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>
      <p:cViewPr varScale="1">
        <p:scale>
          <a:sx n="46" d="100"/>
          <a:sy n="46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1408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802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074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222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edeafb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5cedeaf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g5cedeafbeb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442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cedeafbeb_0_4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g5cedeafbeb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g5cedeafbeb_0_4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edeafbeb_0_7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5cedeafbeb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2" name="Google Shape;302;g5cedeafbeb_0_75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0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cedeafbeb_0_1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g5cedeafbeb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5" name="Google Shape;335;g5cedeafbeb_0_113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794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cedeafbeb_0_20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g5cedeafbeb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5" name="Google Shape;625;g5cedeafbeb_0_205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739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6019638" y="3572915"/>
            <a:ext cx="113466" cy="272326"/>
          </a:xfrm>
          <a:custGeom>
            <a:avLst/>
            <a:gdLst/>
            <a:ahLst/>
            <a:cxnLst/>
            <a:rect l="l" t="t" r="r" b="b"/>
            <a:pathLst>
              <a:path w="65" h="159" extrusionOk="0">
                <a:moveTo>
                  <a:pt x="59" y="138"/>
                </a:moveTo>
                <a:lnTo>
                  <a:pt x="59" y="138"/>
                </a:lnTo>
                <a:cubicBezTo>
                  <a:pt x="59" y="138"/>
                  <a:pt x="59" y="138"/>
                  <a:pt x="55" y="143"/>
                </a:cubicBezTo>
                <a:cubicBezTo>
                  <a:pt x="50" y="143"/>
                  <a:pt x="50" y="143"/>
                  <a:pt x="45" y="143"/>
                </a:cubicBezTo>
                <a:cubicBezTo>
                  <a:pt x="40" y="143"/>
                  <a:pt x="40" y="143"/>
                  <a:pt x="35" y="143"/>
                </a:cubicBezTo>
                <a:cubicBezTo>
                  <a:pt x="30" y="138"/>
                  <a:pt x="30" y="138"/>
                  <a:pt x="30" y="133"/>
                </a:cubicBezTo>
                <a:cubicBezTo>
                  <a:pt x="30" y="55"/>
                  <a:pt x="30" y="55"/>
                  <a:pt x="30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40"/>
                  <a:pt x="55" y="40"/>
                  <a:pt x="55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40"/>
                  <a:pt x="15" y="40"/>
                  <a:pt x="15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5"/>
                  <a:pt x="0" y="55"/>
                  <a:pt x="0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5" y="138"/>
                  <a:pt x="15" y="138"/>
                  <a:pt x="15" y="138"/>
                </a:cubicBezTo>
                <a:cubicBezTo>
                  <a:pt x="15" y="138"/>
                  <a:pt x="15" y="143"/>
                  <a:pt x="20" y="148"/>
                </a:cubicBezTo>
                <a:cubicBezTo>
                  <a:pt x="20" y="148"/>
                  <a:pt x="20" y="153"/>
                  <a:pt x="25" y="153"/>
                </a:cubicBezTo>
                <a:lnTo>
                  <a:pt x="30" y="158"/>
                </a:lnTo>
                <a:cubicBezTo>
                  <a:pt x="35" y="158"/>
                  <a:pt x="35" y="158"/>
                  <a:pt x="40" y="158"/>
                </a:cubicBezTo>
                <a:cubicBezTo>
                  <a:pt x="45" y="158"/>
                  <a:pt x="45" y="158"/>
                  <a:pt x="50" y="158"/>
                </a:cubicBezTo>
                <a:cubicBezTo>
                  <a:pt x="50" y="158"/>
                  <a:pt x="55" y="158"/>
                  <a:pt x="55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64" y="153"/>
                  <a:pt x="64" y="153"/>
                  <a:pt x="64" y="153"/>
                </a:cubicBezTo>
                <a:cubicBezTo>
                  <a:pt x="59" y="138"/>
                  <a:pt x="59" y="138"/>
                  <a:pt x="59" y="138"/>
                </a:cubicBez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6140670" y="3641000"/>
            <a:ext cx="196679" cy="204242"/>
          </a:xfrm>
          <a:custGeom>
            <a:avLst/>
            <a:gdLst/>
            <a:ahLst/>
            <a:cxnLst/>
            <a:rect l="l" t="t" r="r" b="b"/>
            <a:pathLst>
              <a:path w="115" h="119" extrusionOk="0">
                <a:moveTo>
                  <a:pt x="79" y="113"/>
                </a:moveTo>
                <a:lnTo>
                  <a:pt x="79" y="113"/>
                </a:lnTo>
                <a:cubicBezTo>
                  <a:pt x="84" y="113"/>
                  <a:pt x="89" y="108"/>
                  <a:pt x="94" y="103"/>
                </a:cubicBezTo>
                <a:cubicBezTo>
                  <a:pt x="99" y="93"/>
                  <a:pt x="104" y="88"/>
                  <a:pt x="109" y="84"/>
                </a:cubicBezTo>
                <a:cubicBezTo>
                  <a:pt x="109" y="74"/>
                  <a:pt x="114" y="69"/>
                  <a:pt x="114" y="59"/>
                </a:cubicBezTo>
                <a:cubicBezTo>
                  <a:pt x="114" y="49"/>
                  <a:pt x="109" y="44"/>
                  <a:pt x="109" y="34"/>
                </a:cubicBezTo>
                <a:cubicBezTo>
                  <a:pt x="104" y="29"/>
                  <a:pt x="99" y="24"/>
                  <a:pt x="94" y="15"/>
                </a:cubicBezTo>
                <a:cubicBezTo>
                  <a:pt x="89" y="10"/>
                  <a:pt x="84" y="5"/>
                  <a:pt x="79" y="5"/>
                </a:cubicBezTo>
                <a:cubicBezTo>
                  <a:pt x="69" y="0"/>
                  <a:pt x="64" y="0"/>
                  <a:pt x="55" y="0"/>
                </a:cubicBezTo>
                <a:cubicBezTo>
                  <a:pt x="45" y="0"/>
                  <a:pt x="40" y="0"/>
                  <a:pt x="35" y="5"/>
                </a:cubicBezTo>
                <a:cubicBezTo>
                  <a:pt x="25" y="5"/>
                  <a:pt x="20" y="10"/>
                  <a:pt x="15" y="15"/>
                </a:cubicBezTo>
                <a:cubicBezTo>
                  <a:pt x="10" y="24"/>
                  <a:pt x="5" y="29"/>
                  <a:pt x="5" y="34"/>
                </a:cubicBezTo>
                <a:cubicBezTo>
                  <a:pt x="0" y="44"/>
                  <a:pt x="0" y="49"/>
                  <a:pt x="0" y="59"/>
                </a:cubicBezTo>
                <a:cubicBezTo>
                  <a:pt x="0" y="69"/>
                  <a:pt x="0" y="74"/>
                  <a:pt x="5" y="84"/>
                </a:cubicBezTo>
                <a:cubicBezTo>
                  <a:pt x="5" y="88"/>
                  <a:pt x="10" y="93"/>
                  <a:pt x="15" y="103"/>
                </a:cubicBezTo>
                <a:cubicBezTo>
                  <a:pt x="20" y="108"/>
                  <a:pt x="25" y="113"/>
                  <a:pt x="35" y="113"/>
                </a:cubicBezTo>
                <a:cubicBezTo>
                  <a:pt x="40" y="118"/>
                  <a:pt x="45" y="118"/>
                  <a:pt x="55" y="118"/>
                </a:cubicBezTo>
                <a:cubicBezTo>
                  <a:pt x="64" y="118"/>
                  <a:pt x="69" y="118"/>
                  <a:pt x="79" y="113"/>
                </a:cubicBezTo>
                <a:close/>
                <a:moveTo>
                  <a:pt x="15" y="39"/>
                </a:moveTo>
                <a:lnTo>
                  <a:pt x="15" y="39"/>
                </a:lnTo>
                <a:cubicBezTo>
                  <a:pt x="20" y="34"/>
                  <a:pt x="25" y="29"/>
                  <a:pt x="25" y="24"/>
                </a:cubicBezTo>
                <a:cubicBezTo>
                  <a:pt x="30" y="19"/>
                  <a:pt x="35" y="19"/>
                  <a:pt x="40" y="15"/>
                </a:cubicBezTo>
                <a:cubicBezTo>
                  <a:pt x="45" y="15"/>
                  <a:pt x="50" y="10"/>
                  <a:pt x="55" y="10"/>
                </a:cubicBezTo>
                <a:cubicBezTo>
                  <a:pt x="59" y="10"/>
                  <a:pt x="64" y="15"/>
                  <a:pt x="69" y="15"/>
                </a:cubicBezTo>
                <a:cubicBezTo>
                  <a:pt x="74" y="19"/>
                  <a:pt x="79" y="19"/>
                  <a:pt x="84" y="24"/>
                </a:cubicBezTo>
                <a:cubicBezTo>
                  <a:pt x="89" y="29"/>
                  <a:pt x="89" y="34"/>
                  <a:pt x="94" y="39"/>
                </a:cubicBezTo>
                <a:cubicBezTo>
                  <a:pt x="94" y="44"/>
                  <a:pt x="99" y="54"/>
                  <a:pt x="99" y="59"/>
                </a:cubicBezTo>
                <a:cubicBezTo>
                  <a:pt x="99" y="64"/>
                  <a:pt x="94" y="74"/>
                  <a:pt x="94" y="79"/>
                </a:cubicBezTo>
                <a:cubicBezTo>
                  <a:pt x="89" y="84"/>
                  <a:pt x="89" y="88"/>
                  <a:pt x="84" y="93"/>
                </a:cubicBezTo>
                <a:cubicBezTo>
                  <a:pt x="79" y="98"/>
                  <a:pt x="74" y="98"/>
                  <a:pt x="69" y="103"/>
                </a:cubicBezTo>
                <a:cubicBezTo>
                  <a:pt x="64" y="103"/>
                  <a:pt x="59" y="108"/>
                  <a:pt x="55" y="108"/>
                </a:cubicBezTo>
                <a:cubicBezTo>
                  <a:pt x="50" y="108"/>
                  <a:pt x="45" y="103"/>
                  <a:pt x="40" y="103"/>
                </a:cubicBezTo>
                <a:cubicBezTo>
                  <a:pt x="35" y="98"/>
                  <a:pt x="30" y="98"/>
                  <a:pt x="25" y="93"/>
                </a:cubicBezTo>
                <a:cubicBezTo>
                  <a:pt x="20" y="88"/>
                  <a:pt x="20" y="84"/>
                  <a:pt x="15" y="79"/>
                </a:cubicBezTo>
                <a:cubicBezTo>
                  <a:pt x="15" y="74"/>
                  <a:pt x="15" y="64"/>
                  <a:pt x="15" y="59"/>
                </a:cubicBezTo>
                <a:cubicBezTo>
                  <a:pt x="15" y="54"/>
                  <a:pt x="15" y="49"/>
                  <a:pt x="15" y="39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1299686" y="8663786"/>
            <a:ext cx="7505266" cy="4355210"/>
          </a:xfrm>
          <a:custGeom>
            <a:avLst/>
            <a:gdLst/>
            <a:ahLst/>
            <a:cxnLst/>
            <a:rect l="l" t="t" r="r" b="b"/>
            <a:pathLst>
              <a:path w="3983" h="2310" extrusionOk="0">
                <a:moveTo>
                  <a:pt x="3889" y="222"/>
                </a:moveTo>
                <a:lnTo>
                  <a:pt x="3889" y="222"/>
                </a:lnTo>
                <a:cubicBezTo>
                  <a:pt x="3839" y="222"/>
                  <a:pt x="3795" y="261"/>
                  <a:pt x="3795" y="311"/>
                </a:cubicBezTo>
                <a:cubicBezTo>
                  <a:pt x="3795" y="479"/>
                  <a:pt x="3795" y="479"/>
                  <a:pt x="3795" y="479"/>
                </a:cubicBezTo>
                <a:cubicBezTo>
                  <a:pt x="1278" y="479"/>
                  <a:pt x="1278" y="479"/>
                  <a:pt x="1278" y="479"/>
                </a:cubicBezTo>
                <a:cubicBezTo>
                  <a:pt x="1278" y="474"/>
                  <a:pt x="1278" y="474"/>
                  <a:pt x="1278" y="469"/>
                </a:cubicBezTo>
                <a:cubicBezTo>
                  <a:pt x="1278" y="459"/>
                  <a:pt x="1268" y="370"/>
                  <a:pt x="1199" y="271"/>
                </a:cubicBezTo>
                <a:cubicBezTo>
                  <a:pt x="1091" y="118"/>
                  <a:pt x="903" y="64"/>
                  <a:pt x="765" y="49"/>
                </a:cubicBezTo>
                <a:cubicBezTo>
                  <a:pt x="400" y="0"/>
                  <a:pt x="247" y="261"/>
                  <a:pt x="237" y="276"/>
                </a:cubicBezTo>
                <a:cubicBezTo>
                  <a:pt x="232" y="286"/>
                  <a:pt x="227" y="306"/>
                  <a:pt x="227" y="321"/>
                </a:cubicBezTo>
                <a:cubicBezTo>
                  <a:pt x="227" y="336"/>
                  <a:pt x="232" y="385"/>
                  <a:pt x="272" y="449"/>
                </a:cubicBezTo>
                <a:cubicBezTo>
                  <a:pt x="277" y="459"/>
                  <a:pt x="286" y="469"/>
                  <a:pt x="291" y="479"/>
                </a:cubicBezTo>
                <a:cubicBezTo>
                  <a:pt x="183" y="479"/>
                  <a:pt x="183" y="479"/>
                  <a:pt x="183" y="479"/>
                </a:cubicBezTo>
                <a:cubicBezTo>
                  <a:pt x="183" y="311"/>
                  <a:pt x="183" y="311"/>
                  <a:pt x="183" y="311"/>
                </a:cubicBezTo>
                <a:cubicBezTo>
                  <a:pt x="183" y="261"/>
                  <a:pt x="143" y="222"/>
                  <a:pt x="94" y="222"/>
                </a:cubicBezTo>
                <a:cubicBezTo>
                  <a:pt x="40" y="222"/>
                  <a:pt x="0" y="261"/>
                  <a:pt x="0" y="311"/>
                </a:cubicBezTo>
                <a:cubicBezTo>
                  <a:pt x="0" y="1248"/>
                  <a:pt x="0" y="1248"/>
                  <a:pt x="0" y="1248"/>
                </a:cubicBezTo>
                <a:cubicBezTo>
                  <a:pt x="0" y="1298"/>
                  <a:pt x="40" y="1342"/>
                  <a:pt x="94" y="1342"/>
                </a:cubicBezTo>
                <a:cubicBezTo>
                  <a:pt x="775" y="1342"/>
                  <a:pt x="775" y="1342"/>
                  <a:pt x="775" y="1342"/>
                </a:cubicBezTo>
                <a:cubicBezTo>
                  <a:pt x="1643" y="1589"/>
                  <a:pt x="1643" y="1589"/>
                  <a:pt x="1643" y="1589"/>
                </a:cubicBezTo>
                <a:cubicBezTo>
                  <a:pt x="1096" y="1742"/>
                  <a:pt x="1096" y="1742"/>
                  <a:pt x="1096" y="1742"/>
                </a:cubicBezTo>
                <a:cubicBezTo>
                  <a:pt x="1031" y="1638"/>
                  <a:pt x="918" y="1569"/>
                  <a:pt x="785" y="1569"/>
                </a:cubicBezTo>
                <a:cubicBezTo>
                  <a:pt x="582" y="1569"/>
                  <a:pt x="415" y="1737"/>
                  <a:pt x="415" y="1939"/>
                </a:cubicBezTo>
                <a:cubicBezTo>
                  <a:pt x="415" y="2141"/>
                  <a:pt x="582" y="2309"/>
                  <a:pt x="785" y="2309"/>
                </a:cubicBezTo>
                <a:cubicBezTo>
                  <a:pt x="957" y="2309"/>
                  <a:pt x="1101" y="2191"/>
                  <a:pt x="1145" y="2033"/>
                </a:cubicBezTo>
                <a:cubicBezTo>
                  <a:pt x="2857" y="2033"/>
                  <a:pt x="2857" y="2033"/>
                  <a:pt x="2857" y="2033"/>
                </a:cubicBezTo>
                <a:cubicBezTo>
                  <a:pt x="2902" y="2191"/>
                  <a:pt x="3045" y="2309"/>
                  <a:pt x="3217" y="2309"/>
                </a:cubicBezTo>
                <a:cubicBezTo>
                  <a:pt x="3420" y="2309"/>
                  <a:pt x="3588" y="2141"/>
                  <a:pt x="3588" y="1939"/>
                </a:cubicBezTo>
                <a:cubicBezTo>
                  <a:pt x="3588" y="1737"/>
                  <a:pt x="3420" y="1569"/>
                  <a:pt x="3217" y="1569"/>
                </a:cubicBezTo>
                <a:cubicBezTo>
                  <a:pt x="3079" y="1569"/>
                  <a:pt x="2961" y="1643"/>
                  <a:pt x="2897" y="1751"/>
                </a:cubicBezTo>
                <a:cubicBezTo>
                  <a:pt x="2314" y="1589"/>
                  <a:pt x="2314" y="1589"/>
                  <a:pt x="2314" y="1589"/>
                </a:cubicBezTo>
                <a:cubicBezTo>
                  <a:pt x="3188" y="1342"/>
                  <a:pt x="3188" y="1342"/>
                  <a:pt x="3188" y="1342"/>
                </a:cubicBezTo>
                <a:cubicBezTo>
                  <a:pt x="3889" y="1342"/>
                  <a:pt x="3889" y="1342"/>
                  <a:pt x="3889" y="1342"/>
                </a:cubicBezTo>
                <a:cubicBezTo>
                  <a:pt x="3938" y="1342"/>
                  <a:pt x="3982" y="1298"/>
                  <a:pt x="3982" y="1248"/>
                </a:cubicBezTo>
                <a:cubicBezTo>
                  <a:pt x="3982" y="311"/>
                  <a:pt x="3982" y="311"/>
                  <a:pt x="3982" y="311"/>
                </a:cubicBezTo>
                <a:cubicBezTo>
                  <a:pt x="3982" y="261"/>
                  <a:pt x="3938" y="222"/>
                  <a:pt x="3889" y="222"/>
                </a:cubicBezTo>
                <a:close/>
                <a:moveTo>
                  <a:pt x="420" y="340"/>
                </a:moveTo>
                <a:lnTo>
                  <a:pt x="420" y="340"/>
                </a:lnTo>
                <a:cubicBezTo>
                  <a:pt x="459" y="291"/>
                  <a:pt x="558" y="207"/>
                  <a:pt x="740" y="232"/>
                </a:cubicBezTo>
                <a:cubicBezTo>
                  <a:pt x="884" y="247"/>
                  <a:pt x="987" y="296"/>
                  <a:pt x="1046" y="370"/>
                </a:cubicBezTo>
                <a:cubicBezTo>
                  <a:pt x="1066" y="400"/>
                  <a:pt x="1076" y="424"/>
                  <a:pt x="1086" y="439"/>
                </a:cubicBezTo>
                <a:cubicBezTo>
                  <a:pt x="1051" y="464"/>
                  <a:pt x="1012" y="479"/>
                  <a:pt x="967" y="479"/>
                </a:cubicBezTo>
                <a:cubicBezTo>
                  <a:pt x="582" y="479"/>
                  <a:pt x="582" y="479"/>
                  <a:pt x="582" y="479"/>
                </a:cubicBezTo>
                <a:cubicBezTo>
                  <a:pt x="484" y="429"/>
                  <a:pt x="434" y="375"/>
                  <a:pt x="420" y="340"/>
                </a:cubicBezTo>
                <a:close/>
                <a:moveTo>
                  <a:pt x="785" y="2126"/>
                </a:moveTo>
                <a:lnTo>
                  <a:pt x="785" y="2126"/>
                </a:lnTo>
                <a:cubicBezTo>
                  <a:pt x="686" y="2126"/>
                  <a:pt x="602" y="2043"/>
                  <a:pt x="602" y="1939"/>
                </a:cubicBezTo>
                <a:cubicBezTo>
                  <a:pt x="602" y="1840"/>
                  <a:pt x="686" y="1757"/>
                  <a:pt x="785" y="1757"/>
                </a:cubicBezTo>
                <a:cubicBezTo>
                  <a:pt x="888" y="1757"/>
                  <a:pt x="972" y="1840"/>
                  <a:pt x="972" y="1939"/>
                </a:cubicBezTo>
                <a:cubicBezTo>
                  <a:pt x="972" y="2043"/>
                  <a:pt x="888" y="2126"/>
                  <a:pt x="785" y="2126"/>
                </a:cubicBezTo>
                <a:close/>
                <a:moveTo>
                  <a:pt x="3217" y="1757"/>
                </a:moveTo>
                <a:lnTo>
                  <a:pt x="3217" y="1757"/>
                </a:lnTo>
                <a:cubicBezTo>
                  <a:pt x="3321" y="1757"/>
                  <a:pt x="3400" y="1840"/>
                  <a:pt x="3400" y="1939"/>
                </a:cubicBezTo>
                <a:cubicBezTo>
                  <a:pt x="3400" y="2043"/>
                  <a:pt x="3321" y="2126"/>
                  <a:pt x="3217" y="2126"/>
                </a:cubicBezTo>
                <a:cubicBezTo>
                  <a:pt x="3114" y="2126"/>
                  <a:pt x="3030" y="2043"/>
                  <a:pt x="3030" y="1939"/>
                </a:cubicBezTo>
                <a:cubicBezTo>
                  <a:pt x="3030" y="1840"/>
                  <a:pt x="3114" y="1757"/>
                  <a:pt x="3217" y="1757"/>
                </a:cubicBezTo>
                <a:close/>
                <a:moveTo>
                  <a:pt x="2556" y="1850"/>
                </a:moveTo>
                <a:lnTo>
                  <a:pt x="2556" y="1850"/>
                </a:lnTo>
                <a:cubicBezTo>
                  <a:pt x="1402" y="1850"/>
                  <a:pt x="1402" y="1850"/>
                  <a:pt x="1402" y="1850"/>
                </a:cubicBezTo>
                <a:cubicBezTo>
                  <a:pt x="1979" y="1682"/>
                  <a:pt x="1979" y="1682"/>
                  <a:pt x="1979" y="1682"/>
                </a:cubicBezTo>
                <a:lnTo>
                  <a:pt x="2556" y="1850"/>
                </a:lnTo>
                <a:close/>
                <a:moveTo>
                  <a:pt x="1979" y="1490"/>
                </a:moveTo>
                <a:lnTo>
                  <a:pt x="1979" y="1490"/>
                </a:lnTo>
                <a:cubicBezTo>
                  <a:pt x="1446" y="1342"/>
                  <a:pt x="1446" y="1342"/>
                  <a:pt x="1446" y="1342"/>
                </a:cubicBezTo>
                <a:cubicBezTo>
                  <a:pt x="2512" y="1342"/>
                  <a:pt x="2512" y="1342"/>
                  <a:pt x="2512" y="1342"/>
                </a:cubicBezTo>
                <a:lnTo>
                  <a:pt x="1979" y="1490"/>
                </a:lnTo>
                <a:close/>
                <a:moveTo>
                  <a:pt x="3178" y="1155"/>
                </a:moveTo>
                <a:lnTo>
                  <a:pt x="3178" y="1155"/>
                </a:lnTo>
                <a:lnTo>
                  <a:pt x="3178" y="1155"/>
                </a:lnTo>
                <a:cubicBezTo>
                  <a:pt x="183" y="1155"/>
                  <a:pt x="183" y="1155"/>
                  <a:pt x="183" y="1155"/>
                </a:cubicBezTo>
                <a:cubicBezTo>
                  <a:pt x="183" y="666"/>
                  <a:pt x="183" y="666"/>
                  <a:pt x="18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967" y="666"/>
                  <a:pt x="967" y="666"/>
                  <a:pt x="967" y="666"/>
                </a:cubicBezTo>
                <a:cubicBezTo>
                  <a:pt x="3795" y="666"/>
                  <a:pt x="3795" y="666"/>
                  <a:pt x="3795" y="666"/>
                </a:cubicBezTo>
                <a:cubicBezTo>
                  <a:pt x="3795" y="1155"/>
                  <a:pt x="3795" y="1155"/>
                  <a:pt x="3795" y="1155"/>
                </a:cubicBezTo>
                <a:lnTo>
                  <a:pt x="3178" y="11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1706951" y="7001487"/>
            <a:ext cx="3382772" cy="2510064"/>
          </a:xfrm>
          <a:custGeom>
            <a:avLst/>
            <a:gdLst/>
            <a:ahLst/>
            <a:cxnLst/>
            <a:rect l="l" t="t" r="r" b="b"/>
            <a:pathLst>
              <a:path w="1793" h="1332" extrusionOk="0">
                <a:moveTo>
                  <a:pt x="148" y="1331"/>
                </a:moveTo>
                <a:lnTo>
                  <a:pt x="148" y="1331"/>
                </a:lnTo>
                <a:cubicBezTo>
                  <a:pt x="69" y="1331"/>
                  <a:pt x="0" y="1262"/>
                  <a:pt x="0" y="117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9"/>
                  <a:pt x="69" y="0"/>
                  <a:pt x="148" y="0"/>
                </a:cubicBezTo>
                <a:cubicBezTo>
                  <a:pt x="1643" y="0"/>
                  <a:pt x="1643" y="0"/>
                  <a:pt x="1643" y="0"/>
                </a:cubicBezTo>
                <a:cubicBezTo>
                  <a:pt x="1722" y="0"/>
                  <a:pt x="1792" y="69"/>
                  <a:pt x="1792" y="152"/>
                </a:cubicBezTo>
                <a:cubicBezTo>
                  <a:pt x="1792" y="1178"/>
                  <a:pt x="1792" y="1178"/>
                  <a:pt x="1792" y="1178"/>
                </a:cubicBezTo>
                <a:cubicBezTo>
                  <a:pt x="1792" y="1262"/>
                  <a:pt x="1722" y="1331"/>
                  <a:pt x="1643" y="1331"/>
                </a:cubicBezTo>
                <a:lnTo>
                  <a:pt x="148" y="1331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5089720" y="7001487"/>
            <a:ext cx="3382772" cy="2510064"/>
          </a:xfrm>
          <a:custGeom>
            <a:avLst/>
            <a:gdLst/>
            <a:ahLst/>
            <a:cxnLst/>
            <a:rect l="l" t="t" r="r" b="b"/>
            <a:pathLst>
              <a:path w="1793" h="1332" extrusionOk="0">
                <a:moveTo>
                  <a:pt x="153" y="1331"/>
                </a:moveTo>
                <a:lnTo>
                  <a:pt x="153" y="1331"/>
                </a:lnTo>
                <a:cubicBezTo>
                  <a:pt x="69" y="1331"/>
                  <a:pt x="0" y="1262"/>
                  <a:pt x="0" y="117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9"/>
                  <a:pt x="69" y="0"/>
                  <a:pt x="153" y="0"/>
                </a:cubicBezTo>
                <a:cubicBezTo>
                  <a:pt x="1644" y="0"/>
                  <a:pt x="1644" y="0"/>
                  <a:pt x="1644" y="0"/>
                </a:cubicBezTo>
                <a:cubicBezTo>
                  <a:pt x="1727" y="0"/>
                  <a:pt x="1792" y="69"/>
                  <a:pt x="1792" y="152"/>
                </a:cubicBezTo>
                <a:cubicBezTo>
                  <a:pt x="1792" y="1178"/>
                  <a:pt x="1792" y="1178"/>
                  <a:pt x="1792" y="1178"/>
                </a:cubicBezTo>
                <a:cubicBezTo>
                  <a:pt x="1792" y="1262"/>
                  <a:pt x="1727" y="1331"/>
                  <a:pt x="1644" y="1331"/>
                </a:cubicBezTo>
                <a:lnTo>
                  <a:pt x="153" y="133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3435739" y="4483100"/>
            <a:ext cx="3374457" cy="2510066"/>
          </a:xfrm>
          <a:custGeom>
            <a:avLst/>
            <a:gdLst/>
            <a:ahLst/>
            <a:cxnLst/>
            <a:rect l="l" t="t" r="r" b="b"/>
            <a:pathLst>
              <a:path w="1792" h="1333" extrusionOk="0">
                <a:moveTo>
                  <a:pt x="148" y="1332"/>
                </a:moveTo>
                <a:lnTo>
                  <a:pt x="148" y="1332"/>
                </a:lnTo>
                <a:cubicBezTo>
                  <a:pt x="69" y="1332"/>
                  <a:pt x="0" y="1263"/>
                  <a:pt x="0" y="1179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9"/>
                  <a:pt x="69" y="0"/>
                  <a:pt x="148" y="0"/>
                </a:cubicBezTo>
                <a:cubicBezTo>
                  <a:pt x="1638" y="0"/>
                  <a:pt x="1638" y="0"/>
                  <a:pt x="1638" y="0"/>
                </a:cubicBezTo>
                <a:cubicBezTo>
                  <a:pt x="1722" y="0"/>
                  <a:pt x="1791" y="69"/>
                  <a:pt x="1791" y="153"/>
                </a:cubicBezTo>
                <a:cubicBezTo>
                  <a:pt x="1791" y="1179"/>
                  <a:pt x="1791" y="1179"/>
                  <a:pt x="1791" y="1179"/>
                </a:cubicBezTo>
                <a:cubicBezTo>
                  <a:pt x="1791" y="1263"/>
                  <a:pt x="1722" y="1332"/>
                  <a:pt x="1638" y="1332"/>
                </a:cubicBezTo>
                <a:lnTo>
                  <a:pt x="148" y="1332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7899838" y="11157234"/>
            <a:ext cx="9533293" cy="606737"/>
          </a:xfrm>
          <a:custGeom>
            <a:avLst/>
            <a:gdLst/>
            <a:ahLst/>
            <a:cxnLst/>
            <a:rect l="l" t="t" r="r" b="b"/>
            <a:pathLst>
              <a:path w="5058" h="322" extrusionOk="0">
                <a:moveTo>
                  <a:pt x="148" y="321"/>
                </a:moveTo>
                <a:lnTo>
                  <a:pt x="148" y="321"/>
                </a:lnTo>
                <a:lnTo>
                  <a:pt x="148" y="321"/>
                </a:lnTo>
                <a:cubicBezTo>
                  <a:pt x="4914" y="296"/>
                  <a:pt x="4914" y="296"/>
                  <a:pt x="4914" y="296"/>
                </a:cubicBezTo>
                <a:cubicBezTo>
                  <a:pt x="4993" y="296"/>
                  <a:pt x="5057" y="227"/>
                  <a:pt x="5057" y="148"/>
                </a:cubicBezTo>
                <a:cubicBezTo>
                  <a:pt x="5057" y="69"/>
                  <a:pt x="4993" y="0"/>
                  <a:pt x="4914" y="0"/>
                </a:cubicBezTo>
                <a:cubicBezTo>
                  <a:pt x="4909" y="0"/>
                  <a:pt x="4909" y="0"/>
                  <a:pt x="4909" y="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64" y="30"/>
                  <a:pt x="0" y="94"/>
                  <a:pt x="0" y="178"/>
                </a:cubicBezTo>
                <a:cubicBezTo>
                  <a:pt x="0" y="257"/>
                  <a:pt x="64" y="321"/>
                  <a:pt x="148" y="32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14108512" y="4059217"/>
            <a:ext cx="22648808" cy="7738007"/>
          </a:xfrm>
          <a:custGeom>
            <a:avLst/>
            <a:gdLst/>
            <a:ahLst/>
            <a:cxnLst/>
            <a:rect l="l" t="t" r="r" b="b"/>
            <a:pathLst>
              <a:path w="12016" h="4105" extrusionOk="0">
                <a:moveTo>
                  <a:pt x="676" y="4104"/>
                </a:moveTo>
                <a:lnTo>
                  <a:pt x="676" y="4104"/>
                </a:lnTo>
                <a:cubicBezTo>
                  <a:pt x="1017" y="4104"/>
                  <a:pt x="1017" y="4104"/>
                  <a:pt x="1017" y="4104"/>
                </a:cubicBezTo>
                <a:cubicBezTo>
                  <a:pt x="1101" y="4104"/>
                  <a:pt x="1165" y="4040"/>
                  <a:pt x="1165" y="3956"/>
                </a:cubicBezTo>
                <a:cubicBezTo>
                  <a:pt x="1165" y="3877"/>
                  <a:pt x="1101" y="3813"/>
                  <a:pt x="1017" y="3813"/>
                </a:cubicBezTo>
                <a:lnTo>
                  <a:pt x="1017" y="3813"/>
                </a:lnTo>
                <a:cubicBezTo>
                  <a:pt x="676" y="3813"/>
                  <a:pt x="676" y="3813"/>
                  <a:pt x="676" y="3813"/>
                </a:cubicBezTo>
                <a:cubicBezTo>
                  <a:pt x="671" y="3813"/>
                  <a:pt x="661" y="3813"/>
                  <a:pt x="657" y="3813"/>
                </a:cubicBezTo>
                <a:cubicBezTo>
                  <a:pt x="558" y="3808"/>
                  <a:pt x="464" y="3763"/>
                  <a:pt x="400" y="3689"/>
                </a:cubicBezTo>
                <a:cubicBezTo>
                  <a:pt x="331" y="3610"/>
                  <a:pt x="301" y="3507"/>
                  <a:pt x="311" y="3403"/>
                </a:cubicBezTo>
                <a:cubicBezTo>
                  <a:pt x="356" y="3033"/>
                  <a:pt x="459" y="2397"/>
                  <a:pt x="721" y="2288"/>
                </a:cubicBezTo>
                <a:cubicBezTo>
                  <a:pt x="913" y="2209"/>
                  <a:pt x="1061" y="2175"/>
                  <a:pt x="1204" y="2145"/>
                </a:cubicBezTo>
                <a:cubicBezTo>
                  <a:pt x="1476" y="2091"/>
                  <a:pt x="1713" y="2041"/>
                  <a:pt x="2053" y="1666"/>
                </a:cubicBezTo>
                <a:cubicBezTo>
                  <a:pt x="2522" y="1149"/>
                  <a:pt x="2897" y="838"/>
                  <a:pt x="3306" y="636"/>
                </a:cubicBezTo>
                <a:cubicBezTo>
                  <a:pt x="3770" y="399"/>
                  <a:pt x="4298" y="296"/>
                  <a:pt x="4974" y="296"/>
                </a:cubicBezTo>
                <a:cubicBezTo>
                  <a:pt x="5147" y="296"/>
                  <a:pt x="5695" y="296"/>
                  <a:pt x="5986" y="296"/>
                </a:cubicBezTo>
                <a:cubicBezTo>
                  <a:pt x="6159" y="296"/>
                  <a:pt x="6159" y="296"/>
                  <a:pt x="6159" y="296"/>
                </a:cubicBezTo>
                <a:cubicBezTo>
                  <a:pt x="11230" y="296"/>
                  <a:pt x="11230" y="296"/>
                  <a:pt x="11230" y="296"/>
                </a:cubicBezTo>
                <a:cubicBezTo>
                  <a:pt x="11383" y="296"/>
                  <a:pt x="11511" y="424"/>
                  <a:pt x="11511" y="577"/>
                </a:cubicBezTo>
                <a:cubicBezTo>
                  <a:pt x="11511" y="582"/>
                  <a:pt x="11511" y="582"/>
                  <a:pt x="11511" y="587"/>
                </a:cubicBezTo>
                <a:cubicBezTo>
                  <a:pt x="11724" y="3477"/>
                  <a:pt x="11724" y="3477"/>
                  <a:pt x="11724" y="3477"/>
                </a:cubicBezTo>
                <a:cubicBezTo>
                  <a:pt x="11719" y="3630"/>
                  <a:pt x="11595" y="3753"/>
                  <a:pt x="11442" y="3753"/>
                </a:cubicBezTo>
                <a:cubicBezTo>
                  <a:pt x="10742" y="3753"/>
                  <a:pt x="10742" y="3753"/>
                  <a:pt x="10742" y="3753"/>
                </a:cubicBezTo>
                <a:cubicBezTo>
                  <a:pt x="10663" y="3753"/>
                  <a:pt x="10599" y="3818"/>
                  <a:pt x="10599" y="3902"/>
                </a:cubicBezTo>
                <a:cubicBezTo>
                  <a:pt x="10599" y="3980"/>
                  <a:pt x="10663" y="4045"/>
                  <a:pt x="10742" y="4045"/>
                </a:cubicBezTo>
                <a:cubicBezTo>
                  <a:pt x="11442" y="4045"/>
                  <a:pt x="11442" y="4045"/>
                  <a:pt x="11442" y="4045"/>
                </a:cubicBezTo>
                <a:cubicBezTo>
                  <a:pt x="11758" y="4045"/>
                  <a:pt x="12015" y="3788"/>
                  <a:pt x="12015" y="3472"/>
                </a:cubicBezTo>
                <a:cubicBezTo>
                  <a:pt x="12015" y="3467"/>
                  <a:pt x="12015" y="3462"/>
                  <a:pt x="12015" y="3462"/>
                </a:cubicBezTo>
                <a:cubicBezTo>
                  <a:pt x="11803" y="572"/>
                  <a:pt x="11803" y="572"/>
                  <a:pt x="11803" y="572"/>
                </a:cubicBezTo>
                <a:cubicBezTo>
                  <a:pt x="11798" y="256"/>
                  <a:pt x="11541" y="5"/>
                  <a:pt x="11230" y="5"/>
                </a:cubicBezTo>
                <a:cubicBezTo>
                  <a:pt x="6159" y="5"/>
                  <a:pt x="6159" y="5"/>
                  <a:pt x="6159" y="5"/>
                </a:cubicBezTo>
                <a:cubicBezTo>
                  <a:pt x="5986" y="5"/>
                  <a:pt x="5986" y="5"/>
                  <a:pt x="5986" y="5"/>
                </a:cubicBezTo>
                <a:cubicBezTo>
                  <a:pt x="5695" y="5"/>
                  <a:pt x="5147" y="5"/>
                  <a:pt x="4974" y="5"/>
                </a:cubicBezTo>
                <a:cubicBezTo>
                  <a:pt x="4249" y="0"/>
                  <a:pt x="3676" y="118"/>
                  <a:pt x="3173" y="375"/>
                </a:cubicBezTo>
                <a:cubicBezTo>
                  <a:pt x="2734" y="597"/>
                  <a:pt x="2334" y="922"/>
                  <a:pt x="1836" y="1470"/>
                </a:cubicBezTo>
                <a:cubicBezTo>
                  <a:pt x="1560" y="1770"/>
                  <a:pt x="1392" y="1804"/>
                  <a:pt x="1140" y="1859"/>
                </a:cubicBezTo>
                <a:cubicBezTo>
                  <a:pt x="992" y="1888"/>
                  <a:pt x="824" y="1928"/>
                  <a:pt x="607" y="2017"/>
                </a:cubicBezTo>
                <a:cubicBezTo>
                  <a:pt x="296" y="2145"/>
                  <a:pt x="109" y="2574"/>
                  <a:pt x="20" y="3369"/>
                </a:cubicBezTo>
                <a:cubicBezTo>
                  <a:pt x="0" y="3551"/>
                  <a:pt x="55" y="3739"/>
                  <a:pt x="178" y="3882"/>
                </a:cubicBezTo>
                <a:cubicBezTo>
                  <a:pt x="296" y="4020"/>
                  <a:pt x="464" y="4099"/>
                  <a:pt x="647" y="4104"/>
                </a:cubicBezTo>
                <a:cubicBezTo>
                  <a:pt x="657" y="4104"/>
                  <a:pt x="667" y="4104"/>
                  <a:pt x="676" y="410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-9686804" y="5006728"/>
            <a:ext cx="4679362" cy="3033701"/>
          </a:xfrm>
          <a:custGeom>
            <a:avLst/>
            <a:gdLst/>
            <a:ahLst/>
            <a:cxnLst/>
            <a:rect l="l" t="t" r="r" b="b"/>
            <a:pathLst>
              <a:path w="2483" h="1608" extrusionOk="0">
                <a:moveTo>
                  <a:pt x="30" y="1543"/>
                </a:moveTo>
                <a:lnTo>
                  <a:pt x="30" y="1543"/>
                </a:lnTo>
                <a:cubicBezTo>
                  <a:pt x="5" y="1504"/>
                  <a:pt x="0" y="1450"/>
                  <a:pt x="20" y="1405"/>
                </a:cubicBezTo>
                <a:cubicBezTo>
                  <a:pt x="114" y="1188"/>
                  <a:pt x="883" y="483"/>
                  <a:pt x="1451" y="207"/>
                </a:cubicBezTo>
                <a:cubicBezTo>
                  <a:pt x="1722" y="69"/>
                  <a:pt x="2023" y="0"/>
                  <a:pt x="2334" y="0"/>
                </a:cubicBezTo>
                <a:cubicBezTo>
                  <a:pt x="2418" y="5"/>
                  <a:pt x="2482" y="69"/>
                  <a:pt x="2482" y="148"/>
                </a:cubicBezTo>
                <a:cubicBezTo>
                  <a:pt x="2482" y="1267"/>
                  <a:pt x="2482" y="1267"/>
                  <a:pt x="2482" y="1267"/>
                </a:cubicBezTo>
                <a:cubicBezTo>
                  <a:pt x="2482" y="1346"/>
                  <a:pt x="2418" y="1415"/>
                  <a:pt x="2334" y="1415"/>
                </a:cubicBezTo>
                <a:cubicBezTo>
                  <a:pt x="2063" y="1415"/>
                  <a:pt x="1653" y="1464"/>
                  <a:pt x="1263" y="1509"/>
                </a:cubicBezTo>
                <a:cubicBezTo>
                  <a:pt x="859" y="1558"/>
                  <a:pt x="444" y="1607"/>
                  <a:pt x="153" y="1607"/>
                </a:cubicBezTo>
                <a:lnTo>
                  <a:pt x="153" y="1607"/>
                </a:lnTo>
                <a:cubicBezTo>
                  <a:pt x="104" y="1607"/>
                  <a:pt x="59" y="1583"/>
                  <a:pt x="30" y="1543"/>
                </a:cubicBezTo>
                <a:close/>
                <a:moveTo>
                  <a:pt x="2186" y="301"/>
                </a:moveTo>
                <a:lnTo>
                  <a:pt x="2186" y="301"/>
                </a:lnTo>
                <a:cubicBezTo>
                  <a:pt x="1974" y="316"/>
                  <a:pt x="1767" y="375"/>
                  <a:pt x="1579" y="469"/>
                </a:cubicBezTo>
                <a:cubicBezTo>
                  <a:pt x="1194" y="656"/>
                  <a:pt x="735" y="1046"/>
                  <a:pt x="479" y="1301"/>
                </a:cubicBezTo>
                <a:cubicBezTo>
                  <a:pt x="711" y="1282"/>
                  <a:pt x="972" y="1252"/>
                  <a:pt x="1229" y="1218"/>
                </a:cubicBezTo>
                <a:cubicBezTo>
                  <a:pt x="1564" y="1178"/>
                  <a:pt x="1915" y="1140"/>
                  <a:pt x="2186" y="1125"/>
                </a:cubicBezTo>
                <a:lnTo>
                  <a:pt x="2186" y="301"/>
                </a:ln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478572" y="8156782"/>
            <a:ext cx="1471131" cy="548557"/>
          </a:xfrm>
          <a:custGeom>
            <a:avLst/>
            <a:gdLst/>
            <a:ahLst/>
            <a:cxnLst/>
            <a:rect l="l" t="t" r="r" b="b"/>
            <a:pathLst>
              <a:path w="780" h="292" extrusionOk="0">
                <a:moveTo>
                  <a:pt x="148" y="291"/>
                </a:moveTo>
                <a:lnTo>
                  <a:pt x="148" y="291"/>
                </a:lnTo>
                <a:cubicBezTo>
                  <a:pt x="631" y="291"/>
                  <a:pt x="631" y="291"/>
                  <a:pt x="631" y="291"/>
                </a:cubicBezTo>
                <a:cubicBezTo>
                  <a:pt x="710" y="291"/>
                  <a:pt x="779" y="226"/>
                  <a:pt x="779" y="148"/>
                </a:cubicBezTo>
                <a:cubicBezTo>
                  <a:pt x="779" y="64"/>
                  <a:pt x="710" y="0"/>
                  <a:pt x="631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9" y="0"/>
                  <a:pt x="0" y="64"/>
                  <a:pt x="0" y="148"/>
                </a:cubicBezTo>
                <a:cubicBezTo>
                  <a:pt x="0" y="226"/>
                  <a:pt x="69" y="291"/>
                  <a:pt x="148" y="29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-11498707" y="9802459"/>
            <a:ext cx="3208222" cy="3208226"/>
          </a:xfrm>
          <a:custGeom>
            <a:avLst/>
            <a:gdLst/>
            <a:ahLst/>
            <a:cxnLst/>
            <a:rect l="l" t="t" r="r" b="b"/>
            <a:pathLst>
              <a:path w="1703" h="1703" extrusionOk="0">
                <a:moveTo>
                  <a:pt x="0" y="854"/>
                </a:moveTo>
                <a:lnTo>
                  <a:pt x="0" y="854"/>
                </a:lnTo>
                <a:cubicBezTo>
                  <a:pt x="0" y="380"/>
                  <a:pt x="380" y="0"/>
                  <a:pt x="854" y="0"/>
                </a:cubicBezTo>
                <a:cubicBezTo>
                  <a:pt x="1322" y="0"/>
                  <a:pt x="1702" y="380"/>
                  <a:pt x="1702" y="854"/>
                </a:cubicBezTo>
                <a:cubicBezTo>
                  <a:pt x="1702" y="1322"/>
                  <a:pt x="1322" y="1702"/>
                  <a:pt x="854" y="1702"/>
                </a:cubicBezTo>
                <a:cubicBezTo>
                  <a:pt x="380" y="1702"/>
                  <a:pt x="0" y="1322"/>
                  <a:pt x="0" y="854"/>
                </a:cubicBezTo>
                <a:close/>
                <a:moveTo>
                  <a:pt x="326" y="854"/>
                </a:moveTo>
                <a:lnTo>
                  <a:pt x="326" y="854"/>
                </a:lnTo>
                <a:cubicBezTo>
                  <a:pt x="326" y="1140"/>
                  <a:pt x="562" y="1376"/>
                  <a:pt x="854" y="1376"/>
                </a:cubicBezTo>
                <a:cubicBezTo>
                  <a:pt x="1140" y="1376"/>
                  <a:pt x="1377" y="1140"/>
                  <a:pt x="1377" y="854"/>
                </a:cubicBezTo>
                <a:cubicBezTo>
                  <a:pt x="1377" y="562"/>
                  <a:pt x="1140" y="326"/>
                  <a:pt x="854" y="326"/>
                </a:cubicBezTo>
                <a:cubicBezTo>
                  <a:pt x="562" y="326"/>
                  <a:pt x="326" y="562"/>
                  <a:pt x="326" y="854"/>
                </a:cubicBez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123810" y="9802459"/>
            <a:ext cx="3208232" cy="3208226"/>
          </a:xfrm>
          <a:custGeom>
            <a:avLst/>
            <a:gdLst/>
            <a:ahLst/>
            <a:cxnLst/>
            <a:rect l="l" t="t" r="r" b="b"/>
            <a:pathLst>
              <a:path w="1702" h="1703" extrusionOk="0">
                <a:moveTo>
                  <a:pt x="0" y="854"/>
                </a:moveTo>
                <a:lnTo>
                  <a:pt x="0" y="854"/>
                </a:lnTo>
                <a:cubicBezTo>
                  <a:pt x="0" y="380"/>
                  <a:pt x="380" y="0"/>
                  <a:pt x="849" y="0"/>
                </a:cubicBezTo>
                <a:cubicBezTo>
                  <a:pt x="1316" y="0"/>
                  <a:pt x="1701" y="380"/>
                  <a:pt x="1701" y="854"/>
                </a:cubicBezTo>
                <a:cubicBezTo>
                  <a:pt x="1701" y="1322"/>
                  <a:pt x="1316" y="1702"/>
                  <a:pt x="849" y="1702"/>
                </a:cubicBezTo>
                <a:cubicBezTo>
                  <a:pt x="380" y="1702"/>
                  <a:pt x="0" y="1322"/>
                  <a:pt x="0" y="854"/>
                </a:cubicBezTo>
                <a:close/>
                <a:moveTo>
                  <a:pt x="326" y="854"/>
                </a:moveTo>
                <a:lnTo>
                  <a:pt x="326" y="854"/>
                </a:lnTo>
                <a:cubicBezTo>
                  <a:pt x="326" y="1140"/>
                  <a:pt x="557" y="1376"/>
                  <a:pt x="849" y="1376"/>
                </a:cubicBezTo>
                <a:cubicBezTo>
                  <a:pt x="1140" y="1376"/>
                  <a:pt x="1376" y="1140"/>
                  <a:pt x="1376" y="854"/>
                </a:cubicBezTo>
                <a:cubicBezTo>
                  <a:pt x="1376" y="562"/>
                  <a:pt x="1140" y="326"/>
                  <a:pt x="849" y="326"/>
                </a:cubicBezTo>
                <a:cubicBezTo>
                  <a:pt x="557" y="326"/>
                  <a:pt x="326" y="562"/>
                  <a:pt x="326" y="8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6939296" y="10547480"/>
            <a:ext cx="2110525" cy="552214"/>
          </a:xfrm>
          <a:custGeom>
            <a:avLst/>
            <a:gdLst/>
            <a:ahLst/>
            <a:cxnLst/>
            <a:rect l="l" t="t" r="r" b="b"/>
            <a:pathLst>
              <a:path w="1229" h="322" extrusionOk="0">
                <a:moveTo>
                  <a:pt x="147" y="321"/>
                </a:moveTo>
                <a:lnTo>
                  <a:pt x="147" y="321"/>
                </a:lnTo>
                <a:cubicBezTo>
                  <a:pt x="147" y="321"/>
                  <a:pt x="147" y="321"/>
                  <a:pt x="153" y="321"/>
                </a:cubicBezTo>
                <a:cubicBezTo>
                  <a:pt x="1085" y="296"/>
                  <a:pt x="1085" y="296"/>
                  <a:pt x="1085" y="296"/>
                </a:cubicBezTo>
                <a:cubicBezTo>
                  <a:pt x="1164" y="291"/>
                  <a:pt x="1228" y="222"/>
                  <a:pt x="1228" y="143"/>
                </a:cubicBezTo>
                <a:cubicBezTo>
                  <a:pt x="1223" y="64"/>
                  <a:pt x="1154" y="0"/>
                  <a:pt x="1075" y="0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64" y="29"/>
                  <a:pt x="0" y="99"/>
                  <a:pt x="0" y="178"/>
                </a:cubicBezTo>
                <a:cubicBezTo>
                  <a:pt x="4" y="256"/>
                  <a:pt x="69" y="321"/>
                  <a:pt x="147" y="32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7899838" y="9711034"/>
            <a:ext cx="9732770" cy="814527"/>
          </a:xfrm>
          <a:custGeom>
            <a:avLst/>
            <a:gdLst/>
            <a:ahLst/>
            <a:cxnLst/>
            <a:rect l="l" t="t" r="r" b="b"/>
            <a:pathLst>
              <a:path w="5162" h="430" extrusionOk="0">
                <a:moveTo>
                  <a:pt x="148" y="429"/>
                </a:moveTo>
                <a:lnTo>
                  <a:pt x="148" y="429"/>
                </a:lnTo>
                <a:cubicBezTo>
                  <a:pt x="148" y="429"/>
                  <a:pt x="148" y="429"/>
                  <a:pt x="152" y="429"/>
                </a:cubicBezTo>
                <a:cubicBezTo>
                  <a:pt x="5013" y="291"/>
                  <a:pt x="5013" y="291"/>
                  <a:pt x="5013" y="291"/>
                </a:cubicBezTo>
                <a:cubicBezTo>
                  <a:pt x="5097" y="291"/>
                  <a:pt x="5161" y="222"/>
                  <a:pt x="5156" y="143"/>
                </a:cubicBezTo>
                <a:cubicBezTo>
                  <a:pt x="5156" y="64"/>
                  <a:pt x="5087" y="0"/>
                  <a:pt x="5008" y="0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59" y="138"/>
                  <a:pt x="0" y="202"/>
                  <a:pt x="0" y="286"/>
                </a:cubicBezTo>
                <a:cubicBezTo>
                  <a:pt x="0" y="365"/>
                  <a:pt x="69" y="429"/>
                  <a:pt x="148" y="42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539831" y="9536491"/>
            <a:ext cx="2667991" cy="615050"/>
          </a:xfrm>
          <a:custGeom>
            <a:avLst/>
            <a:gdLst/>
            <a:ahLst/>
            <a:cxnLst/>
            <a:rect l="l" t="t" r="r" b="b"/>
            <a:pathLst>
              <a:path w="1417" h="326" extrusionOk="0">
                <a:moveTo>
                  <a:pt x="148" y="325"/>
                </a:moveTo>
                <a:lnTo>
                  <a:pt x="148" y="325"/>
                </a:lnTo>
                <a:lnTo>
                  <a:pt x="153" y="325"/>
                </a:lnTo>
                <a:cubicBezTo>
                  <a:pt x="1273" y="291"/>
                  <a:pt x="1273" y="291"/>
                  <a:pt x="1273" y="291"/>
                </a:cubicBezTo>
                <a:cubicBezTo>
                  <a:pt x="1352" y="291"/>
                  <a:pt x="1416" y="222"/>
                  <a:pt x="1416" y="143"/>
                </a:cubicBezTo>
                <a:cubicBezTo>
                  <a:pt x="1416" y="64"/>
                  <a:pt x="1347" y="0"/>
                  <a:pt x="1263" y="0"/>
                </a:cubicBezTo>
                <a:cubicBezTo>
                  <a:pt x="143" y="29"/>
                  <a:pt x="143" y="29"/>
                  <a:pt x="143" y="29"/>
                </a:cubicBezTo>
                <a:cubicBezTo>
                  <a:pt x="64" y="34"/>
                  <a:pt x="0" y="98"/>
                  <a:pt x="0" y="182"/>
                </a:cubicBezTo>
                <a:cubicBezTo>
                  <a:pt x="5" y="261"/>
                  <a:pt x="69" y="325"/>
                  <a:pt x="148" y="32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298353" y="5239449"/>
            <a:ext cx="2842522" cy="2859157"/>
          </a:xfrm>
          <a:custGeom>
            <a:avLst/>
            <a:gdLst/>
            <a:ahLst/>
            <a:cxnLst/>
            <a:rect l="l" t="t" r="r" b="b"/>
            <a:pathLst>
              <a:path w="1510" h="1515" extrusionOk="0">
                <a:moveTo>
                  <a:pt x="641" y="291"/>
                </a:moveTo>
                <a:lnTo>
                  <a:pt x="641" y="291"/>
                </a:lnTo>
                <a:cubicBezTo>
                  <a:pt x="868" y="291"/>
                  <a:pt x="868" y="291"/>
                  <a:pt x="868" y="291"/>
                </a:cubicBezTo>
                <a:cubicBezTo>
                  <a:pt x="868" y="642"/>
                  <a:pt x="868" y="642"/>
                  <a:pt x="868" y="642"/>
                </a:cubicBezTo>
                <a:cubicBezTo>
                  <a:pt x="1218" y="642"/>
                  <a:pt x="1218" y="642"/>
                  <a:pt x="1218" y="642"/>
                </a:cubicBezTo>
                <a:cubicBezTo>
                  <a:pt x="1218" y="869"/>
                  <a:pt x="1218" y="869"/>
                  <a:pt x="1218" y="869"/>
                </a:cubicBezTo>
                <a:cubicBezTo>
                  <a:pt x="868" y="869"/>
                  <a:pt x="868" y="869"/>
                  <a:pt x="868" y="869"/>
                </a:cubicBezTo>
                <a:cubicBezTo>
                  <a:pt x="868" y="1218"/>
                  <a:pt x="868" y="1218"/>
                  <a:pt x="868" y="1218"/>
                </a:cubicBezTo>
                <a:cubicBezTo>
                  <a:pt x="641" y="1218"/>
                  <a:pt x="641" y="1218"/>
                  <a:pt x="641" y="1218"/>
                </a:cubicBezTo>
                <a:cubicBezTo>
                  <a:pt x="641" y="869"/>
                  <a:pt x="641" y="869"/>
                  <a:pt x="641" y="869"/>
                </a:cubicBezTo>
                <a:cubicBezTo>
                  <a:pt x="291" y="869"/>
                  <a:pt x="291" y="869"/>
                  <a:pt x="291" y="869"/>
                </a:cubicBezTo>
                <a:cubicBezTo>
                  <a:pt x="291" y="642"/>
                  <a:pt x="291" y="642"/>
                  <a:pt x="291" y="642"/>
                </a:cubicBezTo>
                <a:cubicBezTo>
                  <a:pt x="641" y="642"/>
                  <a:pt x="641" y="642"/>
                  <a:pt x="641" y="642"/>
                </a:cubicBezTo>
                <a:cubicBezTo>
                  <a:pt x="641" y="291"/>
                  <a:pt x="641" y="291"/>
                  <a:pt x="641" y="291"/>
                </a:cubicBezTo>
                <a:lnTo>
                  <a:pt x="641" y="0"/>
                </a:lnTo>
                <a:lnTo>
                  <a:pt x="641" y="0"/>
                </a:lnTo>
                <a:cubicBezTo>
                  <a:pt x="478" y="0"/>
                  <a:pt x="350" y="133"/>
                  <a:pt x="350" y="291"/>
                </a:cubicBezTo>
                <a:cubicBezTo>
                  <a:pt x="350" y="350"/>
                  <a:pt x="350" y="350"/>
                  <a:pt x="350" y="350"/>
                </a:cubicBezTo>
                <a:cubicBezTo>
                  <a:pt x="291" y="350"/>
                  <a:pt x="291" y="350"/>
                  <a:pt x="291" y="350"/>
                </a:cubicBezTo>
                <a:cubicBezTo>
                  <a:pt x="128" y="350"/>
                  <a:pt x="0" y="479"/>
                  <a:pt x="0" y="642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1031"/>
                  <a:pt x="128" y="1164"/>
                  <a:pt x="291" y="1164"/>
                </a:cubicBezTo>
                <a:cubicBezTo>
                  <a:pt x="350" y="1164"/>
                  <a:pt x="350" y="1164"/>
                  <a:pt x="350" y="1164"/>
                </a:cubicBezTo>
                <a:cubicBezTo>
                  <a:pt x="350" y="1218"/>
                  <a:pt x="350" y="1218"/>
                  <a:pt x="350" y="1218"/>
                </a:cubicBezTo>
                <a:cubicBezTo>
                  <a:pt x="350" y="1381"/>
                  <a:pt x="478" y="1514"/>
                  <a:pt x="641" y="1514"/>
                </a:cubicBezTo>
                <a:cubicBezTo>
                  <a:pt x="868" y="1514"/>
                  <a:pt x="868" y="1514"/>
                  <a:pt x="868" y="1514"/>
                </a:cubicBezTo>
                <a:cubicBezTo>
                  <a:pt x="1031" y="1514"/>
                  <a:pt x="1163" y="1381"/>
                  <a:pt x="1163" y="1218"/>
                </a:cubicBezTo>
                <a:cubicBezTo>
                  <a:pt x="1163" y="1164"/>
                  <a:pt x="1163" y="1164"/>
                  <a:pt x="1163" y="1164"/>
                </a:cubicBezTo>
                <a:cubicBezTo>
                  <a:pt x="1218" y="1164"/>
                  <a:pt x="1218" y="1164"/>
                  <a:pt x="1218" y="1164"/>
                </a:cubicBezTo>
                <a:cubicBezTo>
                  <a:pt x="1380" y="1164"/>
                  <a:pt x="1509" y="1031"/>
                  <a:pt x="1509" y="869"/>
                </a:cubicBezTo>
                <a:cubicBezTo>
                  <a:pt x="1509" y="642"/>
                  <a:pt x="1509" y="642"/>
                  <a:pt x="1509" y="642"/>
                </a:cubicBezTo>
                <a:cubicBezTo>
                  <a:pt x="1509" y="479"/>
                  <a:pt x="1380" y="350"/>
                  <a:pt x="1218" y="350"/>
                </a:cubicBezTo>
                <a:cubicBezTo>
                  <a:pt x="1163" y="350"/>
                  <a:pt x="1163" y="350"/>
                  <a:pt x="1163" y="350"/>
                </a:cubicBezTo>
                <a:cubicBezTo>
                  <a:pt x="1163" y="291"/>
                  <a:pt x="1163" y="291"/>
                  <a:pt x="1163" y="291"/>
                </a:cubicBezTo>
                <a:cubicBezTo>
                  <a:pt x="1163" y="133"/>
                  <a:pt x="1031" y="0"/>
                  <a:pt x="868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291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8156661" y="9046115"/>
            <a:ext cx="33246" cy="3324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0" y="0"/>
                </a:moveTo>
                <a:lnTo>
                  <a:pt x="10" y="0"/>
                </a:lnTo>
                <a:cubicBezTo>
                  <a:pt x="5" y="0"/>
                  <a:pt x="0" y="0"/>
                  <a:pt x="0" y="5"/>
                </a:cubicBezTo>
                <a:cubicBezTo>
                  <a:pt x="0" y="10"/>
                  <a:pt x="5" y="15"/>
                  <a:pt x="10" y="15"/>
                </a:cubicBezTo>
                <a:cubicBezTo>
                  <a:pt x="15" y="15"/>
                  <a:pt x="15" y="10"/>
                  <a:pt x="15" y="5"/>
                </a:cubicBezTo>
                <a:cubicBezTo>
                  <a:pt x="15" y="0"/>
                  <a:pt x="15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4765577" y="9046115"/>
            <a:ext cx="33246" cy="3324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0" y="0"/>
                </a:moveTo>
                <a:lnTo>
                  <a:pt x="10" y="0"/>
                </a:lnTo>
                <a:cubicBezTo>
                  <a:pt x="5" y="0"/>
                  <a:pt x="0" y="0"/>
                  <a:pt x="0" y="5"/>
                </a:cubicBezTo>
                <a:cubicBezTo>
                  <a:pt x="0" y="10"/>
                  <a:pt x="5" y="15"/>
                  <a:pt x="10" y="15"/>
                </a:cubicBezTo>
                <a:cubicBezTo>
                  <a:pt x="10" y="15"/>
                  <a:pt x="15" y="10"/>
                  <a:pt x="15" y="5"/>
                </a:cubicBezTo>
                <a:cubicBezTo>
                  <a:pt x="15" y="0"/>
                  <a:pt x="10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3061721" y="7284077"/>
            <a:ext cx="731411" cy="731412"/>
          </a:xfrm>
          <a:custGeom>
            <a:avLst/>
            <a:gdLst/>
            <a:ahLst/>
            <a:cxnLst/>
            <a:rect l="l" t="t" r="r" b="b"/>
            <a:pathLst>
              <a:path w="386" h="390" extrusionOk="0">
                <a:moveTo>
                  <a:pt x="380" y="128"/>
                </a:moveTo>
                <a:lnTo>
                  <a:pt x="380" y="128"/>
                </a:lnTo>
                <a:cubicBezTo>
                  <a:pt x="360" y="108"/>
                  <a:pt x="360" y="108"/>
                  <a:pt x="360" y="108"/>
                </a:cubicBezTo>
                <a:lnTo>
                  <a:pt x="360" y="108"/>
                </a:lnTo>
                <a:cubicBezTo>
                  <a:pt x="330" y="74"/>
                  <a:pt x="330" y="74"/>
                  <a:pt x="330" y="74"/>
                </a:cubicBezTo>
                <a:cubicBezTo>
                  <a:pt x="350" y="49"/>
                  <a:pt x="350" y="49"/>
                  <a:pt x="350" y="49"/>
                </a:cubicBezTo>
                <a:cubicBezTo>
                  <a:pt x="365" y="64"/>
                  <a:pt x="365" y="64"/>
                  <a:pt x="365" y="64"/>
                </a:cubicBezTo>
                <a:lnTo>
                  <a:pt x="370" y="69"/>
                </a:lnTo>
                <a:cubicBezTo>
                  <a:pt x="375" y="69"/>
                  <a:pt x="380" y="64"/>
                  <a:pt x="380" y="64"/>
                </a:cubicBezTo>
                <a:cubicBezTo>
                  <a:pt x="385" y="59"/>
                  <a:pt x="385" y="54"/>
                  <a:pt x="380" y="49"/>
                </a:cubicBezTo>
                <a:cubicBezTo>
                  <a:pt x="340" y="5"/>
                  <a:pt x="340" y="5"/>
                  <a:pt x="340" y="5"/>
                </a:cubicBezTo>
                <a:cubicBezTo>
                  <a:pt x="335" y="5"/>
                  <a:pt x="326" y="5"/>
                  <a:pt x="326" y="5"/>
                </a:cubicBezTo>
                <a:cubicBezTo>
                  <a:pt x="321" y="10"/>
                  <a:pt x="321" y="20"/>
                  <a:pt x="326" y="24"/>
                </a:cubicBezTo>
                <a:cubicBezTo>
                  <a:pt x="335" y="34"/>
                  <a:pt x="335" y="34"/>
                  <a:pt x="335" y="34"/>
                </a:cubicBezTo>
                <a:cubicBezTo>
                  <a:pt x="311" y="59"/>
                  <a:pt x="311" y="59"/>
                  <a:pt x="311" y="59"/>
                </a:cubicBezTo>
                <a:cubicBezTo>
                  <a:pt x="281" y="24"/>
                  <a:pt x="281" y="24"/>
                  <a:pt x="281" y="24"/>
                </a:cubicBezTo>
                <a:cubicBezTo>
                  <a:pt x="281" y="24"/>
                  <a:pt x="281" y="24"/>
                  <a:pt x="276" y="24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0"/>
                  <a:pt x="247" y="0"/>
                  <a:pt x="242" y="5"/>
                </a:cubicBezTo>
                <a:cubicBezTo>
                  <a:pt x="237" y="10"/>
                  <a:pt x="237" y="20"/>
                  <a:pt x="242" y="20"/>
                </a:cubicBezTo>
                <a:cubicBezTo>
                  <a:pt x="256" y="34"/>
                  <a:pt x="256" y="34"/>
                  <a:pt x="256" y="34"/>
                </a:cubicBezTo>
                <a:cubicBezTo>
                  <a:pt x="69" y="222"/>
                  <a:pt x="69" y="222"/>
                  <a:pt x="69" y="222"/>
                </a:cubicBezTo>
                <a:cubicBezTo>
                  <a:pt x="64" y="227"/>
                  <a:pt x="64" y="232"/>
                  <a:pt x="69" y="236"/>
                </a:cubicBezTo>
                <a:cubicBezTo>
                  <a:pt x="84" y="251"/>
                  <a:pt x="84" y="251"/>
                  <a:pt x="84" y="251"/>
                </a:cubicBezTo>
                <a:cubicBezTo>
                  <a:pt x="54" y="276"/>
                  <a:pt x="54" y="276"/>
                  <a:pt x="54" y="276"/>
                </a:cubicBezTo>
                <a:cubicBezTo>
                  <a:pt x="54" y="281"/>
                  <a:pt x="54" y="286"/>
                  <a:pt x="54" y="291"/>
                </a:cubicBezTo>
                <a:cubicBezTo>
                  <a:pt x="69" y="301"/>
                  <a:pt x="69" y="301"/>
                  <a:pt x="69" y="301"/>
                </a:cubicBezTo>
                <a:cubicBezTo>
                  <a:pt x="5" y="370"/>
                  <a:pt x="5" y="370"/>
                  <a:pt x="5" y="370"/>
                </a:cubicBezTo>
                <a:cubicBezTo>
                  <a:pt x="0" y="375"/>
                  <a:pt x="0" y="380"/>
                  <a:pt x="5" y="385"/>
                </a:cubicBezTo>
                <a:lnTo>
                  <a:pt x="10" y="389"/>
                </a:lnTo>
                <a:cubicBezTo>
                  <a:pt x="15" y="389"/>
                  <a:pt x="15" y="385"/>
                  <a:pt x="20" y="385"/>
                </a:cubicBezTo>
                <a:cubicBezTo>
                  <a:pt x="84" y="320"/>
                  <a:pt x="84" y="320"/>
                  <a:pt x="84" y="320"/>
                </a:cubicBezTo>
                <a:cubicBezTo>
                  <a:pt x="98" y="330"/>
                  <a:pt x="98" y="330"/>
                  <a:pt x="98" y="330"/>
                </a:cubicBezTo>
                <a:cubicBezTo>
                  <a:pt x="98" y="335"/>
                  <a:pt x="103" y="335"/>
                  <a:pt x="103" y="335"/>
                </a:cubicBezTo>
                <a:cubicBezTo>
                  <a:pt x="108" y="335"/>
                  <a:pt x="108" y="335"/>
                  <a:pt x="113" y="330"/>
                </a:cubicBezTo>
                <a:cubicBezTo>
                  <a:pt x="138" y="306"/>
                  <a:pt x="138" y="306"/>
                  <a:pt x="138" y="306"/>
                </a:cubicBezTo>
                <a:cubicBezTo>
                  <a:pt x="153" y="320"/>
                  <a:pt x="153" y="320"/>
                  <a:pt x="153" y="320"/>
                </a:cubicBezTo>
                <a:lnTo>
                  <a:pt x="158" y="320"/>
                </a:lnTo>
                <a:cubicBezTo>
                  <a:pt x="163" y="320"/>
                  <a:pt x="163" y="320"/>
                  <a:pt x="168" y="320"/>
                </a:cubicBezTo>
                <a:cubicBezTo>
                  <a:pt x="355" y="133"/>
                  <a:pt x="355" y="133"/>
                  <a:pt x="355" y="133"/>
                </a:cubicBezTo>
                <a:cubicBezTo>
                  <a:pt x="365" y="143"/>
                  <a:pt x="365" y="143"/>
                  <a:pt x="365" y="143"/>
                </a:cubicBezTo>
                <a:cubicBezTo>
                  <a:pt x="370" y="148"/>
                  <a:pt x="370" y="148"/>
                  <a:pt x="375" y="148"/>
                </a:cubicBezTo>
                <a:cubicBezTo>
                  <a:pt x="375" y="148"/>
                  <a:pt x="380" y="148"/>
                  <a:pt x="380" y="143"/>
                </a:cubicBezTo>
                <a:cubicBezTo>
                  <a:pt x="385" y="138"/>
                  <a:pt x="385" y="133"/>
                  <a:pt x="380" y="128"/>
                </a:cubicBezTo>
                <a:close/>
                <a:moveTo>
                  <a:pt x="103" y="306"/>
                </a:moveTo>
                <a:lnTo>
                  <a:pt x="103" y="306"/>
                </a:lnTo>
                <a:cubicBezTo>
                  <a:pt x="79" y="281"/>
                  <a:pt x="79" y="281"/>
                  <a:pt x="79" y="281"/>
                </a:cubicBezTo>
                <a:cubicBezTo>
                  <a:pt x="98" y="266"/>
                  <a:pt x="98" y="266"/>
                  <a:pt x="98" y="266"/>
                </a:cubicBezTo>
                <a:cubicBezTo>
                  <a:pt x="123" y="291"/>
                  <a:pt x="123" y="291"/>
                  <a:pt x="123" y="291"/>
                </a:cubicBezTo>
                <a:lnTo>
                  <a:pt x="103" y="306"/>
                </a:lnTo>
                <a:close/>
                <a:moveTo>
                  <a:pt x="158" y="296"/>
                </a:moveTo>
                <a:lnTo>
                  <a:pt x="158" y="296"/>
                </a:lnTo>
                <a:cubicBezTo>
                  <a:pt x="148" y="281"/>
                  <a:pt x="148" y="281"/>
                  <a:pt x="148" y="281"/>
                </a:cubicBezTo>
                <a:cubicBezTo>
                  <a:pt x="103" y="242"/>
                  <a:pt x="103" y="242"/>
                  <a:pt x="103" y="242"/>
                </a:cubicBezTo>
                <a:cubicBezTo>
                  <a:pt x="94" y="227"/>
                  <a:pt x="94" y="227"/>
                  <a:pt x="94" y="227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335" y="118"/>
                  <a:pt x="335" y="118"/>
                  <a:pt x="335" y="118"/>
                </a:cubicBezTo>
                <a:lnTo>
                  <a:pt x="158" y="2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4724016" y="4632707"/>
            <a:ext cx="698167" cy="814526"/>
          </a:xfrm>
          <a:custGeom>
            <a:avLst/>
            <a:gdLst/>
            <a:ahLst/>
            <a:cxnLst/>
            <a:rect l="l" t="t" r="r" b="b"/>
            <a:pathLst>
              <a:path w="371" h="431" extrusionOk="0">
                <a:moveTo>
                  <a:pt x="316" y="361"/>
                </a:moveTo>
                <a:lnTo>
                  <a:pt x="316" y="361"/>
                </a:lnTo>
                <a:cubicBezTo>
                  <a:pt x="350" y="331"/>
                  <a:pt x="370" y="287"/>
                  <a:pt x="370" y="242"/>
                </a:cubicBezTo>
                <a:cubicBezTo>
                  <a:pt x="370" y="193"/>
                  <a:pt x="345" y="149"/>
                  <a:pt x="306" y="119"/>
                </a:cubicBezTo>
                <a:cubicBezTo>
                  <a:pt x="311" y="114"/>
                  <a:pt x="311" y="109"/>
                  <a:pt x="311" y="99"/>
                </a:cubicBezTo>
                <a:cubicBezTo>
                  <a:pt x="311" y="89"/>
                  <a:pt x="306" y="79"/>
                  <a:pt x="296" y="70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6" y="45"/>
                  <a:pt x="311" y="35"/>
                  <a:pt x="306" y="30"/>
                </a:cubicBezTo>
                <a:cubicBezTo>
                  <a:pt x="257" y="6"/>
                  <a:pt x="257" y="6"/>
                  <a:pt x="257" y="6"/>
                </a:cubicBezTo>
                <a:cubicBezTo>
                  <a:pt x="252" y="0"/>
                  <a:pt x="252" y="0"/>
                  <a:pt x="247" y="0"/>
                </a:cubicBezTo>
                <a:lnTo>
                  <a:pt x="242" y="6"/>
                </a:lnTo>
                <a:cubicBezTo>
                  <a:pt x="123" y="203"/>
                  <a:pt x="123" y="203"/>
                  <a:pt x="123" y="203"/>
                </a:cubicBezTo>
                <a:cubicBezTo>
                  <a:pt x="123" y="208"/>
                  <a:pt x="123" y="218"/>
                  <a:pt x="128" y="218"/>
                </a:cubicBezTo>
                <a:cubicBezTo>
                  <a:pt x="178" y="247"/>
                  <a:pt x="178" y="247"/>
                  <a:pt x="178" y="247"/>
                </a:cubicBezTo>
                <a:cubicBezTo>
                  <a:pt x="183" y="252"/>
                  <a:pt x="183" y="252"/>
                  <a:pt x="188" y="252"/>
                </a:cubicBezTo>
                <a:lnTo>
                  <a:pt x="188" y="252"/>
                </a:lnTo>
                <a:cubicBezTo>
                  <a:pt x="193" y="247"/>
                  <a:pt x="193" y="247"/>
                  <a:pt x="197" y="247"/>
                </a:cubicBezTo>
                <a:cubicBezTo>
                  <a:pt x="257" y="139"/>
                  <a:pt x="257" y="139"/>
                  <a:pt x="257" y="139"/>
                </a:cubicBezTo>
                <a:cubicBezTo>
                  <a:pt x="262" y="139"/>
                  <a:pt x="266" y="144"/>
                  <a:pt x="272" y="144"/>
                </a:cubicBezTo>
                <a:cubicBezTo>
                  <a:pt x="276" y="144"/>
                  <a:pt x="286" y="139"/>
                  <a:pt x="291" y="134"/>
                </a:cubicBezTo>
                <a:cubicBezTo>
                  <a:pt x="326" y="163"/>
                  <a:pt x="345" y="203"/>
                  <a:pt x="345" y="242"/>
                </a:cubicBezTo>
                <a:cubicBezTo>
                  <a:pt x="345" y="282"/>
                  <a:pt x="331" y="321"/>
                  <a:pt x="301" y="346"/>
                </a:cubicBezTo>
                <a:lnTo>
                  <a:pt x="301" y="346"/>
                </a:lnTo>
                <a:cubicBezTo>
                  <a:pt x="74" y="346"/>
                  <a:pt x="74" y="346"/>
                  <a:pt x="74" y="346"/>
                </a:cubicBezTo>
                <a:cubicBezTo>
                  <a:pt x="69" y="346"/>
                  <a:pt x="64" y="346"/>
                  <a:pt x="64" y="351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415"/>
                  <a:pt x="0" y="420"/>
                  <a:pt x="0" y="425"/>
                </a:cubicBezTo>
                <a:cubicBezTo>
                  <a:pt x="0" y="430"/>
                  <a:pt x="5" y="430"/>
                  <a:pt x="10" y="430"/>
                </a:cubicBezTo>
                <a:cubicBezTo>
                  <a:pt x="360" y="430"/>
                  <a:pt x="360" y="430"/>
                  <a:pt x="360" y="430"/>
                </a:cubicBezTo>
                <a:cubicBezTo>
                  <a:pt x="360" y="430"/>
                  <a:pt x="365" y="430"/>
                  <a:pt x="370" y="425"/>
                </a:cubicBezTo>
                <a:cubicBezTo>
                  <a:pt x="370" y="420"/>
                  <a:pt x="370" y="415"/>
                  <a:pt x="365" y="410"/>
                </a:cubicBezTo>
                <a:lnTo>
                  <a:pt x="316" y="361"/>
                </a:lnTo>
                <a:close/>
                <a:moveTo>
                  <a:pt x="183" y="223"/>
                </a:moveTo>
                <a:lnTo>
                  <a:pt x="183" y="223"/>
                </a:lnTo>
                <a:cubicBezTo>
                  <a:pt x="153" y="208"/>
                  <a:pt x="153" y="208"/>
                  <a:pt x="153" y="208"/>
                </a:cubicBezTo>
                <a:cubicBezTo>
                  <a:pt x="257" y="30"/>
                  <a:pt x="257" y="30"/>
                  <a:pt x="257" y="30"/>
                </a:cubicBezTo>
                <a:cubicBezTo>
                  <a:pt x="286" y="45"/>
                  <a:pt x="286" y="45"/>
                  <a:pt x="286" y="45"/>
                </a:cubicBezTo>
                <a:cubicBezTo>
                  <a:pt x="276" y="60"/>
                  <a:pt x="276" y="60"/>
                  <a:pt x="276" y="60"/>
                </a:cubicBezTo>
                <a:lnTo>
                  <a:pt x="276" y="60"/>
                </a:lnTo>
                <a:lnTo>
                  <a:pt x="272" y="60"/>
                </a:lnTo>
                <a:cubicBezTo>
                  <a:pt x="247" y="60"/>
                  <a:pt x="227" y="79"/>
                  <a:pt x="227" y="99"/>
                </a:cubicBezTo>
                <a:cubicBezTo>
                  <a:pt x="227" y="109"/>
                  <a:pt x="232" y="119"/>
                  <a:pt x="237" y="129"/>
                </a:cubicBezTo>
                <a:lnTo>
                  <a:pt x="183" y="223"/>
                </a:lnTo>
                <a:close/>
                <a:moveTo>
                  <a:pt x="272" y="119"/>
                </a:moveTo>
                <a:lnTo>
                  <a:pt x="272" y="119"/>
                </a:lnTo>
                <a:cubicBezTo>
                  <a:pt x="262" y="119"/>
                  <a:pt x="252" y="109"/>
                  <a:pt x="252" y="99"/>
                </a:cubicBezTo>
                <a:cubicBezTo>
                  <a:pt x="252" y="89"/>
                  <a:pt x="262" y="84"/>
                  <a:pt x="272" y="84"/>
                </a:cubicBezTo>
                <a:cubicBezTo>
                  <a:pt x="281" y="84"/>
                  <a:pt x="286" y="89"/>
                  <a:pt x="286" y="99"/>
                </a:cubicBezTo>
                <a:cubicBezTo>
                  <a:pt x="286" y="109"/>
                  <a:pt x="281" y="119"/>
                  <a:pt x="272" y="119"/>
                </a:cubicBezTo>
                <a:close/>
                <a:moveTo>
                  <a:pt x="40" y="410"/>
                </a:moveTo>
                <a:lnTo>
                  <a:pt x="40" y="410"/>
                </a:lnTo>
                <a:cubicBezTo>
                  <a:pt x="74" y="371"/>
                  <a:pt x="74" y="371"/>
                  <a:pt x="74" y="371"/>
                </a:cubicBezTo>
                <a:cubicBezTo>
                  <a:pt x="296" y="371"/>
                  <a:pt x="296" y="371"/>
                  <a:pt x="296" y="371"/>
                </a:cubicBezTo>
                <a:cubicBezTo>
                  <a:pt x="331" y="410"/>
                  <a:pt x="331" y="410"/>
                  <a:pt x="331" y="410"/>
                </a:cubicBezTo>
                <a:lnTo>
                  <a:pt x="40" y="4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6253328" y="7242517"/>
            <a:ext cx="989067" cy="814527"/>
          </a:xfrm>
          <a:custGeom>
            <a:avLst/>
            <a:gdLst/>
            <a:ahLst/>
            <a:cxnLst/>
            <a:rect l="l" t="t" r="r" b="b"/>
            <a:pathLst>
              <a:path w="524" h="430" extrusionOk="0">
                <a:moveTo>
                  <a:pt x="484" y="40"/>
                </a:moveTo>
                <a:lnTo>
                  <a:pt x="484" y="40"/>
                </a:lnTo>
                <a:cubicBezTo>
                  <a:pt x="459" y="15"/>
                  <a:pt x="430" y="0"/>
                  <a:pt x="395" y="0"/>
                </a:cubicBezTo>
                <a:cubicBezTo>
                  <a:pt x="360" y="0"/>
                  <a:pt x="326" y="15"/>
                  <a:pt x="301" y="40"/>
                </a:cubicBezTo>
                <a:cubicBezTo>
                  <a:pt x="277" y="64"/>
                  <a:pt x="277" y="64"/>
                  <a:pt x="277" y="64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27" y="15"/>
                  <a:pt x="193" y="0"/>
                  <a:pt x="158" y="0"/>
                </a:cubicBezTo>
                <a:cubicBezTo>
                  <a:pt x="124" y="0"/>
                  <a:pt x="94" y="15"/>
                  <a:pt x="69" y="40"/>
                </a:cubicBezTo>
                <a:cubicBezTo>
                  <a:pt x="45" y="64"/>
                  <a:pt x="30" y="99"/>
                  <a:pt x="30" y="133"/>
                </a:cubicBezTo>
                <a:cubicBezTo>
                  <a:pt x="30" y="148"/>
                  <a:pt x="35" y="168"/>
                  <a:pt x="40" y="183"/>
                </a:cubicBezTo>
                <a:cubicBezTo>
                  <a:pt x="10" y="183"/>
                  <a:pt x="10" y="183"/>
                  <a:pt x="10" y="183"/>
                </a:cubicBezTo>
                <a:cubicBezTo>
                  <a:pt x="5" y="183"/>
                  <a:pt x="0" y="187"/>
                  <a:pt x="0" y="192"/>
                </a:cubicBezTo>
                <a:cubicBezTo>
                  <a:pt x="0" y="197"/>
                  <a:pt x="5" y="202"/>
                  <a:pt x="10" y="202"/>
                </a:cubicBezTo>
                <a:cubicBezTo>
                  <a:pt x="50" y="202"/>
                  <a:pt x="50" y="202"/>
                  <a:pt x="50" y="202"/>
                </a:cubicBezTo>
                <a:cubicBezTo>
                  <a:pt x="55" y="212"/>
                  <a:pt x="59" y="217"/>
                  <a:pt x="69" y="222"/>
                </a:cubicBezTo>
                <a:cubicBezTo>
                  <a:pt x="99" y="256"/>
                  <a:pt x="99" y="256"/>
                  <a:pt x="99" y="256"/>
                </a:cubicBezTo>
                <a:cubicBezTo>
                  <a:pt x="99" y="256"/>
                  <a:pt x="99" y="256"/>
                  <a:pt x="104" y="256"/>
                </a:cubicBezTo>
                <a:cubicBezTo>
                  <a:pt x="267" y="424"/>
                  <a:pt x="267" y="424"/>
                  <a:pt x="267" y="424"/>
                </a:cubicBezTo>
                <a:cubicBezTo>
                  <a:pt x="272" y="429"/>
                  <a:pt x="272" y="429"/>
                  <a:pt x="277" y="429"/>
                </a:cubicBezTo>
                <a:cubicBezTo>
                  <a:pt x="281" y="429"/>
                  <a:pt x="281" y="429"/>
                  <a:pt x="287" y="424"/>
                </a:cubicBezTo>
                <a:cubicBezTo>
                  <a:pt x="454" y="256"/>
                  <a:pt x="454" y="256"/>
                  <a:pt x="454" y="256"/>
                </a:cubicBezTo>
                <a:lnTo>
                  <a:pt x="454" y="256"/>
                </a:lnTo>
                <a:cubicBezTo>
                  <a:pt x="484" y="222"/>
                  <a:pt x="484" y="222"/>
                  <a:pt x="484" y="222"/>
                </a:cubicBezTo>
                <a:lnTo>
                  <a:pt x="484" y="222"/>
                </a:lnTo>
                <a:cubicBezTo>
                  <a:pt x="509" y="197"/>
                  <a:pt x="523" y="168"/>
                  <a:pt x="523" y="133"/>
                </a:cubicBezTo>
                <a:cubicBezTo>
                  <a:pt x="523" y="99"/>
                  <a:pt x="509" y="64"/>
                  <a:pt x="484" y="40"/>
                </a:cubicBezTo>
                <a:close/>
                <a:moveTo>
                  <a:pt x="469" y="207"/>
                </a:moveTo>
                <a:lnTo>
                  <a:pt x="469" y="207"/>
                </a:lnTo>
                <a:cubicBezTo>
                  <a:pt x="434" y="242"/>
                  <a:pt x="434" y="242"/>
                  <a:pt x="434" y="242"/>
                </a:cubicBezTo>
                <a:lnTo>
                  <a:pt x="434" y="242"/>
                </a:lnTo>
                <a:cubicBezTo>
                  <a:pt x="277" y="400"/>
                  <a:pt x="277" y="400"/>
                  <a:pt x="277" y="400"/>
                </a:cubicBezTo>
                <a:cubicBezTo>
                  <a:pt x="119" y="242"/>
                  <a:pt x="119" y="242"/>
                  <a:pt x="119" y="242"/>
                </a:cubicBezTo>
                <a:lnTo>
                  <a:pt x="119" y="242"/>
                </a:lnTo>
                <a:cubicBezTo>
                  <a:pt x="84" y="207"/>
                  <a:pt x="84" y="207"/>
                  <a:pt x="84" y="207"/>
                </a:cubicBezTo>
                <a:cubicBezTo>
                  <a:pt x="79" y="202"/>
                  <a:pt x="74" y="197"/>
                  <a:pt x="69" y="192"/>
                </a:cubicBezTo>
                <a:cubicBezTo>
                  <a:pt x="94" y="168"/>
                  <a:pt x="94" y="168"/>
                  <a:pt x="94" y="168"/>
                </a:cubicBezTo>
                <a:cubicBezTo>
                  <a:pt x="129" y="242"/>
                  <a:pt x="129" y="242"/>
                  <a:pt x="129" y="242"/>
                </a:cubicBezTo>
                <a:cubicBezTo>
                  <a:pt x="134" y="247"/>
                  <a:pt x="138" y="247"/>
                  <a:pt x="138" y="247"/>
                </a:cubicBezTo>
                <a:cubicBezTo>
                  <a:pt x="143" y="247"/>
                  <a:pt x="148" y="242"/>
                  <a:pt x="148" y="237"/>
                </a:cubicBezTo>
                <a:cubicBezTo>
                  <a:pt x="178" y="113"/>
                  <a:pt x="178" y="113"/>
                  <a:pt x="178" y="113"/>
                </a:cubicBezTo>
                <a:cubicBezTo>
                  <a:pt x="212" y="276"/>
                  <a:pt x="212" y="276"/>
                  <a:pt x="212" y="276"/>
                </a:cubicBezTo>
                <a:cubicBezTo>
                  <a:pt x="212" y="281"/>
                  <a:pt x="217" y="286"/>
                  <a:pt x="222" y="286"/>
                </a:cubicBezTo>
                <a:lnTo>
                  <a:pt x="222" y="286"/>
                </a:lnTo>
                <a:cubicBezTo>
                  <a:pt x="227" y="286"/>
                  <a:pt x="232" y="286"/>
                  <a:pt x="237" y="281"/>
                </a:cubicBezTo>
                <a:cubicBezTo>
                  <a:pt x="272" y="173"/>
                  <a:pt x="272" y="173"/>
                  <a:pt x="272" y="173"/>
                </a:cubicBezTo>
                <a:cubicBezTo>
                  <a:pt x="301" y="202"/>
                  <a:pt x="301" y="202"/>
                  <a:pt x="301" y="202"/>
                </a:cubicBezTo>
                <a:lnTo>
                  <a:pt x="306" y="202"/>
                </a:lnTo>
                <a:cubicBezTo>
                  <a:pt x="351" y="202"/>
                  <a:pt x="351" y="202"/>
                  <a:pt x="351" y="202"/>
                </a:cubicBezTo>
                <a:cubicBezTo>
                  <a:pt x="356" y="202"/>
                  <a:pt x="360" y="197"/>
                  <a:pt x="360" y="192"/>
                </a:cubicBezTo>
                <a:cubicBezTo>
                  <a:pt x="360" y="187"/>
                  <a:pt x="356" y="183"/>
                  <a:pt x="351" y="183"/>
                </a:cubicBezTo>
                <a:cubicBezTo>
                  <a:pt x="311" y="183"/>
                  <a:pt x="311" y="183"/>
                  <a:pt x="311" y="183"/>
                </a:cubicBezTo>
                <a:cubicBezTo>
                  <a:pt x="272" y="143"/>
                  <a:pt x="272" y="143"/>
                  <a:pt x="272" y="143"/>
                </a:cubicBezTo>
                <a:cubicBezTo>
                  <a:pt x="272" y="138"/>
                  <a:pt x="267" y="138"/>
                  <a:pt x="262" y="138"/>
                </a:cubicBezTo>
                <a:cubicBezTo>
                  <a:pt x="262" y="138"/>
                  <a:pt x="257" y="143"/>
                  <a:pt x="257" y="148"/>
                </a:cubicBezTo>
                <a:cubicBezTo>
                  <a:pt x="227" y="232"/>
                  <a:pt x="227" y="232"/>
                  <a:pt x="227" y="232"/>
                </a:cubicBezTo>
                <a:cubicBezTo>
                  <a:pt x="193" y="59"/>
                  <a:pt x="193" y="59"/>
                  <a:pt x="193" y="59"/>
                </a:cubicBezTo>
                <a:cubicBezTo>
                  <a:pt x="193" y="54"/>
                  <a:pt x="188" y="54"/>
                  <a:pt x="183" y="54"/>
                </a:cubicBezTo>
                <a:lnTo>
                  <a:pt x="183" y="54"/>
                </a:lnTo>
                <a:cubicBezTo>
                  <a:pt x="178" y="54"/>
                  <a:pt x="173" y="54"/>
                  <a:pt x="168" y="59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04" y="143"/>
                  <a:pt x="104" y="143"/>
                  <a:pt x="104" y="143"/>
                </a:cubicBezTo>
                <a:cubicBezTo>
                  <a:pt x="104" y="143"/>
                  <a:pt x="99" y="138"/>
                  <a:pt x="94" y="138"/>
                </a:cubicBezTo>
                <a:cubicBezTo>
                  <a:pt x="94" y="138"/>
                  <a:pt x="89" y="138"/>
                  <a:pt x="84" y="143"/>
                </a:cubicBezTo>
                <a:cubicBezTo>
                  <a:pt x="59" y="173"/>
                  <a:pt x="59" y="173"/>
                  <a:pt x="59" y="173"/>
                </a:cubicBezTo>
                <a:cubicBezTo>
                  <a:pt x="55" y="158"/>
                  <a:pt x="50" y="143"/>
                  <a:pt x="50" y="133"/>
                </a:cubicBezTo>
                <a:cubicBezTo>
                  <a:pt x="50" y="104"/>
                  <a:pt x="64" y="74"/>
                  <a:pt x="84" y="54"/>
                </a:cubicBezTo>
                <a:cubicBezTo>
                  <a:pt x="104" y="34"/>
                  <a:pt x="129" y="25"/>
                  <a:pt x="158" y="25"/>
                </a:cubicBezTo>
                <a:cubicBezTo>
                  <a:pt x="188" y="25"/>
                  <a:pt x="217" y="34"/>
                  <a:pt x="237" y="54"/>
                </a:cubicBezTo>
                <a:cubicBezTo>
                  <a:pt x="267" y="89"/>
                  <a:pt x="267" y="89"/>
                  <a:pt x="267" y="89"/>
                </a:cubicBezTo>
                <a:cubicBezTo>
                  <a:pt x="272" y="94"/>
                  <a:pt x="272" y="94"/>
                  <a:pt x="277" y="94"/>
                </a:cubicBezTo>
                <a:cubicBezTo>
                  <a:pt x="281" y="94"/>
                  <a:pt x="281" y="94"/>
                  <a:pt x="287" y="89"/>
                </a:cubicBezTo>
                <a:cubicBezTo>
                  <a:pt x="316" y="54"/>
                  <a:pt x="316" y="54"/>
                  <a:pt x="316" y="54"/>
                </a:cubicBezTo>
                <a:cubicBezTo>
                  <a:pt x="341" y="34"/>
                  <a:pt x="365" y="25"/>
                  <a:pt x="395" y="25"/>
                </a:cubicBezTo>
                <a:cubicBezTo>
                  <a:pt x="425" y="25"/>
                  <a:pt x="449" y="34"/>
                  <a:pt x="469" y="54"/>
                </a:cubicBezTo>
                <a:cubicBezTo>
                  <a:pt x="489" y="74"/>
                  <a:pt x="504" y="104"/>
                  <a:pt x="504" y="133"/>
                </a:cubicBezTo>
                <a:cubicBezTo>
                  <a:pt x="504" y="163"/>
                  <a:pt x="489" y="187"/>
                  <a:pt x="469" y="2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698775" y="837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2451398" y="2411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>
            <a:off x="13563286" y="5679686"/>
            <a:ext cx="3119385" cy="1394144"/>
            <a:chOff x="2858924" y="10551006"/>
            <a:chExt cx="3634800" cy="1394144"/>
          </a:xfrm>
        </p:grpSpPr>
        <p:sp>
          <p:nvSpPr>
            <p:cNvPr id="45" name="Google Shape;45;p3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11867736" y="8225761"/>
            <a:ext cx="3119385" cy="1394144"/>
            <a:chOff x="2858924" y="10551006"/>
            <a:chExt cx="3634800" cy="1394144"/>
          </a:xfrm>
        </p:grpSpPr>
        <p:sp>
          <p:nvSpPr>
            <p:cNvPr id="48" name="Google Shape;48;p3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15221423" y="8225761"/>
            <a:ext cx="3119385" cy="1394144"/>
            <a:chOff x="2858924" y="10551006"/>
            <a:chExt cx="3634800" cy="1394144"/>
          </a:xfrm>
        </p:grpSpPr>
        <p:sp>
          <p:nvSpPr>
            <p:cNvPr id="51" name="Google Shape;51;p3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/>
          <p:nvPr/>
        </p:nvSpPr>
        <p:spPr>
          <a:xfrm>
            <a:off x="26019638" y="3572915"/>
            <a:ext cx="113466" cy="272326"/>
          </a:xfrm>
          <a:custGeom>
            <a:avLst/>
            <a:gdLst/>
            <a:ahLst/>
            <a:cxnLst/>
            <a:rect l="l" t="t" r="r" b="b"/>
            <a:pathLst>
              <a:path w="65" h="159" extrusionOk="0">
                <a:moveTo>
                  <a:pt x="59" y="138"/>
                </a:moveTo>
                <a:lnTo>
                  <a:pt x="59" y="138"/>
                </a:lnTo>
                <a:cubicBezTo>
                  <a:pt x="59" y="138"/>
                  <a:pt x="59" y="138"/>
                  <a:pt x="55" y="143"/>
                </a:cubicBezTo>
                <a:cubicBezTo>
                  <a:pt x="50" y="143"/>
                  <a:pt x="50" y="143"/>
                  <a:pt x="45" y="143"/>
                </a:cubicBezTo>
                <a:cubicBezTo>
                  <a:pt x="40" y="143"/>
                  <a:pt x="40" y="143"/>
                  <a:pt x="35" y="143"/>
                </a:cubicBezTo>
                <a:cubicBezTo>
                  <a:pt x="30" y="138"/>
                  <a:pt x="30" y="138"/>
                  <a:pt x="30" y="133"/>
                </a:cubicBezTo>
                <a:cubicBezTo>
                  <a:pt x="30" y="55"/>
                  <a:pt x="30" y="55"/>
                  <a:pt x="30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40"/>
                  <a:pt x="55" y="40"/>
                  <a:pt x="55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40"/>
                  <a:pt x="15" y="40"/>
                  <a:pt x="15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5"/>
                  <a:pt x="0" y="55"/>
                  <a:pt x="0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5" y="138"/>
                  <a:pt x="15" y="138"/>
                  <a:pt x="15" y="138"/>
                </a:cubicBezTo>
                <a:cubicBezTo>
                  <a:pt x="15" y="138"/>
                  <a:pt x="15" y="143"/>
                  <a:pt x="20" y="148"/>
                </a:cubicBezTo>
                <a:cubicBezTo>
                  <a:pt x="20" y="148"/>
                  <a:pt x="20" y="153"/>
                  <a:pt x="25" y="153"/>
                </a:cubicBezTo>
                <a:lnTo>
                  <a:pt x="30" y="158"/>
                </a:lnTo>
                <a:cubicBezTo>
                  <a:pt x="35" y="158"/>
                  <a:pt x="35" y="158"/>
                  <a:pt x="40" y="158"/>
                </a:cubicBezTo>
                <a:cubicBezTo>
                  <a:pt x="45" y="158"/>
                  <a:pt x="45" y="158"/>
                  <a:pt x="50" y="158"/>
                </a:cubicBezTo>
                <a:cubicBezTo>
                  <a:pt x="50" y="158"/>
                  <a:pt x="55" y="158"/>
                  <a:pt x="55" y="153"/>
                </a:cubicBezTo>
                <a:cubicBezTo>
                  <a:pt x="59" y="153"/>
                  <a:pt x="59" y="153"/>
                  <a:pt x="59" y="153"/>
                </a:cubicBezTo>
                <a:cubicBezTo>
                  <a:pt x="64" y="153"/>
                  <a:pt x="64" y="153"/>
                  <a:pt x="64" y="153"/>
                </a:cubicBezTo>
                <a:cubicBezTo>
                  <a:pt x="59" y="138"/>
                  <a:pt x="59" y="138"/>
                  <a:pt x="59" y="138"/>
                </a:cubicBez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26140670" y="3641000"/>
            <a:ext cx="196679" cy="204242"/>
          </a:xfrm>
          <a:custGeom>
            <a:avLst/>
            <a:gdLst/>
            <a:ahLst/>
            <a:cxnLst/>
            <a:rect l="l" t="t" r="r" b="b"/>
            <a:pathLst>
              <a:path w="115" h="119" extrusionOk="0">
                <a:moveTo>
                  <a:pt x="79" y="113"/>
                </a:moveTo>
                <a:lnTo>
                  <a:pt x="79" y="113"/>
                </a:lnTo>
                <a:cubicBezTo>
                  <a:pt x="84" y="113"/>
                  <a:pt x="89" y="108"/>
                  <a:pt x="94" y="103"/>
                </a:cubicBezTo>
                <a:cubicBezTo>
                  <a:pt x="99" y="93"/>
                  <a:pt x="104" y="88"/>
                  <a:pt x="109" y="84"/>
                </a:cubicBezTo>
                <a:cubicBezTo>
                  <a:pt x="109" y="74"/>
                  <a:pt x="114" y="69"/>
                  <a:pt x="114" y="59"/>
                </a:cubicBezTo>
                <a:cubicBezTo>
                  <a:pt x="114" y="49"/>
                  <a:pt x="109" y="44"/>
                  <a:pt x="109" y="34"/>
                </a:cubicBezTo>
                <a:cubicBezTo>
                  <a:pt x="104" y="29"/>
                  <a:pt x="99" y="24"/>
                  <a:pt x="94" y="15"/>
                </a:cubicBezTo>
                <a:cubicBezTo>
                  <a:pt x="89" y="10"/>
                  <a:pt x="84" y="5"/>
                  <a:pt x="79" y="5"/>
                </a:cubicBezTo>
                <a:cubicBezTo>
                  <a:pt x="69" y="0"/>
                  <a:pt x="64" y="0"/>
                  <a:pt x="55" y="0"/>
                </a:cubicBezTo>
                <a:cubicBezTo>
                  <a:pt x="45" y="0"/>
                  <a:pt x="40" y="0"/>
                  <a:pt x="35" y="5"/>
                </a:cubicBezTo>
                <a:cubicBezTo>
                  <a:pt x="25" y="5"/>
                  <a:pt x="20" y="10"/>
                  <a:pt x="15" y="15"/>
                </a:cubicBezTo>
                <a:cubicBezTo>
                  <a:pt x="10" y="24"/>
                  <a:pt x="5" y="29"/>
                  <a:pt x="5" y="34"/>
                </a:cubicBezTo>
                <a:cubicBezTo>
                  <a:pt x="0" y="44"/>
                  <a:pt x="0" y="49"/>
                  <a:pt x="0" y="59"/>
                </a:cubicBezTo>
                <a:cubicBezTo>
                  <a:pt x="0" y="69"/>
                  <a:pt x="0" y="74"/>
                  <a:pt x="5" y="84"/>
                </a:cubicBezTo>
                <a:cubicBezTo>
                  <a:pt x="5" y="88"/>
                  <a:pt x="10" y="93"/>
                  <a:pt x="15" y="103"/>
                </a:cubicBezTo>
                <a:cubicBezTo>
                  <a:pt x="20" y="108"/>
                  <a:pt x="25" y="113"/>
                  <a:pt x="35" y="113"/>
                </a:cubicBezTo>
                <a:cubicBezTo>
                  <a:pt x="40" y="118"/>
                  <a:pt x="45" y="118"/>
                  <a:pt x="55" y="118"/>
                </a:cubicBezTo>
                <a:cubicBezTo>
                  <a:pt x="64" y="118"/>
                  <a:pt x="69" y="118"/>
                  <a:pt x="79" y="113"/>
                </a:cubicBezTo>
                <a:close/>
                <a:moveTo>
                  <a:pt x="15" y="39"/>
                </a:moveTo>
                <a:lnTo>
                  <a:pt x="15" y="39"/>
                </a:lnTo>
                <a:cubicBezTo>
                  <a:pt x="20" y="34"/>
                  <a:pt x="25" y="29"/>
                  <a:pt x="25" y="24"/>
                </a:cubicBezTo>
                <a:cubicBezTo>
                  <a:pt x="30" y="19"/>
                  <a:pt x="35" y="19"/>
                  <a:pt x="40" y="15"/>
                </a:cubicBezTo>
                <a:cubicBezTo>
                  <a:pt x="45" y="15"/>
                  <a:pt x="50" y="10"/>
                  <a:pt x="55" y="10"/>
                </a:cubicBezTo>
                <a:cubicBezTo>
                  <a:pt x="59" y="10"/>
                  <a:pt x="64" y="15"/>
                  <a:pt x="69" y="15"/>
                </a:cubicBezTo>
                <a:cubicBezTo>
                  <a:pt x="74" y="19"/>
                  <a:pt x="79" y="19"/>
                  <a:pt x="84" y="24"/>
                </a:cubicBezTo>
                <a:cubicBezTo>
                  <a:pt x="89" y="29"/>
                  <a:pt x="89" y="34"/>
                  <a:pt x="94" y="39"/>
                </a:cubicBezTo>
                <a:cubicBezTo>
                  <a:pt x="94" y="44"/>
                  <a:pt x="99" y="54"/>
                  <a:pt x="99" y="59"/>
                </a:cubicBezTo>
                <a:cubicBezTo>
                  <a:pt x="99" y="64"/>
                  <a:pt x="94" y="74"/>
                  <a:pt x="94" y="79"/>
                </a:cubicBezTo>
                <a:cubicBezTo>
                  <a:pt x="89" y="84"/>
                  <a:pt x="89" y="88"/>
                  <a:pt x="84" y="93"/>
                </a:cubicBezTo>
                <a:cubicBezTo>
                  <a:pt x="79" y="98"/>
                  <a:pt x="74" y="98"/>
                  <a:pt x="69" y="103"/>
                </a:cubicBezTo>
                <a:cubicBezTo>
                  <a:pt x="64" y="103"/>
                  <a:pt x="59" y="108"/>
                  <a:pt x="55" y="108"/>
                </a:cubicBezTo>
                <a:cubicBezTo>
                  <a:pt x="50" y="108"/>
                  <a:pt x="45" y="103"/>
                  <a:pt x="40" y="103"/>
                </a:cubicBezTo>
                <a:cubicBezTo>
                  <a:pt x="35" y="98"/>
                  <a:pt x="30" y="98"/>
                  <a:pt x="25" y="93"/>
                </a:cubicBezTo>
                <a:cubicBezTo>
                  <a:pt x="20" y="88"/>
                  <a:pt x="20" y="84"/>
                  <a:pt x="15" y="79"/>
                </a:cubicBezTo>
                <a:cubicBezTo>
                  <a:pt x="15" y="74"/>
                  <a:pt x="15" y="64"/>
                  <a:pt x="15" y="59"/>
                </a:cubicBezTo>
                <a:cubicBezTo>
                  <a:pt x="15" y="54"/>
                  <a:pt x="15" y="49"/>
                  <a:pt x="15" y="39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-9686804" y="5006728"/>
            <a:ext cx="4679362" cy="3033701"/>
          </a:xfrm>
          <a:custGeom>
            <a:avLst/>
            <a:gdLst/>
            <a:ahLst/>
            <a:cxnLst/>
            <a:rect l="l" t="t" r="r" b="b"/>
            <a:pathLst>
              <a:path w="2483" h="1608" extrusionOk="0">
                <a:moveTo>
                  <a:pt x="30" y="1543"/>
                </a:moveTo>
                <a:lnTo>
                  <a:pt x="30" y="1543"/>
                </a:lnTo>
                <a:cubicBezTo>
                  <a:pt x="5" y="1504"/>
                  <a:pt x="0" y="1450"/>
                  <a:pt x="20" y="1405"/>
                </a:cubicBezTo>
                <a:cubicBezTo>
                  <a:pt x="114" y="1188"/>
                  <a:pt x="883" y="483"/>
                  <a:pt x="1451" y="207"/>
                </a:cubicBezTo>
                <a:cubicBezTo>
                  <a:pt x="1722" y="69"/>
                  <a:pt x="2023" y="0"/>
                  <a:pt x="2334" y="0"/>
                </a:cubicBezTo>
                <a:cubicBezTo>
                  <a:pt x="2418" y="5"/>
                  <a:pt x="2482" y="69"/>
                  <a:pt x="2482" y="148"/>
                </a:cubicBezTo>
                <a:cubicBezTo>
                  <a:pt x="2482" y="1267"/>
                  <a:pt x="2482" y="1267"/>
                  <a:pt x="2482" y="1267"/>
                </a:cubicBezTo>
                <a:cubicBezTo>
                  <a:pt x="2482" y="1346"/>
                  <a:pt x="2418" y="1415"/>
                  <a:pt x="2334" y="1415"/>
                </a:cubicBezTo>
                <a:cubicBezTo>
                  <a:pt x="2063" y="1415"/>
                  <a:pt x="1653" y="1464"/>
                  <a:pt x="1263" y="1509"/>
                </a:cubicBezTo>
                <a:cubicBezTo>
                  <a:pt x="859" y="1558"/>
                  <a:pt x="444" y="1607"/>
                  <a:pt x="153" y="1607"/>
                </a:cubicBezTo>
                <a:lnTo>
                  <a:pt x="153" y="1607"/>
                </a:lnTo>
                <a:cubicBezTo>
                  <a:pt x="104" y="1607"/>
                  <a:pt x="59" y="1583"/>
                  <a:pt x="30" y="1543"/>
                </a:cubicBezTo>
                <a:close/>
                <a:moveTo>
                  <a:pt x="2186" y="301"/>
                </a:moveTo>
                <a:lnTo>
                  <a:pt x="2186" y="301"/>
                </a:lnTo>
                <a:cubicBezTo>
                  <a:pt x="1974" y="316"/>
                  <a:pt x="1767" y="375"/>
                  <a:pt x="1579" y="469"/>
                </a:cubicBezTo>
                <a:cubicBezTo>
                  <a:pt x="1194" y="656"/>
                  <a:pt x="735" y="1046"/>
                  <a:pt x="479" y="1301"/>
                </a:cubicBezTo>
                <a:cubicBezTo>
                  <a:pt x="711" y="1282"/>
                  <a:pt x="972" y="1252"/>
                  <a:pt x="1229" y="1218"/>
                </a:cubicBezTo>
                <a:cubicBezTo>
                  <a:pt x="1564" y="1178"/>
                  <a:pt x="1915" y="1140"/>
                  <a:pt x="2186" y="1125"/>
                </a:cubicBezTo>
                <a:lnTo>
                  <a:pt x="2186" y="301"/>
                </a:ln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-6478572" y="8156782"/>
            <a:ext cx="1471131" cy="548557"/>
          </a:xfrm>
          <a:custGeom>
            <a:avLst/>
            <a:gdLst/>
            <a:ahLst/>
            <a:cxnLst/>
            <a:rect l="l" t="t" r="r" b="b"/>
            <a:pathLst>
              <a:path w="780" h="292" extrusionOk="0">
                <a:moveTo>
                  <a:pt x="148" y="291"/>
                </a:moveTo>
                <a:lnTo>
                  <a:pt x="148" y="291"/>
                </a:lnTo>
                <a:cubicBezTo>
                  <a:pt x="631" y="291"/>
                  <a:pt x="631" y="291"/>
                  <a:pt x="631" y="291"/>
                </a:cubicBezTo>
                <a:cubicBezTo>
                  <a:pt x="710" y="291"/>
                  <a:pt x="779" y="226"/>
                  <a:pt x="779" y="148"/>
                </a:cubicBezTo>
                <a:cubicBezTo>
                  <a:pt x="779" y="64"/>
                  <a:pt x="710" y="0"/>
                  <a:pt x="631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9" y="0"/>
                  <a:pt x="0" y="64"/>
                  <a:pt x="0" y="148"/>
                </a:cubicBezTo>
                <a:cubicBezTo>
                  <a:pt x="0" y="226"/>
                  <a:pt x="69" y="291"/>
                  <a:pt x="148" y="29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-11498707" y="9802459"/>
            <a:ext cx="3208222" cy="3208226"/>
          </a:xfrm>
          <a:custGeom>
            <a:avLst/>
            <a:gdLst/>
            <a:ahLst/>
            <a:cxnLst/>
            <a:rect l="l" t="t" r="r" b="b"/>
            <a:pathLst>
              <a:path w="1703" h="1703" extrusionOk="0">
                <a:moveTo>
                  <a:pt x="0" y="854"/>
                </a:moveTo>
                <a:lnTo>
                  <a:pt x="0" y="854"/>
                </a:lnTo>
                <a:cubicBezTo>
                  <a:pt x="0" y="380"/>
                  <a:pt x="380" y="0"/>
                  <a:pt x="854" y="0"/>
                </a:cubicBezTo>
                <a:cubicBezTo>
                  <a:pt x="1322" y="0"/>
                  <a:pt x="1702" y="380"/>
                  <a:pt x="1702" y="854"/>
                </a:cubicBezTo>
                <a:cubicBezTo>
                  <a:pt x="1702" y="1322"/>
                  <a:pt x="1322" y="1702"/>
                  <a:pt x="854" y="1702"/>
                </a:cubicBezTo>
                <a:cubicBezTo>
                  <a:pt x="380" y="1702"/>
                  <a:pt x="0" y="1322"/>
                  <a:pt x="0" y="854"/>
                </a:cubicBezTo>
                <a:close/>
                <a:moveTo>
                  <a:pt x="326" y="854"/>
                </a:moveTo>
                <a:lnTo>
                  <a:pt x="326" y="854"/>
                </a:lnTo>
                <a:cubicBezTo>
                  <a:pt x="326" y="1140"/>
                  <a:pt x="562" y="1376"/>
                  <a:pt x="854" y="1376"/>
                </a:cubicBezTo>
                <a:cubicBezTo>
                  <a:pt x="1140" y="1376"/>
                  <a:pt x="1377" y="1140"/>
                  <a:pt x="1377" y="854"/>
                </a:cubicBezTo>
                <a:cubicBezTo>
                  <a:pt x="1377" y="562"/>
                  <a:pt x="1140" y="326"/>
                  <a:pt x="854" y="326"/>
                </a:cubicBezTo>
                <a:cubicBezTo>
                  <a:pt x="562" y="326"/>
                  <a:pt x="326" y="562"/>
                  <a:pt x="326" y="854"/>
                </a:cubicBez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-6939296" y="10547480"/>
            <a:ext cx="2110525" cy="552214"/>
          </a:xfrm>
          <a:custGeom>
            <a:avLst/>
            <a:gdLst/>
            <a:ahLst/>
            <a:cxnLst/>
            <a:rect l="l" t="t" r="r" b="b"/>
            <a:pathLst>
              <a:path w="1229" h="322" extrusionOk="0">
                <a:moveTo>
                  <a:pt x="147" y="321"/>
                </a:moveTo>
                <a:lnTo>
                  <a:pt x="147" y="321"/>
                </a:lnTo>
                <a:cubicBezTo>
                  <a:pt x="147" y="321"/>
                  <a:pt x="147" y="321"/>
                  <a:pt x="153" y="321"/>
                </a:cubicBezTo>
                <a:cubicBezTo>
                  <a:pt x="1085" y="296"/>
                  <a:pt x="1085" y="296"/>
                  <a:pt x="1085" y="296"/>
                </a:cubicBezTo>
                <a:cubicBezTo>
                  <a:pt x="1164" y="291"/>
                  <a:pt x="1228" y="222"/>
                  <a:pt x="1228" y="143"/>
                </a:cubicBezTo>
                <a:cubicBezTo>
                  <a:pt x="1223" y="64"/>
                  <a:pt x="1154" y="0"/>
                  <a:pt x="1075" y="0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64" y="29"/>
                  <a:pt x="0" y="99"/>
                  <a:pt x="0" y="178"/>
                </a:cubicBezTo>
                <a:cubicBezTo>
                  <a:pt x="4" y="256"/>
                  <a:pt x="69" y="321"/>
                  <a:pt x="147" y="32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9384368" y="5342245"/>
            <a:ext cx="5599977" cy="5626762"/>
          </a:xfrm>
          <a:custGeom>
            <a:avLst/>
            <a:gdLst/>
            <a:ahLst/>
            <a:cxnLst/>
            <a:rect l="l" t="t" r="r" b="b"/>
            <a:pathLst>
              <a:path w="5533" h="5560" extrusionOk="0">
                <a:moveTo>
                  <a:pt x="4519" y="868"/>
                </a:moveTo>
                <a:lnTo>
                  <a:pt x="4519" y="868"/>
                </a:lnTo>
                <a:cubicBezTo>
                  <a:pt x="3823" y="868"/>
                  <a:pt x="3823" y="868"/>
                  <a:pt x="3823" y="868"/>
                </a:cubicBezTo>
                <a:cubicBezTo>
                  <a:pt x="3814" y="868"/>
                  <a:pt x="3805" y="868"/>
                  <a:pt x="3796" y="877"/>
                </a:cubicBezTo>
                <a:cubicBezTo>
                  <a:pt x="3742" y="552"/>
                  <a:pt x="3534" y="271"/>
                  <a:pt x="3254" y="127"/>
                </a:cubicBezTo>
                <a:cubicBezTo>
                  <a:pt x="3254" y="118"/>
                  <a:pt x="3254" y="118"/>
                  <a:pt x="3254" y="118"/>
                </a:cubicBezTo>
                <a:cubicBezTo>
                  <a:pt x="3244" y="118"/>
                  <a:pt x="3235" y="118"/>
                  <a:pt x="3235" y="109"/>
                </a:cubicBezTo>
                <a:cubicBezTo>
                  <a:pt x="3091" y="36"/>
                  <a:pt x="2937" y="0"/>
                  <a:pt x="2766" y="0"/>
                </a:cubicBezTo>
                <a:cubicBezTo>
                  <a:pt x="2242" y="0"/>
                  <a:pt x="1808" y="389"/>
                  <a:pt x="1736" y="895"/>
                </a:cubicBezTo>
                <a:cubicBezTo>
                  <a:pt x="1718" y="877"/>
                  <a:pt x="1691" y="868"/>
                  <a:pt x="1654" y="868"/>
                </a:cubicBezTo>
                <a:cubicBezTo>
                  <a:pt x="1013" y="868"/>
                  <a:pt x="1013" y="868"/>
                  <a:pt x="1013" y="868"/>
                </a:cubicBezTo>
                <a:cubicBezTo>
                  <a:pt x="452" y="868"/>
                  <a:pt x="0" y="1320"/>
                  <a:pt x="0" y="1880"/>
                </a:cubicBezTo>
                <a:cubicBezTo>
                  <a:pt x="0" y="5053"/>
                  <a:pt x="0" y="5053"/>
                  <a:pt x="0" y="5053"/>
                </a:cubicBezTo>
                <a:cubicBezTo>
                  <a:pt x="0" y="5333"/>
                  <a:pt x="226" y="5559"/>
                  <a:pt x="507" y="5559"/>
                </a:cubicBezTo>
                <a:cubicBezTo>
                  <a:pt x="5026" y="5559"/>
                  <a:pt x="5026" y="5559"/>
                  <a:pt x="5026" y="5559"/>
                </a:cubicBezTo>
                <a:cubicBezTo>
                  <a:pt x="5306" y="5559"/>
                  <a:pt x="5532" y="5333"/>
                  <a:pt x="5532" y="5053"/>
                </a:cubicBezTo>
                <a:cubicBezTo>
                  <a:pt x="5532" y="1880"/>
                  <a:pt x="5532" y="1880"/>
                  <a:pt x="5532" y="1880"/>
                </a:cubicBezTo>
                <a:cubicBezTo>
                  <a:pt x="5532" y="1320"/>
                  <a:pt x="5080" y="868"/>
                  <a:pt x="4519" y="868"/>
                </a:cubicBezTo>
                <a:close/>
                <a:moveTo>
                  <a:pt x="2766" y="335"/>
                </a:moveTo>
                <a:lnTo>
                  <a:pt x="2766" y="335"/>
                </a:lnTo>
                <a:cubicBezTo>
                  <a:pt x="2820" y="335"/>
                  <a:pt x="2874" y="344"/>
                  <a:pt x="2928" y="353"/>
                </a:cubicBezTo>
                <a:cubicBezTo>
                  <a:pt x="2622" y="922"/>
                  <a:pt x="2622" y="922"/>
                  <a:pt x="2622" y="922"/>
                </a:cubicBezTo>
                <a:cubicBezTo>
                  <a:pt x="2577" y="1004"/>
                  <a:pt x="2604" y="1103"/>
                  <a:pt x="2685" y="1148"/>
                </a:cubicBezTo>
                <a:cubicBezTo>
                  <a:pt x="2712" y="1166"/>
                  <a:pt x="2739" y="1175"/>
                  <a:pt x="2766" y="1175"/>
                </a:cubicBezTo>
                <a:cubicBezTo>
                  <a:pt x="2829" y="1175"/>
                  <a:pt x="2883" y="1139"/>
                  <a:pt x="2919" y="1085"/>
                </a:cubicBezTo>
                <a:cubicBezTo>
                  <a:pt x="3226" y="515"/>
                  <a:pt x="3226" y="515"/>
                  <a:pt x="3226" y="515"/>
                </a:cubicBezTo>
                <a:cubicBezTo>
                  <a:pt x="3371" y="642"/>
                  <a:pt x="3471" y="832"/>
                  <a:pt x="3471" y="1040"/>
                </a:cubicBezTo>
                <a:cubicBezTo>
                  <a:pt x="3471" y="1428"/>
                  <a:pt x="3154" y="1736"/>
                  <a:pt x="2766" y="1736"/>
                </a:cubicBezTo>
                <a:cubicBezTo>
                  <a:pt x="2378" y="1736"/>
                  <a:pt x="2070" y="1428"/>
                  <a:pt x="2070" y="1040"/>
                </a:cubicBezTo>
                <a:cubicBezTo>
                  <a:pt x="2070" y="651"/>
                  <a:pt x="2378" y="335"/>
                  <a:pt x="2766" y="335"/>
                </a:cubicBezTo>
                <a:close/>
                <a:moveTo>
                  <a:pt x="5197" y="5053"/>
                </a:moveTo>
                <a:lnTo>
                  <a:pt x="5197" y="5053"/>
                </a:lnTo>
                <a:cubicBezTo>
                  <a:pt x="5197" y="5152"/>
                  <a:pt x="5116" y="5224"/>
                  <a:pt x="5026" y="5224"/>
                </a:cubicBezTo>
                <a:cubicBezTo>
                  <a:pt x="507" y="5224"/>
                  <a:pt x="507" y="5224"/>
                  <a:pt x="507" y="5224"/>
                </a:cubicBezTo>
                <a:cubicBezTo>
                  <a:pt x="416" y="5224"/>
                  <a:pt x="335" y="5152"/>
                  <a:pt x="335" y="5053"/>
                </a:cubicBezTo>
                <a:cubicBezTo>
                  <a:pt x="335" y="1880"/>
                  <a:pt x="335" y="1880"/>
                  <a:pt x="335" y="1880"/>
                </a:cubicBezTo>
                <a:cubicBezTo>
                  <a:pt x="335" y="1510"/>
                  <a:pt x="642" y="1211"/>
                  <a:pt x="1013" y="1211"/>
                </a:cubicBezTo>
                <a:cubicBezTo>
                  <a:pt x="1654" y="1211"/>
                  <a:pt x="1654" y="1211"/>
                  <a:pt x="1654" y="1211"/>
                </a:cubicBezTo>
                <a:cubicBezTo>
                  <a:pt x="1691" y="1211"/>
                  <a:pt x="1718" y="1202"/>
                  <a:pt x="1736" y="1185"/>
                </a:cubicBezTo>
                <a:cubicBezTo>
                  <a:pt x="1808" y="1691"/>
                  <a:pt x="2242" y="2078"/>
                  <a:pt x="2766" y="2078"/>
                </a:cubicBezTo>
                <a:cubicBezTo>
                  <a:pt x="3281" y="2078"/>
                  <a:pt x="3714" y="1700"/>
                  <a:pt x="3796" y="1202"/>
                </a:cubicBezTo>
                <a:cubicBezTo>
                  <a:pt x="3805" y="1202"/>
                  <a:pt x="3814" y="1211"/>
                  <a:pt x="3823" y="1211"/>
                </a:cubicBezTo>
                <a:cubicBezTo>
                  <a:pt x="4519" y="1211"/>
                  <a:pt x="4519" y="1211"/>
                  <a:pt x="4519" y="1211"/>
                </a:cubicBezTo>
                <a:cubicBezTo>
                  <a:pt x="4890" y="1211"/>
                  <a:pt x="5197" y="1510"/>
                  <a:pt x="5197" y="1880"/>
                </a:cubicBezTo>
                <a:lnTo>
                  <a:pt x="5197" y="50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0665005" y="9456343"/>
            <a:ext cx="1280632" cy="959357"/>
          </a:xfrm>
          <a:custGeom>
            <a:avLst/>
            <a:gdLst/>
            <a:ahLst/>
            <a:cxnLst/>
            <a:rect l="l" t="t" r="r" b="b"/>
            <a:pathLst>
              <a:path w="1266" h="950" extrusionOk="0">
                <a:moveTo>
                  <a:pt x="1166" y="36"/>
                </a:moveTo>
                <a:lnTo>
                  <a:pt x="1166" y="36"/>
                </a:lnTo>
                <a:cubicBezTo>
                  <a:pt x="1121" y="9"/>
                  <a:pt x="1057" y="0"/>
                  <a:pt x="1012" y="27"/>
                </a:cubicBezTo>
                <a:cubicBezTo>
                  <a:pt x="949" y="54"/>
                  <a:pt x="759" y="127"/>
                  <a:pt x="615" y="145"/>
                </a:cubicBezTo>
                <a:cubicBezTo>
                  <a:pt x="398" y="172"/>
                  <a:pt x="253" y="118"/>
                  <a:pt x="244" y="118"/>
                </a:cubicBezTo>
                <a:cubicBezTo>
                  <a:pt x="190" y="91"/>
                  <a:pt x="126" y="100"/>
                  <a:pt x="81" y="136"/>
                </a:cubicBezTo>
                <a:cubicBezTo>
                  <a:pt x="27" y="172"/>
                  <a:pt x="0" y="226"/>
                  <a:pt x="9" y="289"/>
                </a:cubicBezTo>
                <a:cubicBezTo>
                  <a:pt x="27" y="452"/>
                  <a:pt x="108" y="615"/>
                  <a:pt x="226" y="741"/>
                </a:cubicBezTo>
                <a:cubicBezTo>
                  <a:pt x="352" y="877"/>
                  <a:pt x="506" y="949"/>
                  <a:pt x="651" y="949"/>
                </a:cubicBezTo>
                <a:cubicBezTo>
                  <a:pt x="669" y="949"/>
                  <a:pt x="687" y="949"/>
                  <a:pt x="705" y="940"/>
                </a:cubicBezTo>
                <a:cubicBezTo>
                  <a:pt x="868" y="922"/>
                  <a:pt x="1021" y="823"/>
                  <a:pt x="1130" y="651"/>
                </a:cubicBezTo>
                <a:cubicBezTo>
                  <a:pt x="1220" y="497"/>
                  <a:pt x="1265" y="325"/>
                  <a:pt x="1247" y="163"/>
                </a:cubicBezTo>
                <a:cubicBezTo>
                  <a:pt x="1238" y="109"/>
                  <a:pt x="1211" y="63"/>
                  <a:pt x="1166" y="36"/>
                </a:cubicBezTo>
                <a:close/>
                <a:moveTo>
                  <a:pt x="669" y="606"/>
                </a:moveTo>
                <a:lnTo>
                  <a:pt x="669" y="606"/>
                </a:lnTo>
                <a:cubicBezTo>
                  <a:pt x="596" y="615"/>
                  <a:pt x="515" y="561"/>
                  <a:pt x="452" y="488"/>
                </a:cubicBezTo>
                <a:cubicBezTo>
                  <a:pt x="515" y="488"/>
                  <a:pt x="587" y="488"/>
                  <a:pt x="660" y="479"/>
                </a:cubicBezTo>
                <a:cubicBezTo>
                  <a:pt x="723" y="470"/>
                  <a:pt x="795" y="452"/>
                  <a:pt x="858" y="434"/>
                </a:cubicBezTo>
                <a:cubicBezTo>
                  <a:pt x="813" y="524"/>
                  <a:pt x="750" y="597"/>
                  <a:pt x="669" y="6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624845" y="7426068"/>
            <a:ext cx="1253859" cy="1503737"/>
          </a:xfrm>
          <a:custGeom>
            <a:avLst/>
            <a:gdLst/>
            <a:ahLst/>
            <a:cxnLst/>
            <a:rect l="l" t="t" r="r" b="b"/>
            <a:pathLst>
              <a:path w="1239" h="1484" extrusionOk="0">
                <a:moveTo>
                  <a:pt x="117" y="1456"/>
                </a:moveTo>
                <a:lnTo>
                  <a:pt x="117" y="1456"/>
                </a:lnTo>
                <a:cubicBezTo>
                  <a:pt x="144" y="1474"/>
                  <a:pt x="181" y="1483"/>
                  <a:pt x="207" y="1483"/>
                </a:cubicBezTo>
                <a:cubicBezTo>
                  <a:pt x="289" y="1483"/>
                  <a:pt x="361" y="1428"/>
                  <a:pt x="415" y="1392"/>
                </a:cubicBezTo>
                <a:cubicBezTo>
                  <a:pt x="479" y="1347"/>
                  <a:pt x="560" y="1302"/>
                  <a:pt x="623" y="1302"/>
                </a:cubicBezTo>
                <a:cubicBezTo>
                  <a:pt x="967" y="1302"/>
                  <a:pt x="1238" y="1022"/>
                  <a:pt x="1238" y="678"/>
                </a:cubicBezTo>
                <a:cubicBezTo>
                  <a:pt x="1238" y="470"/>
                  <a:pt x="1157" y="208"/>
                  <a:pt x="967" y="91"/>
                </a:cubicBezTo>
                <a:cubicBezTo>
                  <a:pt x="840" y="9"/>
                  <a:pt x="696" y="0"/>
                  <a:pt x="551" y="73"/>
                </a:cubicBezTo>
                <a:cubicBezTo>
                  <a:pt x="370" y="154"/>
                  <a:pt x="235" y="407"/>
                  <a:pt x="153" y="606"/>
                </a:cubicBezTo>
                <a:cubicBezTo>
                  <a:pt x="63" y="832"/>
                  <a:pt x="0" y="1067"/>
                  <a:pt x="0" y="1221"/>
                </a:cubicBezTo>
                <a:cubicBezTo>
                  <a:pt x="0" y="1338"/>
                  <a:pt x="36" y="1411"/>
                  <a:pt x="117" y="1456"/>
                </a:cubicBezTo>
                <a:close/>
                <a:moveTo>
                  <a:pt x="461" y="732"/>
                </a:moveTo>
                <a:lnTo>
                  <a:pt x="461" y="732"/>
                </a:lnTo>
                <a:cubicBezTo>
                  <a:pt x="560" y="507"/>
                  <a:pt x="651" y="398"/>
                  <a:pt x="696" y="380"/>
                </a:cubicBezTo>
                <a:cubicBezTo>
                  <a:pt x="714" y="362"/>
                  <a:pt x="741" y="362"/>
                  <a:pt x="750" y="362"/>
                </a:cubicBezTo>
                <a:cubicBezTo>
                  <a:pt x="768" y="362"/>
                  <a:pt x="777" y="371"/>
                  <a:pt x="786" y="371"/>
                </a:cubicBezTo>
                <a:cubicBezTo>
                  <a:pt x="849" y="416"/>
                  <a:pt x="904" y="552"/>
                  <a:pt x="904" y="678"/>
                </a:cubicBezTo>
                <a:cubicBezTo>
                  <a:pt x="904" y="832"/>
                  <a:pt x="777" y="958"/>
                  <a:pt x="623" y="958"/>
                </a:cubicBezTo>
                <a:cubicBezTo>
                  <a:pt x="524" y="958"/>
                  <a:pt x="443" y="995"/>
                  <a:pt x="370" y="1031"/>
                </a:cubicBezTo>
                <a:cubicBezTo>
                  <a:pt x="388" y="940"/>
                  <a:pt x="424" y="841"/>
                  <a:pt x="461" y="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2400778" y="9456343"/>
            <a:ext cx="1271709" cy="959357"/>
          </a:xfrm>
          <a:custGeom>
            <a:avLst/>
            <a:gdLst/>
            <a:ahLst/>
            <a:cxnLst/>
            <a:rect l="l" t="t" r="r" b="b"/>
            <a:pathLst>
              <a:path w="1258" h="950" extrusionOk="0">
                <a:moveTo>
                  <a:pt x="1185" y="136"/>
                </a:moveTo>
                <a:lnTo>
                  <a:pt x="1185" y="136"/>
                </a:lnTo>
                <a:cubicBezTo>
                  <a:pt x="1140" y="100"/>
                  <a:pt x="1076" y="91"/>
                  <a:pt x="1022" y="118"/>
                </a:cubicBezTo>
                <a:cubicBezTo>
                  <a:pt x="1004" y="118"/>
                  <a:pt x="868" y="172"/>
                  <a:pt x="651" y="145"/>
                </a:cubicBezTo>
                <a:cubicBezTo>
                  <a:pt x="470" y="118"/>
                  <a:pt x="253" y="27"/>
                  <a:pt x="253" y="27"/>
                </a:cubicBezTo>
                <a:cubicBezTo>
                  <a:pt x="199" y="0"/>
                  <a:pt x="145" y="9"/>
                  <a:pt x="100" y="36"/>
                </a:cubicBezTo>
                <a:cubicBezTo>
                  <a:pt x="54" y="63"/>
                  <a:pt x="19" y="109"/>
                  <a:pt x="19" y="163"/>
                </a:cubicBezTo>
                <a:cubicBezTo>
                  <a:pt x="0" y="325"/>
                  <a:pt x="45" y="497"/>
                  <a:pt x="136" y="651"/>
                </a:cubicBezTo>
                <a:cubicBezTo>
                  <a:pt x="236" y="823"/>
                  <a:pt x="389" y="922"/>
                  <a:pt x="561" y="940"/>
                </a:cubicBezTo>
                <a:cubicBezTo>
                  <a:pt x="579" y="949"/>
                  <a:pt x="588" y="949"/>
                  <a:pt x="606" y="949"/>
                </a:cubicBezTo>
                <a:cubicBezTo>
                  <a:pt x="760" y="949"/>
                  <a:pt x="913" y="877"/>
                  <a:pt x="1040" y="741"/>
                </a:cubicBezTo>
                <a:cubicBezTo>
                  <a:pt x="1157" y="615"/>
                  <a:pt x="1239" y="452"/>
                  <a:pt x="1248" y="289"/>
                </a:cubicBezTo>
                <a:cubicBezTo>
                  <a:pt x="1257" y="226"/>
                  <a:pt x="1230" y="172"/>
                  <a:pt x="1185" y="136"/>
                </a:cubicBezTo>
                <a:close/>
                <a:moveTo>
                  <a:pt x="597" y="606"/>
                </a:moveTo>
                <a:lnTo>
                  <a:pt x="597" y="606"/>
                </a:lnTo>
                <a:cubicBezTo>
                  <a:pt x="516" y="597"/>
                  <a:pt x="443" y="524"/>
                  <a:pt x="398" y="434"/>
                </a:cubicBezTo>
                <a:cubicBezTo>
                  <a:pt x="461" y="452"/>
                  <a:pt x="534" y="470"/>
                  <a:pt x="597" y="479"/>
                </a:cubicBezTo>
                <a:cubicBezTo>
                  <a:pt x="678" y="488"/>
                  <a:pt x="751" y="488"/>
                  <a:pt x="805" y="488"/>
                </a:cubicBezTo>
                <a:cubicBezTo>
                  <a:pt x="751" y="561"/>
                  <a:pt x="669" y="615"/>
                  <a:pt x="597" y="6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2454324" y="7426068"/>
            <a:ext cx="1262786" cy="1503737"/>
          </a:xfrm>
          <a:custGeom>
            <a:avLst/>
            <a:gdLst/>
            <a:ahLst/>
            <a:cxnLst/>
            <a:rect l="l" t="t" r="r" b="b"/>
            <a:pathLst>
              <a:path w="1249" h="1484" extrusionOk="0">
                <a:moveTo>
                  <a:pt x="697" y="73"/>
                </a:moveTo>
                <a:lnTo>
                  <a:pt x="697" y="73"/>
                </a:lnTo>
                <a:cubicBezTo>
                  <a:pt x="552" y="0"/>
                  <a:pt x="398" y="9"/>
                  <a:pt x="272" y="91"/>
                </a:cubicBezTo>
                <a:cubicBezTo>
                  <a:pt x="82" y="208"/>
                  <a:pt x="0" y="470"/>
                  <a:pt x="0" y="678"/>
                </a:cubicBezTo>
                <a:cubicBezTo>
                  <a:pt x="0" y="1022"/>
                  <a:pt x="281" y="1302"/>
                  <a:pt x="624" y="1302"/>
                </a:cubicBezTo>
                <a:cubicBezTo>
                  <a:pt x="688" y="1302"/>
                  <a:pt x="760" y="1347"/>
                  <a:pt x="823" y="1392"/>
                </a:cubicBezTo>
                <a:cubicBezTo>
                  <a:pt x="886" y="1428"/>
                  <a:pt x="959" y="1483"/>
                  <a:pt x="1031" y="1483"/>
                </a:cubicBezTo>
                <a:cubicBezTo>
                  <a:pt x="1067" y="1483"/>
                  <a:pt x="1094" y="1474"/>
                  <a:pt x="1131" y="1456"/>
                </a:cubicBezTo>
                <a:cubicBezTo>
                  <a:pt x="1203" y="1411"/>
                  <a:pt x="1248" y="1338"/>
                  <a:pt x="1248" y="1221"/>
                </a:cubicBezTo>
                <a:cubicBezTo>
                  <a:pt x="1248" y="1067"/>
                  <a:pt x="1185" y="832"/>
                  <a:pt x="1086" y="606"/>
                </a:cubicBezTo>
                <a:cubicBezTo>
                  <a:pt x="1004" y="407"/>
                  <a:pt x="878" y="154"/>
                  <a:pt x="697" y="73"/>
                </a:cubicBezTo>
                <a:close/>
                <a:moveTo>
                  <a:pt x="624" y="958"/>
                </a:moveTo>
                <a:lnTo>
                  <a:pt x="624" y="958"/>
                </a:lnTo>
                <a:cubicBezTo>
                  <a:pt x="462" y="958"/>
                  <a:pt x="335" y="832"/>
                  <a:pt x="335" y="678"/>
                </a:cubicBezTo>
                <a:cubicBezTo>
                  <a:pt x="335" y="552"/>
                  <a:pt x="389" y="416"/>
                  <a:pt x="453" y="371"/>
                </a:cubicBezTo>
                <a:cubicBezTo>
                  <a:pt x="462" y="371"/>
                  <a:pt x="471" y="362"/>
                  <a:pt x="489" y="362"/>
                </a:cubicBezTo>
                <a:cubicBezTo>
                  <a:pt x="507" y="362"/>
                  <a:pt x="525" y="362"/>
                  <a:pt x="552" y="380"/>
                </a:cubicBezTo>
                <a:cubicBezTo>
                  <a:pt x="588" y="398"/>
                  <a:pt x="688" y="507"/>
                  <a:pt x="778" y="732"/>
                </a:cubicBezTo>
                <a:cubicBezTo>
                  <a:pt x="823" y="841"/>
                  <a:pt x="859" y="940"/>
                  <a:pt x="878" y="1031"/>
                </a:cubicBezTo>
                <a:cubicBezTo>
                  <a:pt x="805" y="995"/>
                  <a:pt x="715" y="958"/>
                  <a:pt x="624" y="9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7045872" y="3851888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0" y="0"/>
                  <a:pt x="434" y="262"/>
                  <a:pt x="0" y="6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6340853" y="4556907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4"/>
                  <a:pt x="0" y="1039"/>
                  <a:pt x="0" y="169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8768259" y="4556907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4"/>
                  <a:pt x="1691" y="0"/>
                </a:cubicBezTo>
                <a:lnTo>
                  <a:pt x="0" y="169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8768259" y="3851888"/>
            <a:ext cx="1713459" cy="2422949"/>
          </a:xfrm>
          <a:custGeom>
            <a:avLst/>
            <a:gdLst/>
            <a:ahLst/>
            <a:cxnLst/>
            <a:rect l="l" t="t" r="r" b="b"/>
            <a:pathLst>
              <a:path w="1692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1" y="696"/>
                  <a:pt x="1691" y="696"/>
                  <a:pt x="1691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8464834" y="5984793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7"/>
                  <a:pt x="461" y="0"/>
                  <a:pt x="298" y="0"/>
                </a:cubicBezTo>
                <a:cubicBezTo>
                  <a:pt x="136" y="0"/>
                  <a:pt x="0" y="127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7045872" y="8862879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0" y="0"/>
                  <a:pt x="434" y="262"/>
                  <a:pt x="0" y="6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6340853" y="9567898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3"/>
                  <a:pt x="0" y="1039"/>
                  <a:pt x="0" y="169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8768259" y="9567898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3"/>
                  <a:pt x="1691" y="0"/>
                </a:cubicBezTo>
                <a:lnTo>
                  <a:pt x="0" y="169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8768259" y="8862879"/>
            <a:ext cx="1713459" cy="2422949"/>
          </a:xfrm>
          <a:custGeom>
            <a:avLst/>
            <a:gdLst/>
            <a:ahLst/>
            <a:cxnLst/>
            <a:rect l="l" t="t" r="r" b="b"/>
            <a:pathLst>
              <a:path w="1692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1" y="696"/>
                  <a:pt x="1691" y="696"/>
                  <a:pt x="1691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18464834" y="10995784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6"/>
                  <a:pt x="461" y="0"/>
                  <a:pt x="298" y="0"/>
                </a:cubicBezTo>
                <a:cubicBezTo>
                  <a:pt x="136" y="0"/>
                  <a:pt x="0" y="126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3976248" y="3851888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9" y="0"/>
                  <a:pt x="434" y="262"/>
                  <a:pt x="0" y="6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271229" y="4556907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4"/>
                  <a:pt x="0" y="1039"/>
                  <a:pt x="0" y="169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94176" y="4556907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4"/>
                  <a:pt x="1690" y="0"/>
                </a:cubicBezTo>
                <a:lnTo>
                  <a:pt x="0" y="169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5694175" y="3851888"/>
            <a:ext cx="1709001" cy="2422949"/>
          </a:xfrm>
          <a:custGeom>
            <a:avLst/>
            <a:gdLst/>
            <a:ahLst/>
            <a:cxnLst/>
            <a:rect l="l" t="t" r="r" b="b"/>
            <a:pathLst>
              <a:path w="1691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0" y="696"/>
                  <a:pt x="1690" y="696"/>
                  <a:pt x="1690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5395210" y="5984793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7"/>
                  <a:pt x="461" y="0"/>
                  <a:pt x="298" y="0"/>
                </a:cubicBezTo>
                <a:cubicBezTo>
                  <a:pt x="135" y="0"/>
                  <a:pt x="0" y="127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3976248" y="8862879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9" y="0"/>
                  <a:pt x="434" y="262"/>
                  <a:pt x="0" y="6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3271229" y="9567898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3"/>
                  <a:pt x="0" y="1039"/>
                  <a:pt x="0" y="169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694176" y="9567898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3"/>
                  <a:pt x="1690" y="0"/>
                </a:cubicBezTo>
                <a:lnTo>
                  <a:pt x="0" y="169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5694175" y="8862879"/>
            <a:ext cx="1709001" cy="2422949"/>
          </a:xfrm>
          <a:custGeom>
            <a:avLst/>
            <a:gdLst/>
            <a:ahLst/>
            <a:cxnLst/>
            <a:rect l="l" t="t" r="r" b="b"/>
            <a:pathLst>
              <a:path w="1691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0" y="696"/>
                  <a:pt x="1690" y="696"/>
                  <a:pt x="1690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5395210" y="10995784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6"/>
                  <a:pt x="461" y="0"/>
                  <a:pt x="298" y="0"/>
                </a:cubicBezTo>
                <a:cubicBezTo>
                  <a:pt x="135" y="0"/>
                  <a:pt x="0" y="126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342144" y="5534118"/>
            <a:ext cx="1365416" cy="615777"/>
          </a:xfrm>
          <a:custGeom>
            <a:avLst/>
            <a:gdLst/>
            <a:ahLst/>
            <a:cxnLst/>
            <a:rect l="l" t="t" r="r" b="b"/>
            <a:pathLst>
              <a:path w="1348" h="607" extrusionOk="0">
                <a:moveTo>
                  <a:pt x="1338" y="579"/>
                </a:moveTo>
                <a:lnTo>
                  <a:pt x="1338" y="579"/>
                </a:lnTo>
                <a:lnTo>
                  <a:pt x="1338" y="579"/>
                </a:lnTo>
                <a:cubicBezTo>
                  <a:pt x="1329" y="597"/>
                  <a:pt x="1302" y="606"/>
                  <a:pt x="1275" y="597"/>
                </a:cubicBezTo>
                <a:cubicBezTo>
                  <a:pt x="27" y="81"/>
                  <a:pt x="27" y="81"/>
                  <a:pt x="27" y="81"/>
                </a:cubicBezTo>
                <a:cubicBezTo>
                  <a:pt x="9" y="72"/>
                  <a:pt x="0" y="54"/>
                  <a:pt x="9" y="27"/>
                </a:cubicBezTo>
                <a:lnTo>
                  <a:pt x="9" y="27"/>
                </a:lnTo>
                <a:cubicBezTo>
                  <a:pt x="18" y="9"/>
                  <a:pt x="36" y="0"/>
                  <a:pt x="64" y="9"/>
                </a:cubicBezTo>
                <a:cubicBezTo>
                  <a:pt x="1311" y="515"/>
                  <a:pt x="1311" y="515"/>
                  <a:pt x="1311" y="515"/>
                </a:cubicBezTo>
                <a:cubicBezTo>
                  <a:pt x="1338" y="524"/>
                  <a:pt x="1347" y="551"/>
                  <a:pt x="1338" y="57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5038239" y="9817778"/>
            <a:ext cx="687172" cy="1338645"/>
          </a:xfrm>
          <a:custGeom>
            <a:avLst/>
            <a:gdLst/>
            <a:ahLst/>
            <a:cxnLst/>
            <a:rect l="l" t="t" r="r" b="b"/>
            <a:pathLst>
              <a:path w="679" h="1321" extrusionOk="0">
                <a:moveTo>
                  <a:pt x="651" y="1310"/>
                </a:moveTo>
                <a:lnTo>
                  <a:pt x="651" y="1310"/>
                </a:lnTo>
                <a:lnTo>
                  <a:pt x="651" y="1310"/>
                </a:lnTo>
                <a:cubicBezTo>
                  <a:pt x="624" y="1320"/>
                  <a:pt x="597" y="1310"/>
                  <a:pt x="588" y="1292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54"/>
                  <a:pt x="9" y="27"/>
                  <a:pt x="27" y="18"/>
                </a:cubicBezTo>
                <a:lnTo>
                  <a:pt x="27" y="18"/>
                </a:lnTo>
                <a:cubicBezTo>
                  <a:pt x="54" y="0"/>
                  <a:pt x="82" y="9"/>
                  <a:pt x="90" y="36"/>
                </a:cubicBezTo>
                <a:cubicBezTo>
                  <a:pt x="669" y="1256"/>
                  <a:pt x="669" y="1256"/>
                  <a:pt x="669" y="1256"/>
                </a:cubicBezTo>
                <a:cubicBezTo>
                  <a:pt x="678" y="1274"/>
                  <a:pt x="669" y="1301"/>
                  <a:pt x="651" y="131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18719175" y="4820175"/>
            <a:ext cx="749643" cy="1307407"/>
          </a:xfrm>
          <a:custGeom>
            <a:avLst/>
            <a:gdLst/>
            <a:ahLst/>
            <a:cxnLst/>
            <a:rect l="l" t="t" r="r" b="b"/>
            <a:pathLst>
              <a:path w="742" h="1293" extrusionOk="0">
                <a:moveTo>
                  <a:pt x="27" y="1284"/>
                </a:moveTo>
                <a:lnTo>
                  <a:pt x="27" y="1284"/>
                </a:lnTo>
                <a:lnTo>
                  <a:pt x="27" y="1284"/>
                </a:lnTo>
                <a:cubicBezTo>
                  <a:pt x="9" y="1266"/>
                  <a:pt x="0" y="1238"/>
                  <a:pt x="9" y="1220"/>
                </a:cubicBezTo>
                <a:cubicBezTo>
                  <a:pt x="651" y="27"/>
                  <a:pt x="651" y="27"/>
                  <a:pt x="651" y="27"/>
                </a:cubicBezTo>
                <a:cubicBezTo>
                  <a:pt x="660" y="9"/>
                  <a:pt x="687" y="0"/>
                  <a:pt x="705" y="9"/>
                </a:cubicBezTo>
                <a:lnTo>
                  <a:pt x="705" y="9"/>
                </a:lnTo>
                <a:cubicBezTo>
                  <a:pt x="732" y="27"/>
                  <a:pt x="741" y="45"/>
                  <a:pt x="723" y="72"/>
                </a:cubicBezTo>
                <a:cubicBezTo>
                  <a:pt x="90" y="1266"/>
                  <a:pt x="90" y="1266"/>
                  <a:pt x="90" y="1266"/>
                </a:cubicBezTo>
                <a:cubicBezTo>
                  <a:pt x="81" y="1284"/>
                  <a:pt x="54" y="1292"/>
                  <a:pt x="27" y="128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8750413" y="10902078"/>
            <a:ext cx="1445737" cy="285576"/>
          </a:xfrm>
          <a:custGeom>
            <a:avLst/>
            <a:gdLst/>
            <a:ahLst/>
            <a:cxnLst/>
            <a:rect l="l" t="t" r="r" b="b"/>
            <a:pathLst>
              <a:path w="1429" h="282" extrusionOk="0">
                <a:moveTo>
                  <a:pt x="0" y="235"/>
                </a:moveTo>
                <a:lnTo>
                  <a:pt x="0" y="235"/>
                </a:lnTo>
                <a:lnTo>
                  <a:pt x="0" y="235"/>
                </a:lnTo>
                <a:cubicBezTo>
                  <a:pt x="0" y="217"/>
                  <a:pt x="18" y="190"/>
                  <a:pt x="45" y="190"/>
                </a:cubicBezTo>
                <a:cubicBezTo>
                  <a:pt x="1383" y="9"/>
                  <a:pt x="1383" y="9"/>
                  <a:pt x="1383" y="9"/>
                </a:cubicBezTo>
                <a:cubicBezTo>
                  <a:pt x="1401" y="0"/>
                  <a:pt x="1428" y="18"/>
                  <a:pt x="1428" y="46"/>
                </a:cubicBezTo>
                <a:lnTo>
                  <a:pt x="1428" y="46"/>
                </a:lnTo>
                <a:cubicBezTo>
                  <a:pt x="1428" y="64"/>
                  <a:pt x="1419" y="91"/>
                  <a:pt x="1392" y="91"/>
                </a:cubicBezTo>
                <a:cubicBezTo>
                  <a:pt x="54" y="272"/>
                  <a:pt x="54" y="272"/>
                  <a:pt x="54" y="272"/>
                </a:cubicBezTo>
                <a:cubicBezTo>
                  <a:pt x="27" y="281"/>
                  <a:pt x="9" y="263"/>
                  <a:pt x="0" y="23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4121098" y="6681298"/>
            <a:ext cx="3119385" cy="1470344"/>
            <a:chOff x="2858924" y="10474806"/>
            <a:chExt cx="3634800" cy="1470344"/>
          </a:xfrm>
        </p:grpSpPr>
        <p:sp>
          <p:nvSpPr>
            <p:cNvPr id="94" name="Google Shape;94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7255036" y="6681286"/>
            <a:ext cx="3119385" cy="1470344"/>
            <a:chOff x="2858924" y="10474806"/>
            <a:chExt cx="3634800" cy="1470344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17255036" y="11558986"/>
            <a:ext cx="3119385" cy="1470344"/>
            <a:chOff x="2858924" y="10474806"/>
            <a:chExt cx="3634800" cy="1470344"/>
          </a:xfrm>
        </p:grpSpPr>
        <p:sp>
          <p:nvSpPr>
            <p:cNvPr id="100" name="Google Shape;100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4132248" y="11558986"/>
            <a:ext cx="3119385" cy="1470344"/>
            <a:chOff x="2858924" y="10474806"/>
            <a:chExt cx="3634800" cy="1470344"/>
          </a:xfrm>
        </p:grpSpPr>
        <p:sp>
          <p:nvSpPr>
            <p:cNvPr id="103" name="Google Shape;103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4"/>
          <p:cNvSpPr txBox="1"/>
          <p:nvPr/>
        </p:nvSpPr>
        <p:spPr>
          <a:xfrm>
            <a:off x="9698775" y="456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2451398" y="2030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-9686804" y="5006728"/>
            <a:ext cx="4679362" cy="3033701"/>
          </a:xfrm>
          <a:custGeom>
            <a:avLst/>
            <a:gdLst/>
            <a:ahLst/>
            <a:cxnLst/>
            <a:rect l="l" t="t" r="r" b="b"/>
            <a:pathLst>
              <a:path w="2483" h="1608" extrusionOk="0">
                <a:moveTo>
                  <a:pt x="30" y="1543"/>
                </a:moveTo>
                <a:lnTo>
                  <a:pt x="30" y="1543"/>
                </a:lnTo>
                <a:cubicBezTo>
                  <a:pt x="5" y="1504"/>
                  <a:pt x="0" y="1450"/>
                  <a:pt x="20" y="1405"/>
                </a:cubicBezTo>
                <a:cubicBezTo>
                  <a:pt x="114" y="1188"/>
                  <a:pt x="883" y="483"/>
                  <a:pt x="1451" y="207"/>
                </a:cubicBezTo>
                <a:cubicBezTo>
                  <a:pt x="1722" y="69"/>
                  <a:pt x="2023" y="0"/>
                  <a:pt x="2334" y="0"/>
                </a:cubicBezTo>
                <a:cubicBezTo>
                  <a:pt x="2418" y="5"/>
                  <a:pt x="2482" y="69"/>
                  <a:pt x="2482" y="148"/>
                </a:cubicBezTo>
                <a:cubicBezTo>
                  <a:pt x="2482" y="1267"/>
                  <a:pt x="2482" y="1267"/>
                  <a:pt x="2482" y="1267"/>
                </a:cubicBezTo>
                <a:cubicBezTo>
                  <a:pt x="2482" y="1346"/>
                  <a:pt x="2418" y="1415"/>
                  <a:pt x="2334" y="1415"/>
                </a:cubicBezTo>
                <a:cubicBezTo>
                  <a:pt x="2063" y="1415"/>
                  <a:pt x="1653" y="1464"/>
                  <a:pt x="1263" y="1509"/>
                </a:cubicBezTo>
                <a:cubicBezTo>
                  <a:pt x="859" y="1558"/>
                  <a:pt x="444" y="1607"/>
                  <a:pt x="153" y="1607"/>
                </a:cubicBezTo>
                <a:lnTo>
                  <a:pt x="153" y="1607"/>
                </a:lnTo>
                <a:cubicBezTo>
                  <a:pt x="104" y="1607"/>
                  <a:pt x="59" y="1583"/>
                  <a:pt x="30" y="1543"/>
                </a:cubicBezTo>
                <a:close/>
                <a:moveTo>
                  <a:pt x="2186" y="301"/>
                </a:moveTo>
                <a:lnTo>
                  <a:pt x="2186" y="301"/>
                </a:lnTo>
                <a:cubicBezTo>
                  <a:pt x="1974" y="316"/>
                  <a:pt x="1767" y="375"/>
                  <a:pt x="1579" y="469"/>
                </a:cubicBezTo>
                <a:cubicBezTo>
                  <a:pt x="1194" y="656"/>
                  <a:pt x="735" y="1046"/>
                  <a:pt x="479" y="1301"/>
                </a:cubicBezTo>
                <a:cubicBezTo>
                  <a:pt x="711" y="1282"/>
                  <a:pt x="972" y="1252"/>
                  <a:pt x="1229" y="1218"/>
                </a:cubicBezTo>
                <a:cubicBezTo>
                  <a:pt x="1564" y="1178"/>
                  <a:pt x="1915" y="1140"/>
                  <a:pt x="2186" y="1125"/>
                </a:cubicBezTo>
                <a:lnTo>
                  <a:pt x="2186" y="301"/>
                </a:ln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-6478572" y="8156782"/>
            <a:ext cx="1471131" cy="548557"/>
          </a:xfrm>
          <a:custGeom>
            <a:avLst/>
            <a:gdLst/>
            <a:ahLst/>
            <a:cxnLst/>
            <a:rect l="l" t="t" r="r" b="b"/>
            <a:pathLst>
              <a:path w="780" h="292" extrusionOk="0">
                <a:moveTo>
                  <a:pt x="148" y="291"/>
                </a:moveTo>
                <a:lnTo>
                  <a:pt x="148" y="291"/>
                </a:lnTo>
                <a:cubicBezTo>
                  <a:pt x="631" y="291"/>
                  <a:pt x="631" y="291"/>
                  <a:pt x="631" y="291"/>
                </a:cubicBezTo>
                <a:cubicBezTo>
                  <a:pt x="710" y="291"/>
                  <a:pt x="779" y="226"/>
                  <a:pt x="779" y="148"/>
                </a:cubicBezTo>
                <a:cubicBezTo>
                  <a:pt x="779" y="64"/>
                  <a:pt x="710" y="0"/>
                  <a:pt x="631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9" y="0"/>
                  <a:pt x="0" y="64"/>
                  <a:pt x="0" y="148"/>
                </a:cubicBezTo>
                <a:cubicBezTo>
                  <a:pt x="0" y="226"/>
                  <a:pt x="69" y="291"/>
                  <a:pt x="148" y="29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-11498707" y="9802459"/>
            <a:ext cx="3208222" cy="3208226"/>
          </a:xfrm>
          <a:custGeom>
            <a:avLst/>
            <a:gdLst/>
            <a:ahLst/>
            <a:cxnLst/>
            <a:rect l="l" t="t" r="r" b="b"/>
            <a:pathLst>
              <a:path w="1703" h="1703" extrusionOk="0">
                <a:moveTo>
                  <a:pt x="0" y="854"/>
                </a:moveTo>
                <a:lnTo>
                  <a:pt x="0" y="854"/>
                </a:lnTo>
                <a:cubicBezTo>
                  <a:pt x="0" y="380"/>
                  <a:pt x="380" y="0"/>
                  <a:pt x="854" y="0"/>
                </a:cubicBezTo>
                <a:cubicBezTo>
                  <a:pt x="1322" y="0"/>
                  <a:pt x="1702" y="380"/>
                  <a:pt x="1702" y="854"/>
                </a:cubicBezTo>
                <a:cubicBezTo>
                  <a:pt x="1702" y="1322"/>
                  <a:pt x="1322" y="1702"/>
                  <a:pt x="854" y="1702"/>
                </a:cubicBezTo>
                <a:cubicBezTo>
                  <a:pt x="380" y="1702"/>
                  <a:pt x="0" y="1322"/>
                  <a:pt x="0" y="854"/>
                </a:cubicBezTo>
                <a:close/>
                <a:moveTo>
                  <a:pt x="326" y="854"/>
                </a:moveTo>
                <a:lnTo>
                  <a:pt x="326" y="854"/>
                </a:lnTo>
                <a:cubicBezTo>
                  <a:pt x="326" y="1140"/>
                  <a:pt x="562" y="1376"/>
                  <a:pt x="854" y="1376"/>
                </a:cubicBezTo>
                <a:cubicBezTo>
                  <a:pt x="1140" y="1376"/>
                  <a:pt x="1377" y="1140"/>
                  <a:pt x="1377" y="854"/>
                </a:cubicBezTo>
                <a:cubicBezTo>
                  <a:pt x="1377" y="562"/>
                  <a:pt x="1140" y="326"/>
                  <a:pt x="854" y="326"/>
                </a:cubicBezTo>
                <a:cubicBezTo>
                  <a:pt x="562" y="326"/>
                  <a:pt x="326" y="562"/>
                  <a:pt x="326" y="854"/>
                </a:cubicBez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-6939296" y="10547480"/>
            <a:ext cx="2110525" cy="552214"/>
          </a:xfrm>
          <a:custGeom>
            <a:avLst/>
            <a:gdLst/>
            <a:ahLst/>
            <a:cxnLst/>
            <a:rect l="l" t="t" r="r" b="b"/>
            <a:pathLst>
              <a:path w="1229" h="322" extrusionOk="0">
                <a:moveTo>
                  <a:pt x="147" y="321"/>
                </a:moveTo>
                <a:lnTo>
                  <a:pt x="147" y="321"/>
                </a:lnTo>
                <a:cubicBezTo>
                  <a:pt x="147" y="321"/>
                  <a:pt x="147" y="321"/>
                  <a:pt x="153" y="321"/>
                </a:cubicBezTo>
                <a:cubicBezTo>
                  <a:pt x="1085" y="296"/>
                  <a:pt x="1085" y="296"/>
                  <a:pt x="1085" y="296"/>
                </a:cubicBezTo>
                <a:cubicBezTo>
                  <a:pt x="1164" y="291"/>
                  <a:pt x="1228" y="222"/>
                  <a:pt x="1228" y="143"/>
                </a:cubicBezTo>
                <a:cubicBezTo>
                  <a:pt x="1223" y="64"/>
                  <a:pt x="1154" y="0"/>
                  <a:pt x="1075" y="0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64" y="29"/>
                  <a:pt x="0" y="99"/>
                  <a:pt x="0" y="178"/>
                </a:cubicBezTo>
                <a:cubicBezTo>
                  <a:pt x="4" y="256"/>
                  <a:pt x="69" y="321"/>
                  <a:pt x="147" y="32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5"/>
          <p:cNvCxnSpPr/>
          <p:nvPr/>
        </p:nvCxnSpPr>
        <p:spPr>
          <a:xfrm rot="10800000" flipH="1">
            <a:off x="14092248" y="8180325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5"/>
          <p:cNvCxnSpPr/>
          <p:nvPr/>
        </p:nvCxnSpPr>
        <p:spPr>
          <a:xfrm rot="10800000" flipH="1">
            <a:off x="14378584" y="8067669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5"/>
          <p:cNvCxnSpPr/>
          <p:nvPr/>
        </p:nvCxnSpPr>
        <p:spPr>
          <a:xfrm rot="10800000" flipH="1">
            <a:off x="14660225" y="7940930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5"/>
          <p:cNvCxnSpPr/>
          <p:nvPr/>
        </p:nvCxnSpPr>
        <p:spPr>
          <a:xfrm rot="10800000" flipH="1">
            <a:off x="14946559" y="7828273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5"/>
          <p:cNvCxnSpPr/>
          <p:nvPr/>
        </p:nvCxnSpPr>
        <p:spPr>
          <a:xfrm rot="10800000" flipH="1">
            <a:off x="15228200" y="7710924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5"/>
          <p:cNvCxnSpPr/>
          <p:nvPr/>
        </p:nvCxnSpPr>
        <p:spPr>
          <a:xfrm rot="10800000" flipH="1">
            <a:off x="15514536" y="7598268"/>
            <a:ext cx="1455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5"/>
          <p:cNvCxnSpPr/>
          <p:nvPr/>
        </p:nvCxnSpPr>
        <p:spPr>
          <a:xfrm rot="10800000" flipH="1">
            <a:off x="15796177" y="7471529"/>
            <a:ext cx="1455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5"/>
          <p:cNvCxnSpPr/>
          <p:nvPr/>
        </p:nvCxnSpPr>
        <p:spPr>
          <a:xfrm rot="10800000" flipH="1">
            <a:off x="16082509" y="7354180"/>
            <a:ext cx="1455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5"/>
          <p:cNvCxnSpPr/>
          <p:nvPr/>
        </p:nvCxnSpPr>
        <p:spPr>
          <a:xfrm rot="10800000" flipH="1">
            <a:off x="16364152" y="7241524"/>
            <a:ext cx="1455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5"/>
          <p:cNvCxnSpPr/>
          <p:nvPr/>
        </p:nvCxnSpPr>
        <p:spPr>
          <a:xfrm rot="10800000" flipH="1">
            <a:off x="16650488" y="7114572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5"/>
          <p:cNvCxnSpPr/>
          <p:nvPr/>
        </p:nvCxnSpPr>
        <p:spPr>
          <a:xfrm rot="10800000" flipH="1">
            <a:off x="16941516" y="6997435"/>
            <a:ext cx="1356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5"/>
          <p:cNvCxnSpPr/>
          <p:nvPr/>
        </p:nvCxnSpPr>
        <p:spPr>
          <a:xfrm rot="10800000" flipH="1">
            <a:off x="17218463" y="6884779"/>
            <a:ext cx="1455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5"/>
          <p:cNvCxnSpPr/>
          <p:nvPr/>
        </p:nvCxnSpPr>
        <p:spPr>
          <a:xfrm rot="10800000" flipH="1">
            <a:off x="17504798" y="6772123"/>
            <a:ext cx="1356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5"/>
          <p:cNvCxnSpPr/>
          <p:nvPr/>
        </p:nvCxnSpPr>
        <p:spPr>
          <a:xfrm rot="10800000" flipH="1">
            <a:off x="17786439" y="6645171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/>
          <p:nvPr/>
        </p:nvCxnSpPr>
        <p:spPr>
          <a:xfrm rot="10800000" flipH="1">
            <a:off x="18922391" y="6171270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5"/>
          <p:cNvCxnSpPr/>
          <p:nvPr/>
        </p:nvCxnSpPr>
        <p:spPr>
          <a:xfrm rot="10800000" flipH="1">
            <a:off x="19208723" y="6058633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5"/>
          <p:cNvCxnSpPr/>
          <p:nvPr/>
        </p:nvCxnSpPr>
        <p:spPr>
          <a:xfrm rot="10800000" flipH="1">
            <a:off x="19495061" y="5941282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5"/>
          <p:cNvCxnSpPr/>
          <p:nvPr/>
        </p:nvCxnSpPr>
        <p:spPr>
          <a:xfrm>
            <a:off x="14092248" y="8241330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5"/>
          <p:cNvCxnSpPr/>
          <p:nvPr/>
        </p:nvCxnSpPr>
        <p:spPr>
          <a:xfrm>
            <a:off x="14359808" y="8396234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5"/>
          <p:cNvCxnSpPr/>
          <p:nvPr/>
        </p:nvCxnSpPr>
        <p:spPr>
          <a:xfrm>
            <a:off x="14622673" y="8551135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/>
          <p:nvPr/>
        </p:nvCxnSpPr>
        <p:spPr>
          <a:xfrm>
            <a:off x="14890230" y="8706038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5"/>
          <p:cNvCxnSpPr/>
          <p:nvPr/>
        </p:nvCxnSpPr>
        <p:spPr>
          <a:xfrm>
            <a:off x="15157791" y="8860939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5"/>
          <p:cNvCxnSpPr/>
          <p:nvPr/>
        </p:nvCxnSpPr>
        <p:spPr>
          <a:xfrm>
            <a:off x="15430044" y="9011147"/>
            <a:ext cx="1269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5"/>
          <p:cNvCxnSpPr/>
          <p:nvPr/>
        </p:nvCxnSpPr>
        <p:spPr>
          <a:xfrm>
            <a:off x="15688213" y="9166051"/>
            <a:ext cx="135600" cy="798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5"/>
          <p:cNvCxnSpPr/>
          <p:nvPr/>
        </p:nvCxnSpPr>
        <p:spPr>
          <a:xfrm>
            <a:off x="15955773" y="9320952"/>
            <a:ext cx="1356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5"/>
          <p:cNvCxnSpPr/>
          <p:nvPr/>
        </p:nvCxnSpPr>
        <p:spPr>
          <a:xfrm>
            <a:off x="16228027" y="9475855"/>
            <a:ext cx="135600" cy="798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5"/>
          <p:cNvCxnSpPr/>
          <p:nvPr/>
        </p:nvCxnSpPr>
        <p:spPr>
          <a:xfrm>
            <a:off x="16486195" y="9630757"/>
            <a:ext cx="1356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5"/>
          <p:cNvCxnSpPr/>
          <p:nvPr/>
        </p:nvCxnSpPr>
        <p:spPr>
          <a:xfrm>
            <a:off x="16758448" y="9780965"/>
            <a:ext cx="1356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5"/>
          <p:cNvCxnSpPr/>
          <p:nvPr/>
        </p:nvCxnSpPr>
        <p:spPr>
          <a:xfrm>
            <a:off x="17026009" y="9935868"/>
            <a:ext cx="1356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5"/>
          <p:cNvCxnSpPr/>
          <p:nvPr/>
        </p:nvCxnSpPr>
        <p:spPr>
          <a:xfrm>
            <a:off x="17293566" y="10090769"/>
            <a:ext cx="1269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5"/>
          <p:cNvCxnSpPr/>
          <p:nvPr/>
        </p:nvCxnSpPr>
        <p:spPr>
          <a:xfrm>
            <a:off x="17556431" y="10245673"/>
            <a:ext cx="1356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5"/>
          <p:cNvCxnSpPr/>
          <p:nvPr/>
        </p:nvCxnSpPr>
        <p:spPr>
          <a:xfrm>
            <a:off x="17823991" y="10395881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5"/>
          <p:cNvCxnSpPr/>
          <p:nvPr/>
        </p:nvCxnSpPr>
        <p:spPr>
          <a:xfrm>
            <a:off x="18091548" y="10550782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5"/>
          <p:cNvCxnSpPr/>
          <p:nvPr/>
        </p:nvCxnSpPr>
        <p:spPr>
          <a:xfrm>
            <a:off x="18363802" y="10705686"/>
            <a:ext cx="1269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5"/>
          <p:cNvCxnSpPr/>
          <p:nvPr/>
        </p:nvCxnSpPr>
        <p:spPr>
          <a:xfrm>
            <a:off x="18621973" y="10860587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5"/>
          <p:cNvCxnSpPr/>
          <p:nvPr/>
        </p:nvCxnSpPr>
        <p:spPr>
          <a:xfrm>
            <a:off x="18889530" y="11015490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5"/>
          <p:cNvCxnSpPr/>
          <p:nvPr/>
        </p:nvCxnSpPr>
        <p:spPr>
          <a:xfrm>
            <a:off x="19161783" y="11165698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 rot="10800000">
            <a:off x="10073971" y="8048893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 rot="10800000">
            <a:off x="9797026" y="7931542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 rot="10800000">
            <a:off x="9510689" y="7814193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5"/>
          <p:cNvCxnSpPr/>
          <p:nvPr/>
        </p:nvCxnSpPr>
        <p:spPr>
          <a:xfrm rot="10800000">
            <a:off x="9229048" y="7691936"/>
            <a:ext cx="1551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5"/>
          <p:cNvCxnSpPr/>
          <p:nvPr/>
        </p:nvCxnSpPr>
        <p:spPr>
          <a:xfrm rot="10800000">
            <a:off x="8942715" y="7574797"/>
            <a:ext cx="1551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5"/>
          <p:cNvCxnSpPr/>
          <p:nvPr/>
        </p:nvCxnSpPr>
        <p:spPr>
          <a:xfrm rot="10800000">
            <a:off x="8661286" y="7462141"/>
            <a:ext cx="1455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5"/>
          <p:cNvCxnSpPr/>
          <p:nvPr/>
        </p:nvCxnSpPr>
        <p:spPr>
          <a:xfrm rot="10800000">
            <a:off x="8374737" y="7344792"/>
            <a:ext cx="1551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5"/>
          <p:cNvCxnSpPr/>
          <p:nvPr/>
        </p:nvCxnSpPr>
        <p:spPr>
          <a:xfrm rot="10800000">
            <a:off x="8093308" y="7222536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5"/>
          <p:cNvCxnSpPr/>
          <p:nvPr/>
        </p:nvCxnSpPr>
        <p:spPr>
          <a:xfrm rot="10800000">
            <a:off x="7806763" y="7105396"/>
            <a:ext cx="1551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5"/>
          <p:cNvCxnSpPr/>
          <p:nvPr/>
        </p:nvCxnSpPr>
        <p:spPr>
          <a:xfrm rot="10800000">
            <a:off x="7515734" y="6992740"/>
            <a:ext cx="1551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5"/>
          <p:cNvCxnSpPr/>
          <p:nvPr/>
        </p:nvCxnSpPr>
        <p:spPr>
          <a:xfrm rot="10800000">
            <a:off x="7238786" y="6875391"/>
            <a:ext cx="1551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5"/>
          <p:cNvCxnSpPr/>
          <p:nvPr/>
        </p:nvCxnSpPr>
        <p:spPr>
          <a:xfrm rot="10800000">
            <a:off x="6947757" y="6748652"/>
            <a:ext cx="1551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5"/>
          <p:cNvCxnSpPr/>
          <p:nvPr/>
        </p:nvCxnSpPr>
        <p:spPr>
          <a:xfrm rot="10800000">
            <a:off x="6670811" y="6635995"/>
            <a:ext cx="155100" cy="657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 rot="10800000">
            <a:off x="4680549" y="5809849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5"/>
          <p:cNvCxnSpPr/>
          <p:nvPr/>
        </p:nvCxnSpPr>
        <p:spPr>
          <a:xfrm flipH="1">
            <a:off x="10083571" y="8109898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5"/>
          <p:cNvCxnSpPr/>
          <p:nvPr/>
        </p:nvCxnSpPr>
        <p:spPr>
          <a:xfrm flipH="1">
            <a:off x="9825402" y="8264801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5"/>
          <p:cNvCxnSpPr/>
          <p:nvPr/>
        </p:nvCxnSpPr>
        <p:spPr>
          <a:xfrm flipH="1">
            <a:off x="9557841" y="8415010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5"/>
          <p:cNvCxnSpPr/>
          <p:nvPr/>
        </p:nvCxnSpPr>
        <p:spPr>
          <a:xfrm flipH="1">
            <a:off x="9285588" y="8569911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5"/>
          <p:cNvCxnSpPr/>
          <p:nvPr/>
        </p:nvCxnSpPr>
        <p:spPr>
          <a:xfrm flipH="1">
            <a:off x="9027932" y="8724814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5"/>
          <p:cNvCxnSpPr/>
          <p:nvPr/>
        </p:nvCxnSpPr>
        <p:spPr>
          <a:xfrm flipH="1">
            <a:off x="8759858" y="8879715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5"/>
          <p:cNvCxnSpPr/>
          <p:nvPr/>
        </p:nvCxnSpPr>
        <p:spPr>
          <a:xfrm flipH="1">
            <a:off x="8487606" y="9034619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5"/>
          <p:cNvCxnSpPr/>
          <p:nvPr/>
        </p:nvCxnSpPr>
        <p:spPr>
          <a:xfrm flipH="1">
            <a:off x="8220049" y="9184827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5"/>
          <p:cNvCxnSpPr/>
          <p:nvPr/>
        </p:nvCxnSpPr>
        <p:spPr>
          <a:xfrm flipH="1">
            <a:off x="7961876" y="9339728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5"/>
          <p:cNvCxnSpPr/>
          <p:nvPr/>
        </p:nvCxnSpPr>
        <p:spPr>
          <a:xfrm flipH="1">
            <a:off x="7689624" y="9494631"/>
            <a:ext cx="145500" cy="798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5"/>
          <p:cNvCxnSpPr/>
          <p:nvPr/>
        </p:nvCxnSpPr>
        <p:spPr>
          <a:xfrm flipH="1">
            <a:off x="7422066" y="9649533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5"/>
          <p:cNvCxnSpPr/>
          <p:nvPr/>
        </p:nvCxnSpPr>
        <p:spPr>
          <a:xfrm flipH="1">
            <a:off x="7164406" y="9799741"/>
            <a:ext cx="135600" cy="798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5"/>
          <p:cNvCxnSpPr/>
          <p:nvPr/>
        </p:nvCxnSpPr>
        <p:spPr>
          <a:xfrm flipH="1">
            <a:off x="6891641" y="9954644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5"/>
          <p:cNvCxnSpPr/>
          <p:nvPr/>
        </p:nvCxnSpPr>
        <p:spPr>
          <a:xfrm flipH="1">
            <a:off x="6624083" y="10109545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5"/>
          <p:cNvCxnSpPr/>
          <p:nvPr/>
        </p:nvCxnSpPr>
        <p:spPr>
          <a:xfrm flipH="1">
            <a:off x="6351830" y="10264449"/>
            <a:ext cx="145500" cy="75300"/>
          </a:xfrm>
          <a:prstGeom prst="straightConnector1">
            <a:avLst/>
          </a:prstGeom>
          <a:noFill/>
          <a:ln w="129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5"/>
          <p:cNvCxnSpPr/>
          <p:nvPr/>
        </p:nvCxnSpPr>
        <p:spPr>
          <a:xfrm flipH="1">
            <a:off x="6094170" y="10419350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5"/>
          <p:cNvCxnSpPr/>
          <p:nvPr/>
        </p:nvCxnSpPr>
        <p:spPr>
          <a:xfrm flipH="1">
            <a:off x="5826101" y="10569558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5"/>
          <p:cNvCxnSpPr/>
          <p:nvPr/>
        </p:nvCxnSpPr>
        <p:spPr>
          <a:xfrm flipH="1">
            <a:off x="5553848" y="10724462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5"/>
          <p:cNvCxnSpPr/>
          <p:nvPr/>
        </p:nvCxnSpPr>
        <p:spPr>
          <a:xfrm flipH="1">
            <a:off x="5286288" y="10879363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5"/>
          <p:cNvCxnSpPr/>
          <p:nvPr/>
        </p:nvCxnSpPr>
        <p:spPr>
          <a:xfrm flipH="1">
            <a:off x="5028118" y="11034266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5"/>
          <p:cNvCxnSpPr/>
          <p:nvPr/>
        </p:nvCxnSpPr>
        <p:spPr>
          <a:xfrm flipH="1">
            <a:off x="4755865" y="11184474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5"/>
          <p:cNvSpPr/>
          <p:nvPr/>
        </p:nvSpPr>
        <p:spPr>
          <a:xfrm>
            <a:off x="12688738" y="6678226"/>
            <a:ext cx="2877434" cy="2877434"/>
          </a:xfrm>
          <a:custGeom>
            <a:avLst/>
            <a:gdLst/>
            <a:ahLst/>
            <a:cxnLst/>
            <a:rect l="l" t="t" r="r" b="b"/>
            <a:pathLst>
              <a:path w="2702" h="2702" extrusionOk="0">
                <a:moveTo>
                  <a:pt x="2701" y="1345"/>
                </a:moveTo>
                <a:lnTo>
                  <a:pt x="2701" y="1345"/>
                </a:lnTo>
                <a:cubicBezTo>
                  <a:pt x="2701" y="2095"/>
                  <a:pt x="2096" y="2701"/>
                  <a:pt x="1355" y="2701"/>
                </a:cubicBezTo>
                <a:cubicBezTo>
                  <a:pt x="605" y="2701"/>
                  <a:pt x="0" y="2095"/>
                  <a:pt x="0" y="1345"/>
                </a:cubicBezTo>
                <a:cubicBezTo>
                  <a:pt x="0" y="605"/>
                  <a:pt x="605" y="0"/>
                  <a:pt x="1355" y="0"/>
                </a:cubicBezTo>
                <a:cubicBezTo>
                  <a:pt x="2096" y="0"/>
                  <a:pt x="2701" y="605"/>
                  <a:pt x="2701" y="1345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8792706" y="6678226"/>
            <a:ext cx="2877418" cy="2877434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2702" y="1345"/>
                </a:moveTo>
                <a:lnTo>
                  <a:pt x="2702" y="1345"/>
                </a:lnTo>
                <a:cubicBezTo>
                  <a:pt x="2702" y="2095"/>
                  <a:pt x="2097" y="2701"/>
                  <a:pt x="1347" y="2701"/>
                </a:cubicBezTo>
                <a:cubicBezTo>
                  <a:pt x="606" y="2701"/>
                  <a:pt x="0" y="2095"/>
                  <a:pt x="0" y="1345"/>
                </a:cubicBezTo>
                <a:cubicBezTo>
                  <a:pt x="0" y="605"/>
                  <a:pt x="606" y="0"/>
                  <a:pt x="1347" y="0"/>
                </a:cubicBezTo>
                <a:cubicBezTo>
                  <a:pt x="2097" y="0"/>
                  <a:pt x="2702" y="605"/>
                  <a:pt x="2702" y="1345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2366597" y="3735081"/>
            <a:ext cx="4309108" cy="4299717"/>
          </a:xfrm>
          <a:custGeom>
            <a:avLst/>
            <a:gdLst/>
            <a:ahLst/>
            <a:cxnLst/>
            <a:rect l="l" t="t" r="r" b="b"/>
            <a:pathLst>
              <a:path w="4049" h="4039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4"/>
                  <a:pt x="3145" y="4038"/>
                  <a:pt x="2024" y="4038"/>
                </a:cubicBezTo>
                <a:cubicBezTo>
                  <a:pt x="913" y="4038"/>
                  <a:pt x="0" y="3134"/>
                  <a:pt x="0" y="2024"/>
                </a:cubicBezTo>
                <a:cubicBezTo>
                  <a:pt x="0" y="904"/>
                  <a:pt x="913" y="0"/>
                  <a:pt x="2024" y="0"/>
                </a:cubicBezTo>
                <a:cubicBezTo>
                  <a:pt x="3145" y="0"/>
                  <a:pt x="4048" y="904"/>
                  <a:pt x="4048" y="202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8773929" y="6659450"/>
            <a:ext cx="2914974" cy="2914977"/>
          </a:xfrm>
          <a:custGeom>
            <a:avLst/>
            <a:gdLst/>
            <a:ahLst/>
            <a:cxnLst/>
            <a:rect l="l" t="t" r="r" b="b"/>
            <a:pathLst>
              <a:path w="2739" h="2738" extrusionOk="0">
                <a:moveTo>
                  <a:pt x="2738" y="1363"/>
                </a:moveTo>
                <a:lnTo>
                  <a:pt x="2738" y="1363"/>
                </a:lnTo>
                <a:cubicBezTo>
                  <a:pt x="2738" y="2122"/>
                  <a:pt x="2124" y="2737"/>
                  <a:pt x="1365" y="2737"/>
                </a:cubicBezTo>
                <a:cubicBezTo>
                  <a:pt x="615" y="2737"/>
                  <a:pt x="0" y="2122"/>
                  <a:pt x="0" y="1363"/>
                </a:cubicBezTo>
                <a:cubicBezTo>
                  <a:pt x="0" y="614"/>
                  <a:pt x="615" y="0"/>
                  <a:pt x="1365" y="0"/>
                </a:cubicBezTo>
                <a:cubicBezTo>
                  <a:pt x="2124" y="0"/>
                  <a:pt x="2738" y="614"/>
                  <a:pt x="2738" y="1363"/>
                </a:cubicBezTo>
              </a:path>
            </a:pathLst>
          </a:custGeom>
          <a:noFill/>
          <a:ln w="1299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12669962" y="6659450"/>
            <a:ext cx="2914974" cy="2914977"/>
          </a:xfrm>
          <a:custGeom>
            <a:avLst/>
            <a:gdLst/>
            <a:ahLst/>
            <a:cxnLst/>
            <a:rect l="l" t="t" r="r" b="b"/>
            <a:pathLst>
              <a:path w="2739" h="2738" extrusionOk="0">
                <a:moveTo>
                  <a:pt x="2738" y="1363"/>
                </a:moveTo>
                <a:lnTo>
                  <a:pt x="2738" y="1363"/>
                </a:lnTo>
                <a:cubicBezTo>
                  <a:pt x="2738" y="2122"/>
                  <a:pt x="2123" y="2737"/>
                  <a:pt x="1373" y="2737"/>
                </a:cubicBezTo>
                <a:cubicBezTo>
                  <a:pt x="614" y="2737"/>
                  <a:pt x="0" y="2122"/>
                  <a:pt x="0" y="1363"/>
                </a:cubicBezTo>
                <a:cubicBezTo>
                  <a:pt x="0" y="614"/>
                  <a:pt x="614" y="0"/>
                  <a:pt x="1373" y="0"/>
                </a:cubicBezTo>
                <a:cubicBezTo>
                  <a:pt x="2123" y="0"/>
                  <a:pt x="2738" y="614"/>
                  <a:pt x="2738" y="1363"/>
                </a:cubicBezTo>
              </a:path>
            </a:pathLst>
          </a:custGeom>
          <a:noFill/>
          <a:ln w="1299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1688912" y="7588864"/>
            <a:ext cx="981045" cy="492871"/>
          </a:xfrm>
          <a:custGeom>
            <a:avLst/>
            <a:gdLst/>
            <a:ahLst/>
            <a:cxnLst/>
            <a:rect l="l" t="t" r="r" b="b"/>
            <a:pathLst>
              <a:path w="922" h="462" extrusionOk="0">
                <a:moveTo>
                  <a:pt x="0" y="461"/>
                </a:moveTo>
                <a:lnTo>
                  <a:pt x="0" y="461"/>
                </a:lnTo>
                <a:cubicBezTo>
                  <a:pt x="0" y="208"/>
                  <a:pt x="208" y="0"/>
                  <a:pt x="461" y="0"/>
                </a:cubicBezTo>
                <a:cubicBezTo>
                  <a:pt x="713" y="0"/>
                  <a:pt x="921" y="208"/>
                  <a:pt x="921" y="461"/>
                </a:cubicBezTo>
              </a:path>
            </a:pathLst>
          </a:custGeom>
          <a:noFill/>
          <a:ln w="1299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15584945" y="7734377"/>
            <a:ext cx="220618" cy="605524"/>
          </a:xfrm>
          <a:custGeom>
            <a:avLst/>
            <a:gdLst/>
            <a:ahLst/>
            <a:cxnLst/>
            <a:rect l="l" t="t" r="r" b="b"/>
            <a:pathLst>
              <a:path w="208" h="570" extrusionOk="0">
                <a:moveTo>
                  <a:pt x="207" y="569"/>
                </a:moveTo>
                <a:lnTo>
                  <a:pt x="0" y="569"/>
                </a:lnTo>
                <a:lnTo>
                  <a:pt x="0" y="0"/>
                </a:lnTo>
                <a:lnTo>
                  <a:pt x="207" y="0"/>
                </a:lnTo>
                <a:lnTo>
                  <a:pt x="207" y="569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8553310" y="7734377"/>
            <a:ext cx="220617" cy="605524"/>
          </a:xfrm>
          <a:custGeom>
            <a:avLst/>
            <a:gdLst/>
            <a:ahLst/>
            <a:cxnLst/>
            <a:rect l="l" t="t" r="r" b="b"/>
            <a:pathLst>
              <a:path w="209" h="570" extrusionOk="0">
                <a:moveTo>
                  <a:pt x="208" y="569"/>
                </a:moveTo>
                <a:lnTo>
                  <a:pt x="0" y="569"/>
                </a:lnTo>
                <a:lnTo>
                  <a:pt x="0" y="0"/>
                </a:lnTo>
                <a:lnTo>
                  <a:pt x="208" y="0"/>
                </a:lnTo>
                <a:lnTo>
                  <a:pt x="208" y="569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3464996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9" extrusionOk="0">
                <a:moveTo>
                  <a:pt x="1002" y="1238"/>
                </a:moveTo>
                <a:lnTo>
                  <a:pt x="1002" y="1238"/>
                </a:lnTo>
                <a:cubicBezTo>
                  <a:pt x="767" y="1238"/>
                  <a:pt x="542" y="1156"/>
                  <a:pt x="334" y="985"/>
                </a:cubicBezTo>
                <a:cubicBezTo>
                  <a:pt x="216" y="894"/>
                  <a:pt x="108" y="786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23"/>
                  <a:pt x="0" y="605"/>
                  <a:pt x="8" y="596"/>
                </a:cubicBezTo>
                <a:cubicBezTo>
                  <a:pt x="99" y="461"/>
                  <a:pt x="216" y="343"/>
                  <a:pt x="325" y="253"/>
                </a:cubicBezTo>
                <a:cubicBezTo>
                  <a:pt x="532" y="90"/>
                  <a:pt x="759" y="9"/>
                  <a:pt x="984" y="0"/>
                </a:cubicBezTo>
                <a:cubicBezTo>
                  <a:pt x="1219" y="0"/>
                  <a:pt x="1454" y="81"/>
                  <a:pt x="1662" y="253"/>
                </a:cubicBezTo>
                <a:cubicBezTo>
                  <a:pt x="1780" y="343"/>
                  <a:pt x="1888" y="461"/>
                  <a:pt x="1987" y="587"/>
                </a:cubicBezTo>
                <a:cubicBezTo>
                  <a:pt x="1987" y="587"/>
                  <a:pt x="1987" y="596"/>
                  <a:pt x="1996" y="596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7"/>
                  <a:pt x="1788" y="894"/>
                  <a:pt x="1671" y="985"/>
                </a:cubicBezTo>
                <a:cubicBezTo>
                  <a:pt x="1463" y="1147"/>
                  <a:pt x="1237" y="1238"/>
                  <a:pt x="1012" y="1238"/>
                </a:cubicBezTo>
                <a:lnTo>
                  <a:pt x="1002" y="123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3464996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9" extrusionOk="0">
                <a:moveTo>
                  <a:pt x="1002" y="1238"/>
                </a:moveTo>
                <a:lnTo>
                  <a:pt x="1002" y="1238"/>
                </a:lnTo>
                <a:cubicBezTo>
                  <a:pt x="767" y="1238"/>
                  <a:pt x="542" y="1156"/>
                  <a:pt x="334" y="985"/>
                </a:cubicBezTo>
                <a:cubicBezTo>
                  <a:pt x="216" y="894"/>
                  <a:pt x="108" y="786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23"/>
                  <a:pt x="0" y="605"/>
                  <a:pt x="8" y="596"/>
                </a:cubicBezTo>
                <a:cubicBezTo>
                  <a:pt x="99" y="461"/>
                  <a:pt x="216" y="343"/>
                  <a:pt x="325" y="253"/>
                </a:cubicBezTo>
                <a:cubicBezTo>
                  <a:pt x="532" y="90"/>
                  <a:pt x="759" y="9"/>
                  <a:pt x="984" y="0"/>
                </a:cubicBezTo>
                <a:cubicBezTo>
                  <a:pt x="1219" y="0"/>
                  <a:pt x="1454" y="81"/>
                  <a:pt x="1662" y="253"/>
                </a:cubicBezTo>
                <a:cubicBezTo>
                  <a:pt x="1780" y="343"/>
                  <a:pt x="1888" y="461"/>
                  <a:pt x="1987" y="587"/>
                </a:cubicBezTo>
                <a:cubicBezTo>
                  <a:pt x="1987" y="587"/>
                  <a:pt x="1987" y="596"/>
                  <a:pt x="1996" y="596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7"/>
                  <a:pt x="1788" y="894"/>
                  <a:pt x="1671" y="985"/>
                </a:cubicBezTo>
                <a:cubicBezTo>
                  <a:pt x="1463" y="1147"/>
                  <a:pt x="1237" y="1238"/>
                  <a:pt x="1012" y="1238"/>
                </a:cubicBezTo>
                <a:lnTo>
                  <a:pt x="1002" y="1238"/>
                </a:ln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3" y="795"/>
                  <a:pt x="560" y="1138"/>
                  <a:pt x="1002" y="1138"/>
                </a:cubicBezTo>
                <a:cubicBezTo>
                  <a:pt x="1002" y="1138"/>
                  <a:pt x="1002" y="1138"/>
                  <a:pt x="1012" y="1138"/>
                </a:cubicBezTo>
                <a:cubicBezTo>
                  <a:pt x="1219" y="1138"/>
                  <a:pt x="1418" y="1066"/>
                  <a:pt x="1608" y="912"/>
                </a:cubicBezTo>
                <a:cubicBezTo>
                  <a:pt x="1707" y="831"/>
                  <a:pt x="1807" y="732"/>
                  <a:pt x="1888" y="623"/>
                </a:cubicBezTo>
                <a:cubicBezTo>
                  <a:pt x="1761" y="443"/>
                  <a:pt x="1445" y="99"/>
                  <a:pt x="1002" y="99"/>
                </a:cubicBezTo>
                <a:cubicBezTo>
                  <a:pt x="993" y="99"/>
                  <a:pt x="993" y="99"/>
                  <a:pt x="993" y="99"/>
                </a:cubicBezTo>
                <a:cubicBezTo>
                  <a:pt x="785" y="99"/>
                  <a:pt x="578" y="181"/>
                  <a:pt x="388" y="334"/>
                </a:cubicBezTo>
                <a:cubicBezTo>
                  <a:pt x="289" y="406"/>
                  <a:pt x="189" y="506"/>
                  <a:pt x="108" y="6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4089302" y="356140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2"/>
                  <a:pt x="0" y="406"/>
                </a:cubicBezTo>
                <a:cubicBezTo>
                  <a:pt x="0" y="180"/>
                  <a:pt x="180" y="0"/>
                  <a:pt x="406" y="0"/>
                </a:cubicBezTo>
                <a:cubicBezTo>
                  <a:pt x="632" y="0"/>
                  <a:pt x="813" y="180"/>
                  <a:pt x="813" y="406"/>
                </a:cubicBezTo>
                <a:cubicBezTo>
                  <a:pt x="813" y="632"/>
                  <a:pt x="632" y="813"/>
                  <a:pt x="406" y="813"/>
                </a:cubicBezTo>
                <a:close/>
                <a:moveTo>
                  <a:pt x="406" y="90"/>
                </a:moveTo>
                <a:lnTo>
                  <a:pt x="406" y="90"/>
                </a:lnTo>
                <a:cubicBezTo>
                  <a:pt x="235" y="90"/>
                  <a:pt x="99" y="235"/>
                  <a:pt x="99" y="406"/>
                </a:cubicBezTo>
                <a:cubicBezTo>
                  <a:pt x="99" y="578"/>
                  <a:pt x="235" y="714"/>
                  <a:pt x="406" y="714"/>
                </a:cubicBezTo>
                <a:cubicBezTo>
                  <a:pt x="578" y="714"/>
                  <a:pt x="723" y="578"/>
                  <a:pt x="723" y="406"/>
                </a:cubicBezTo>
                <a:cubicBezTo>
                  <a:pt x="723" y="235"/>
                  <a:pt x="578" y="90"/>
                  <a:pt x="406" y="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17321730" y="3735081"/>
            <a:ext cx="4309108" cy="4299717"/>
          </a:xfrm>
          <a:custGeom>
            <a:avLst/>
            <a:gdLst/>
            <a:ahLst/>
            <a:cxnLst/>
            <a:rect l="l" t="t" r="r" b="b"/>
            <a:pathLst>
              <a:path w="4049" h="4039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4"/>
                  <a:pt x="3136" y="4038"/>
                  <a:pt x="2024" y="4038"/>
                </a:cubicBezTo>
                <a:cubicBezTo>
                  <a:pt x="904" y="4038"/>
                  <a:pt x="0" y="3134"/>
                  <a:pt x="0" y="2024"/>
                </a:cubicBezTo>
                <a:cubicBezTo>
                  <a:pt x="0" y="904"/>
                  <a:pt x="904" y="0"/>
                  <a:pt x="2024" y="0"/>
                </a:cubicBezTo>
                <a:cubicBezTo>
                  <a:pt x="3136" y="0"/>
                  <a:pt x="4048" y="904"/>
                  <a:pt x="4048" y="202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18420130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9" extrusionOk="0">
                <a:moveTo>
                  <a:pt x="1003" y="1238"/>
                </a:moveTo>
                <a:lnTo>
                  <a:pt x="1003" y="1238"/>
                </a:lnTo>
                <a:cubicBezTo>
                  <a:pt x="768" y="1238"/>
                  <a:pt x="542" y="1156"/>
                  <a:pt x="335" y="985"/>
                </a:cubicBezTo>
                <a:cubicBezTo>
                  <a:pt x="217" y="894"/>
                  <a:pt x="108" y="786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23"/>
                  <a:pt x="0" y="605"/>
                  <a:pt x="9" y="596"/>
                </a:cubicBezTo>
                <a:cubicBezTo>
                  <a:pt x="100" y="461"/>
                  <a:pt x="208" y="343"/>
                  <a:pt x="325" y="253"/>
                </a:cubicBezTo>
                <a:cubicBezTo>
                  <a:pt x="533" y="90"/>
                  <a:pt x="759" y="9"/>
                  <a:pt x="985" y="0"/>
                </a:cubicBezTo>
                <a:cubicBezTo>
                  <a:pt x="1220" y="0"/>
                  <a:pt x="1446" y="81"/>
                  <a:pt x="1663" y="253"/>
                </a:cubicBezTo>
                <a:cubicBezTo>
                  <a:pt x="1780" y="343"/>
                  <a:pt x="1889" y="461"/>
                  <a:pt x="1979" y="587"/>
                </a:cubicBezTo>
                <a:cubicBezTo>
                  <a:pt x="1988" y="587"/>
                  <a:pt x="1988" y="596"/>
                  <a:pt x="1988" y="596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7"/>
                  <a:pt x="1789" y="894"/>
                  <a:pt x="1672" y="985"/>
                </a:cubicBezTo>
                <a:cubicBezTo>
                  <a:pt x="1464" y="1147"/>
                  <a:pt x="1238" y="1238"/>
                  <a:pt x="1012" y="1238"/>
                </a:cubicBezTo>
                <a:cubicBezTo>
                  <a:pt x="1003" y="1238"/>
                  <a:pt x="1003" y="1238"/>
                  <a:pt x="1003" y="12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8420130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9" extrusionOk="0">
                <a:moveTo>
                  <a:pt x="1003" y="1238"/>
                </a:moveTo>
                <a:lnTo>
                  <a:pt x="1003" y="1238"/>
                </a:lnTo>
                <a:cubicBezTo>
                  <a:pt x="768" y="1238"/>
                  <a:pt x="542" y="1156"/>
                  <a:pt x="335" y="985"/>
                </a:cubicBezTo>
                <a:cubicBezTo>
                  <a:pt x="217" y="894"/>
                  <a:pt x="108" y="786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23"/>
                  <a:pt x="0" y="605"/>
                  <a:pt x="9" y="596"/>
                </a:cubicBezTo>
                <a:cubicBezTo>
                  <a:pt x="100" y="461"/>
                  <a:pt x="208" y="343"/>
                  <a:pt x="325" y="253"/>
                </a:cubicBezTo>
                <a:cubicBezTo>
                  <a:pt x="533" y="90"/>
                  <a:pt x="759" y="9"/>
                  <a:pt x="985" y="0"/>
                </a:cubicBezTo>
                <a:cubicBezTo>
                  <a:pt x="1220" y="0"/>
                  <a:pt x="1446" y="81"/>
                  <a:pt x="1663" y="253"/>
                </a:cubicBezTo>
                <a:cubicBezTo>
                  <a:pt x="1780" y="343"/>
                  <a:pt x="1889" y="461"/>
                  <a:pt x="1979" y="587"/>
                </a:cubicBezTo>
                <a:cubicBezTo>
                  <a:pt x="1988" y="587"/>
                  <a:pt x="1988" y="596"/>
                  <a:pt x="1988" y="596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7"/>
                  <a:pt x="1789" y="894"/>
                  <a:pt x="1672" y="985"/>
                </a:cubicBezTo>
                <a:cubicBezTo>
                  <a:pt x="1464" y="1147"/>
                  <a:pt x="1238" y="1238"/>
                  <a:pt x="1012" y="1238"/>
                </a:cubicBezTo>
                <a:cubicBezTo>
                  <a:pt x="1003" y="1238"/>
                  <a:pt x="1003" y="1238"/>
                  <a:pt x="1003" y="1238"/>
                </a:cubicBez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4" y="795"/>
                  <a:pt x="560" y="1138"/>
                  <a:pt x="1003" y="1138"/>
                </a:cubicBezTo>
                <a:cubicBezTo>
                  <a:pt x="1003" y="1138"/>
                  <a:pt x="1003" y="1138"/>
                  <a:pt x="1012" y="1138"/>
                </a:cubicBezTo>
                <a:cubicBezTo>
                  <a:pt x="1220" y="1138"/>
                  <a:pt x="1419" y="1066"/>
                  <a:pt x="1609" y="912"/>
                </a:cubicBezTo>
                <a:cubicBezTo>
                  <a:pt x="1708" y="831"/>
                  <a:pt x="1807" y="732"/>
                  <a:pt x="1889" y="623"/>
                </a:cubicBezTo>
                <a:cubicBezTo>
                  <a:pt x="1753" y="443"/>
                  <a:pt x="1437" y="99"/>
                  <a:pt x="994" y="99"/>
                </a:cubicBezTo>
                <a:cubicBezTo>
                  <a:pt x="994" y="99"/>
                  <a:pt x="994" y="99"/>
                  <a:pt x="985" y="99"/>
                </a:cubicBezTo>
                <a:cubicBezTo>
                  <a:pt x="777" y="99"/>
                  <a:pt x="578" y="181"/>
                  <a:pt x="389" y="334"/>
                </a:cubicBezTo>
                <a:cubicBezTo>
                  <a:pt x="289" y="406"/>
                  <a:pt x="190" y="506"/>
                  <a:pt x="108" y="6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19044434" y="356140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2"/>
                  <a:pt x="0" y="406"/>
                </a:cubicBezTo>
                <a:cubicBezTo>
                  <a:pt x="0" y="180"/>
                  <a:pt x="180" y="0"/>
                  <a:pt x="406" y="0"/>
                </a:cubicBezTo>
                <a:cubicBezTo>
                  <a:pt x="632" y="0"/>
                  <a:pt x="813" y="180"/>
                  <a:pt x="813" y="406"/>
                </a:cubicBezTo>
                <a:cubicBezTo>
                  <a:pt x="813" y="632"/>
                  <a:pt x="632" y="813"/>
                  <a:pt x="406" y="813"/>
                </a:cubicBezTo>
                <a:close/>
                <a:moveTo>
                  <a:pt x="406" y="90"/>
                </a:moveTo>
                <a:lnTo>
                  <a:pt x="406" y="90"/>
                </a:lnTo>
                <a:cubicBezTo>
                  <a:pt x="234" y="90"/>
                  <a:pt x="90" y="235"/>
                  <a:pt x="90" y="406"/>
                </a:cubicBezTo>
                <a:cubicBezTo>
                  <a:pt x="90" y="578"/>
                  <a:pt x="234" y="714"/>
                  <a:pt x="406" y="714"/>
                </a:cubicBezTo>
                <a:cubicBezTo>
                  <a:pt x="578" y="714"/>
                  <a:pt x="722" y="578"/>
                  <a:pt x="722" y="406"/>
                </a:cubicBezTo>
                <a:cubicBezTo>
                  <a:pt x="722" y="235"/>
                  <a:pt x="578" y="90"/>
                  <a:pt x="406" y="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2366597" y="9100335"/>
            <a:ext cx="4309108" cy="4299701"/>
          </a:xfrm>
          <a:custGeom>
            <a:avLst/>
            <a:gdLst/>
            <a:ahLst/>
            <a:cxnLst/>
            <a:rect l="l" t="t" r="r" b="b"/>
            <a:pathLst>
              <a:path w="4049" h="4040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5"/>
                  <a:pt x="3145" y="4039"/>
                  <a:pt x="2024" y="4039"/>
                </a:cubicBezTo>
                <a:cubicBezTo>
                  <a:pt x="913" y="4039"/>
                  <a:pt x="0" y="3135"/>
                  <a:pt x="0" y="2024"/>
                </a:cubicBezTo>
                <a:cubicBezTo>
                  <a:pt x="0" y="903"/>
                  <a:pt x="913" y="0"/>
                  <a:pt x="2024" y="0"/>
                </a:cubicBezTo>
                <a:cubicBezTo>
                  <a:pt x="3145" y="0"/>
                  <a:pt x="4048" y="903"/>
                  <a:pt x="4048" y="202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3464996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8" extrusionOk="0">
                <a:moveTo>
                  <a:pt x="1002" y="1237"/>
                </a:moveTo>
                <a:lnTo>
                  <a:pt x="1002" y="1237"/>
                </a:lnTo>
                <a:cubicBezTo>
                  <a:pt x="767" y="1237"/>
                  <a:pt x="542" y="1156"/>
                  <a:pt x="334" y="993"/>
                </a:cubicBezTo>
                <a:cubicBezTo>
                  <a:pt x="216" y="903"/>
                  <a:pt x="108" y="785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32"/>
                  <a:pt x="0" y="605"/>
                  <a:pt x="8" y="596"/>
                </a:cubicBezTo>
                <a:cubicBezTo>
                  <a:pt x="99" y="469"/>
                  <a:pt x="216" y="352"/>
                  <a:pt x="325" y="262"/>
                </a:cubicBezTo>
                <a:cubicBezTo>
                  <a:pt x="532" y="90"/>
                  <a:pt x="759" y="9"/>
                  <a:pt x="984" y="9"/>
                </a:cubicBezTo>
                <a:cubicBezTo>
                  <a:pt x="1219" y="0"/>
                  <a:pt x="1454" y="90"/>
                  <a:pt x="1662" y="253"/>
                </a:cubicBezTo>
                <a:cubicBezTo>
                  <a:pt x="1780" y="343"/>
                  <a:pt x="1888" y="460"/>
                  <a:pt x="1987" y="587"/>
                </a:cubicBezTo>
                <a:cubicBezTo>
                  <a:pt x="1987" y="587"/>
                  <a:pt x="1987" y="596"/>
                  <a:pt x="1996" y="605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6"/>
                  <a:pt x="1788" y="894"/>
                  <a:pt x="1671" y="984"/>
                </a:cubicBezTo>
                <a:cubicBezTo>
                  <a:pt x="1463" y="1156"/>
                  <a:pt x="1237" y="1237"/>
                  <a:pt x="1012" y="1237"/>
                </a:cubicBezTo>
                <a:lnTo>
                  <a:pt x="1002" y="123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3464996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8" extrusionOk="0">
                <a:moveTo>
                  <a:pt x="1002" y="1237"/>
                </a:moveTo>
                <a:lnTo>
                  <a:pt x="1002" y="1237"/>
                </a:lnTo>
                <a:cubicBezTo>
                  <a:pt x="767" y="1237"/>
                  <a:pt x="542" y="1156"/>
                  <a:pt x="334" y="993"/>
                </a:cubicBezTo>
                <a:cubicBezTo>
                  <a:pt x="216" y="903"/>
                  <a:pt x="108" y="785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32"/>
                  <a:pt x="0" y="605"/>
                  <a:pt x="8" y="596"/>
                </a:cubicBezTo>
                <a:cubicBezTo>
                  <a:pt x="99" y="469"/>
                  <a:pt x="216" y="352"/>
                  <a:pt x="325" y="262"/>
                </a:cubicBezTo>
                <a:cubicBezTo>
                  <a:pt x="532" y="90"/>
                  <a:pt x="759" y="9"/>
                  <a:pt x="984" y="9"/>
                </a:cubicBezTo>
                <a:cubicBezTo>
                  <a:pt x="1219" y="0"/>
                  <a:pt x="1454" y="90"/>
                  <a:pt x="1662" y="253"/>
                </a:cubicBezTo>
                <a:cubicBezTo>
                  <a:pt x="1780" y="343"/>
                  <a:pt x="1888" y="460"/>
                  <a:pt x="1987" y="587"/>
                </a:cubicBezTo>
                <a:cubicBezTo>
                  <a:pt x="1987" y="587"/>
                  <a:pt x="1987" y="596"/>
                  <a:pt x="1996" y="605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6"/>
                  <a:pt x="1788" y="894"/>
                  <a:pt x="1671" y="984"/>
                </a:cubicBezTo>
                <a:cubicBezTo>
                  <a:pt x="1463" y="1156"/>
                  <a:pt x="1237" y="1237"/>
                  <a:pt x="1012" y="1237"/>
                </a:cubicBezTo>
                <a:lnTo>
                  <a:pt x="1002" y="1237"/>
                </a:ln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3" y="795"/>
                  <a:pt x="560" y="1147"/>
                  <a:pt x="1002" y="1147"/>
                </a:cubicBezTo>
                <a:cubicBezTo>
                  <a:pt x="1002" y="1147"/>
                  <a:pt x="1002" y="1147"/>
                  <a:pt x="1012" y="1147"/>
                </a:cubicBezTo>
                <a:cubicBezTo>
                  <a:pt x="1219" y="1138"/>
                  <a:pt x="1418" y="1066"/>
                  <a:pt x="1608" y="912"/>
                </a:cubicBezTo>
                <a:cubicBezTo>
                  <a:pt x="1707" y="831"/>
                  <a:pt x="1807" y="731"/>
                  <a:pt x="1888" y="623"/>
                </a:cubicBezTo>
                <a:cubicBezTo>
                  <a:pt x="1761" y="442"/>
                  <a:pt x="1445" y="99"/>
                  <a:pt x="1002" y="99"/>
                </a:cubicBezTo>
                <a:cubicBezTo>
                  <a:pt x="993" y="99"/>
                  <a:pt x="993" y="99"/>
                  <a:pt x="993" y="99"/>
                </a:cubicBezTo>
                <a:cubicBezTo>
                  <a:pt x="785" y="99"/>
                  <a:pt x="578" y="180"/>
                  <a:pt x="388" y="334"/>
                </a:cubicBezTo>
                <a:cubicBezTo>
                  <a:pt x="289" y="415"/>
                  <a:pt x="189" y="515"/>
                  <a:pt x="108" y="6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4089302" y="892665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3"/>
                  <a:pt x="0" y="407"/>
                </a:cubicBezTo>
                <a:cubicBezTo>
                  <a:pt x="0" y="181"/>
                  <a:pt x="180" y="0"/>
                  <a:pt x="406" y="0"/>
                </a:cubicBezTo>
                <a:cubicBezTo>
                  <a:pt x="632" y="0"/>
                  <a:pt x="813" y="181"/>
                  <a:pt x="813" y="407"/>
                </a:cubicBezTo>
                <a:cubicBezTo>
                  <a:pt x="813" y="633"/>
                  <a:pt x="632" y="813"/>
                  <a:pt x="406" y="813"/>
                </a:cubicBezTo>
                <a:close/>
                <a:moveTo>
                  <a:pt x="406" y="91"/>
                </a:moveTo>
                <a:lnTo>
                  <a:pt x="406" y="91"/>
                </a:lnTo>
                <a:cubicBezTo>
                  <a:pt x="235" y="91"/>
                  <a:pt x="99" y="235"/>
                  <a:pt x="99" y="407"/>
                </a:cubicBezTo>
                <a:cubicBezTo>
                  <a:pt x="99" y="579"/>
                  <a:pt x="235" y="723"/>
                  <a:pt x="406" y="723"/>
                </a:cubicBezTo>
                <a:cubicBezTo>
                  <a:pt x="578" y="723"/>
                  <a:pt x="723" y="579"/>
                  <a:pt x="723" y="407"/>
                </a:cubicBezTo>
                <a:cubicBezTo>
                  <a:pt x="723" y="235"/>
                  <a:pt x="578" y="91"/>
                  <a:pt x="406" y="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7321730" y="9100335"/>
            <a:ext cx="4309108" cy="4299701"/>
          </a:xfrm>
          <a:custGeom>
            <a:avLst/>
            <a:gdLst/>
            <a:ahLst/>
            <a:cxnLst/>
            <a:rect l="l" t="t" r="r" b="b"/>
            <a:pathLst>
              <a:path w="4049" h="4040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5"/>
                  <a:pt x="3136" y="4039"/>
                  <a:pt x="2024" y="4039"/>
                </a:cubicBezTo>
                <a:cubicBezTo>
                  <a:pt x="904" y="4039"/>
                  <a:pt x="0" y="3135"/>
                  <a:pt x="0" y="2024"/>
                </a:cubicBezTo>
                <a:cubicBezTo>
                  <a:pt x="0" y="903"/>
                  <a:pt x="904" y="0"/>
                  <a:pt x="2024" y="0"/>
                </a:cubicBezTo>
                <a:cubicBezTo>
                  <a:pt x="3136" y="0"/>
                  <a:pt x="4048" y="903"/>
                  <a:pt x="4048" y="202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8420130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8" extrusionOk="0">
                <a:moveTo>
                  <a:pt x="1003" y="1237"/>
                </a:moveTo>
                <a:lnTo>
                  <a:pt x="1003" y="1237"/>
                </a:lnTo>
                <a:cubicBezTo>
                  <a:pt x="768" y="1237"/>
                  <a:pt x="542" y="1156"/>
                  <a:pt x="335" y="993"/>
                </a:cubicBezTo>
                <a:cubicBezTo>
                  <a:pt x="217" y="903"/>
                  <a:pt x="108" y="785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32"/>
                  <a:pt x="0" y="605"/>
                  <a:pt x="9" y="596"/>
                </a:cubicBezTo>
                <a:cubicBezTo>
                  <a:pt x="100" y="469"/>
                  <a:pt x="208" y="352"/>
                  <a:pt x="325" y="262"/>
                </a:cubicBezTo>
                <a:cubicBezTo>
                  <a:pt x="533" y="90"/>
                  <a:pt x="759" y="9"/>
                  <a:pt x="985" y="9"/>
                </a:cubicBezTo>
                <a:cubicBezTo>
                  <a:pt x="1220" y="0"/>
                  <a:pt x="1446" y="90"/>
                  <a:pt x="1663" y="253"/>
                </a:cubicBezTo>
                <a:cubicBezTo>
                  <a:pt x="1780" y="343"/>
                  <a:pt x="1889" y="460"/>
                  <a:pt x="1979" y="587"/>
                </a:cubicBezTo>
                <a:cubicBezTo>
                  <a:pt x="1988" y="587"/>
                  <a:pt x="1988" y="596"/>
                  <a:pt x="1988" y="605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6"/>
                  <a:pt x="1789" y="894"/>
                  <a:pt x="1672" y="984"/>
                </a:cubicBezTo>
                <a:cubicBezTo>
                  <a:pt x="1464" y="1156"/>
                  <a:pt x="1238" y="1237"/>
                  <a:pt x="1012" y="1237"/>
                </a:cubicBezTo>
                <a:cubicBezTo>
                  <a:pt x="1003" y="1237"/>
                  <a:pt x="1003" y="1237"/>
                  <a:pt x="1003" y="123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18420130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8" extrusionOk="0">
                <a:moveTo>
                  <a:pt x="1003" y="1237"/>
                </a:moveTo>
                <a:lnTo>
                  <a:pt x="1003" y="1237"/>
                </a:lnTo>
                <a:cubicBezTo>
                  <a:pt x="768" y="1237"/>
                  <a:pt x="542" y="1156"/>
                  <a:pt x="335" y="993"/>
                </a:cubicBezTo>
                <a:cubicBezTo>
                  <a:pt x="217" y="903"/>
                  <a:pt x="108" y="785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32"/>
                  <a:pt x="0" y="605"/>
                  <a:pt x="9" y="596"/>
                </a:cubicBezTo>
                <a:cubicBezTo>
                  <a:pt x="100" y="469"/>
                  <a:pt x="208" y="352"/>
                  <a:pt x="325" y="262"/>
                </a:cubicBezTo>
                <a:cubicBezTo>
                  <a:pt x="533" y="90"/>
                  <a:pt x="759" y="9"/>
                  <a:pt x="985" y="9"/>
                </a:cubicBezTo>
                <a:cubicBezTo>
                  <a:pt x="1220" y="0"/>
                  <a:pt x="1446" y="90"/>
                  <a:pt x="1663" y="253"/>
                </a:cubicBezTo>
                <a:cubicBezTo>
                  <a:pt x="1780" y="343"/>
                  <a:pt x="1889" y="460"/>
                  <a:pt x="1979" y="587"/>
                </a:cubicBezTo>
                <a:cubicBezTo>
                  <a:pt x="1988" y="587"/>
                  <a:pt x="1988" y="596"/>
                  <a:pt x="1988" y="605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6"/>
                  <a:pt x="1789" y="894"/>
                  <a:pt x="1672" y="984"/>
                </a:cubicBezTo>
                <a:cubicBezTo>
                  <a:pt x="1464" y="1156"/>
                  <a:pt x="1238" y="1237"/>
                  <a:pt x="1012" y="1237"/>
                </a:cubicBezTo>
                <a:cubicBezTo>
                  <a:pt x="1003" y="1237"/>
                  <a:pt x="1003" y="1237"/>
                  <a:pt x="1003" y="1237"/>
                </a:cubicBez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4" y="795"/>
                  <a:pt x="560" y="1147"/>
                  <a:pt x="1003" y="1147"/>
                </a:cubicBezTo>
                <a:cubicBezTo>
                  <a:pt x="1003" y="1147"/>
                  <a:pt x="1003" y="1147"/>
                  <a:pt x="1012" y="1147"/>
                </a:cubicBezTo>
                <a:cubicBezTo>
                  <a:pt x="1220" y="1138"/>
                  <a:pt x="1419" y="1066"/>
                  <a:pt x="1609" y="912"/>
                </a:cubicBezTo>
                <a:cubicBezTo>
                  <a:pt x="1708" y="831"/>
                  <a:pt x="1807" y="731"/>
                  <a:pt x="1889" y="623"/>
                </a:cubicBezTo>
                <a:cubicBezTo>
                  <a:pt x="1753" y="442"/>
                  <a:pt x="1437" y="99"/>
                  <a:pt x="994" y="99"/>
                </a:cubicBezTo>
                <a:cubicBezTo>
                  <a:pt x="994" y="99"/>
                  <a:pt x="994" y="99"/>
                  <a:pt x="985" y="99"/>
                </a:cubicBezTo>
                <a:cubicBezTo>
                  <a:pt x="777" y="99"/>
                  <a:pt x="578" y="180"/>
                  <a:pt x="389" y="334"/>
                </a:cubicBezTo>
                <a:cubicBezTo>
                  <a:pt x="289" y="415"/>
                  <a:pt x="190" y="515"/>
                  <a:pt x="108" y="6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19044434" y="892665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3"/>
                  <a:pt x="0" y="407"/>
                </a:cubicBezTo>
                <a:cubicBezTo>
                  <a:pt x="0" y="181"/>
                  <a:pt x="180" y="0"/>
                  <a:pt x="406" y="0"/>
                </a:cubicBezTo>
                <a:cubicBezTo>
                  <a:pt x="632" y="0"/>
                  <a:pt x="813" y="181"/>
                  <a:pt x="813" y="407"/>
                </a:cubicBezTo>
                <a:cubicBezTo>
                  <a:pt x="813" y="633"/>
                  <a:pt x="632" y="813"/>
                  <a:pt x="406" y="813"/>
                </a:cubicBezTo>
                <a:close/>
                <a:moveTo>
                  <a:pt x="406" y="91"/>
                </a:moveTo>
                <a:lnTo>
                  <a:pt x="406" y="91"/>
                </a:lnTo>
                <a:cubicBezTo>
                  <a:pt x="234" y="91"/>
                  <a:pt x="90" y="235"/>
                  <a:pt x="90" y="407"/>
                </a:cubicBezTo>
                <a:cubicBezTo>
                  <a:pt x="90" y="579"/>
                  <a:pt x="234" y="723"/>
                  <a:pt x="406" y="723"/>
                </a:cubicBezTo>
                <a:cubicBezTo>
                  <a:pt x="578" y="723"/>
                  <a:pt x="722" y="579"/>
                  <a:pt x="722" y="407"/>
                </a:cubicBezTo>
                <a:cubicBezTo>
                  <a:pt x="722" y="235"/>
                  <a:pt x="578" y="91"/>
                  <a:pt x="406" y="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4117466" y="4791235"/>
            <a:ext cx="896554" cy="896554"/>
          </a:xfrm>
          <a:custGeom>
            <a:avLst/>
            <a:gdLst/>
            <a:ahLst/>
            <a:cxnLst/>
            <a:rect l="l" t="t" r="r" b="b"/>
            <a:pathLst>
              <a:path w="841" h="841" extrusionOk="0">
                <a:moveTo>
                  <a:pt x="840" y="118"/>
                </a:moveTo>
                <a:lnTo>
                  <a:pt x="840" y="118"/>
                </a:lnTo>
                <a:cubicBezTo>
                  <a:pt x="840" y="91"/>
                  <a:pt x="822" y="55"/>
                  <a:pt x="804" y="36"/>
                </a:cubicBezTo>
                <a:cubicBezTo>
                  <a:pt x="777" y="18"/>
                  <a:pt x="750" y="0"/>
                  <a:pt x="723" y="0"/>
                </a:cubicBezTo>
                <a:cubicBezTo>
                  <a:pt x="687" y="0"/>
                  <a:pt x="660" y="18"/>
                  <a:pt x="632" y="36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343" y="317"/>
                  <a:pt x="325" y="317"/>
                  <a:pt x="307" y="317"/>
                </a:cubicBezTo>
                <a:cubicBezTo>
                  <a:pt x="289" y="317"/>
                  <a:pt x="262" y="325"/>
                  <a:pt x="244" y="344"/>
                </a:cubicBezTo>
                <a:lnTo>
                  <a:pt x="244" y="344"/>
                </a:lnTo>
                <a:cubicBezTo>
                  <a:pt x="217" y="371"/>
                  <a:pt x="217" y="407"/>
                  <a:pt x="244" y="434"/>
                </a:cubicBezTo>
                <a:lnTo>
                  <a:pt x="244" y="434"/>
                </a:lnTo>
                <a:cubicBezTo>
                  <a:pt x="54" y="624"/>
                  <a:pt x="54" y="624"/>
                  <a:pt x="54" y="624"/>
                </a:cubicBezTo>
                <a:lnTo>
                  <a:pt x="45" y="633"/>
                </a:lnTo>
                <a:cubicBezTo>
                  <a:pt x="9" y="768"/>
                  <a:pt x="9" y="768"/>
                  <a:pt x="9" y="768"/>
                </a:cubicBezTo>
                <a:cubicBezTo>
                  <a:pt x="0" y="777"/>
                  <a:pt x="9" y="786"/>
                  <a:pt x="18" y="795"/>
                </a:cubicBezTo>
                <a:cubicBezTo>
                  <a:pt x="45" y="831"/>
                  <a:pt x="45" y="831"/>
                  <a:pt x="45" y="831"/>
                </a:cubicBezTo>
                <a:cubicBezTo>
                  <a:pt x="54" y="840"/>
                  <a:pt x="63" y="840"/>
                  <a:pt x="72" y="840"/>
                </a:cubicBezTo>
                <a:cubicBezTo>
                  <a:pt x="72" y="840"/>
                  <a:pt x="72" y="840"/>
                  <a:pt x="81" y="840"/>
                </a:cubicBezTo>
                <a:cubicBezTo>
                  <a:pt x="208" y="795"/>
                  <a:pt x="208" y="795"/>
                  <a:pt x="208" y="795"/>
                </a:cubicBezTo>
                <a:lnTo>
                  <a:pt x="217" y="786"/>
                </a:lnTo>
                <a:cubicBezTo>
                  <a:pt x="407" y="597"/>
                  <a:pt x="407" y="597"/>
                  <a:pt x="407" y="597"/>
                </a:cubicBezTo>
                <a:cubicBezTo>
                  <a:pt x="407" y="606"/>
                  <a:pt x="407" y="606"/>
                  <a:pt x="407" y="606"/>
                </a:cubicBezTo>
                <a:cubicBezTo>
                  <a:pt x="424" y="615"/>
                  <a:pt x="434" y="624"/>
                  <a:pt x="452" y="624"/>
                </a:cubicBezTo>
                <a:cubicBezTo>
                  <a:pt x="470" y="624"/>
                  <a:pt x="488" y="615"/>
                  <a:pt x="497" y="606"/>
                </a:cubicBezTo>
                <a:cubicBezTo>
                  <a:pt x="533" y="569"/>
                  <a:pt x="533" y="524"/>
                  <a:pt x="524" y="488"/>
                </a:cubicBezTo>
                <a:cubicBezTo>
                  <a:pt x="804" y="208"/>
                  <a:pt x="804" y="208"/>
                  <a:pt x="804" y="208"/>
                </a:cubicBezTo>
                <a:cubicBezTo>
                  <a:pt x="831" y="181"/>
                  <a:pt x="840" y="154"/>
                  <a:pt x="840" y="118"/>
                </a:cubicBezTo>
                <a:close/>
                <a:moveTo>
                  <a:pt x="181" y="732"/>
                </a:moveTo>
                <a:lnTo>
                  <a:pt x="181" y="732"/>
                </a:lnTo>
                <a:cubicBezTo>
                  <a:pt x="81" y="768"/>
                  <a:pt x="81" y="768"/>
                  <a:pt x="81" y="768"/>
                </a:cubicBezTo>
                <a:cubicBezTo>
                  <a:pt x="72" y="768"/>
                  <a:pt x="72" y="768"/>
                  <a:pt x="72" y="768"/>
                </a:cubicBezTo>
                <a:cubicBezTo>
                  <a:pt x="108" y="669"/>
                  <a:pt x="108" y="669"/>
                  <a:pt x="108" y="669"/>
                </a:cubicBezTo>
                <a:cubicBezTo>
                  <a:pt x="145" y="660"/>
                  <a:pt x="162" y="669"/>
                  <a:pt x="190" y="678"/>
                </a:cubicBezTo>
                <a:cubicBezTo>
                  <a:pt x="199" y="678"/>
                  <a:pt x="208" y="687"/>
                  <a:pt x="226" y="687"/>
                </a:cubicBezTo>
                <a:lnTo>
                  <a:pt x="181" y="732"/>
                </a:lnTo>
                <a:close/>
                <a:moveTo>
                  <a:pt x="307" y="606"/>
                </a:moveTo>
                <a:lnTo>
                  <a:pt x="307" y="606"/>
                </a:lnTo>
                <a:cubicBezTo>
                  <a:pt x="253" y="624"/>
                  <a:pt x="235" y="624"/>
                  <a:pt x="208" y="615"/>
                </a:cubicBezTo>
                <a:cubicBezTo>
                  <a:pt x="199" y="606"/>
                  <a:pt x="190" y="606"/>
                  <a:pt x="171" y="606"/>
                </a:cubicBezTo>
                <a:cubicBezTo>
                  <a:pt x="289" y="479"/>
                  <a:pt x="289" y="479"/>
                  <a:pt x="289" y="479"/>
                </a:cubicBezTo>
                <a:cubicBezTo>
                  <a:pt x="361" y="551"/>
                  <a:pt x="361" y="551"/>
                  <a:pt x="361" y="551"/>
                </a:cubicBezTo>
                <a:lnTo>
                  <a:pt x="307" y="606"/>
                </a:lnTo>
                <a:close/>
                <a:moveTo>
                  <a:pt x="759" y="163"/>
                </a:moveTo>
                <a:lnTo>
                  <a:pt x="759" y="163"/>
                </a:lnTo>
                <a:cubicBezTo>
                  <a:pt x="452" y="461"/>
                  <a:pt x="452" y="461"/>
                  <a:pt x="452" y="461"/>
                </a:cubicBezTo>
                <a:cubicBezTo>
                  <a:pt x="443" y="479"/>
                  <a:pt x="443" y="497"/>
                  <a:pt x="452" y="506"/>
                </a:cubicBezTo>
                <a:cubicBezTo>
                  <a:pt x="461" y="515"/>
                  <a:pt x="461" y="524"/>
                  <a:pt x="461" y="533"/>
                </a:cubicBezTo>
                <a:cubicBezTo>
                  <a:pt x="461" y="542"/>
                  <a:pt x="461" y="551"/>
                  <a:pt x="452" y="551"/>
                </a:cubicBezTo>
                <a:cubicBezTo>
                  <a:pt x="289" y="389"/>
                  <a:pt x="289" y="389"/>
                  <a:pt x="289" y="389"/>
                </a:cubicBezTo>
                <a:cubicBezTo>
                  <a:pt x="298" y="389"/>
                  <a:pt x="307" y="380"/>
                  <a:pt x="307" y="380"/>
                </a:cubicBezTo>
                <a:cubicBezTo>
                  <a:pt x="316" y="380"/>
                  <a:pt x="325" y="389"/>
                  <a:pt x="334" y="389"/>
                </a:cubicBezTo>
                <a:cubicBezTo>
                  <a:pt x="343" y="398"/>
                  <a:pt x="343" y="398"/>
                  <a:pt x="352" y="398"/>
                </a:cubicBezTo>
                <a:cubicBezTo>
                  <a:pt x="361" y="398"/>
                  <a:pt x="370" y="398"/>
                  <a:pt x="379" y="389"/>
                </a:cubicBezTo>
                <a:cubicBezTo>
                  <a:pt x="687" y="81"/>
                  <a:pt x="687" y="81"/>
                  <a:pt x="687" y="81"/>
                </a:cubicBezTo>
                <a:cubicBezTo>
                  <a:pt x="705" y="64"/>
                  <a:pt x="741" y="64"/>
                  <a:pt x="759" y="81"/>
                </a:cubicBezTo>
                <a:cubicBezTo>
                  <a:pt x="768" y="91"/>
                  <a:pt x="777" y="109"/>
                  <a:pt x="777" y="118"/>
                </a:cubicBezTo>
                <a:cubicBezTo>
                  <a:pt x="777" y="136"/>
                  <a:pt x="768" y="145"/>
                  <a:pt x="759" y="1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4032974" y="5678401"/>
            <a:ext cx="183065" cy="253477"/>
          </a:xfrm>
          <a:custGeom>
            <a:avLst/>
            <a:gdLst/>
            <a:ahLst/>
            <a:cxnLst/>
            <a:rect l="l" t="t" r="r" b="b"/>
            <a:pathLst>
              <a:path w="173" h="236" extrusionOk="0">
                <a:moveTo>
                  <a:pt x="91" y="0"/>
                </a:moveTo>
                <a:lnTo>
                  <a:pt x="91" y="0"/>
                </a:lnTo>
                <a:lnTo>
                  <a:pt x="91" y="0"/>
                </a:lnTo>
                <a:cubicBezTo>
                  <a:pt x="73" y="0"/>
                  <a:pt x="64" y="9"/>
                  <a:pt x="55" y="19"/>
                </a:cubicBezTo>
                <a:cubicBezTo>
                  <a:pt x="46" y="46"/>
                  <a:pt x="0" y="118"/>
                  <a:pt x="0" y="154"/>
                </a:cubicBezTo>
                <a:cubicBezTo>
                  <a:pt x="0" y="199"/>
                  <a:pt x="37" y="235"/>
                  <a:pt x="91" y="235"/>
                </a:cubicBezTo>
                <a:cubicBezTo>
                  <a:pt x="136" y="235"/>
                  <a:pt x="172" y="199"/>
                  <a:pt x="172" y="154"/>
                </a:cubicBezTo>
                <a:cubicBezTo>
                  <a:pt x="172" y="118"/>
                  <a:pt x="136" y="46"/>
                  <a:pt x="118" y="19"/>
                </a:cubicBezTo>
                <a:cubicBezTo>
                  <a:pt x="109" y="9"/>
                  <a:pt x="100" y="0"/>
                  <a:pt x="91" y="0"/>
                </a:cubicBezTo>
                <a:close/>
                <a:moveTo>
                  <a:pt x="91" y="172"/>
                </a:moveTo>
                <a:lnTo>
                  <a:pt x="91" y="172"/>
                </a:lnTo>
                <a:cubicBezTo>
                  <a:pt x="73" y="172"/>
                  <a:pt x="73" y="163"/>
                  <a:pt x="73" y="154"/>
                </a:cubicBezTo>
                <a:cubicBezTo>
                  <a:pt x="73" y="145"/>
                  <a:pt x="73" y="127"/>
                  <a:pt x="91" y="109"/>
                </a:cubicBezTo>
                <a:cubicBezTo>
                  <a:pt x="100" y="127"/>
                  <a:pt x="100" y="145"/>
                  <a:pt x="109" y="154"/>
                </a:cubicBezTo>
                <a:cubicBezTo>
                  <a:pt x="109" y="163"/>
                  <a:pt x="100" y="172"/>
                  <a:pt x="91" y="1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3831130" y="10302001"/>
            <a:ext cx="1483305" cy="915328"/>
          </a:xfrm>
          <a:custGeom>
            <a:avLst/>
            <a:gdLst/>
            <a:ahLst/>
            <a:cxnLst/>
            <a:rect l="l" t="t" r="r" b="b"/>
            <a:pathLst>
              <a:path w="1392" h="860" extrusionOk="0">
                <a:moveTo>
                  <a:pt x="1382" y="407"/>
                </a:moveTo>
                <a:lnTo>
                  <a:pt x="1382" y="407"/>
                </a:lnTo>
                <a:cubicBezTo>
                  <a:pt x="1382" y="407"/>
                  <a:pt x="1382" y="407"/>
                  <a:pt x="1373" y="398"/>
                </a:cubicBezTo>
                <a:cubicBezTo>
                  <a:pt x="1310" y="317"/>
                  <a:pt x="1238" y="235"/>
                  <a:pt x="1156" y="172"/>
                </a:cubicBezTo>
                <a:cubicBezTo>
                  <a:pt x="1012" y="55"/>
                  <a:pt x="858" y="0"/>
                  <a:pt x="695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524" y="0"/>
                  <a:pt x="370" y="55"/>
                  <a:pt x="226" y="172"/>
                </a:cubicBezTo>
                <a:cubicBezTo>
                  <a:pt x="144" y="235"/>
                  <a:pt x="72" y="317"/>
                  <a:pt x="9" y="407"/>
                </a:cubicBezTo>
                <a:cubicBezTo>
                  <a:pt x="0" y="416"/>
                  <a:pt x="0" y="425"/>
                  <a:pt x="0" y="443"/>
                </a:cubicBezTo>
                <a:cubicBezTo>
                  <a:pt x="9" y="443"/>
                  <a:pt x="9" y="443"/>
                  <a:pt x="9" y="452"/>
                </a:cubicBezTo>
                <a:cubicBezTo>
                  <a:pt x="72" y="533"/>
                  <a:pt x="153" y="615"/>
                  <a:pt x="235" y="678"/>
                </a:cubicBezTo>
                <a:cubicBezTo>
                  <a:pt x="379" y="795"/>
                  <a:pt x="533" y="859"/>
                  <a:pt x="695" y="859"/>
                </a:cubicBezTo>
                <a:cubicBezTo>
                  <a:pt x="695" y="859"/>
                  <a:pt x="695" y="859"/>
                  <a:pt x="705" y="850"/>
                </a:cubicBezTo>
                <a:cubicBezTo>
                  <a:pt x="858" y="850"/>
                  <a:pt x="1012" y="795"/>
                  <a:pt x="1156" y="678"/>
                </a:cubicBezTo>
                <a:cubicBezTo>
                  <a:pt x="1238" y="615"/>
                  <a:pt x="1319" y="533"/>
                  <a:pt x="1382" y="443"/>
                </a:cubicBezTo>
                <a:cubicBezTo>
                  <a:pt x="1391" y="434"/>
                  <a:pt x="1391" y="425"/>
                  <a:pt x="1382" y="407"/>
                </a:cubicBezTo>
                <a:close/>
                <a:moveTo>
                  <a:pt x="1120" y="624"/>
                </a:moveTo>
                <a:lnTo>
                  <a:pt x="1120" y="624"/>
                </a:lnTo>
                <a:cubicBezTo>
                  <a:pt x="985" y="732"/>
                  <a:pt x="849" y="786"/>
                  <a:pt x="705" y="786"/>
                </a:cubicBezTo>
                <a:cubicBezTo>
                  <a:pt x="695" y="786"/>
                  <a:pt x="695" y="786"/>
                  <a:pt x="695" y="786"/>
                </a:cubicBezTo>
                <a:cubicBezTo>
                  <a:pt x="388" y="786"/>
                  <a:pt x="171" y="552"/>
                  <a:pt x="72" y="425"/>
                </a:cubicBezTo>
                <a:cubicBezTo>
                  <a:pt x="135" y="344"/>
                  <a:pt x="199" y="280"/>
                  <a:pt x="271" y="226"/>
                </a:cubicBezTo>
                <a:cubicBezTo>
                  <a:pt x="397" y="118"/>
                  <a:pt x="542" y="64"/>
                  <a:pt x="686" y="64"/>
                </a:cubicBezTo>
                <a:cubicBezTo>
                  <a:pt x="686" y="64"/>
                  <a:pt x="686" y="64"/>
                  <a:pt x="695" y="64"/>
                </a:cubicBezTo>
                <a:cubicBezTo>
                  <a:pt x="1003" y="64"/>
                  <a:pt x="1220" y="299"/>
                  <a:pt x="1310" y="425"/>
                </a:cubicBezTo>
                <a:cubicBezTo>
                  <a:pt x="1256" y="506"/>
                  <a:pt x="1192" y="570"/>
                  <a:pt x="1120" y="6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4262979" y="10456902"/>
            <a:ext cx="605524" cy="596138"/>
          </a:xfrm>
          <a:custGeom>
            <a:avLst/>
            <a:gdLst/>
            <a:ahLst/>
            <a:cxnLst/>
            <a:rect l="l" t="t" r="r" b="b"/>
            <a:pathLst>
              <a:path w="571" h="561" extrusionOk="0">
                <a:moveTo>
                  <a:pt x="280" y="0"/>
                </a:moveTo>
                <a:lnTo>
                  <a:pt x="280" y="0"/>
                </a:lnTo>
                <a:cubicBezTo>
                  <a:pt x="127" y="0"/>
                  <a:pt x="0" y="126"/>
                  <a:pt x="0" y="280"/>
                </a:cubicBezTo>
                <a:cubicBezTo>
                  <a:pt x="0" y="434"/>
                  <a:pt x="127" y="560"/>
                  <a:pt x="280" y="560"/>
                </a:cubicBezTo>
                <a:cubicBezTo>
                  <a:pt x="443" y="560"/>
                  <a:pt x="570" y="434"/>
                  <a:pt x="570" y="280"/>
                </a:cubicBezTo>
                <a:cubicBezTo>
                  <a:pt x="570" y="126"/>
                  <a:pt x="443" y="0"/>
                  <a:pt x="280" y="0"/>
                </a:cubicBezTo>
                <a:close/>
                <a:moveTo>
                  <a:pt x="488" y="352"/>
                </a:moveTo>
                <a:lnTo>
                  <a:pt x="488" y="352"/>
                </a:lnTo>
                <a:cubicBezTo>
                  <a:pt x="488" y="352"/>
                  <a:pt x="488" y="352"/>
                  <a:pt x="479" y="352"/>
                </a:cubicBezTo>
                <a:cubicBezTo>
                  <a:pt x="461" y="352"/>
                  <a:pt x="452" y="343"/>
                  <a:pt x="443" y="334"/>
                </a:cubicBezTo>
                <a:cubicBezTo>
                  <a:pt x="434" y="325"/>
                  <a:pt x="434" y="316"/>
                  <a:pt x="434" y="298"/>
                </a:cubicBezTo>
                <a:cubicBezTo>
                  <a:pt x="479" y="298"/>
                  <a:pt x="479" y="298"/>
                  <a:pt x="479" y="298"/>
                </a:cubicBezTo>
                <a:cubicBezTo>
                  <a:pt x="488" y="298"/>
                  <a:pt x="497" y="289"/>
                  <a:pt x="497" y="280"/>
                </a:cubicBezTo>
                <a:cubicBezTo>
                  <a:pt x="497" y="271"/>
                  <a:pt x="488" y="262"/>
                  <a:pt x="479" y="262"/>
                </a:cubicBezTo>
                <a:cubicBezTo>
                  <a:pt x="434" y="262"/>
                  <a:pt x="434" y="262"/>
                  <a:pt x="434" y="262"/>
                </a:cubicBezTo>
                <a:cubicBezTo>
                  <a:pt x="416" y="190"/>
                  <a:pt x="362" y="135"/>
                  <a:pt x="280" y="135"/>
                </a:cubicBezTo>
                <a:cubicBezTo>
                  <a:pt x="235" y="135"/>
                  <a:pt x="190" y="163"/>
                  <a:pt x="163" y="199"/>
                </a:cubicBezTo>
                <a:cubicBezTo>
                  <a:pt x="154" y="190"/>
                  <a:pt x="145" y="181"/>
                  <a:pt x="136" y="172"/>
                </a:cubicBezTo>
                <a:cubicBezTo>
                  <a:pt x="127" y="163"/>
                  <a:pt x="109" y="163"/>
                  <a:pt x="100" y="172"/>
                </a:cubicBezTo>
                <a:cubicBezTo>
                  <a:pt x="91" y="181"/>
                  <a:pt x="91" y="190"/>
                  <a:pt x="100" y="199"/>
                </a:cubicBezTo>
                <a:cubicBezTo>
                  <a:pt x="127" y="217"/>
                  <a:pt x="136" y="235"/>
                  <a:pt x="136" y="253"/>
                </a:cubicBezTo>
                <a:cubicBezTo>
                  <a:pt x="136" y="253"/>
                  <a:pt x="136" y="253"/>
                  <a:pt x="136" y="262"/>
                </a:cubicBezTo>
                <a:cubicBezTo>
                  <a:pt x="109" y="262"/>
                  <a:pt x="109" y="262"/>
                  <a:pt x="109" y="262"/>
                </a:cubicBezTo>
                <a:cubicBezTo>
                  <a:pt x="100" y="262"/>
                  <a:pt x="91" y="271"/>
                  <a:pt x="91" y="280"/>
                </a:cubicBezTo>
                <a:cubicBezTo>
                  <a:pt x="91" y="289"/>
                  <a:pt x="100" y="298"/>
                  <a:pt x="109" y="298"/>
                </a:cubicBezTo>
                <a:cubicBezTo>
                  <a:pt x="136" y="298"/>
                  <a:pt x="136" y="298"/>
                  <a:pt x="136" y="298"/>
                </a:cubicBezTo>
                <a:cubicBezTo>
                  <a:pt x="154" y="370"/>
                  <a:pt x="208" y="425"/>
                  <a:pt x="280" y="425"/>
                </a:cubicBezTo>
                <a:cubicBezTo>
                  <a:pt x="335" y="425"/>
                  <a:pt x="380" y="397"/>
                  <a:pt x="407" y="361"/>
                </a:cubicBezTo>
                <a:cubicBezTo>
                  <a:pt x="407" y="361"/>
                  <a:pt x="407" y="361"/>
                  <a:pt x="416" y="361"/>
                </a:cubicBezTo>
                <a:cubicBezTo>
                  <a:pt x="425" y="379"/>
                  <a:pt x="443" y="388"/>
                  <a:pt x="470" y="388"/>
                </a:cubicBezTo>
                <a:cubicBezTo>
                  <a:pt x="434" y="452"/>
                  <a:pt x="362" y="497"/>
                  <a:pt x="280" y="497"/>
                </a:cubicBezTo>
                <a:cubicBezTo>
                  <a:pt x="163" y="497"/>
                  <a:pt x="64" y="397"/>
                  <a:pt x="64" y="280"/>
                </a:cubicBezTo>
                <a:cubicBezTo>
                  <a:pt x="64" y="163"/>
                  <a:pt x="163" y="63"/>
                  <a:pt x="280" y="63"/>
                </a:cubicBezTo>
                <a:cubicBezTo>
                  <a:pt x="407" y="63"/>
                  <a:pt x="497" y="163"/>
                  <a:pt x="497" y="280"/>
                </a:cubicBezTo>
                <a:cubicBezTo>
                  <a:pt x="497" y="307"/>
                  <a:pt x="497" y="334"/>
                  <a:pt x="488" y="352"/>
                </a:cubicBezTo>
                <a:close/>
                <a:moveTo>
                  <a:pt x="199" y="298"/>
                </a:moveTo>
                <a:lnTo>
                  <a:pt x="199" y="298"/>
                </a:lnTo>
                <a:cubicBezTo>
                  <a:pt x="217" y="298"/>
                  <a:pt x="226" y="289"/>
                  <a:pt x="226" y="280"/>
                </a:cubicBezTo>
                <a:cubicBezTo>
                  <a:pt x="226" y="271"/>
                  <a:pt x="217" y="262"/>
                  <a:pt x="199" y="262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190" y="253"/>
                  <a:pt x="190" y="253"/>
                  <a:pt x="181" y="253"/>
                </a:cubicBezTo>
                <a:cubicBezTo>
                  <a:pt x="199" y="208"/>
                  <a:pt x="235" y="181"/>
                  <a:pt x="280" y="181"/>
                </a:cubicBezTo>
                <a:cubicBezTo>
                  <a:pt x="335" y="181"/>
                  <a:pt x="380" y="208"/>
                  <a:pt x="389" y="262"/>
                </a:cubicBezTo>
                <a:cubicBezTo>
                  <a:pt x="371" y="262"/>
                  <a:pt x="371" y="262"/>
                  <a:pt x="371" y="262"/>
                </a:cubicBezTo>
                <a:cubicBezTo>
                  <a:pt x="362" y="262"/>
                  <a:pt x="353" y="271"/>
                  <a:pt x="353" y="280"/>
                </a:cubicBezTo>
                <a:cubicBezTo>
                  <a:pt x="353" y="289"/>
                  <a:pt x="362" y="298"/>
                  <a:pt x="371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0" y="352"/>
                  <a:pt x="335" y="388"/>
                  <a:pt x="280" y="388"/>
                </a:cubicBezTo>
                <a:cubicBezTo>
                  <a:pt x="235" y="388"/>
                  <a:pt x="190" y="352"/>
                  <a:pt x="181" y="298"/>
                </a:cubicBezTo>
                <a:lnTo>
                  <a:pt x="199" y="29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18758098" y="10302001"/>
            <a:ext cx="1483308" cy="915328"/>
          </a:xfrm>
          <a:custGeom>
            <a:avLst/>
            <a:gdLst/>
            <a:ahLst/>
            <a:cxnLst/>
            <a:rect l="l" t="t" r="r" b="b"/>
            <a:pathLst>
              <a:path w="1393" h="860" extrusionOk="0">
                <a:moveTo>
                  <a:pt x="1383" y="407"/>
                </a:moveTo>
                <a:lnTo>
                  <a:pt x="1383" y="407"/>
                </a:lnTo>
                <a:cubicBezTo>
                  <a:pt x="1383" y="407"/>
                  <a:pt x="1383" y="407"/>
                  <a:pt x="1383" y="398"/>
                </a:cubicBezTo>
                <a:cubicBezTo>
                  <a:pt x="1310" y="317"/>
                  <a:pt x="1238" y="235"/>
                  <a:pt x="1157" y="172"/>
                </a:cubicBezTo>
                <a:cubicBezTo>
                  <a:pt x="1012" y="55"/>
                  <a:pt x="859" y="0"/>
                  <a:pt x="696" y="0"/>
                </a:cubicBezTo>
                <a:lnTo>
                  <a:pt x="687" y="0"/>
                </a:lnTo>
                <a:cubicBezTo>
                  <a:pt x="525" y="0"/>
                  <a:pt x="371" y="55"/>
                  <a:pt x="226" y="172"/>
                </a:cubicBezTo>
                <a:cubicBezTo>
                  <a:pt x="154" y="235"/>
                  <a:pt x="73" y="317"/>
                  <a:pt x="9" y="407"/>
                </a:cubicBezTo>
                <a:cubicBezTo>
                  <a:pt x="0" y="416"/>
                  <a:pt x="0" y="425"/>
                  <a:pt x="9" y="443"/>
                </a:cubicBezTo>
                <a:cubicBezTo>
                  <a:pt x="9" y="443"/>
                  <a:pt x="9" y="443"/>
                  <a:pt x="9" y="452"/>
                </a:cubicBezTo>
                <a:cubicBezTo>
                  <a:pt x="82" y="533"/>
                  <a:pt x="154" y="615"/>
                  <a:pt x="235" y="678"/>
                </a:cubicBezTo>
                <a:cubicBezTo>
                  <a:pt x="380" y="795"/>
                  <a:pt x="534" y="859"/>
                  <a:pt x="696" y="859"/>
                </a:cubicBezTo>
                <a:cubicBezTo>
                  <a:pt x="696" y="859"/>
                  <a:pt x="705" y="859"/>
                  <a:pt x="705" y="850"/>
                </a:cubicBezTo>
                <a:cubicBezTo>
                  <a:pt x="868" y="850"/>
                  <a:pt x="1021" y="795"/>
                  <a:pt x="1166" y="678"/>
                </a:cubicBezTo>
                <a:cubicBezTo>
                  <a:pt x="1238" y="615"/>
                  <a:pt x="1320" y="533"/>
                  <a:pt x="1383" y="443"/>
                </a:cubicBezTo>
                <a:cubicBezTo>
                  <a:pt x="1392" y="434"/>
                  <a:pt x="1392" y="425"/>
                  <a:pt x="1383" y="407"/>
                </a:cubicBezTo>
                <a:close/>
                <a:moveTo>
                  <a:pt x="1121" y="624"/>
                </a:moveTo>
                <a:lnTo>
                  <a:pt x="1121" y="624"/>
                </a:lnTo>
                <a:cubicBezTo>
                  <a:pt x="985" y="732"/>
                  <a:pt x="850" y="786"/>
                  <a:pt x="705" y="786"/>
                </a:cubicBezTo>
                <a:cubicBezTo>
                  <a:pt x="389" y="795"/>
                  <a:pt x="172" y="552"/>
                  <a:pt x="82" y="425"/>
                </a:cubicBezTo>
                <a:cubicBezTo>
                  <a:pt x="136" y="344"/>
                  <a:pt x="199" y="280"/>
                  <a:pt x="272" y="226"/>
                </a:cubicBezTo>
                <a:cubicBezTo>
                  <a:pt x="407" y="118"/>
                  <a:pt x="543" y="64"/>
                  <a:pt x="687" y="64"/>
                </a:cubicBezTo>
                <a:lnTo>
                  <a:pt x="696" y="64"/>
                </a:lnTo>
                <a:cubicBezTo>
                  <a:pt x="1003" y="64"/>
                  <a:pt x="1220" y="299"/>
                  <a:pt x="1310" y="425"/>
                </a:cubicBezTo>
                <a:cubicBezTo>
                  <a:pt x="1256" y="506"/>
                  <a:pt x="1193" y="570"/>
                  <a:pt x="1121" y="6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19189947" y="10456902"/>
            <a:ext cx="605527" cy="596138"/>
          </a:xfrm>
          <a:custGeom>
            <a:avLst/>
            <a:gdLst/>
            <a:ahLst/>
            <a:cxnLst/>
            <a:rect l="l" t="t" r="r" b="b"/>
            <a:pathLst>
              <a:path w="570" h="561" extrusionOk="0">
                <a:moveTo>
                  <a:pt x="289" y="0"/>
                </a:moveTo>
                <a:lnTo>
                  <a:pt x="289" y="0"/>
                </a:lnTo>
                <a:cubicBezTo>
                  <a:pt x="127" y="0"/>
                  <a:pt x="0" y="126"/>
                  <a:pt x="0" y="280"/>
                </a:cubicBezTo>
                <a:cubicBezTo>
                  <a:pt x="0" y="434"/>
                  <a:pt x="127" y="560"/>
                  <a:pt x="289" y="560"/>
                </a:cubicBezTo>
                <a:cubicBezTo>
                  <a:pt x="443" y="560"/>
                  <a:pt x="569" y="434"/>
                  <a:pt x="569" y="280"/>
                </a:cubicBezTo>
                <a:cubicBezTo>
                  <a:pt x="569" y="126"/>
                  <a:pt x="443" y="0"/>
                  <a:pt x="289" y="0"/>
                </a:cubicBezTo>
                <a:close/>
                <a:moveTo>
                  <a:pt x="289" y="497"/>
                </a:moveTo>
                <a:lnTo>
                  <a:pt x="289" y="497"/>
                </a:lnTo>
                <a:cubicBezTo>
                  <a:pt x="163" y="497"/>
                  <a:pt x="72" y="397"/>
                  <a:pt x="72" y="280"/>
                </a:cubicBezTo>
                <a:cubicBezTo>
                  <a:pt x="72" y="163"/>
                  <a:pt x="163" y="63"/>
                  <a:pt x="289" y="63"/>
                </a:cubicBezTo>
                <a:cubicBezTo>
                  <a:pt x="407" y="63"/>
                  <a:pt x="506" y="163"/>
                  <a:pt x="506" y="280"/>
                </a:cubicBezTo>
                <a:cubicBezTo>
                  <a:pt x="506" y="397"/>
                  <a:pt x="407" y="497"/>
                  <a:pt x="289" y="4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19335464" y="10588334"/>
            <a:ext cx="319194" cy="319192"/>
          </a:xfrm>
          <a:custGeom>
            <a:avLst/>
            <a:gdLst/>
            <a:ahLst/>
            <a:cxnLst/>
            <a:rect l="l" t="t" r="r" b="b"/>
            <a:pathLst>
              <a:path w="299" h="300" extrusionOk="0">
                <a:moveTo>
                  <a:pt x="216" y="18"/>
                </a:moveTo>
                <a:lnTo>
                  <a:pt x="216" y="18"/>
                </a:lnTo>
                <a:lnTo>
                  <a:pt x="216" y="18"/>
                </a:lnTo>
                <a:lnTo>
                  <a:pt x="216" y="18"/>
                </a:lnTo>
                <a:cubicBezTo>
                  <a:pt x="198" y="9"/>
                  <a:pt x="171" y="0"/>
                  <a:pt x="153" y="0"/>
                </a:cubicBezTo>
                <a:cubicBezTo>
                  <a:pt x="72" y="0"/>
                  <a:pt x="0" y="73"/>
                  <a:pt x="0" y="154"/>
                </a:cubicBezTo>
                <a:cubicBezTo>
                  <a:pt x="0" y="235"/>
                  <a:pt x="72" y="299"/>
                  <a:pt x="153" y="299"/>
                </a:cubicBezTo>
                <a:cubicBezTo>
                  <a:pt x="235" y="299"/>
                  <a:pt x="298" y="235"/>
                  <a:pt x="298" y="154"/>
                </a:cubicBezTo>
                <a:cubicBezTo>
                  <a:pt x="298" y="91"/>
                  <a:pt x="261" y="46"/>
                  <a:pt x="216" y="18"/>
                </a:cubicBezTo>
                <a:close/>
                <a:moveTo>
                  <a:pt x="45" y="154"/>
                </a:moveTo>
                <a:lnTo>
                  <a:pt x="45" y="154"/>
                </a:lnTo>
                <a:cubicBezTo>
                  <a:pt x="45" y="91"/>
                  <a:pt x="90" y="46"/>
                  <a:pt x="153" y="46"/>
                </a:cubicBezTo>
                <a:cubicBezTo>
                  <a:pt x="162" y="46"/>
                  <a:pt x="171" y="46"/>
                  <a:pt x="180" y="55"/>
                </a:cubicBezTo>
                <a:cubicBezTo>
                  <a:pt x="81" y="235"/>
                  <a:pt x="81" y="235"/>
                  <a:pt x="81" y="235"/>
                </a:cubicBezTo>
                <a:cubicBezTo>
                  <a:pt x="63" y="208"/>
                  <a:pt x="45" y="181"/>
                  <a:pt x="45" y="154"/>
                </a:cubicBezTo>
                <a:close/>
                <a:moveTo>
                  <a:pt x="153" y="253"/>
                </a:moveTo>
                <a:lnTo>
                  <a:pt x="153" y="253"/>
                </a:lnTo>
                <a:cubicBezTo>
                  <a:pt x="144" y="253"/>
                  <a:pt x="135" y="253"/>
                  <a:pt x="117" y="253"/>
                </a:cubicBezTo>
                <a:cubicBezTo>
                  <a:pt x="216" y="73"/>
                  <a:pt x="216" y="73"/>
                  <a:pt x="216" y="73"/>
                </a:cubicBezTo>
                <a:cubicBezTo>
                  <a:pt x="244" y="91"/>
                  <a:pt x="253" y="118"/>
                  <a:pt x="253" y="154"/>
                </a:cubicBezTo>
                <a:cubicBezTo>
                  <a:pt x="253" y="208"/>
                  <a:pt x="207" y="253"/>
                  <a:pt x="153" y="2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8889530" y="4875727"/>
            <a:ext cx="1173507" cy="173677"/>
          </a:xfrm>
          <a:custGeom>
            <a:avLst/>
            <a:gdLst/>
            <a:ahLst/>
            <a:cxnLst/>
            <a:rect l="l" t="t" r="r" b="b"/>
            <a:pathLst>
              <a:path w="1103" h="164" extrusionOk="0">
                <a:moveTo>
                  <a:pt x="1039" y="0"/>
                </a:moveTo>
                <a:lnTo>
                  <a:pt x="1039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8"/>
                  <a:pt x="0" y="6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36"/>
                  <a:pt x="27" y="163"/>
                  <a:pt x="63" y="163"/>
                </a:cubicBezTo>
                <a:cubicBezTo>
                  <a:pt x="1039" y="163"/>
                  <a:pt x="1039" y="163"/>
                  <a:pt x="1039" y="163"/>
                </a:cubicBezTo>
                <a:cubicBezTo>
                  <a:pt x="1075" y="163"/>
                  <a:pt x="1102" y="136"/>
                  <a:pt x="1102" y="109"/>
                </a:cubicBezTo>
                <a:cubicBezTo>
                  <a:pt x="1102" y="64"/>
                  <a:pt x="1102" y="64"/>
                  <a:pt x="1102" y="64"/>
                </a:cubicBezTo>
                <a:cubicBezTo>
                  <a:pt x="1102" y="28"/>
                  <a:pt x="1075" y="0"/>
                  <a:pt x="1039" y="0"/>
                </a:cubicBezTo>
                <a:close/>
                <a:moveTo>
                  <a:pt x="1030" y="100"/>
                </a:moveTo>
                <a:lnTo>
                  <a:pt x="1030" y="100"/>
                </a:lnTo>
                <a:cubicBezTo>
                  <a:pt x="63" y="100"/>
                  <a:pt x="63" y="100"/>
                  <a:pt x="63" y="100"/>
                </a:cubicBezTo>
                <a:cubicBezTo>
                  <a:pt x="63" y="64"/>
                  <a:pt x="63" y="64"/>
                  <a:pt x="63" y="64"/>
                </a:cubicBezTo>
                <a:cubicBezTo>
                  <a:pt x="1030" y="64"/>
                  <a:pt x="1030" y="64"/>
                  <a:pt x="1030" y="64"/>
                </a:cubicBezTo>
                <a:lnTo>
                  <a:pt x="1030" y="1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18978719" y="5058792"/>
            <a:ext cx="1018602" cy="1173500"/>
          </a:xfrm>
          <a:custGeom>
            <a:avLst/>
            <a:gdLst/>
            <a:ahLst/>
            <a:cxnLst/>
            <a:rect l="l" t="t" r="r" b="b"/>
            <a:pathLst>
              <a:path w="959" h="1104" extrusionOk="0">
                <a:moveTo>
                  <a:pt x="922" y="0"/>
                </a:moveTo>
                <a:lnTo>
                  <a:pt x="922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831"/>
                  <a:pt x="0" y="831"/>
                  <a:pt x="0" y="831"/>
                </a:cubicBezTo>
                <a:cubicBezTo>
                  <a:pt x="0" y="850"/>
                  <a:pt x="9" y="859"/>
                  <a:pt x="27" y="859"/>
                </a:cubicBezTo>
                <a:cubicBezTo>
                  <a:pt x="443" y="859"/>
                  <a:pt x="443" y="859"/>
                  <a:pt x="443" y="859"/>
                </a:cubicBezTo>
                <a:cubicBezTo>
                  <a:pt x="443" y="949"/>
                  <a:pt x="443" y="949"/>
                  <a:pt x="443" y="949"/>
                </a:cubicBezTo>
                <a:cubicBezTo>
                  <a:pt x="416" y="958"/>
                  <a:pt x="389" y="985"/>
                  <a:pt x="389" y="1021"/>
                </a:cubicBezTo>
                <a:cubicBezTo>
                  <a:pt x="389" y="1066"/>
                  <a:pt x="425" y="1103"/>
                  <a:pt x="470" y="1103"/>
                </a:cubicBezTo>
                <a:cubicBezTo>
                  <a:pt x="515" y="1103"/>
                  <a:pt x="551" y="1066"/>
                  <a:pt x="551" y="1021"/>
                </a:cubicBezTo>
                <a:cubicBezTo>
                  <a:pt x="551" y="985"/>
                  <a:pt x="533" y="958"/>
                  <a:pt x="506" y="949"/>
                </a:cubicBezTo>
                <a:cubicBezTo>
                  <a:pt x="506" y="859"/>
                  <a:pt x="506" y="859"/>
                  <a:pt x="506" y="859"/>
                </a:cubicBezTo>
                <a:cubicBezTo>
                  <a:pt x="922" y="859"/>
                  <a:pt x="922" y="859"/>
                  <a:pt x="922" y="859"/>
                </a:cubicBezTo>
                <a:cubicBezTo>
                  <a:pt x="940" y="859"/>
                  <a:pt x="958" y="850"/>
                  <a:pt x="958" y="831"/>
                </a:cubicBezTo>
                <a:cubicBezTo>
                  <a:pt x="958" y="36"/>
                  <a:pt x="958" y="36"/>
                  <a:pt x="958" y="36"/>
                </a:cubicBezTo>
                <a:cubicBezTo>
                  <a:pt x="958" y="18"/>
                  <a:pt x="940" y="0"/>
                  <a:pt x="922" y="0"/>
                </a:cubicBezTo>
                <a:close/>
                <a:moveTo>
                  <a:pt x="470" y="1030"/>
                </a:moveTo>
                <a:lnTo>
                  <a:pt x="470" y="1030"/>
                </a:lnTo>
                <a:cubicBezTo>
                  <a:pt x="461" y="1030"/>
                  <a:pt x="461" y="1030"/>
                  <a:pt x="461" y="1021"/>
                </a:cubicBezTo>
                <a:cubicBezTo>
                  <a:pt x="461" y="1012"/>
                  <a:pt x="461" y="1003"/>
                  <a:pt x="470" y="1003"/>
                </a:cubicBezTo>
                <a:cubicBezTo>
                  <a:pt x="479" y="1003"/>
                  <a:pt x="488" y="1012"/>
                  <a:pt x="488" y="1021"/>
                </a:cubicBezTo>
                <a:cubicBezTo>
                  <a:pt x="488" y="1030"/>
                  <a:pt x="479" y="1030"/>
                  <a:pt x="470" y="1030"/>
                </a:cubicBezTo>
                <a:close/>
                <a:moveTo>
                  <a:pt x="886" y="795"/>
                </a:moveTo>
                <a:lnTo>
                  <a:pt x="886" y="795"/>
                </a:lnTo>
                <a:cubicBezTo>
                  <a:pt x="64" y="795"/>
                  <a:pt x="64" y="795"/>
                  <a:pt x="64" y="795"/>
                </a:cubicBezTo>
                <a:cubicBezTo>
                  <a:pt x="64" y="72"/>
                  <a:pt x="64" y="72"/>
                  <a:pt x="64" y="72"/>
                </a:cubicBezTo>
                <a:cubicBezTo>
                  <a:pt x="886" y="72"/>
                  <a:pt x="886" y="72"/>
                  <a:pt x="886" y="72"/>
                </a:cubicBezTo>
                <a:lnTo>
                  <a:pt x="886" y="79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19401180" y="5194920"/>
            <a:ext cx="154901" cy="192452"/>
          </a:xfrm>
          <a:custGeom>
            <a:avLst/>
            <a:gdLst/>
            <a:ahLst/>
            <a:cxnLst/>
            <a:rect l="l" t="t" r="r" b="b"/>
            <a:pathLst>
              <a:path w="145" h="182" extrusionOk="0">
                <a:moveTo>
                  <a:pt x="18" y="181"/>
                </a:moveTo>
                <a:lnTo>
                  <a:pt x="18" y="181"/>
                </a:lnTo>
                <a:cubicBezTo>
                  <a:pt x="126" y="181"/>
                  <a:pt x="126" y="181"/>
                  <a:pt x="126" y="181"/>
                </a:cubicBezTo>
                <a:cubicBezTo>
                  <a:pt x="135" y="181"/>
                  <a:pt x="144" y="171"/>
                  <a:pt x="144" y="162"/>
                </a:cubicBezTo>
                <a:cubicBezTo>
                  <a:pt x="144" y="153"/>
                  <a:pt x="135" y="144"/>
                  <a:pt x="126" y="144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17" y="108"/>
                  <a:pt x="126" y="99"/>
                  <a:pt x="126" y="90"/>
                </a:cubicBezTo>
                <a:cubicBezTo>
                  <a:pt x="126" y="72"/>
                  <a:pt x="117" y="72"/>
                  <a:pt x="108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36"/>
                  <a:pt x="45" y="36"/>
                  <a:pt x="45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35" y="36"/>
                  <a:pt x="144" y="27"/>
                  <a:pt x="144" y="18"/>
                </a:cubicBezTo>
                <a:cubicBezTo>
                  <a:pt x="144" y="0"/>
                  <a:pt x="135" y="0"/>
                  <a:pt x="12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9" y="181"/>
                  <a:pt x="18" y="18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19227500" y="5697177"/>
            <a:ext cx="107961" cy="136124"/>
          </a:xfrm>
          <a:custGeom>
            <a:avLst/>
            <a:gdLst/>
            <a:ahLst/>
            <a:cxnLst/>
            <a:rect l="l" t="t" r="r" b="b"/>
            <a:pathLst>
              <a:path w="101" h="127" extrusionOk="0">
                <a:moveTo>
                  <a:pt x="9" y="27"/>
                </a:moveTo>
                <a:lnTo>
                  <a:pt x="9" y="27"/>
                </a:lnTo>
                <a:cubicBezTo>
                  <a:pt x="36" y="27"/>
                  <a:pt x="36" y="27"/>
                  <a:pt x="36" y="27"/>
                </a:cubicBezTo>
                <a:cubicBezTo>
                  <a:pt x="36" y="117"/>
                  <a:pt x="36" y="117"/>
                  <a:pt x="36" y="117"/>
                </a:cubicBezTo>
                <a:lnTo>
                  <a:pt x="45" y="126"/>
                </a:lnTo>
                <a:cubicBezTo>
                  <a:pt x="54" y="126"/>
                  <a:pt x="63" y="117"/>
                  <a:pt x="63" y="117"/>
                </a:cubicBezTo>
                <a:cubicBezTo>
                  <a:pt x="63" y="27"/>
                  <a:pt x="63" y="27"/>
                  <a:pt x="63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100" y="27"/>
                  <a:pt x="100" y="18"/>
                  <a:pt x="100" y="18"/>
                </a:cubicBezTo>
                <a:cubicBezTo>
                  <a:pt x="100" y="9"/>
                  <a:pt x="100" y="0"/>
                  <a:pt x="91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9"/>
                  <a:pt x="0" y="18"/>
                </a:cubicBezTo>
                <a:cubicBezTo>
                  <a:pt x="0" y="18"/>
                  <a:pt x="0" y="27"/>
                  <a:pt x="9" y="2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9410569" y="5697177"/>
            <a:ext cx="136125" cy="136124"/>
          </a:xfrm>
          <a:custGeom>
            <a:avLst/>
            <a:gdLst/>
            <a:ahLst/>
            <a:cxnLst/>
            <a:rect l="l" t="t" r="r" b="b"/>
            <a:pathLst>
              <a:path w="127" h="127" extrusionOk="0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lnTo>
                  <a:pt x="0" y="63"/>
                </a:ln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lnTo>
                  <a:pt x="126" y="63"/>
                </a:lnTo>
                <a:cubicBezTo>
                  <a:pt x="126" y="27"/>
                  <a:pt x="99" y="0"/>
                  <a:pt x="63" y="0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99" y="81"/>
                  <a:pt x="90" y="99"/>
                  <a:pt x="63" y="99"/>
                </a:cubicBezTo>
                <a:cubicBezTo>
                  <a:pt x="45" y="99"/>
                  <a:pt x="27" y="81"/>
                  <a:pt x="27" y="63"/>
                </a:cubicBezTo>
                <a:lnTo>
                  <a:pt x="27" y="63"/>
                </a:lnTo>
                <a:cubicBezTo>
                  <a:pt x="27" y="45"/>
                  <a:pt x="45" y="27"/>
                  <a:pt x="63" y="27"/>
                </a:cubicBezTo>
                <a:cubicBezTo>
                  <a:pt x="81" y="27"/>
                  <a:pt x="99" y="45"/>
                  <a:pt x="99" y="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9621797" y="5697177"/>
            <a:ext cx="117349" cy="136124"/>
          </a:xfrm>
          <a:custGeom>
            <a:avLst/>
            <a:gdLst/>
            <a:ahLst/>
            <a:cxnLst/>
            <a:rect l="l" t="t" r="r" b="b"/>
            <a:pathLst>
              <a:path w="109" h="127" extrusionOk="0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9" y="27"/>
                  <a:pt x="18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9" y="99"/>
                  <a:pt x="9" y="99"/>
                  <a:pt x="9" y="99"/>
                </a:cubicBezTo>
                <a:cubicBezTo>
                  <a:pt x="9" y="108"/>
                  <a:pt x="0" y="108"/>
                  <a:pt x="0" y="117"/>
                </a:cubicBezTo>
                <a:lnTo>
                  <a:pt x="0" y="117"/>
                </a:lnTo>
                <a:cubicBezTo>
                  <a:pt x="0" y="117"/>
                  <a:pt x="9" y="126"/>
                  <a:pt x="18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8" y="126"/>
                  <a:pt x="108" y="117"/>
                  <a:pt x="108" y="117"/>
                </a:cubicBezTo>
                <a:cubicBezTo>
                  <a:pt x="108" y="108"/>
                  <a:pt x="108" y="99"/>
                  <a:pt x="99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108" y="27"/>
                  <a:pt x="108" y="27"/>
                  <a:pt x="108" y="27"/>
                </a:cubicBezTo>
                <a:lnTo>
                  <a:pt x="108" y="18"/>
                </a:lnTo>
                <a:lnTo>
                  <a:pt x="108" y="18"/>
                </a:lnTo>
                <a:cubicBezTo>
                  <a:pt x="108" y="9"/>
                  <a:pt x="108" y="0"/>
                  <a:pt x="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9" y="9"/>
                  <a:pt x="9" y="1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19283828" y="5467172"/>
            <a:ext cx="126737" cy="154901"/>
          </a:xfrm>
          <a:custGeom>
            <a:avLst/>
            <a:gdLst/>
            <a:ahLst/>
            <a:cxnLst/>
            <a:rect l="l" t="t" r="r" b="b"/>
            <a:pathLst>
              <a:path w="119" h="145" extrusionOk="0">
                <a:moveTo>
                  <a:pt x="18" y="144"/>
                </a:moveTo>
                <a:lnTo>
                  <a:pt x="18" y="144"/>
                </a:lnTo>
                <a:cubicBezTo>
                  <a:pt x="28" y="144"/>
                  <a:pt x="37" y="135"/>
                  <a:pt x="37" y="126"/>
                </a:cubicBezTo>
                <a:cubicBezTo>
                  <a:pt x="37" y="90"/>
                  <a:pt x="37" y="90"/>
                  <a:pt x="37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100" y="90"/>
                  <a:pt x="109" y="81"/>
                  <a:pt x="109" y="72"/>
                </a:cubicBezTo>
                <a:cubicBezTo>
                  <a:pt x="109" y="63"/>
                  <a:pt x="100" y="54"/>
                  <a:pt x="91" y="54"/>
                </a:cubicBezTo>
                <a:cubicBezTo>
                  <a:pt x="37" y="54"/>
                  <a:pt x="37" y="54"/>
                  <a:pt x="37" y="54"/>
                </a:cubicBezTo>
                <a:cubicBezTo>
                  <a:pt x="37" y="27"/>
                  <a:pt x="37" y="27"/>
                  <a:pt x="37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9" y="27"/>
                  <a:pt x="118" y="18"/>
                  <a:pt x="118" y="9"/>
                </a:cubicBezTo>
                <a:cubicBezTo>
                  <a:pt x="118" y="0"/>
                  <a:pt x="109" y="0"/>
                  <a:pt x="10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0"/>
                  <a:pt x="0" y="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44"/>
                  <a:pt x="18" y="14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9537305" y="5467172"/>
            <a:ext cx="117349" cy="154901"/>
          </a:xfrm>
          <a:custGeom>
            <a:avLst/>
            <a:gdLst/>
            <a:ahLst/>
            <a:cxnLst/>
            <a:rect l="l" t="t" r="r" b="b"/>
            <a:pathLst>
              <a:path w="110" h="145" extrusionOk="0">
                <a:moveTo>
                  <a:pt x="0" y="9"/>
                </a:moveTo>
                <a:lnTo>
                  <a:pt x="0" y="9"/>
                </a:ln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0" y="144"/>
                  <a:pt x="9" y="144"/>
                </a:cubicBezTo>
                <a:cubicBezTo>
                  <a:pt x="18" y="144"/>
                  <a:pt x="27" y="135"/>
                  <a:pt x="27" y="126"/>
                </a:cubicBezTo>
                <a:cubicBezTo>
                  <a:pt x="27" y="99"/>
                  <a:pt x="27" y="99"/>
                  <a:pt x="27" y="99"/>
                </a:cubicBezTo>
                <a:cubicBezTo>
                  <a:pt x="55" y="99"/>
                  <a:pt x="55" y="99"/>
                  <a:pt x="55" y="99"/>
                </a:cubicBezTo>
                <a:cubicBezTo>
                  <a:pt x="82" y="99"/>
                  <a:pt x="109" y="81"/>
                  <a:pt x="109" y="45"/>
                </a:cubicBezTo>
                <a:lnTo>
                  <a:pt x="109" y="45"/>
                </a:lnTo>
                <a:cubicBezTo>
                  <a:pt x="109" y="18"/>
                  <a:pt x="91" y="0"/>
                  <a:pt x="55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9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55" y="27"/>
                  <a:pt x="55" y="27"/>
                  <a:pt x="55" y="27"/>
                </a:cubicBezTo>
                <a:cubicBezTo>
                  <a:pt x="72" y="27"/>
                  <a:pt x="82" y="36"/>
                  <a:pt x="82" y="45"/>
                </a:cubicBezTo>
                <a:lnTo>
                  <a:pt x="82" y="45"/>
                </a:lnTo>
                <a:cubicBezTo>
                  <a:pt x="82" y="63"/>
                  <a:pt x="72" y="72"/>
                  <a:pt x="55" y="72"/>
                </a:cubicBezTo>
                <a:cubicBezTo>
                  <a:pt x="27" y="72"/>
                  <a:pt x="27" y="72"/>
                  <a:pt x="27" y="72"/>
                </a:cubicBezTo>
                <a:lnTo>
                  <a:pt x="27" y="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9698775" y="380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2451398" y="1954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5"/>
          <p:cNvGrpSpPr/>
          <p:nvPr/>
        </p:nvGrpSpPr>
        <p:grpSpPr>
          <a:xfrm>
            <a:off x="2961461" y="6178298"/>
            <a:ext cx="3119385" cy="1166475"/>
            <a:chOff x="2858924" y="10551006"/>
            <a:chExt cx="3634800" cy="1166475"/>
          </a:xfrm>
        </p:grpSpPr>
        <p:sp>
          <p:nvSpPr>
            <p:cNvPr id="229" name="Google Shape;229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858924" y="10991150"/>
              <a:ext cx="3634800" cy="72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5"/>
          <p:cNvGrpSpPr/>
          <p:nvPr/>
        </p:nvGrpSpPr>
        <p:grpSpPr>
          <a:xfrm>
            <a:off x="17937736" y="6252148"/>
            <a:ext cx="3119385" cy="1394144"/>
            <a:chOff x="2858924" y="10551006"/>
            <a:chExt cx="3634800" cy="1394144"/>
          </a:xfrm>
        </p:grpSpPr>
        <p:sp>
          <p:nvSpPr>
            <p:cNvPr id="232" name="Google Shape;232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5"/>
          <p:cNvGrpSpPr/>
          <p:nvPr/>
        </p:nvGrpSpPr>
        <p:grpSpPr>
          <a:xfrm>
            <a:off x="17940061" y="11429848"/>
            <a:ext cx="3119385" cy="1394144"/>
            <a:chOff x="2858924" y="10551006"/>
            <a:chExt cx="3634800" cy="1394144"/>
          </a:xfrm>
        </p:grpSpPr>
        <p:sp>
          <p:nvSpPr>
            <p:cNvPr id="235" name="Google Shape;235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5"/>
          <p:cNvGrpSpPr/>
          <p:nvPr/>
        </p:nvGrpSpPr>
        <p:grpSpPr>
          <a:xfrm>
            <a:off x="2955936" y="11395698"/>
            <a:ext cx="3119385" cy="1394144"/>
            <a:chOff x="2858924" y="10551006"/>
            <a:chExt cx="3634800" cy="1394144"/>
          </a:xfrm>
        </p:grpSpPr>
        <p:sp>
          <p:nvSpPr>
            <p:cNvPr id="238" name="Google Shape;238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/>
          <p:nvPr/>
        </p:nvSpPr>
        <p:spPr>
          <a:xfrm>
            <a:off x="-9686804" y="5006728"/>
            <a:ext cx="4679362" cy="3033701"/>
          </a:xfrm>
          <a:custGeom>
            <a:avLst/>
            <a:gdLst/>
            <a:ahLst/>
            <a:cxnLst/>
            <a:rect l="l" t="t" r="r" b="b"/>
            <a:pathLst>
              <a:path w="2483" h="1608" extrusionOk="0">
                <a:moveTo>
                  <a:pt x="30" y="1543"/>
                </a:moveTo>
                <a:lnTo>
                  <a:pt x="30" y="1543"/>
                </a:lnTo>
                <a:cubicBezTo>
                  <a:pt x="5" y="1504"/>
                  <a:pt x="0" y="1450"/>
                  <a:pt x="20" y="1405"/>
                </a:cubicBezTo>
                <a:cubicBezTo>
                  <a:pt x="114" y="1188"/>
                  <a:pt x="883" y="483"/>
                  <a:pt x="1451" y="207"/>
                </a:cubicBezTo>
                <a:cubicBezTo>
                  <a:pt x="1722" y="69"/>
                  <a:pt x="2023" y="0"/>
                  <a:pt x="2334" y="0"/>
                </a:cubicBezTo>
                <a:cubicBezTo>
                  <a:pt x="2418" y="5"/>
                  <a:pt x="2482" y="69"/>
                  <a:pt x="2482" y="148"/>
                </a:cubicBezTo>
                <a:cubicBezTo>
                  <a:pt x="2482" y="1267"/>
                  <a:pt x="2482" y="1267"/>
                  <a:pt x="2482" y="1267"/>
                </a:cubicBezTo>
                <a:cubicBezTo>
                  <a:pt x="2482" y="1346"/>
                  <a:pt x="2418" y="1415"/>
                  <a:pt x="2334" y="1415"/>
                </a:cubicBezTo>
                <a:cubicBezTo>
                  <a:pt x="2063" y="1415"/>
                  <a:pt x="1653" y="1464"/>
                  <a:pt x="1263" y="1509"/>
                </a:cubicBezTo>
                <a:cubicBezTo>
                  <a:pt x="859" y="1558"/>
                  <a:pt x="444" y="1607"/>
                  <a:pt x="153" y="1607"/>
                </a:cubicBezTo>
                <a:lnTo>
                  <a:pt x="153" y="1607"/>
                </a:lnTo>
                <a:cubicBezTo>
                  <a:pt x="104" y="1607"/>
                  <a:pt x="59" y="1583"/>
                  <a:pt x="30" y="1543"/>
                </a:cubicBezTo>
                <a:close/>
                <a:moveTo>
                  <a:pt x="2186" y="301"/>
                </a:moveTo>
                <a:lnTo>
                  <a:pt x="2186" y="301"/>
                </a:lnTo>
                <a:cubicBezTo>
                  <a:pt x="1974" y="316"/>
                  <a:pt x="1767" y="375"/>
                  <a:pt x="1579" y="469"/>
                </a:cubicBezTo>
                <a:cubicBezTo>
                  <a:pt x="1194" y="656"/>
                  <a:pt x="735" y="1046"/>
                  <a:pt x="479" y="1301"/>
                </a:cubicBezTo>
                <a:cubicBezTo>
                  <a:pt x="711" y="1282"/>
                  <a:pt x="972" y="1252"/>
                  <a:pt x="1229" y="1218"/>
                </a:cubicBezTo>
                <a:cubicBezTo>
                  <a:pt x="1564" y="1178"/>
                  <a:pt x="1915" y="1140"/>
                  <a:pt x="2186" y="1125"/>
                </a:cubicBezTo>
                <a:lnTo>
                  <a:pt x="2186" y="301"/>
                </a:ln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-6478572" y="8156782"/>
            <a:ext cx="1471131" cy="548557"/>
          </a:xfrm>
          <a:custGeom>
            <a:avLst/>
            <a:gdLst/>
            <a:ahLst/>
            <a:cxnLst/>
            <a:rect l="l" t="t" r="r" b="b"/>
            <a:pathLst>
              <a:path w="780" h="292" extrusionOk="0">
                <a:moveTo>
                  <a:pt x="148" y="291"/>
                </a:moveTo>
                <a:lnTo>
                  <a:pt x="148" y="291"/>
                </a:lnTo>
                <a:cubicBezTo>
                  <a:pt x="631" y="291"/>
                  <a:pt x="631" y="291"/>
                  <a:pt x="631" y="291"/>
                </a:cubicBezTo>
                <a:cubicBezTo>
                  <a:pt x="710" y="291"/>
                  <a:pt x="779" y="226"/>
                  <a:pt x="779" y="148"/>
                </a:cubicBezTo>
                <a:cubicBezTo>
                  <a:pt x="779" y="64"/>
                  <a:pt x="710" y="0"/>
                  <a:pt x="631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9" y="0"/>
                  <a:pt x="0" y="64"/>
                  <a:pt x="0" y="148"/>
                </a:cubicBezTo>
                <a:cubicBezTo>
                  <a:pt x="0" y="226"/>
                  <a:pt x="69" y="291"/>
                  <a:pt x="148" y="29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-11498707" y="9802459"/>
            <a:ext cx="3208222" cy="3208226"/>
          </a:xfrm>
          <a:custGeom>
            <a:avLst/>
            <a:gdLst/>
            <a:ahLst/>
            <a:cxnLst/>
            <a:rect l="l" t="t" r="r" b="b"/>
            <a:pathLst>
              <a:path w="1703" h="1703" extrusionOk="0">
                <a:moveTo>
                  <a:pt x="0" y="854"/>
                </a:moveTo>
                <a:lnTo>
                  <a:pt x="0" y="854"/>
                </a:lnTo>
                <a:cubicBezTo>
                  <a:pt x="0" y="380"/>
                  <a:pt x="380" y="0"/>
                  <a:pt x="854" y="0"/>
                </a:cubicBezTo>
                <a:cubicBezTo>
                  <a:pt x="1322" y="0"/>
                  <a:pt x="1702" y="380"/>
                  <a:pt x="1702" y="854"/>
                </a:cubicBezTo>
                <a:cubicBezTo>
                  <a:pt x="1702" y="1322"/>
                  <a:pt x="1322" y="1702"/>
                  <a:pt x="854" y="1702"/>
                </a:cubicBezTo>
                <a:cubicBezTo>
                  <a:pt x="380" y="1702"/>
                  <a:pt x="0" y="1322"/>
                  <a:pt x="0" y="854"/>
                </a:cubicBezTo>
                <a:close/>
                <a:moveTo>
                  <a:pt x="326" y="854"/>
                </a:moveTo>
                <a:lnTo>
                  <a:pt x="326" y="854"/>
                </a:lnTo>
                <a:cubicBezTo>
                  <a:pt x="326" y="1140"/>
                  <a:pt x="562" y="1376"/>
                  <a:pt x="854" y="1376"/>
                </a:cubicBezTo>
                <a:cubicBezTo>
                  <a:pt x="1140" y="1376"/>
                  <a:pt x="1377" y="1140"/>
                  <a:pt x="1377" y="854"/>
                </a:cubicBezTo>
                <a:cubicBezTo>
                  <a:pt x="1377" y="562"/>
                  <a:pt x="1140" y="326"/>
                  <a:pt x="854" y="326"/>
                </a:cubicBezTo>
                <a:cubicBezTo>
                  <a:pt x="562" y="326"/>
                  <a:pt x="326" y="562"/>
                  <a:pt x="326" y="854"/>
                </a:cubicBez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-6939296" y="10547480"/>
            <a:ext cx="2110525" cy="552214"/>
          </a:xfrm>
          <a:custGeom>
            <a:avLst/>
            <a:gdLst/>
            <a:ahLst/>
            <a:cxnLst/>
            <a:rect l="l" t="t" r="r" b="b"/>
            <a:pathLst>
              <a:path w="1229" h="322" extrusionOk="0">
                <a:moveTo>
                  <a:pt x="147" y="321"/>
                </a:moveTo>
                <a:lnTo>
                  <a:pt x="147" y="321"/>
                </a:lnTo>
                <a:cubicBezTo>
                  <a:pt x="147" y="321"/>
                  <a:pt x="147" y="321"/>
                  <a:pt x="153" y="321"/>
                </a:cubicBezTo>
                <a:cubicBezTo>
                  <a:pt x="1085" y="296"/>
                  <a:pt x="1085" y="296"/>
                  <a:pt x="1085" y="296"/>
                </a:cubicBezTo>
                <a:cubicBezTo>
                  <a:pt x="1164" y="291"/>
                  <a:pt x="1228" y="222"/>
                  <a:pt x="1228" y="143"/>
                </a:cubicBezTo>
                <a:cubicBezTo>
                  <a:pt x="1223" y="64"/>
                  <a:pt x="1154" y="0"/>
                  <a:pt x="1075" y="0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64" y="29"/>
                  <a:pt x="0" y="99"/>
                  <a:pt x="0" y="178"/>
                </a:cubicBezTo>
                <a:cubicBezTo>
                  <a:pt x="4" y="256"/>
                  <a:pt x="69" y="321"/>
                  <a:pt x="147" y="32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12399982" y="4474018"/>
            <a:ext cx="34371" cy="34371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15" y="0"/>
                </a:moveTo>
                <a:lnTo>
                  <a:pt x="15" y="0"/>
                </a:lnTo>
                <a:cubicBezTo>
                  <a:pt x="7" y="0"/>
                  <a:pt x="0" y="8"/>
                  <a:pt x="0" y="16"/>
                </a:cubicBezTo>
                <a:cubicBezTo>
                  <a:pt x="0" y="23"/>
                  <a:pt x="7" y="31"/>
                  <a:pt x="15" y="31"/>
                </a:cubicBezTo>
                <a:cubicBezTo>
                  <a:pt x="23" y="31"/>
                  <a:pt x="30" y="23"/>
                  <a:pt x="30" y="16"/>
                </a:cubicBezTo>
                <a:cubicBezTo>
                  <a:pt x="30" y="8"/>
                  <a:pt x="23" y="0"/>
                  <a:pt x="15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9660019" y="1110444"/>
            <a:ext cx="2263656" cy="1944490"/>
          </a:xfrm>
          <a:custGeom>
            <a:avLst/>
            <a:gdLst/>
            <a:ahLst/>
            <a:cxnLst/>
            <a:rect l="l" t="t" r="r" b="b"/>
            <a:pathLst>
              <a:path w="2031" h="1747" extrusionOk="0">
                <a:moveTo>
                  <a:pt x="85" y="827"/>
                </a:moveTo>
                <a:lnTo>
                  <a:pt x="85" y="827"/>
                </a:lnTo>
                <a:cubicBezTo>
                  <a:pt x="108" y="858"/>
                  <a:pt x="131" y="888"/>
                  <a:pt x="154" y="911"/>
                </a:cubicBezTo>
                <a:cubicBezTo>
                  <a:pt x="291" y="1049"/>
                  <a:pt x="291" y="1049"/>
                  <a:pt x="291" y="1049"/>
                </a:cubicBezTo>
                <a:cubicBezTo>
                  <a:pt x="291" y="1049"/>
                  <a:pt x="291" y="1049"/>
                  <a:pt x="299" y="1049"/>
                </a:cubicBezTo>
                <a:cubicBezTo>
                  <a:pt x="981" y="1738"/>
                  <a:pt x="981" y="1738"/>
                  <a:pt x="981" y="1738"/>
                </a:cubicBezTo>
                <a:cubicBezTo>
                  <a:pt x="988" y="1746"/>
                  <a:pt x="1004" y="1746"/>
                  <a:pt x="1011" y="1746"/>
                </a:cubicBezTo>
                <a:cubicBezTo>
                  <a:pt x="1027" y="1746"/>
                  <a:pt x="1034" y="1746"/>
                  <a:pt x="1050" y="1738"/>
                </a:cubicBezTo>
                <a:cubicBezTo>
                  <a:pt x="1731" y="1049"/>
                  <a:pt x="1731" y="1049"/>
                  <a:pt x="1731" y="1049"/>
                </a:cubicBezTo>
                <a:lnTo>
                  <a:pt x="1739" y="1049"/>
                </a:lnTo>
                <a:cubicBezTo>
                  <a:pt x="1869" y="911"/>
                  <a:pt x="1869" y="911"/>
                  <a:pt x="1869" y="911"/>
                </a:cubicBezTo>
                <a:lnTo>
                  <a:pt x="1869" y="911"/>
                </a:lnTo>
                <a:cubicBezTo>
                  <a:pt x="1976" y="812"/>
                  <a:pt x="2030" y="674"/>
                  <a:pt x="2030" y="536"/>
                </a:cubicBezTo>
                <a:cubicBezTo>
                  <a:pt x="2030" y="390"/>
                  <a:pt x="1976" y="260"/>
                  <a:pt x="1869" y="153"/>
                </a:cubicBezTo>
                <a:cubicBezTo>
                  <a:pt x="1769" y="53"/>
                  <a:pt x="1639" y="0"/>
                  <a:pt x="1494" y="0"/>
                </a:cubicBezTo>
                <a:cubicBezTo>
                  <a:pt x="1356" y="0"/>
                  <a:pt x="1218" y="53"/>
                  <a:pt x="1118" y="153"/>
                </a:cubicBezTo>
                <a:cubicBezTo>
                  <a:pt x="1011" y="260"/>
                  <a:pt x="1011" y="260"/>
                  <a:pt x="1011" y="260"/>
                </a:cubicBezTo>
                <a:cubicBezTo>
                  <a:pt x="912" y="153"/>
                  <a:pt x="912" y="153"/>
                  <a:pt x="912" y="153"/>
                </a:cubicBezTo>
                <a:cubicBezTo>
                  <a:pt x="812" y="53"/>
                  <a:pt x="674" y="0"/>
                  <a:pt x="536" y="0"/>
                </a:cubicBezTo>
                <a:cubicBezTo>
                  <a:pt x="391" y="0"/>
                  <a:pt x="261" y="53"/>
                  <a:pt x="154" y="153"/>
                </a:cubicBezTo>
                <a:cubicBezTo>
                  <a:pt x="54" y="260"/>
                  <a:pt x="0" y="390"/>
                  <a:pt x="0" y="536"/>
                </a:cubicBezTo>
                <a:cubicBezTo>
                  <a:pt x="0" y="605"/>
                  <a:pt x="16" y="674"/>
                  <a:pt x="39" y="735"/>
                </a:cubicBezTo>
                <a:lnTo>
                  <a:pt x="85" y="827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2399982" y="8412103"/>
            <a:ext cx="34371" cy="34371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15" y="0"/>
                </a:moveTo>
                <a:lnTo>
                  <a:pt x="15" y="0"/>
                </a:lnTo>
                <a:cubicBezTo>
                  <a:pt x="7" y="0"/>
                  <a:pt x="0" y="0"/>
                  <a:pt x="0" y="16"/>
                </a:cubicBezTo>
                <a:cubicBezTo>
                  <a:pt x="0" y="23"/>
                  <a:pt x="7" y="31"/>
                  <a:pt x="15" y="31"/>
                </a:cubicBezTo>
                <a:cubicBezTo>
                  <a:pt x="23" y="31"/>
                  <a:pt x="30" y="23"/>
                  <a:pt x="30" y="16"/>
                </a:cubicBezTo>
                <a:cubicBezTo>
                  <a:pt x="30" y="0"/>
                  <a:pt x="23" y="0"/>
                  <a:pt x="15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9660019" y="5043616"/>
            <a:ext cx="2263656" cy="1954316"/>
          </a:xfrm>
          <a:custGeom>
            <a:avLst/>
            <a:gdLst/>
            <a:ahLst/>
            <a:cxnLst/>
            <a:rect l="l" t="t" r="r" b="b"/>
            <a:pathLst>
              <a:path w="2031" h="1754" extrusionOk="0">
                <a:moveTo>
                  <a:pt x="85" y="827"/>
                </a:moveTo>
                <a:lnTo>
                  <a:pt x="85" y="827"/>
                </a:lnTo>
                <a:cubicBezTo>
                  <a:pt x="108" y="858"/>
                  <a:pt x="131" y="889"/>
                  <a:pt x="154" y="912"/>
                </a:cubicBezTo>
                <a:cubicBezTo>
                  <a:pt x="291" y="1049"/>
                  <a:pt x="291" y="1049"/>
                  <a:pt x="291" y="1049"/>
                </a:cubicBezTo>
                <a:cubicBezTo>
                  <a:pt x="291" y="1049"/>
                  <a:pt x="291" y="1049"/>
                  <a:pt x="299" y="1049"/>
                </a:cubicBezTo>
                <a:cubicBezTo>
                  <a:pt x="981" y="1738"/>
                  <a:pt x="981" y="1738"/>
                  <a:pt x="981" y="1738"/>
                </a:cubicBezTo>
                <a:cubicBezTo>
                  <a:pt x="988" y="1745"/>
                  <a:pt x="1004" y="1753"/>
                  <a:pt x="1011" y="1753"/>
                </a:cubicBezTo>
                <a:cubicBezTo>
                  <a:pt x="1027" y="1753"/>
                  <a:pt x="1034" y="1745"/>
                  <a:pt x="1050" y="1738"/>
                </a:cubicBezTo>
                <a:cubicBezTo>
                  <a:pt x="1731" y="1049"/>
                  <a:pt x="1731" y="1049"/>
                  <a:pt x="1731" y="1049"/>
                </a:cubicBezTo>
                <a:lnTo>
                  <a:pt x="1739" y="1049"/>
                </a:lnTo>
                <a:cubicBezTo>
                  <a:pt x="1869" y="912"/>
                  <a:pt x="1869" y="912"/>
                  <a:pt x="1869" y="912"/>
                </a:cubicBezTo>
                <a:lnTo>
                  <a:pt x="1869" y="912"/>
                </a:lnTo>
                <a:cubicBezTo>
                  <a:pt x="1976" y="812"/>
                  <a:pt x="2030" y="682"/>
                  <a:pt x="2030" y="536"/>
                </a:cubicBezTo>
                <a:cubicBezTo>
                  <a:pt x="2030" y="391"/>
                  <a:pt x="1976" y="261"/>
                  <a:pt x="1869" y="161"/>
                </a:cubicBezTo>
                <a:cubicBezTo>
                  <a:pt x="1769" y="62"/>
                  <a:pt x="1639" y="0"/>
                  <a:pt x="1494" y="0"/>
                </a:cubicBezTo>
                <a:cubicBezTo>
                  <a:pt x="1356" y="0"/>
                  <a:pt x="1218" y="62"/>
                  <a:pt x="1118" y="161"/>
                </a:cubicBezTo>
                <a:cubicBezTo>
                  <a:pt x="1011" y="261"/>
                  <a:pt x="1011" y="261"/>
                  <a:pt x="1011" y="261"/>
                </a:cubicBezTo>
                <a:cubicBezTo>
                  <a:pt x="912" y="161"/>
                  <a:pt x="912" y="161"/>
                  <a:pt x="912" y="161"/>
                </a:cubicBezTo>
                <a:cubicBezTo>
                  <a:pt x="812" y="62"/>
                  <a:pt x="674" y="0"/>
                  <a:pt x="536" y="0"/>
                </a:cubicBezTo>
                <a:cubicBezTo>
                  <a:pt x="391" y="0"/>
                  <a:pt x="261" y="62"/>
                  <a:pt x="154" y="161"/>
                </a:cubicBezTo>
                <a:cubicBezTo>
                  <a:pt x="54" y="261"/>
                  <a:pt x="0" y="391"/>
                  <a:pt x="0" y="536"/>
                </a:cubicBezTo>
                <a:cubicBezTo>
                  <a:pt x="0" y="605"/>
                  <a:pt x="16" y="674"/>
                  <a:pt x="39" y="736"/>
                </a:cubicBezTo>
                <a:lnTo>
                  <a:pt x="85" y="827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9660019" y="8981701"/>
            <a:ext cx="2263656" cy="1944490"/>
          </a:xfrm>
          <a:custGeom>
            <a:avLst/>
            <a:gdLst/>
            <a:ahLst/>
            <a:cxnLst/>
            <a:rect l="l" t="t" r="r" b="b"/>
            <a:pathLst>
              <a:path w="2031" h="1747" extrusionOk="0">
                <a:moveTo>
                  <a:pt x="85" y="827"/>
                </a:moveTo>
                <a:lnTo>
                  <a:pt x="85" y="827"/>
                </a:lnTo>
                <a:cubicBezTo>
                  <a:pt x="108" y="858"/>
                  <a:pt x="131" y="881"/>
                  <a:pt x="154" y="912"/>
                </a:cubicBezTo>
                <a:cubicBezTo>
                  <a:pt x="291" y="1042"/>
                  <a:pt x="291" y="1042"/>
                  <a:pt x="291" y="1042"/>
                </a:cubicBezTo>
                <a:cubicBezTo>
                  <a:pt x="291" y="1042"/>
                  <a:pt x="291" y="1050"/>
                  <a:pt x="299" y="1050"/>
                </a:cubicBezTo>
                <a:cubicBezTo>
                  <a:pt x="981" y="1731"/>
                  <a:pt x="981" y="1731"/>
                  <a:pt x="981" y="1731"/>
                </a:cubicBezTo>
                <a:cubicBezTo>
                  <a:pt x="988" y="1746"/>
                  <a:pt x="1004" y="1746"/>
                  <a:pt x="1011" y="1746"/>
                </a:cubicBezTo>
                <a:cubicBezTo>
                  <a:pt x="1027" y="1746"/>
                  <a:pt x="1034" y="1746"/>
                  <a:pt x="1050" y="1731"/>
                </a:cubicBezTo>
                <a:cubicBezTo>
                  <a:pt x="1731" y="1050"/>
                  <a:pt x="1731" y="1050"/>
                  <a:pt x="1731" y="1050"/>
                </a:cubicBezTo>
                <a:lnTo>
                  <a:pt x="1739" y="1042"/>
                </a:lnTo>
                <a:cubicBezTo>
                  <a:pt x="1869" y="912"/>
                  <a:pt x="1869" y="912"/>
                  <a:pt x="1869" y="912"/>
                </a:cubicBezTo>
                <a:lnTo>
                  <a:pt x="1869" y="912"/>
                </a:lnTo>
                <a:cubicBezTo>
                  <a:pt x="1976" y="812"/>
                  <a:pt x="2030" y="674"/>
                  <a:pt x="2030" y="529"/>
                </a:cubicBezTo>
                <a:cubicBezTo>
                  <a:pt x="2030" y="391"/>
                  <a:pt x="1976" y="253"/>
                  <a:pt x="1869" y="153"/>
                </a:cubicBezTo>
                <a:cubicBezTo>
                  <a:pt x="1769" y="54"/>
                  <a:pt x="1639" y="0"/>
                  <a:pt x="1494" y="0"/>
                </a:cubicBezTo>
                <a:cubicBezTo>
                  <a:pt x="1356" y="0"/>
                  <a:pt x="1218" y="54"/>
                  <a:pt x="1118" y="153"/>
                </a:cubicBezTo>
                <a:cubicBezTo>
                  <a:pt x="1011" y="261"/>
                  <a:pt x="1011" y="261"/>
                  <a:pt x="1011" y="261"/>
                </a:cubicBezTo>
                <a:cubicBezTo>
                  <a:pt x="912" y="153"/>
                  <a:pt x="912" y="153"/>
                  <a:pt x="912" y="153"/>
                </a:cubicBezTo>
                <a:cubicBezTo>
                  <a:pt x="812" y="54"/>
                  <a:pt x="674" y="0"/>
                  <a:pt x="536" y="0"/>
                </a:cubicBezTo>
                <a:cubicBezTo>
                  <a:pt x="391" y="0"/>
                  <a:pt x="261" y="54"/>
                  <a:pt x="154" y="153"/>
                </a:cubicBezTo>
                <a:cubicBezTo>
                  <a:pt x="54" y="253"/>
                  <a:pt x="0" y="391"/>
                  <a:pt x="0" y="529"/>
                </a:cubicBezTo>
                <a:cubicBezTo>
                  <a:pt x="0" y="605"/>
                  <a:pt x="16" y="667"/>
                  <a:pt x="39" y="736"/>
                </a:cubicBezTo>
                <a:lnTo>
                  <a:pt x="85" y="827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10342553" y="9458005"/>
            <a:ext cx="898589" cy="991889"/>
          </a:xfrm>
          <a:custGeom>
            <a:avLst/>
            <a:gdLst/>
            <a:ahLst/>
            <a:cxnLst/>
            <a:rect l="l" t="t" r="r" b="b"/>
            <a:pathLst>
              <a:path w="805" h="890" extrusionOk="0">
                <a:moveTo>
                  <a:pt x="804" y="398"/>
                </a:moveTo>
                <a:lnTo>
                  <a:pt x="804" y="398"/>
                </a:lnTo>
                <a:cubicBezTo>
                  <a:pt x="804" y="345"/>
                  <a:pt x="781" y="291"/>
                  <a:pt x="743" y="253"/>
                </a:cubicBezTo>
                <a:cubicBezTo>
                  <a:pt x="705" y="215"/>
                  <a:pt x="651" y="192"/>
                  <a:pt x="597" y="192"/>
                </a:cubicBezTo>
                <a:cubicBezTo>
                  <a:pt x="536" y="192"/>
                  <a:pt x="482" y="207"/>
                  <a:pt x="444" y="245"/>
                </a:cubicBezTo>
                <a:cubicBezTo>
                  <a:pt x="444" y="245"/>
                  <a:pt x="444" y="253"/>
                  <a:pt x="437" y="253"/>
                </a:cubicBezTo>
                <a:cubicBezTo>
                  <a:pt x="429" y="268"/>
                  <a:pt x="429" y="268"/>
                  <a:pt x="429" y="268"/>
                </a:cubicBezTo>
                <a:cubicBezTo>
                  <a:pt x="429" y="215"/>
                  <a:pt x="429" y="215"/>
                  <a:pt x="429" y="215"/>
                </a:cubicBezTo>
                <a:lnTo>
                  <a:pt x="429" y="215"/>
                </a:lnTo>
                <a:cubicBezTo>
                  <a:pt x="421" y="153"/>
                  <a:pt x="398" y="100"/>
                  <a:pt x="360" y="61"/>
                </a:cubicBezTo>
                <a:cubicBezTo>
                  <a:pt x="322" y="23"/>
                  <a:pt x="268" y="0"/>
                  <a:pt x="215" y="0"/>
                </a:cubicBezTo>
                <a:cubicBezTo>
                  <a:pt x="153" y="0"/>
                  <a:pt x="100" y="23"/>
                  <a:pt x="61" y="61"/>
                </a:cubicBezTo>
                <a:cubicBezTo>
                  <a:pt x="23" y="100"/>
                  <a:pt x="0" y="153"/>
                  <a:pt x="0" y="215"/>
                </a:cubicBezTo>
                <a:lnTo>
                  <a:pt x="0" y="215"/>
                </a:lnTo>
                <a:cubicBezTo>
                  <a:pt x="0" y="406"/>
                  <a:pt x="0" y="406"/>
                  <a:pt x="0" y="406"/>
                </a:cubicBezTo>
                <a:cubicBezTo>
                  <a:pt x="0" y="598"/>
                  <a:pt x="0" y="598"/>
                  <a:pt x="0" y="598"/>
                </a:cubicBezTo>
                <a:cubicBezTo>
                  <a:pt x="0" y="598"/>
                  <a:pt x="0" y="598"/>
                  <a:pt x="0" y="605"/>
                </a:cubicBezTo>
                <a:cubicBezTo>
                  <a:pt x="0" y="659"/>
                  <a:pt x="23" y="713"/>
                  <a:pt x="61" y="751"/>
                </a:cubicBezTo>
                <a:cubicBezTo>
                  <a:pt x="84" y="774"/>
                  <a:pt x="115" y="797"/>
                  <a:pt x="153" y="804"/>
                </a:cubicBezTo>
                <a:cubicBezTo>
                  <a:pt x="161" y="812"/>
                  <a:pt x="161" y="820"/>
                  <a:pt x="169" y="827"/>
                </a:cubicBezTo>
                <a:cubicBezTo>
                  <a:pt x="215" y="866"/>
                  <a:pt x="268" y="889"/>
                  <a:pt x="322" y="889"/>
                </a:cubicBezTo>
                <a:lnTo>
                  <a:pt x="322" y="889"/>
                </a:lnTo>
                <a:cubicBezTo>
                  <a:pt x="375" y="889"/>
                  <a:pt x="429" y="866"/>
                  <a:pt x="475" y="827"/>
                </a:cubicBezTo>
                <a:lnTo>
                  <a:pt x="475" y="827"/>
                </a:lnTo>
                <a:cubicBezTo>
                  <a:pt x="613" y="690"/>
                  <a:pt x="613" y="690"/>
                  <a:pt x="613" y="690"/>
                </a:cubicBezTo>
                <a:cubicBezTo>
                  <a:pt x="743" y="559"/>
                  <a:pt x="743" y="559"/>
                  <a:pt x="743" y="559"/>
                </a:cubicBezTo>
                <a:lnTo>
                  <a:pt x="743" y="559"/>
                </a:lnTo>
                <a:cubicBezTo>
                  <a:pt x="743" y="552"/>
                  <a:pt x="743" y="552"/>
                  <a:pt x="751" y="552"/>
                </a:cubicBezTo>
                <a:cubicBezTo>
                  <a:pt x="789" y="513"/>
                  <a:pt x="804" y="460"/>
                  <a:pt x="804" y="398"/>
                </a:cubicBezTo>
                <a:close/>
                <a:moveTo>
                  <a:pt x="46" y="215"/>
                </a:move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ubicBezTo>
                  <a:pt x="46" y="169"/>
                  <a:pt x="61" y="131"/>
                  <a:pt x="92" y="100"/>
                </a:cubicBezTo>
                <a:cubicBezTo>
                  <a:pt x="123" y="69"/>
                  <a:pt x="169" y="54"/>
                  <a:pt x="215" y="54"/>
                </a:cubicBezTo>
                <a:cubicBezTo>
                  <a:pt x="253" y="54"/>
                  <a:pt x="299" y="69"/>
                  <a:pt x="329" y="100"/>
                </a:cubicBezTo>
                <a:cubicBezTo>
                  <a:pt x="360" y="131"/>
                  <a:pt x="375" y="169"/>
                  <a:pt x="375" y="215"/>
                </a:cubicBezTo>
                <a:lnTo>
                  <a:pt x="375" y="215"/>
                </a:lnTo>
                <a:lnTo>
                  <a:pt x="375" y="215"/>
                </a:lnTo>
                <a:cubicBezTo>
                  <a:pt x="375" y="314"/>
                  <a:pt x="375" y="314"/>
                  <a:pt x="375" y="314"/>
                </a:cubicBezTo>
                <a:cubicBezTo>
                  <a:pt x="306" y="383"/>
                  <a:pt x="306" y="383"/>
                  <a:pt x="306" y="383"/>
                </a:cubicBezTo>
                <a:cubicBezTo>
                  <a:pt x="46" y="383"/>
                  <a:pt x="46" y="383"/>
                  <a:pt x="46" y="383"/>
                </a:cubicBezTo>
                <a:lnTo>
                  <a:pt x="46" y="215"/>
                </a:lnTo>
                <a:close/>
                <a:moveTo>
                  <a:pt x="92" y="713"/>
                </a:moveTo>
                <a:lnTo>
                  <a:pt x="92" y="713"/>
                </a:lnTo>
                <a:cubicBezTo>
                  <a:pt x="61" y="682"/>
                  <a:pt x="46" y="643"/>
                  <a:pt x="46" y="598"/>
                </a:cubicBezTo>
                <a:lnTo>
                  <a:pt x="46" y="598"/>
                </a:lnTo>
                <a:lnTo>
                  <a:pt x="46" y="598"/>
                </a:lnTo>
                <a:cubicBezTo>
                  <a:pt x="46" y="429"/>
                  <a:pt x="46" y="429"/>
                  <a:pt x="46" y="429"/>
                </a:cubicBezTo>
                <a:cubicBezTo>
                  <a:pt x="260" y="429"/>
                  <a:pt x="260" y="429"/>
                  <a:pt x="260" y="429"/>
                </a:cubicBezTo>
                <a:cubicBezTo>
                  <a:pt x="169" y="521"/>
                  <a:pt x="169" y="521"/>
                  <a:pt x="169" y="521"/>
                </a:cubicBezTo>
                <a:lnTo>
                  <a:pt x="169" y="521"/>
                </a:lnTo>
                <a:cubicBezTo>
                  <a:pt x="130" y="567"/>
                  <a:pt x="107" y="621"/>
                  <a:pt x="107" y="674"/>
                </a:cubicBezTo>
                <a:cubicBezTo>
                  <a:pt x="107" y="697"/>
                  <a:pt x="115" y="713"/>
                  <a:pt x="115" y="735"/>
                </a:cubicBezTo>
                <a:cubicBezTo>
                  <a:pt x="107" y="728"/>
                  <a:pt x="100" y="720"/>
                  <a:pt x="92" y="713"/>
                </a:cubicBezTo>
                <a:close/>
                <a:moveTo>
                  <a:pt x="437" y="789"/>
                </a:moveTo>
                <a:lnTo>
                  <a:pt x="437" y="789"/>
                </a:lnTo>
                <a:lnTo>
                  <a:pt x="437" y="789"/>
                </a:lnTo>
                <a:lnTo>
                  <a:pt x="437" y="789"/>
                </a:lnTo>
                <a:cubicBezTo>
                  <a:pt x="406" y="820"/>
                  <a:pt x="368" y="835"/>
                  <a:pt x="322" y="835"/>
                </a:cubicBezTo>
                <a:cubicBezTo>
                  <a:pt x="291" y="835"/>
                  <a:pt x="260" y="827"/>
                  <a:pt x="230" y="812"/>
                </a:cubicBezTo>
                <a:cubicBezTo>
                  <a:pt x="222" y="804"/>
                  <a:pt x="215" y="797"/>
                  <a:pt x="207" y="789"/>
                </a:cubicBezTo>
                <a:cubicBezTo>
                  <a:pt x="199" y="781"/>
                  <a:pt x="192" y="774"/>
                  <a:pt x="184" y="758"/>
                </a:cubicBezTo>
                <a:cubicBezTo>
                  <a:pt x="169" y="735"/>
                  <a:pt x="161" y="705"/>
                  <a:pt x="161" y="674"/>
                </a:cubicBezTo>
                <a:cubicBezTo>
                  <a:pt x="161" y="628"/>
                  <a:pt x="176" y="590"/>
                  <a:pt x="207" y="559"/>
                </a:cubicBezTo>
                <a:lnTo>
                  <a:pt x="207" y="559"/>
                </a:lnTo>
                <a:lnTo>
                  <a:pt x="207" y="559"/>
                </a:lnTo>
                <a:cubicBezTo>
                  <a:pt x="322" y="437"/>
                  <a:pt x="322" y="437"/>
                  <a:pt x="322" y="437"/>
                </a:cubicBezTo>
                <a:cubicBezTo>
                  <a:pt x="375" y="490"/>
                  <a:pt x="375" y="490"/>
                  <a:pt x="375" y="490"/>
                </a:cubicBezTo>
                <a:cubicBezTo>
                  <a:pt x="429" y="544"/>
                  <a:pt x="429" y="544"/>
                  <a:pt x="429" y="544"/>
                </a:cubicBezTo>
                <a:cubicBezTo>
                  <a:pt x="444" y="552"/>
                  <a:pt x="444" y="552"/>
                  <a:pt x="444" y="552"/>
                </a:cubicBezTo>
                <a:cubicBezTo>
                  <a:pt x="559" y="674"/>
                  <a:pt x="559" y="674"/>
                  <a:pt x="559" y="674"/>
                </a:cubicBezTo>
                <a:lnTo>
                  <a:pt x="437" y="789"/>
                </a:lnTo>
                <a:close/>
                <a:moveTo>
                  <a:pt x="712" y="521"/>
                </a:moveTo>
                <a:lnTo>
                  <a:pt x="712" y="521"/>
                </a:lnTo>
                <a:lnTo>
                  <a:pt x="712" y="521"/>
                </a:lnTo>
                <a:lnTo>
                  <a:pt x="712" y="521"/>
                </a:lnTo>
                <a:cubicBezTo>
                  <a:pt x="590" y="636"/>
                  <a:pt x="590" y="636"/>
                  <a:pt x="590" y="636"/>
                </a:cubicBezTo>
                <a:cubicBezTo>
                  <a:pt x="475" y="521"/>
                  <a:pt x="475" y="521"/>
                  <a:pt x="475" y="521"/>
                </a:cubicBezTo>
                <a:cubicBezTo>
                  <a:pt x="429" y="468"/>
                  <a:pt x="429" y="468"/>
                  <a:pt x="429" y="468"/>
                </a:cubicBezTo>
                <a:cubicBezTo>
                  <a:pt x="391" y="429"/>
                  <a:pt x="391" y="429"/>
                  <a:pt x="391" y="429"/>
                </a:cubicBezTo>
                <a:cubicBezTo>
                  <a:pt x="360" y="406"/>
                  <a:pt x="360" y="406"/>
                  <a:pt x="360" y="406"/>
                </a:cubicBezTo>
                <a:cubicBezTo>
                  <a:pt x="383" y="383"/>
                  <a:pt x="383" y="383"/>
                  <a:pt x="383" y="383"/>
                </a:cubicBezTo>
                <a:cubicBezTo>
                  <a:pt x="429" y="337"/>
                  <a:pt x="429" y="337"/>
                  <a:pt x="429" y="337"/>
                </a:cubicBezTo>
                <a:cubicBezTo>
                  <a:pt x="475" y="284"/>
                  <a:pt x="475" y="284"/>
                  <a:pt x="475" y="284"/>
                </a:cubicBezTo>
                <a:lnTo>
                  <a:pt x="475" y="284"/>
                </a:lnTo>
                <a:lnTo>
                  <a:pt x="475" y="284"/>
                </a:lnTo>
                <a:cubicBezTo>
                  <a:pt x="513" y="253"/>
                  <a:pt x="552" y="238"/>
                  <a:pt x="597" y="238"/>
                </a:cubicBezTo>
                <a:cubicBezTo>
                  <a:pt x="636" y="238"/>
                  <a:pt x="682" y="253"/>
                  <a:pt x="712" y="284"/>
                </a:cubicBezTo>
                <a:cubicBezTo>
                  <a:pt x="743" y="314"/>
                  <a:pt x="758" y="360"/>
                  <a:pt x="758" y="398"/>
                </a:cubicBezTo>
                <a:cubicBezTo>
                  <a:pt x="758" y="444"/>
                  <a:pt x="743" y="483"/>
                  <a:pt x="712" y="5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10524237" y="5515008"/>
            <a:ext cx="540136" cy="1016435"/>
          </a:xfrm>
          <a:custGeom>
            <a:avLst/>
            <a:gdLst/>
            <a:ahLst/>
            <a:cxnLst/>
            <a:rect l="l" t="t" r="r" b="b"/>
            <a:pathLst>
              <a:path w="483" h="912" extrusionOk="0">
                <a:moveTo>
                  <a:pt x="459" y="712"/>
                </a:moveTo>
                <a:lnTo>
                  <a:pt x="459" y="712"/>
                </a:lnTo>
                <a:cubicBezTo>
                  <a:pt x="199" y="712"/>
                  <a:pt x="199" y="712"/>
                  <a:pt x="199" y="712"/>
                </a:cubicBezTo>
                <a:cubicBezTo>
                  <a:pt x="199" y="337"/>
                  <a:pt x="199" y="337"/>
                  <a:pt x="199" y="337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574"/>
                  <a:pt x="230" y="574"/>
                  <a:pt x="230" y="574"/>
                </a:cubicBezTo>
                <a:cubicBezTo>
                  <a:pt x="230" y="627"/>
                  <a:pt x="276" y="674"/>
                  <a:pt x="329" y="674"/>
                </a:cubicBezTo>
                <a:cubicBezTo>
                  <a:pt x="383" y="674"/>
                  <a:pt x="429" y="627"/>
                  <a:pt x="429" y="574"/>
                </a:cubicBezTo>
                <a:cubicBezTo>
                  <a:pt x="429" y="451"/>
                  <a:pt x="429" y="451"/>
                  <a:pt x="429" y="451"/>
                </a:cubicBezTo>
                <a:lnTo>
                  <a:pt x="429" y="451"/>
                </a:lnTo>
                <a:cubicBezTo>
                  <a:pt x="429" y="337"/>
                  <a:pt x="429" y="337"/>
                  <a:pt x="429" y="337"/>
                </a:cubicBezTo>
                <a:cubicBezTo>
                  <a:pt x="459" y="337"/>
                  <a:pt x="459" y="337"/>
                  <a:pt x="459" y="337"/>
                </a:cubicBezTo>
                <a:cubicBezTo>
                  <a:pt x="475" y="337"/>
                  <a:pt x="482" y="329"/>
                  <a:pt x="482" y="314"/>
                </a:cubicBezTo>
                <a:cubicBezTo>
                  <a:pt x="482" y="298"/>
                  <a:pt x="475" y="283"/>
                  <a:pt x="459" y="283"/>
                </a:cubicBezTo>
                <a:cubicBezTo>
                  <a:pt x="429" y="283"/>
                  <a:pt x="429" y="283"/>
                  <a:pt x="429" y="283"/>
                </a:cubicBezTo>
                <a:cubicBezTo>
                  <a:pt x="429" y="92"/>
                  <a:pt x="429" y="92"/>
                  <a:pt x="429" y="92"/>
                </a:cubicBezTo>
                <a:cubicBezTo>
                  <a:pt x="436" y="92"/>
                  <a:pt x="436" y="92"/>
                  <a:pt x="444" y="84"/>
                </a:cubicBezTo>
                <a:cubicBezTo>
                  <a:pt x="452" y="76"/>
                  <a:pt x="459" y="61"/>
                  <a:pt x="459" y="53"/>
                </a:cubicBezTo>
                <a:cubicBezTo>
                  <a:pt x="459" y="22"/>
                  <a:pt x="436" y="0"/>
                  <a:pt x="406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45" y="0"/>
                  <a:pt x="230" y="7"/>
                  <a:pt x="222" y="15"/>
                </a:cubicBezTo>
                <a:cubicBezTo>
                  <a:pt x="214" y="22"/>
                  <a:pt x="207" y="38"/>
                  <a:pt x="207" y="53"/>
                </a:cubicBezTo>
                <a:cubicBezTo>
                  <a:pt x="207" y="69"/>
                  <a:pt x="214" y="84"/>
                  <a:pt x="230" y="92"/>
                </a:cubicBezTo>
                <a:cubicBezTo>
                  <a:pt x="230" y="283"/>
                  <a:pt x="230" y="283"/>
                  <a:pt x="23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53" y="283"/>
                  <a:pt x="145" y="298"/>
                  <a:pt x="145" y="314"/>
                </a:cubicBezTo>
                <a:cubicBezTo>
                  <a:pt x="145" y="712"/>
                  <a:pt x="145" y="712"/>
                  <a:pt x="145" y="712"/>
                </a:cubicBezTo>
                <a:cubicBezTo>
                  <a:pt x="23" y="712"/>
                  <a:pt x="23" y="712"/>
                  <a:pt x="23" y="712"/>
                </a:cubicBezTo>
                <a:cubicBezTo>
                  <a:pt x="8" y="712"/>
                  <a:pt x="0" y="727"/>
                  <a:pt x="0" y="742"/>
                </a:cubicBezTo>
                <a:cubicBezTo>
                  <a:pt x="0" y="888"/>
                  <a:pt x="0" y="888"/>
                  <a:pt x="0" y="888"/>
                </a:cubicBezTo>
                <a:cubicBezTo>
                  <a:pt x="0" y="903"/>
                  <a:pt x="8" y="911"/>
                  <a:pt x="23" y="911"/>
                </a:cubicBezTo>
                <a:cubicBezTo>
                  <a:pt x="38" y="911"/>
                  <a:pt x="54" y="903"/>
                  <a:pt x="54" y="888"/>
                </a:cubicBezTo>
                <a:cubicBezTo>
                  <a:pt x="54" y="765"/>
                  <a:pt x="54" y="765"/>
                  <a:pt x="54" y="765"/>
                </a:cubicBezTo>
                <a:cubicBezTo>
                  <a:pt x="429" y="765"/>
                  <a:pt x="429" y="765"/>
                  <a:pt x="429" y="765"/>
                </a:cubicBezTo>
                <a:cubicBezTo>
                  <a:pt x="429" y="888"/>
                  <a:pt x="429" y="888"/>
                  <a:pt x="429" y="888"/>
                </a:cubicBezTo>
                <a:cubicBezTo>
                  <a:pt x="429" y="903"/>
                  <a:pt x="444" y="911"/>
                  <a:pt x="459" y="911"/>
                </a:cubicBezTo>
                <a:cubicBezTo>
                  <a:pt x="475" y="911"/>
                  <a:pt x="482" y="903"/>
                  <a:pt x="482" y="888"/>
                </a:cubicBezTo>
                <a:cubicBezTo>
                  <a:pt x="482" y="742"/>
                  <a:pt x="482" y="742"/>
                  <a:pt x="482" y="742"/>
                </a:cubicBezTo>
                <a:cubicBezTo>
                  <a:pt x="482" y="727"/>
                  <a:pt x="475" y="712"/>
                  <a:pt x="459" y="712"/>
                </a:cubicBezTo>
                <a:close/>
                <a:moveTo>
                  <a:pt x="329" y="620"/>
                </a:moveTo>
                <a:lnTo>
                  <a:pt x="329" y="620"/>
                </a:lnTo>
                <a:cubicBezTo>
                  <a:pt x="306" y="620"/>
                  <a:pt x="291" y="597"/>
                  <a:pt x="291" y="574"/>
                </a:cubicBezTo>
                <a:cubicBezTo>
                  <a:pt x="291" y="474"/>
                  <a:pt x="291" y="474"/>
                  <a:pt x="291" y="474"/>
                </a:cubicBezTo>
                <a:cubicBezTo>
                  <a:pt x="299" y="474"/>
                  <a:pt x="306" y="482"/>
                  <a:pt x="321" y="482"/>
                </a:cubicBezTo>
                <a:cubicBezTo>
                  <a:pt x="329" y="490"/>
                  <a:pt x="344" y="490"/>
                  <a:pt x="360" y="490"/>
                </a:cubicBezTo>
                <a:cubicBezTo>
                  <a:pt x="368" y="490"/>
                  <a:pt x="368" y="490"/>
                  <a:pt x="375" y="490"/>
                </a:cubicBezTo>
                <a:cubicBezTo>
                  <a:pt x="375" y="574"/>
                  <a:pt x="375" y="574"/>
                  <a:pt x="375" y="574"/>
                </a:cubicBezTo>
                <a:cubicBezTo>
                  <a:pt x="375" y="597"/>
                  <a:pt x="352" y="620"/>
                  <a:pt x="329" y="620"/>
                </a:cubicBezTo>
                <a:close/>
                <a:moveTo>
                  <a:pt x="375" y="436"/>
                </a:moveTo>
                <a:lnTo>
                  <a:pt x="375" y="436"/>
                </a:lnTo>
                <a:cubicBezTo>
                  <a:pt x="360" y="436"/>
                  <a:pt x="352" y="436"/>
                  <a:pt x="337" y="429"/>
                </a:cubicBezTo>
                <a:cubicBezTo>
                  <a:pt x="321" y="429"/>
                  <a:pt x="306" y="421"/>
                  <a:pt x="291" y="421"/>
                </a:cubicBezTo>
                <a:cubicBezTo>
                  <a:pt x="291" y="337"/>
                  <a:pt x="291" y="337"/>
                  <a:pt x="291" y="337"/>
                </a:cubicBezTo>
                <a:cubicBezTo>
                  <a:pt x="375" y="337"/>
                  <a:pt x="375" y="337"/>
                  <a:pt x="375" y="337"/>
                </a:cubicBezTo>
                <a:lnTo>
                  <a:pt x="375" y="436"/>
                </a:lnTo>
                <a:close/>
                <a:moveTo>
                  <a:pt x="283" y="53"/>
                </a:moveTo>
                <a:lnTo>
                  <a:pt x="283" y="53"/>
                </a:lnTo>
                <a:cubicBezTo>
                  <a:pt x="383" y="53"/>
                  <a:pt x="383" y="53"/>
                  <a:pt x="383" y="53"/>
                </a:cubicBezTo>
                <a:cubicBezTo>
                  <a:pt x="375" y="61"/>
                  <a:pt x="375" y="69"/>
                  <a:pt x="375" y="76"/>
                </a:cubicBezTo>
                <a:cubicBezTo>
                  <a:pt x="375" y="283"/>
                  <a:pt x="375" y="283"/>
                  <a:pt x="375" y="283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291" y="76"/>
                  <a:pt x="291" y="76"/>
                  <a:pt x="291" y="76"/>
                </a:cubicBezTo>
                <a:cubicBezTo>
                  <a:pt x="291" y="69"/>
                  <a:pt x="283" y="61"/>
                  <a:pt x="283" y="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651905" y="1974662"/>
            <a:ext cx="289707" cy="461570"/>
          </a:xfrm>
          <a:custGeom>
            <a:avLst/>
            <a:gdLst/>
            <a:ahLst/>
            <a:cxnLst/>
            <a:rect l="l" t="t" r="r" b="b"/>
            <a:pathLst>
              <a:path w="261" h="415" extrusionOk="0">
                <a:moveTo>
                  <a:pt x="130" y="0"/>
                </a:moveTo>
                <a:lnTo>
                  <a:pt x="130" y="0"/>
                </a:lnTo>
                <a:cubicBezTo>
                  <a:pt x="99" y="0"/>
                  <a:pt x="61" y="16"/>
                  <a:pt x="38" y="54"/>
                </a:cubicBezTo>
                <a:cubicBezTo>
                  <a:pt x="15" y="85"/>
                  <a:pt x="0" y="123"/>
                  <a:pt x="0" y="169"/>
                </a:cubicBezTo>
                <a:cubicBezTo>
                  <a:pt x="0" y="215"/>
                  <a:pt x="15" y="253"/>
                  <a:pt x="38" y="284"/>
                </a:cubicBezTo>
                <a:cubicBezTo>
                  <a:pt x="61" y="314"/>
                  <a:pt x="92" y="330"/>
                  <a:pt x="115" y="337"/>
                </a:cubicBezTo>
                <a:cubicBezTo>
                  <a:pt x="115" y="399"/>
                  <a:pt x="115" y="399"/>
                  <a:pt x="115" y="399"/>
                </a:cubicBezTo>
                <a:cubicBezTo>
                  <a:pt x="115" y="406"/>
                  <a:pt x="122" y="414"/>
                  <a:pt x="130" y="414"/>
                </a:cubicBezTo>
                <a:cubicBezTo>
                  <a:pt x="138" y="414"/>
                  <a:pt x="145" y="406"/>
                  <a:pt x="145" y="399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76" y="330"/>
                  <a:pt x="206" y="314"/>
                  <a:pt x="222" y="284"/>
                </a:cubicBezTo>
                <a:cubicBezTo>
                  <a:pt x="245" y="253"/>
                  <a:pt x="260" y="215"/>
                  <a:pt x="260" y="169"/>
                </a:cubicBezTo>
                <a:cubicBezTo>
                  <a:pt x="260" y="123"/>
                  <a:pt x="245" y="85"/>
                  <a:pt x="222" y="54"/>
                </a:cubicBezTo>
                <a:cubicBezTo>
                  <a:pt x="199" y="16"/>
                  <a:pt x="168" y="0"/>
                  <a:pt x="130" y="0"/>
                </a:cubicBezTo>
                <a:close/>
                <a:moveTo>
                  <a:pt x="145" y="307"/>
                </a:moveTo>
                <a:lnTo>
                  <a:pt x="145" y="307"/>
                </a:lnTo>
                <a:cubicBezTo>
                  <a:pt x="145" y="246"/>
                  <a:pt x="145" y="246"/>
                  <a:pt x="145" y="246"/>
                </a:cubicBezTo>
                <a:cubicBezTo>
                  <a:pt x="191" y="207"/>
                  <a:pt x="191" y="207"/>
                  <a:pt x="191" y="207"/>
                </a:cubicBezTo>
                <a:cubicBezTo>
                  <a:pt x="191" y="207"/>
                  <a:pt x="191" y="199"/>
                  <a:pt x="191" y="192"/>
                </a:cubicBezTo>
                <a:cubicBezTo>
                  <a:pt x="184" y="184"/>
                  <a:pt x="176" y="184"/>
                  <a:pt x="168" y="184"/>
                </a:cubicBezTo>
                <a:cubicBezTo>
                  <a:pt x="145" y="207"/>
                  <a:pt x="145" y="207"/>
                  <a:pt x="145" y="207"/>
                </a:cubicBezTo>
                <a:cubicBezTo>
                  <a:pt x="138" y="161"/>
                  <a:pt x="138" y="161"/>
                  <a:pt x="138" y="161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91" y="138"/>
                  <a:pt x="199" y="131"/>
                  <a:pt x="191" y="123"/>
                </a:cubicBezTo>
                <a:cubicBezTo>
                  <a:pt x="191" y="115"/>
                  <a:pt x="184" y="115"/>
                  <a:pt x="176" y="115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8" y="100"/>
                  <a:pt x="130" y="92"/>
                  <a:pt x="130" y="92"/>
                </a:cubicBezTo>
                <a:cubicBezTo>
                  <a:pt x="122" y="92"/>
                  <a:pt x="115" y="100"/>
                  <a:pt x="115" y="108"/>
                </a:cubicBezTo>
                <a:cubicBezTo>
                  <a:pt x="115" y="154"/>
                  <a:pt x="115" y="154"/>
                  <a:pt x="115" y="154"/>
                </a:cubicBezTo>
                <a:lnTo>
                  <a:pt x="115" y="154"/>
                </a:lnTo>
                <a:lnTo>
                  <a:pt x="115" y="154"/>
                </a:lnTo>
                <a:cubicBezTo>
                  <a:pt x="92" y="138"/>
                  <a:pt x="92" y="138"/>
                  <a:pt x="92" y="138"/>
                </a:cubicBezTo>
                <a:cubicBezTo>
                  <a:pt x="84" y="131"/>
                  <a:pt x="76" y="131"/>
                  <a:pt x="76" y="138"/>
                </a:cubicBezTo>
                <a:cubicBezTo>
                  <a:pt x="69" y="146"/>
                  <a:pt x="69" y="154"/>
                  <a:pt x="76" y="154"/>
                </a:cubicBezTo>
                <a:cubicBezTo>
                  <a:pt x="115" y="192"/>
                  <a:pt x="115" y="192"/>
                  <a:pt x="115" y="192"/>
                </a:cubicBezTo>
                <a:cubicBezTo>
                  <a:pt x="115" y="238"/>
                  <a:pt x="115" y="238"/>
                  <a:pt x="115" y="238"/>
                </a:cubicBezTo>
                <a:cubicBezTo>
                  <a:pt x="92" y="215"/>
                  <a:pt x="92" y="215"/>
                  <a:pt x="92" y="215"/>
                </a:cubicBezTo>
                <a:cubicBezTo>
                  <a:pt x="92" y="207"/>
                  <a:pt x="76" y="207"/>
                  <a:pt x="76" y="215"/>
                </a:cubicBezTo>
                <a:cubicBezTo>
                  <a:pt x="69" y="222"/>
                  <a:pt x="69" y="230"/>
                  <a:pt x="76" y="238"/>
                </a:cubicBezTo>
                <a:cubicBezTo>
                  <a:pt x="115" y="276"/>
                  <a:pt x="115" y="276"/>
                  <a:pt x="115" y="276"/>
                </a:cubicBezTo>
                <a:cubicBezTo>
                  <a:pt x="115" y="307"/>
                  <a:pt x="115" y="307"/>
                  <a:pt x="115" y="307"/>
                </a:cubicBezTo>
                <a:cubicBezTo>
                  <a:pt x="69" y="299"/>
                  <a:pt x="30" y="238"/>
                  <a:pt x="30" y="169"/>
                </a:cubicBezTo>
                <a:cubicBezTo>
                  <a:pt x="30" y="92"/>
                  <a:pt x="76" y="31"/>
                  <a:pt x="130" y="31"/>
                </a:cubicBezTo>
                <a:cubicBezTo>
                  <a:pt x="191" y="31"/>
                  <a:pt x="237" y="92"/>
                  <a:pt x="237" y="169"/>
                </a:cubicBezTo>
                <a:cubicBezTo>
                  <a:pt x="237" y="238"/>
                  <a:pt x="199" y="299"/>
                  <a:pt x="145" y="3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10534057" y="1650581"/>
            <a:ext cx="520496" cy="878944"/>
          </a:xfrm>
          <a:custGeom>
            <a:avLst/>
            <a:gdLst/>
            <a:ahLst/>
            <a:cxnLst/>
            <a:rect l="l" t="t" r="r" b="b"/>
            <a:pathLst>
              <a:path w="468" h="790" extrusionOk="0">
                <a:moveTo>
                  <a:pt x="405" y="215"/>
                </a:moveTo>
                <a:lnTo>
                  <a:pt x="405" y="215"/>
                </a:lnTo>
                <a:cubicBezTo>
                  <a:pt x="360" y="215"/>
                  <a:pt x="360" y="215"/>
                  <a:pt x="360" y="215"/>
                </a:cubicBezTo>
                <a:cubicBezTo>
                  <a:pt x="360" y="115"/>
                  <a:pt x="360" y="115"/>
                  <a:pt x="360" y="115"/>
                </a:cubicBezTo>
                <a:cubicBezTo>
                  <a:pt x="383" y="115"/>
                  <a:pt x="383" y="115"/>
                  <a:pt x="383" y="115"/>
                </a:cubicBezTo>
                <a:cubicBezTo>
                  <a:pt x="390" y="115"/>
                  <a:pt x="398" y="108"/>
                  <a:pt x="398" y="100"/>
                </a:cubicBezTo>
                <a:cubicBezTo>
                  <a:pt x="398" y="85"/>
                  <a:pt x="390" y="77"/>
                  <a:pt x="383" y="77"/>
                </a:cubicBezTo>
                <a:cubicBezTo>
                  <a:pt x="360" y="77"/>
                  <a:pt x="360" y="77"/>
                  <a:pt x="360" y="77"/>
                </a:cubicBezTo>
                <a:cubicBezTo>
                  <a:pt x="360" y="23"/>
                  <a:pt x="360" y="23"/>
                  <a:pt x="360" y="23"/>
                </a:cubicBezTo>
                <a:cubicBezTo>
                  <a:pt x="360" y="8"/>
                  <a:pt x="352" y="0"/>
                  <a:pt x="344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14" y="0"/>
                  <a:pt x="107" y="8"/>
                  <a:pt x="107" y="23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76" y="77"/>
                  <a:pt x="68" y="85"/>
                  <a:pt x="68" y="100"/>
                </a:cubicBezTo>
                <a:cubicBezTo>
                  <a:pt x="68" y="108"/>
                  <a:pt x="76" y="115"/>
                  <a:pt x="84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61" y="215"/>
                  <a:pt x="61" y="215"/>
                  <a:pt x="61" y="215"/>
                </a:cubicBezTo>
                <a:cubicBezTo>
                  <a:pt x="30" y="215"/>
                  <a:pt x="0" y="245"/>
                  <a:pt x="0" y="276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59"/>
                  <a:pt x="30" y="789"/>
                  <a:pt x="61" y="789"/>
                </a:cubicBezTo>
                <a:cubicBezTo>
                  <a:pt x="405" y="789"/>
                  <a:pt x="405" y="789"/>
                  <a:pt x="405" y="789"/>
                </a:cubicBezTo>
                <a:cubicBezTo>
                  <a:pt x="436" y="789"/>
                  <a:pt x="467" y="759"/>
                  <a:pt x="467" y="720"/>
                </a:cubicBezTo>
                <a:cubicBezTo>
                  <a:pt x="467" y="276"/>
                  <a:pt x="467" y="276"/>
                  <a:pt x="467" y="276"/>
                </a:cubicBezTo>
                <a:cubicBezTo>
                  <a:pt x="467" y="245"/>
                  <a:pt x="436" y="215"/>
                  <a:pt x="405" y="215"/>
                </a:cubicBezTo>
                <a:close/>
                <a:moveTo>
                  <a:pt x="145" y="39"/>
                </a:moveTo>
                <a:lnTo>
                  <a:pt x="145" y="39"/>
                </a:lnTo>
                <a:cubicBezTo>
                  <a:pt x="321" y="39"/>
                  <a:pt x="321" y="39"/>
                  <a:pt x="321" y="39"/>
                </a:cubicBezTo>
                <a:cubicBezTo>
                  <a:pt x="321" y="77"/>
                  <a:pt x="321" y="77"/>
                  <a:pt x="321" y="77"/>
                </a:cubicBezTo>
                <a:cubicBezTo>
                  <a:pt x="145" y="77"/>
                  <a:pt x="145" y="77"/>
                  <a:pt x="145" y="77"/>
                </a:cubicBezTo>
                <a:lnTo>
                  <a:pt x="145" y="39"/>
                </a:lnTo>
                <a:close/>
                <a:moveTo>
                  <a:pt x="145" y="115"/>
                </a:moveTo>
                <a:lnTo>
                  <a:pt x="145" y="115"/>
                </a:lnTo>
                <a:cubicBezTo>
                  <a:pt x="321" y="115"/>
                  <a:pt x="321" y="115"/>
                  <a:pt x="321" y="115"/>
                </a:cubicBezTo>
                <a:cubicBezTo>
                  <a:pt x="321" y="215"/>
                  <a:pt x="321" y="215"/>
                  <a:pt x="321" y="215"/>
                </a:cubicBezTo>
                <a:cubicBezTo>
                  <a:pt x="145" y="215"/>
                  <a:pt x="145" y="215"/>
                  <a:pt x="145" y="215"/>
                </a:cubicBezTo>
                <a:lnTo>
                  <a:pt x="145" y="115"/>
                </a:lnTo>
                <a:close/>
                <a:moveTo>
                  <a:pt x="421" y="720"/>
                </a:moveTo>
                <a:lnTo>
                  <a:pt x="421" y="720"/>
                </a:lnTo>
                <a:cubicBezTo>
                  <a:pt x="421" y="735"/>
                  <a:pt x="413" y="743"/>
                  <a:pt x="405" y="743"/>
                </a:cubicBezTo>
                <a:cubicBezTo>
                  <a:pt x="61" y="743"/>
                  <a:pt x="61" y="743"/>
                  <a:pt x="61" y="743"/>
                </a:cubicBezTo>
                <a:cubicBezTo>
                  <a:pt x="53" y="743"/>
                  <a:pt x="38" y="735"/>
                  <a:pt x="38" y="720"/>
                </a:cubicBezTo>
                <a:cubicBezTo>
                  <a:pt x="38" y="276"/>
                  <a:pt x="38" y="276"/>
                  <a:pt x="38" y="276"/>
                </a:cubicBezTo>
                <a:cubicBezTo>
                  <a:pt x="38" y="268"/>
                  <a:pt x="53" y="253"/>
                  <a:pt x="61" y="253"/>
                </a:cubicBezTo>
                <a:cubicBezTo>
                  <a:pt x="130" y="253"/>
                  <a:pt x="130" y="253"/>
                  <a:pt x="130" y="253"/>
                </a:cubicBezTo>
                <a:cubicBezTo>
                  <a:pt x="344" y="253"/>
                  <a:pt x="344" y="253"/>
                  <a:pt x="344" y="253"/>
                </a:cubicBezTo>
                <a:cubicBezTo>
                  <a:pt x="405" y="253"/>
                  <a:pt x="405" y="253"/>
                  <a:pt x="405" y="253"/>
                </a:cubicBezTo>
                <a:cubicBezTo>
                  <a:pt x="413" y="253"/>
                  <a:pt x="421" y="268"/>
                  <a:pt x="421" y="276"/>
                </a:cubicBezTo>
                <a:lnTo>
                  <a:pt x="421" y="7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14182431" y="1292125"/>
            <a:ext cx="8922043" cy="11313431"/>
          </a:xfrm>
          <a:custGeom>
            <a:avLst/>
            <a:gdLst/>
            <a:ahLst/>
            <a:cxnLst/>
            <a:rect l="l" t="t" r="r" b="b"/>
            <a:pathLst>
              <a:path w="8012" h="10162" extrusionOk="0">
                <a:moveTo>
                  <a:pt x="7804" y="283"/>
                </a:moveTo>
                <a:lnTo>
                  <a:pt x="7804" y="283"/>
                </a:lnTo>
                <a:cubicBezTo>
                  <a:pt x="7643" y="107"/>
                  <a:pt x="7406" y="0"/>
                  <a:pt x="7168" y="0"/>
                </a:cubicBezTo>
                <a:cubicBezTo>
                  <a:pt x="7038" y="0"/>
                  <a:pt x="6931" y="107"/>
                  <a:pt x="6931" y="245"/>
                </a:cubicBezTo>
                <a:cubicBezTo>
                  <a:pt x="6931" y="375"/>
                  <a:pt x="7038" y="482"/>
                  <a:pt x="7168" y="482"/>
                </a:cubicBezTo>
                <a:cubicBezTo>
                  <a:pt x="7276" y="482"/>
                  <a:pt x="7375" y="528"/>
                  <a:pt x="7444" y="605"/>
                </a:cubicBezTo>
                <a:cubicBezTo>
                  <a:pt x="7482" y="643"/>
                  <a:pt x="7521" y="712"/>
                  <a:pt x="7513" y="796"/>
                </a:cubicBezTo>
                <a:cubicBezTo>
                  <a:pt x="7360" y="2006"/>
                  <a:pt x="7214" y="3071"/>
                  <a:pt x="6877" y="3821"/>
                </a:cubicBezTo>
                <a:cubicBezTo>
                  <a:pt x="6540" y="4579"/>
                  <a:pt x="6050" y="4924"/>
                  <a:pt x="5300" y="4924"/>
                </a:cubicBezTo>
                <a:cubicBezTo>
                  <a:pt x="4557" y="4924"/>
                  <a:pt x="4074" y="4587"/>
                  <a:pt x="3730" y="3844"/>
                </a:cubicBezTo>
                <a:cubicBezTo>
                  <a:pt x="3393" y="3094"/>
                  <a:pt x="3232" y="1991"/>
                  <a:pt x="3087" y="834"/>
                </a:cubicBezTo>
                <a:cubicBezTo>
                  <a:pt x="3079" y="735"/>
                  <a:pt x="3117" y="666"/>
                  <a:pt x="3163" y="620"/>
                </a:cubicBezTo>
                <a:cubicBezTo>
                  <a:pt x="3232" y="536"/>
                  <a:pt x="3355" y="482"/>
                  <a:pt x="3469" y="482"/>
                </a:cubicBezTo>
                <a:cubicBezTo>
                  <a:pt x="3600" y="482"/>
                  <a:pt x="3707" y="375"/>
                  <a:pt x="3707" y="245"/>
                </a:cubicBezTo>
                <a:cubicBezTo>
                  <a:pt x="3707" y="107"/>
                  <a:pt x="3600" y="0"/>
                  <a:pt x="3469" y="0"/>
                </a:cubicBezTo>
                <a:cubicBezTo>
                  <a:pt x="3217" y="0"/>
                  <a:pt x="2964" y="115"/>
                  <a:pt x="2803" y="299"/>
                </a:cubicBezTo>
                <a:cubicBezTo>
                  <a:pt x="2650" y="467"/>
                  <a:pt x="2589" y="681"/>
                  <a:pt x="2612" y="888"/>
                </a:cubicBezTo>
                <a:cubicBezTo>
                  <a:pt x="2765" y="2090"/>
                  <a:pt x="2933" y="3231"/>
                  <a:pt x="3301" y="4043"/>
                </a:cubicBezTo>
                <a:cubicBezTo>
                  <a:pt x="3676" y="4878"/>
                  <a:pt x="4258" y="5321"/>
                  <a:pt x="5062" y="5390"/>
                </a:cubicBezTo>
                <a:cubicBezTo>
                  <a:pt x="5055" y="7787"/>
                  <a:pt x="5055" y="7787"/>
                  <a:pt x="5055" y="7787"/>
                </a:cubicBezTo>
                <a:cubicBezTo>
                  <a:pt x="5055" y="8836"/>
                  <a:pt x="4204" y="9686"/>
                  <a:pt x="3155" y="9686"/>
                </a:cubicBezTo>
                <a:cubicBezTo>
                  <a:pt x="2106" y="9686"/>
                  <a:pt x="1256" y="8836"/>
                  <a:pt x="1256" y="7787"/>
                </a:cubicBezTo>
                <a:cubicBezTo>
                  <a:pt x="1256" y="6608"/>
                  <a:pt x="1256" y="6608"/>
                  <a:pt x="1256" y="6608"/>
                </a:cubicBezTo>
                <a:cubicBezTo>
                  <a:pt x="1700" y="6493"/>
                  <a:pt x="2030" y="6095"/>
                  <a:pt x="2030" y="5620"/>
                </a:cubicBezTo>
                <a:cubicBezTo>
                  <a:pt x="2030" y="5061"/>
                  <a:pt x="1578" y="4610"/>
                  <a:pt x="1019" y="4610"/>
                </a:cubicBezTo>
                <a:cubicBezTo>
                  <a:pt x="460" y="4610"/>
                  <a:pt x="0" y="5061"/>
                  <a:pt x="0" y="5620"/>
                </a:cubicBezTo>
                <a:cubicBezTo>
                  <a:pt x="0" y="6095"/>
                  <a:pt x="337" y="6493"/>
                  <a:pt x="781" y="6608"/>
                </a:cubicBezTo>
                <a:cubicBezTo>
                  <a:pt x="781" y="7787"/>
                  <a:pt x="781" y="7787"/>
                  <a:pt x="781" y="7787"/>
                </a:cubicBezTo>
                <a:cubicBezTo>
                  <a:pt x="781" y="9097"/>
                  <a:pt x="1846" y="10161"/>
                  <a:pt x="3155" y="10161"/>
                </a:cubicBezTo>
                <a:cubicBezTo>
                  <a:pt x="4465" y="10161"/>
                  <a:pt x="5537" y="9097"/>
                  <a:pt x="5537" y="7787"/>
                </a:cubicBezTo>
                <a:cubicBezTo>
                  <a:pt x="5537" y="5390"/>
                  <a:pt x="5537" y="5390"/>
                  <a:pt x="5537" y="5390"/>
                </a:cubicBezTo>
                <a:cubicBezTo>
                  <a:pt x="6357" y="5313"/>
                  <a:pt x="6939" y="4863"/>
                  <a:pt x="7314" y="4013"/>
                </a:cubicBezTo>
                <a:cubicBezTo>
                  <a:pt x="7681" y="3201"/>
                  <a:pt x="7835" y="2098"/>
                  <a:pt x="7988" y="850"/>
                </a:cubicBezTo>
                <a:cubicBezTo>
                  <a:pt x="8011" y="651"/>
                  <a:pt x="7942" y="444"/>
                  <a:pt x="7804" y="283"/>
                </a:cubicBezTo>
                <a:close/>
                <a:moveTo>
                  <a:pt x="483" y="5620"/>
                </a:moveTo>
                <a:lnTo>
                  <a:pt x="483" y="5620"/>
                </a:lnTo>
                <a:cubicBezTo>
                  <a:pt x="483" y="5329"/>
                  <a:pt x="720" y="5084"/>
                  <a:pt x="1019" y="5084"/>
                </a:cubicBezTo>
                <a:cubicBezTo>
                  <a:pt x="1310" y="5084"/>
                  <a:pt x="1555" y="5329"/>
                  <a:pt x="1555" y="5620"/>
                </a:cubicBezTo>
                <a:cubicBezTo>
                  <a:pt x="1555" y="5918"/>
                  <a:pt x="1310" y="6156"/>
                  <a:pt x="1019" y="6156"/>
                </a:cubicBezTo>
                <a:cubicBezTo>
                  <a:pt x="720" y="6156"/>
                  <a:pt x="483" y="5918"/>
                  <a:pt x="483" y="56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1243700" y="3392525"/>
            <a:ext cx="46794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1206875" y="5006725"/>
            <a:ext cx="61944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6"/>
          <p:cNvGrpSpPr/>
          <p:nvPr/>
        </p:nvGrpSpPr>
        <p:grpSpPr>
          <a:xfrm>
            <a:off x="9237073" y="3161711"/>
            <a:ext cx="3119385" cy="1470344"/>
            <a:chOff x="2858924" y="10474806"/>
            <a:chExt cx="3634800" cy="1470344"/>
          </a:xfrm>
        </p:grpSpPr>
        <p:sp>
          <p:nvSpPr>
            <p:cNvPr id="262" name="Google Shape;262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6"/>
          <p:cNvGrpSpPr/>
          <p:nvPr/>
        </p:nvGrpSpPr>
        <p:grpSpPr>
          <a:xfrm>
            <a:off x="9232161" y="7102249"/>
            <a:ext cx="3119385" cy="1470344"/>
            <a:chOff x="2858924" y="10474806"/>
            <a:chExt cx="3634800" cy="1470344"/>
          </a:xfrm>
        </p:grpSpPr>
        <p:sp>
          <p:nvSpPr>
            <p:cNvPr id="265" name="Google Shape;265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6"/>
          <p:cNvGrpSpPr/>
          <p:nvPr/>
        </p:nvGrpSpPr>
        <p:grpSpPr>
          <a:xfrm>
            <a:off x="9237073" y="11042799"/>
            <a:ext cx="3119385" cy="1470344"/>
            <a:chOff x="2858924" y="10474806"/>
            <a:chExt cx="3634800" cy="1470344"/>
          </a:xfrm>
        </p:grpSpPr>
        <p:sp>
          <p:nvSpPr>
            <p:cNvPr id="268" name="Google Shape;268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/>
          <p:nvPr/>
        </p:nvSpPr>
        <p:spPr>
          <a:xfrm>
            <a:off x="5346355" y="1400023"/>
            <a:ext cx="9277143" cy="2952674"/>
          </a:xfrm>
          <a:custGeom>
            <a:avLst/>
            <a:gdLst/>
            <a:ahLst/>
            <a:cxnLst/>
            <a:rect l="l" t="t" r="r" b="b"/>
            <a:pathLst>
              <a:path w="8685" h="2765" extrusionOk="0">
                <a:moveTo>
                  <a:pt x="0" y="1378"/>
                </a:moveTo>
                <a:lnTo>
                  <a:pt x="0" y="1378"/>
                </a:lnTo>
                <a:lnTo>
                  <a:pt x="0" y="1378"/>
                </a:lnTo>
                <a:cubicBezTo>
                  <a:pt x="0" y="621"/>
                  <a:pt x="621" y="0"/>
                  <a:pt x="1378" y="0"/>
                </a:cubicBezTo>
                <a:cubicBezTo>
                  <a:pt x="7305" y="0"/>
                  <a:pt x="7305" y="0"/>
                  <a:pt x="7305" y="0"/>
                </a:cubicBezTo>
                <a:cubicBezTo>
                  <a:pt x="8071" y="0"/>
                  <a:pt x="8684" y="621"/>
                  <a:pt x="8684" y="1378"/>
                </a:cubicBezTo>
                <a:lnTo>
                  <a:pt x="8684" y="1378"/>
                </a:lnTo>
                <a:cubicBezTo>
                  <a:pt x="8684" y="2144"/>
                  <a:pt x="8071" y="2764"/>
                  <a:pt x="7305" y="2764"/>
                </a:cubicBezTo>
                <a:cubicBezTo>
                  <a:pt x="1378" y="2764"/>
                  <a:pt x="1378" y="2764"/>
                  <a:pt x="1378" y="2764"/>
                </a:cubicBezTo>
                <a:cubicBezTo>
                  <a:pt x="621" y="2764"/>
                  <a:pt x="0" y="2144"/>
                  <a:pt x="0" y="137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4479862" y="4917794"/>
            <a:ext cx="10138880" cy="2943250"/>
          </a:xfrm>
          <a:custGeom>
            <a:avLst/>
            <a:gdLst/>
            <a:ahLst/>
            <a:cxnLst/>
            <a:rect l="l" t="t" r="r" b="b"/>
            <a:pathLst>
              <a:path w="9493" h="2756" extrusionOk="0">
                <a:moveTo>
                  <a:pt x="0" y="1378"/>
                </a:moveTo>
                <a:lnTo>
                  <a:pt x="0" y="1378"/>
                </a:lnTo>
                <a:lnTo>
                  <a:pt x="0" y="1378"/>
                </a:lnTo>
                <a:cubicBezTo>
                  <a:pt x="0" y="612"/>
                  <a:pt x="621" y="0"/>
                  <a:pt x="1386" y="0"/>
                </a:cubicBezTo>
                <a:cubicBezTo>
                  <a:pt x="8113" y="0"/>
                  <a:pt x="8113" y="0"/>
                  <a:pt x="8113" y="0"/>
                </a:cubicBezTo>
                <a:cubicBezTo>
                  <a:pt x="8879" y="0"/>
                  <a:pt x="9492" y="612"/>
                  <a:pt x="9492" y="1378"/>
                </a:cubicBezTo>
                <a:lnTo>
                  <a:pt x="9492" y="1378"/>
                </a:lnTo>
                <a:cubicBezTo>
                  <a:pt x="9492" y="2142"/>
                  <a:pt x="8879" y="2755"/>
                  <a:pt x="8113" y="2755"/>
                </a:cubicBezTo>
                <a:cubicBezTo>
                  <a:pt x="1386" y="2755"/>
                  <a:pt x="1386" y="2755"/>
                  <a:pt x="1386" y="2755"/>
                </a:cubicBezTo>
                <a:cubicBezTo>
                  <a:pt x="621" y="2755"/>
                  <a:pt x="0" y="2142"/>
                  <a:pt x="0" y="137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346355" y="8675733"/>
            <a:ext cx="9277143" cy="2952650"/>
          </a:xfrm>
          <a:custGeom>
            <a:avLst/>
            <a:gdLst/>
            <a:ahLst/>
            <a:cxnLst/>
            <a:rect l="l" t="t" r="r" b="b"/>
            <a:pathLst>
              <a:path w="8685" h="2766" extrusionOk="0">
                <a:moveTo>
                  <a:pt x="0" y="1378"/>
                </a:moveTo>
                <a:lnTo>
                  <a:pt x="0" y="1378"/>
                </a:lnTo>
                <a:lnTo>
                  <a:pt x="0" y="1378"/>
                </a:lnTo>
                <a:cubicBezTo>
                  <a:pt x="0" y="621"/>
                  <a:pt x="621" y="0"/>
                  <a:pt x="1378" y="0"/>
                </a:cubicBezTo>
                <a:cubicBezTo>
                  <a:pt x="7305" y="0"/>
                  <a:pt x="7305" y="0"/>
                  <a:pt x="7305" y="0"/>
                </a:cubicBezTo>
                <a:cubicBezTo>
                  <a:pt x="8071" y="0"/>
                  <a:pt x="8684" y="621"/>
                  <a:pt x="8684" y="1378"/>
                </a:cubicBezTo>
                <a:lnTo>
                  <a:pt x="8684" y="1378"/>
                </a:lnTo>
                <a:cubicBezTo>
                  <a:pt x="8684" y="2144"/>
                  <a:pt x="8071" y="2765"/>
                  <a:pt x="7305" y="2765"/>
                </a:cubicBezTo>
                <a:cubicBezTo>
                  <a:pt x="1378" y="2765"/>
                  <a:pt x="1378" y="2765"/>
                  <a:pt x="1378" y="2765"/>
                </a:cubicBezTo>
                <a:cubicBezTo>
                  <a:pt x="621" y="2765"/>
                  <a:pt x="0" y="2144"/>
                  <a:pt x="0" y="137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2228864" y="1037417"/>
            <a:ext cx="6098411" cy="11951974"/>
          </a:xfrm>
          <a:custGeom>
            <a:avLst/>
            <a:gdLst/>
            <a:ahLst/>
            <a:cxnLst/>
            <a:rect l="l" t="t" r="r" b="b"/>
            <a:pathLst>
              <a:path w="5709" h="11194" extrusionOk="0">
                <a:moveTo>
                  <a:pt x="2024" y="11193"/>
                </a:moveTo>
                <a:lnTo>
                  <a:pt x="5708" y="9840"/>
                </a:lnTo>
                <a:lnTo>
                  <a:pt x="5155" y="7280"/>
                </a:lnTo>
                <a:lnTo>
                  <a:pt x="3445" y="6880"/>
                </a:lnTo>
                <a:lnTo>
                  <a:pt x="2765" y="4389"/>
                </a:lnTo>
                <a:lnTo>
                  <a:pt x="3871" y="3623"/>
                </a:lnTo>
                <a:lnTo>
                  <a:pt x="4168" y="2722"/>
                </a:lnTo>
                <a:lnTo>
                  <a:pt x="3921" y="774"/>
                </a:lnTo>
                <a:lnTo>
                  <a:pt x="4109" y="119"/>
                </a:lnTo>
                <a:lnTo>
                  <a:pt x="2186" y="459"/>
                </a:lnTo>
                <a:lnTo>
                  <a:pt x="0" y="0"/>
                </a:lnTo>
                <a:lnTo>
                  <a:pt x="357" y="944"/>
                </a:lnTo>
                <a:lnTo>
                  <a:pt x="128" y="2594"/>
                </a:lnTo>
                <a:lnTo>
                  <a:pt x="613" y="3802"/>
                </a:lnTo>
                <a:lnTo>
                  <a:pt x="1455" y="4287"/>
                </a:lnTo>
                <a:lnTo>
                  <a:pt x="1829" y="5732"/>
                </a:lnTo>
                <a:lnTo>
                  <a:pt x="1761" y="6276"/>
                </a:lnTo>
                <a:lnTo>
                  <a:pt x="2305" y="9466"/>
                </a:lnTo>
                <a:lnTo>
                  <a:pt x="1344" y="8879"/>
                </a:lnTo>
                <a:lnTo>
                  <a:pt x="723" y="8165"/>
                </a:lnTo>
                <a:lnTo>
                  <a:pt x="289" y="8701"/>
                </a:lnTo>
                <a:lnTo>
                  <a:pt x="2024" y="1119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1946312" y="726610"/>
            <a:ext cx="6607018" cy="12262730"/>
          </a:xfrm>
          <a:custGeom>
            <a:avLst/>
            <a:gdLst/>
            <a:ahLst/>
            <a:cxnLst/>
            <a:rect l="l" t="t" r="r" b="b"/>
            <a:pathLst>
              <a:path w="6185" h="11484" extrusionOk="0">
                <a:moveTo>
                  <a:pt x="6159" y="10003"/>
                </a:moveTo>
                <a:lnTo>
                  <a:pt x="6159" y="10003"/>
                </a:lnTo>
                <a:cubicBezTo>
                  <a:pt x="5810" y="8174"/>
                  <a:pt x="5810" y="8174"/>
                  <a:pt x="5810" y="8174"/>
                </a:cubicBezTo>
                <a:cubicBezTo>
                  <a:pt x="5742" y="7740"/>
                  <a:pt x="5742" y="7740"/>
                  <a:pt x="5742" y="7740"/>
                </a:cubicBezTo>
                <a:cubicBezTo>
                  <a:pt x="5691" y="7459"/>
                  <a:pt x="5419" y="7264"/>
                  <a:pt x="5138" y="7315"/>
                </a:cubicBezTo>
                <a:cubicBezTo>
                  <a:pt x="4832" y="7366"/>
                  <a:pt x="4832" y="7366"/>
                  <a:pt x="4832" y="7366"/>
                </a:cubicBezTo>
                <a:cubicBezTo>
                  <a:pt x="4738" y="7119"/>
                  <a:pt x="4483" y="6966"/>
                  <a:pt x="4219" y="7008"/>
                </a:cubicBezTo>
                <a:cubicBezTo>
                  <a:pt x="3888" y="7068"/>
                  <a:pt x="3888" y="7068"/>
                  <a:pt x="3888" y="7068"/>
                </a:cubicBezTo>
                <a:cubicBezTo>
                  <a:pt x="3879" y="7068"/>
                  <a:pt x="3879" y="7068"/>
                  <a:pt x="3879" y="7068"/>
                </a:cubicBezTo>
                <a:lnTo>
                  <a:pt x="3871" y="7068"/>
                </a:lnTo>
                <a:cubicBezTo>
                  <a:pt x="3879" y="7042"/>
                  <a:pt x="3879" y="7008"/>
                  <a:pt x="3871" y="6974"/>
                </a:cubicBezTo>
                <a:cubicBezTo>
                  <a:pt x="3301" y="4713"/>
                  <a:pt x="3301" y="4713"/>
                  <a:pt x="3301" y="4713"/>
                </a:cubicBezTo>
                <a:lnTo>
                  <a:pt x="3301" y="4713"/>
                </a:lnTo>
                <a:cubicBezTo>
                  <a:pt x="4007" y="4526"/>
                  <a:pt x="4432" y="4075"/>
                  <a:pt x="4568" y="3369"/>
                </a:cubicBezTo>
                <a:cubicBezTo>
                  <a:pt x="4696" y="2688"/>
                  <a:pt x="4551" y="1855"/>
                  <a:pt x="4398" y="1115"/>
                </a:cubicBezTo>
                <a:cubicBezTo>
                  <a:pt x="4398" y="1106"/>
                  <a:pt x="4398" y="1106"/>
                  <a:pt x="4398" y="1098"/>
                </a:cubicBezTo>
                <a:cubicBezTo>
                  <a:pt x="4398" y="1089"/>
                  <a:pt x="4407" y="1072"/>
                  <a:pt x="4407" y="1064"/>
                </a:cubicBezTo>
                <a:cubicBezTo>
                  <a:pt x="4441" y="919"/>
                  <a:pt x="4602" y="622"/>
                  <a:pt x="4772" y="366"/>
                </a:cubicBezTo>
                <a:cubicBezTo>
                  <a:pt x="4840" y="273"/>
                  <a:pt x="4823" y="145"/>
                  <a:pt x="4738" y="77"/>
                </a:cubicBezTo>
                <a:cubicBezTo>
                  <a:pt x="4645" y="0"/>
                  <a:pt x="4526" y="9"/>
                  <a:pt x="4441" y="86"/>
                </a:cubicBezTo>
                <a:cubicBezTo>
                  <a:pt x="4160" y="375"/>
                  <a:pt x="3352" y="562"/>
                  <a:pt x="2425" y="562"/>
                </a:cubicBezTo>
                <a:cubicBezTo>
                  <a:pt x="2425" y="562"/>
                  <a:pt x="2425" y="562"/>
                  <a:pt x="2416" y="562"/>
                </a:cubicBezTo>
                <a:cubicBezTo>
                  <a:pt x="1489" y="562"/>
                  <a:pt x="681" y="366"/>
                  <a:pt x="400" y="86"/>
                </a:cubicBezTo>
                <a:cubicBezTo>
                  <a:pt x="324" y="9"/>
                  <a:pt x="205" y="0"/>
                  <a:pt x="120" y="68"/>
                </a:cubicBezTo>
                <a:cubicBezTo>
                  <a:pt x="34" y="128"/>
                  <a:pt x="0" y="247"/>
                  <a:pt x="52" y="341"/>
                </a:cubicBezTo>
                <a:cubicBezTo>
                  <a:pt x="222" y="664"/>
                  <a:pt x="366" y="1030"/>
                  <a:pt x="349" y="1123"/>
                </a:cubicBezTo>
                <a:cubicBezTo>
                  <a:pt x="222" y="1914"/>
                  <a:pt x="120" y="2740"/>
                  <a:pt x="264" y="3394"/>
                </a:cubicBezTo>
                <a:cubicBezTo>
                  <a:pt x="341" y="3743"/>
                  <a:pt x="477" y="4015"/>
                  <a:pt x="681" y="4237"/>
                </a:cubicBezTo>
                <a:cubicBezTo>
                  <a:pt x="902" y="4466"/>
                  <a:pt x="1208" y="4628"/>
                  <a:pt x="1574" y="4721"/>
                </a:cubicBezTo>
                <a:cubicBezTo>
                  <a:pt x="1591" y="4721"/>
                  <a:pt x="1617" y="4721"/>
                  <a:pt x="1625" y="4721"/>
                </a:cubicBezTo>
                <a:cubicBezTo>
                  <a:pt x="1642" y="4721"/>
                  <a:pt x="1651" y="4721"/>
                  <a:pt x="1659" y="4721"/>
                </a:cubicBezTo>
                <a:cubicBezTo>
                  <a:pt x="1906" y="5792"/>
                  <a:pt x="1906" y="5792"/>
                  <a:pt x="1906" y="5792"/>
                </a:cubicBezTo>
                <a:cubicBezTo>
                  <a:pt x="1906" y="5801"/>
                  <a:pt x="1914" y="5818"/>
                  <a:pt x="1914" y="5826"/>
                </a:cubicBezTo>
                <a:cubicBezTo>
                  <a:pt x="1821" y="5920"/>
                  <a:pt x="1753" y="6039"/>
                  <a:pt x="1727" y="6175"/>
                </a:cubicBezTo>
                <a:cubicBezTo>
                  <a:pt x="1710" y="6243"/>
                  <a:pt x="1710" y="6311"/>
                  <a:pt x="1727" y="6379"/>
                </a:cubicBezTo>
                <a:cubicBezTo>
                  <a:pt x="2059" y="8089"/>
                  <a:pt x="2220" y="9059"/>
                  <a:pt x="2280" y="9484"/>
                </a:cubicBezTo>
                <a:cubicBezTo>
                  <a:pt x="2272" y="9475"/>
                  <a:pt x="2254" y="9467"/>
                  <a:pt x="2246" y="9458"/>
                </a:cubicBezTo>
                <a:cubicBezTo>
                  <a:pt x="2102" y="9348"/>
                  <a:pt x="1965" y="9212"/>
                  <a:pt x="1846" y="9059"/>
                </a:cubicBezTo>
                <a:cubicBezTo>
                  <a:pt x="1744" y="8931"/>
                  <a:pt x="1600" y="8795"/>
                  <a:pt x="1455" y="8684"/>
                </a:cubicBezTo>
                <a:cubicBezTo>
                  <a:pt x="1268" y="8548"/>
                  <a:pt x="1115" y="8471"/>
                  <a:pt x="987" y="8455"/>
                </a:cubicBezTo>
                <a:cubicBezTo>
                  <a:pt x="843" y="8429"/>
                  <a:pt x="715" y="8489"/>
                  <a:pt x="630" y="8539"/>
                </a:cubicBezTo>
                <a:cubicBezTo>
                  <a:pt x="519" y="8599"/>
                  <a:pt x="426" y="8684"/>
                  <a:pt x="366" y="8778"/>
                </a:cubicBezTo>
                <a:cubicBezTo>
                  <a:pt x="256" y="8931"/>
                  <a:pt x="239" y="9093"/>
                  <a:pt x="315" y="9229"/>
                </a:cubicBezTo>
                <a:cubicBezTo>
                  <a:pt x="324" y="9246"/>
                  <a:pt x="332" y="9254"/>
                  <a:pt x="341" y="9271"/>
                </a:cubicBezTo>
                <a:cubicBezTo>
                  <a:pt x="1183" y="10258"/>
                  <a:pt x="1183" y="10258"/>
                  <a:pt x="1183" y="10258"/>
                </a:cubicBezTo>
                <a:cubicBezTo>
                  <a:pt x="1251" y="10334"/>
                  <a:pt x="1310" y="10411"/>
                  <a:pt x="1370" y="10496"/>
                </a:cubicBezTo>
                <a:cubicBezTo>
                  <a:pt x="1659" y="10896"/>
                  <a:pt x="2042" y="11313"/>
                  <a:pt x="2084" y="11364"/>
                </a:cubicBezTo>
                <a:cubicBezTo>
                  <a:pt x="2127" y="11406"/>
                  <a:pt x="2127" y="11406"/>
                  <a:pt x="2127" y="11406"/>
                </a:cubicBezTo>
                <a:cubicBezTo>
                  <a:pt x="2170" y="11457"/>
                  <a:pt x="2229" y="11483"/>
                  <a:pt x="2288" y="11483"/>
                </a:cubicBezTo>
                <a:cubicBezTo>
                  <a:pt x="2340" y="11483"/>
                  <a:pt x="2391" y="11466"/>
                  <a:pt x="2433" y="11432"/>
                </a:cubicBezTo>
                <a:cubicBezTo>
                  <a:pt x="2527" y="11347"/>
                  <a:pt x="2535" y="11211"/>
                  <a:pt x="2450" y="11125"/>
                </a:cubicBezTo>
                <a:cubicBezTo>
                  <a:pt x="2408" y="11074"/>
                  <a:pt x="2408" y="11074"/>
                  <a:pt x="2408" y="11074"/>
                </a:cubicBezTo>
                <a:cubicBezTo>
                  <a:pt x="2408" y="11066"/>
                  <a:pt x="2408" y="11066"/>
                  <a:pt x="2408" y="11066"/>
                </a:cubicBezTo>
                <a:cubicBezTo>
                  <a:pt x="2399" y="11057"/>
                  <a:pt x="1999" y="10641"/>
                  <a:pt x="1727" y="10249"/>
                </a:cubicBezTo>
                <a:cubicBezTo>
                  <a:pt x="1659" y="10156"/>
                  <a:pt x="1591" y="10062"/>
                  <a:pt x="1515" y="9969"/>
                </a:cubicBezTo>
                <a:cubicBezTo>
                  <a:pt x="715" y="9033"/>
                  <a:pt x="715" y="9033"/>
                  <a:pt x="715" y="9033"/>
                </a:cubicBezTo>
                <a:cubicBezTo>
                  <a:pt x="749" y="8973"/>
                  <a:pt x="868" y="8880"/>
                  <a:pt x="928" y="8880"/>
                </a:cubicBezTo>
                <a:cubicBezTo>
                  <a:pt x="1030" y="8897"/>
                  <a:pt x="1345" y="9127"/>
                  <a:pt x="1506" y="9331"/>
                </a:cubicBezTo>
                <a:cubicBezTo>
                  <a:pt x="1651" y="9509"/>
                  <a:pt x="1804" y="9671"/>
                  <a:pt x="1974" y="9798"/>
                </a:cubicBezTo>
                <a:cubicBezTo>
                  <a:pt x="2254" y="10011"/>
                  <a:pt x="2416" y="10071"/>
                  <a:pt x="2561" y="10020"/>
                </a:cubicBezTo>
                <a:cubicBezTo>
                  <a:pt x="2629" y="9994"/>
                  <a:pt x="2688" y="9943"/>
                  <a:pt x="2714" y="9875"/>
                </a:cubicBezTo>
                <a:cubicBezTo>
                  <a:pt x="2756" y="9790"/>
                  <a:pt x="2748" y="9671"/>
                  <a:pt x="2697" y="9314"/>
                </a:cubicBezTo>
                <a:cubicBezTo>
                  <a:pt x="2663" y="9084"/>
                  <a:pt x="2612" y="8769"/>
                  <a:pt x="2535" y="8361"/>
                </a:cubicBezTo>
                <a:cubicBezTo>
                  <a:pt x="2408" y="7621"/>
                  <a:pt x="2238" y="6745"/>
                  <a:pt x="2152" y="6294"/>
                </a:cubicBezTo>
                <a:cubicBezTo>
                  <a:pt x="2152" y="6285"/>
                  <a:pt x="2152" y="6277"/>
                  <a:pt x="2152" y="6251"/>
                </a:cubicBezTo>
                <a:cubicBezTo>
                  <a:pt x="2178" y="6132"/>
                  <a:pt x="2288" y="6098"/>
                  <a:pt x="2323" y="6090"/>
                </a:cubicBezTo>
                <a:cubicBezTo>
                  <a:pt x="2357" y="6090"/>
                  <a:pt x="2467" y="6073"/>
                  <a:pt x="2535" y="6183"/>
                </a:cubicBezTo>
                <a:cubicBezTo>
                  <a:pt x="2544" y="6209"/>
                  <a:pt x="2552" y="6217"/>
                  <a:pt x="2552" y="6217"/>
                </a:cubicBezTo>
                <a:cubicBezTo>
                  <a:pt x="3003" y="8897"/>
                  <a:pt x="3003" y="8897"/>
                  <a:pt x="3003" y="8897"/>
                </a:cubicBezTo>
                <a:cubicBezTo>
                  <a:pt x="3029" y="9016"/>
                  <a:pt x="3139" y="9101"/>
                  <a:pt x="3258" y="9075"/>
                </a:cubicBezTo>
                <a:cubicBezTo>
                  <a:pt x="3377" y="9059"/>
                  <a:pt x="3454" y="8948"/>
                  <a:pt x="3437" y="8829"/>
                </a:cubicBezTo>
                <a:cubicBezTo>
                  <a:pt x="3411" y="8710"/>
                  <a:pt x="3411" y="8710"/>
                  <a:pt x="3411" y="8710"/>
                </a:cubicBezTo>
                <a:lnTo>
                  <a:pt x="3411" y="8710"/>
                </a:lnTo>
                <a:cubicBezTo>
                  <a:pt x="3199" y="7417"/>
                  <a:pt x="3199" y="7417"/>
                  <a:pt x="3199" y="7417"/>
                </a:cubicBezTo>
                <a:cubicBezTo>
                  <a:pt x="3522" y="7366"/>
                  <a:pt x="3522" y="7366"/>
                  <a:pt x="3522" y="7366"/>
                </a:cubicBezTo>
                <a:cubicBezTo>
                  <a:pt x="3547" y="7357"/>
                  <a:pt x="3573" y="7374"/>
                  <a:pt x="3581" y="7400"/>
                </a:cubicBezTo>
                <a:cubicBezTo>
                  <a:pt x="3590" y="7476"/>
                  <a:pt x="3590" y="7476"/>
                  <a:pt x="3590" y="7476"/>
                </a:cubicBezTo>
                <a:lnTo>
                  <a:pt x="3590" y="7476"/>
                </a:lnTo>
                <a:lnTo>
                  <a:pt x="3590" y="7476"/>
                </a:lnTo>
                <a:cubicBezTo>
                  <a:pt x="3760" y="8455"/>
                  <a:pt x="3760" y="8455"/>
                  <a:pt x="3760" y="8455"/>
                </a:cubicBezTo>
                <a:cubicBezTo>
                  <a:pt x="3777" y="8574"/>
                  <a:pt x="3896" y="8650"/>
                  <a:pt x="4015" y="8633"/>
                </a:cubicBezTo>
                <a:cubicBezTo>
                  <a:pt x="4126" y="8616"/>
                  <a:pt x="4211" y="8497"/>
                  <a:pt x="4185" y="8378"/>
                </a:cubicBezTo>
                <a:cubicBezTo>
                  <a:pt x="4032" y="7485"/>
                  <a:pt x="4032" y="7485"/>
                  <a:pt x="4032" y="7485"/>
                </a:cubicBezTo>
                <a:cubicBezTo>
                  <a:pt x="4288" y="7442"/>
                  <a:pt x="4288" y="7442"/>
                  <a:pt x="4288" y="7442"/>
                </a:cubicBezTo>
                <a:cubicBezTo>
                  <a:pt x="4356" y="7425"/>
                  <a:pt x="4424" y="7476"/>
                  <a:pt x="4432" y="7544"/>
                </a:cubicBezTo>
                <a:cubicBezTo>
                  <a:pt x="4602" y="8505"/>
                  <a:pt x="4602" y="8505"/>
                  <a:pt x="4602" y="8505"/>
                </a:cubicBezTo>
                <a:cubicBezTo>
                  <a:pt x="4619" y="8616"/>
                  <a:pt x="4713" y="8693"/>
                  <a:pt x="4815" y="8693"/>
                </a:cubicBezTo>
                <a:cubicBezTo>
                  <a:pt x="4823" y="8693"/>
                  <a:pt x="4840" y="8684"/>
                  <a:pt x="4849" y="8684"/>
                </a:cubicBezTo>
                <a:cubicBezTo>
                  <a:pt x="4968" y="8667"/>
                  <a:pt x="5044" y="8557"/>
                  <a:pt x="5028" y="8437"/>
                </a:cubicBezTo>
                <a:cubicBezTo>
                  <a:pt x="5028" y="8429"/>
                  <a:pt x="5028" y="8429"/>
                  <a:pt x="5028" y="8429"/>
                </a:cubicBezTo>
                <a:cubicBezTo>
                  <a:pt x="5028" y="8421"/>
                  <a:pt x="5028" y="8421"/>
                  <a:pt x="5028" y="8412"/>
                </a:cubicBezTo>
                <a:cubicBezTo>
                  <a:pt x="4917" y="7791"/>
                  <a:pt x="4917" y="7791"/>
                  <a:pt x="4917" y="7791"/>
                </a:cubicBezTo>
                <a:cubicBezTo>
                  <a:pt x="5215" y="7740"/>
                  <a:pt x="5215" y="7740"/>
                  <a:pt x="5215" y="7740"/>
                </a:cubicBezTo>
                <a:cubicBezTo>
                  <a:pt x="5257" y="7732"/>
                  <a:pt x="5300" y="7766"/>
                  <a:pt x="5308" y="7808"/>
                </a:cubicBezTo>
                <a:cubicBezTo>
                  <a:pt x="5402" y="8352"/>
                  <a:pt x="5402" y="8352"/>
                  <a:pt x="5402" y="8352"/>
                </a:cubicBezTo>
                <a:cubicBezTo>
                  <a:pt x="5402" y="8361"/>
                  <a:pt x="5410" y="8369"/>
                  <a:pt x="5410" y="8387"/>
                </a:cubicBezTo>
                <a:cubicBezTo>
                  <a:pt x="5734" y="10088"/>
                  <a:pt x="5734" y="10088"/>
                  <a:pt x="5734" y="10088"/>
                </a:cubicBezTo>
                <a:cubicBezTo>
                  <a:pt x="5759" y="10190"/>
                  <a:pt x="5844" y="10266"/>
                  <a:pt x="5946" y="10266"/>
                </a:cubicBezTo>
                <a:cubicBezTo>
                  <a:pt x="5963" y="10266"/>
                  <a:pt x="5980" y="10266"/>
                  <a:pt x="5989" y="10258"/>
                </a:cubicBezTo>
                <a:cubicBezTo>
                  <a:pt x="6108" y="10241"/>
                  <a:pt x="6184" y="10122"/>
                  <a:pt x="6159" y="10003"/>
                </a:cubicBezTo>
                <a:close/>
                <a:moveTo>
                  <a:pt x="4143" y="3284"/>
                </a:moveTo>
                <a:lnTo>
                  <a:pt x="4143" y="3284"/>
                </a:lnTo>
                <a:cubicBezTo>
                  <a:pt x="4041" y="3828"/>
                  <a:pt x="3735" y="4143"/>
                  <a:pt x="3190" y="4287"/>
                </a:cubicBezTo>
                <a:cubicBezTo>
                  <a:pt x="2833" y="2858"/>
                  <a:pt x="2833" y="2858"/>
                  <a:pt x="2833" y="2858"/>
                </a:cubicBezTo>
                <a:cubicBezTo>
                  <a:pt x="2799" y="2714"/>
                  <a:pt x="2731" y="2586"/>
                  <a:pt x="2629" y="2484"/>
                </a:cubicBezTo>
                <a:cubicBezTo>
                  <a:pt x="2637" y="2467"/>
                  <a:pt x="2637" y="2442"/>
                  <a:pt x="2637" y="2416"/>
                </a:cubicBezTo>
                <a:cubicBezTo>
                  <a:pt x="2637" y="1804"/>
                  <a:pt x="2637" y="1804"/>
                  <a:pt x="2637" y="1804"/>
                </a:cubicBezTo>
                <a:cubicBezTo>
                  <a:pt x="3173" y="1787"/>
                  <a:pt x="3692" y="1693"/>
                  <a:pt x="4032" y="1506"/>
                </a:cubicBezTo>
                <a:cubicBezTo>
                  <a:pt x="4151" y="2101"/>
                  <a:pt x="4237" y="2774"/>
                  <a:pt x="4143" y="3284"/>
                </a:cubicBezTo>
                <a:close/>
                <a:moveTo>
                  <a:pt x="2416" y="996"/>
                </a:moveTo>
                <a:lnTo>
                  <a:pt x="2416" y="996"/>
                </a:lnTo>
                <a:cubicBezTo>
                  <a:pt x="2425" y="996"/>
                  <a:pt x="2425" y="996"/>
                  <a:pt x="2425" y="996"/>
                </a:cubicBezTo>
                <a:cubicBezTo>
                  <a:pt x="2910" y="996"/>
                  <a:pt x="3369" y="945"/>
                  <a:pt x="3760" y="860"/>
                </a:cubicBezTo>
                <a:cubicBezTo>
                  <a:pt x="3862" y="834"/>
                  <a:pt x="3956" y="809"/>
                  <a:pt x="4049" y="783"/>
                </a:cubicBezTo>
                <a:cubicBezTo>
                  <a:pt x="4032" y="809"/>
                  <a:pt x="4024" y="826"/>
                  <a:pt x="4015" y="851"/>
                </a:cubicBezTo>
                <a:cubicBezTo>
                  <a:pt x="3990" y="885"/>
                  <a:pt x="3981" y="928"/>
                  <a:pt x="3981" y="979"/>
                </a:cubicBezTo>
                <a:cubicBezTo>
                  <a:pt x="3981" y="1115"/>
                  <a:pt x="3428" y="1379"/>
                  <a:pt x="2374" y="1379"/>
                </a:cubicBezTo>
                <a:cubicBezTo>
                  <a:pt x="1327" y="1379"/>
                  <a:pt x="775" y="1115"/>
                  <a:pt x="775" y="979"/>
                </a:cubicBezTo>
                <a:cubicBezTo>
                  <a:pt x="775" y="936"/>
                  <a:pt x="766" y="894"/>
                  <a:pt x="741" y="860"/>
                </a:cubicBezTo>
                <a:cubicBezTo>
                  <a:pt x="732" y="826"/>
                  <a:pt x="723" y="792"/>
                  <a:pt x="706" y="749"/>
                </a:cubicBezTo>
                <a:cubicBezTo>
                  <a:pt x="1208" y="928"/>
                  <a:pt x="1863" y="996"/>
                  <a:pt x="2416" y="996"/>
                </a:cubicBezTo>
                <a:close/>
                <a:moveTo>
                  <a:pt x="732" y="1515"/>
                </a:moveTo>
                <a:lnTo>
                  <a:pt x="732" y="1515"/>
                </a:lnTo>
                <a:cubicBezTo>
                  <a:pt x="834" y="1574"/>
                  <a:pt x="953" y="1617"/>
                  <a:pt x="1064" y="1651"/>
                </a:cubicBezTo>
                <a:cubicBezTo>
                  <a:pt x="1370" y="1744"/>
                  <a:pt x="1770" y="1795"/>
                  <a:pt x="2204" y="1812"/>
                </a:cubicBezTo>
                <a:cubicBezTo>
                  <a:pt x="2204" y="2263"/>
                  <a:pt x="2204" y="2263"/>
                  <a:pt x="2204" y="2263"/>
                </a:cubicBezTo>
                <a:cubicBezTo>
                  <a:pt x="2102" y="2246"/>
                  <a:pt x="1991" y="2255"/>
                  <a:pt x="1889" y="2272"/>
                </a:cubicBezTo>
                <a:cubicBezTo>
                  <a:pt x="1685" y="2323"/>
                  <a:pt x="1515" y="2450"/>
                  <a:pt x="1404" y="2629"/>
                </a:cubicBezTo>
                <a:cubicBezTo>
                  <a:pt x="1293" y="2808"/>
                  <a:pt x="1259" y="3012"/>
                  <a:pt x="1302" y="3216"/>
                </a:cubicBezTo>
                <a:cubicBezTo>
                  <a:pt x="1549" y="4262"/>
                  <a:pt x="1549" y="4262"/>
                  <a:pt x="1549" y="4262"/>
                </a:cubicBezTo>
                <a:cubicBezTo>
                  <a:pt x="596" y="3956"/>
                  <a:pt x="502" y="3046"/>
                  <a:pt x="732" y="1515"/>
                </a:cubicBezTo>
                <a:close/>
                <a:moveTo>
                  <a:pt x="3122" y="6992"/>
                </a:moveTo>
                <a:lnTo>
                  <a:pt x="3122" y="6992"/>
                </a:lnTo>
                <a:cubicBezTo>
                  <a:pt x="2978" y="6149"/>
                  <a:pt x="2978" y="6149"/>
                  <a:pt x="2978" y="6149"/>
                </a:cubicBezTo>
                <a:cubicBezTo>
                  <a:pt x="2969" y="6081"/>
                  <a:pt x="2944" y="6022"/>
                  <a:pt x="2901" y="5962"/>
                </a:cubicBezTo>
                <a:cubicBezTo>
                  <a:pt x="2782" y="5758"/>
                  <a:pt x="2561" y="5640"/>
                  <a:pt x="2323" y="5657"/>
                </a:cubicBezTo>
                <a:cubicBezTo>
                  <a:pt x="1727" y="3122"/>
                  <a:pt x="1727" y="3122"/>
                  <a:pt x="1727" y="3122"/>
                </a:cubicBezTo>
                <a:cubicBezTo>
                  <a:pt x="1710" y="3029"/>
                  <a:pt x="1719" y="2935"/>
                  <a:pt x="1770" y="2858"/>
                </a:cubicBezTo>
                <a:cubicBezTo>
                  <a:pt x="1821" y="2774"/>
                  <a:pt x="1897" y="2722"/>
                  <a:pt x="1991" y="2697"/>
                </a:cubicBezTo>
                <a:cubicBezTo>
                  <a:pt x="2084" y="2680"/>
                  <a:pt x="2178" y="2688"/>
                  <a:pt x="2254" y="2740"/>
                </a:cubicBezTo>
                <a:cubicBezTo>
                  <a:pt x="2331" y="2790"/>
                  <a:pt x="2391" y="2867"/>
                  <a:pt x="2408" y="2961"/>
                </a:cubicBezTo>
                <a:lnTo>
                  <a:pt x="2408" y="2961"/>
                </a:lnTo>
                <a:cubicBezTo>
                  <a:pt x="3411" y="6940"/>
                  <a:pt x="3411" y="6940"/>
                  <a:pt x="3411" y="6940"/>
                </a:cubicBezTo>
                <a:lnTo>
                  <a:pt x="3122" y="69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9240866" y="2191168"/>
            <a:ext cx="645158" cy="1054863"/>
          </a:xfrm>
          <a:custGeom>
            <a:avLst/>
            <a:gdLst/>
            <a:ahLst/>
            <a:cxnLst/>
            <a:rect l="l" t="t" r="r" b="b"/>
            <a:pathLst>
              <a:path w="605" h="988" extrusionOk="0">
                <a:moveTo>
                  <a:pt x="383" y="987"/>
                </a:moveTo>
                <a:lnTo>
                  <a:pt x="383" y="987"/>
                </a:lnTo>
                <a:cubicBezTo>
                  <a:pt x="315" y="987"/>
                  <a:pt x="255" y="953"/>
                  <a:pt x="204" y="885"/>
                </a:cubicBezTo>
                <a:cubicBezTo>
                  <a:pt x="162" y="817"/>
                  <a:pt x="119" y="715"/>
                  <a:pt x="76" y="604"/>
                </a:cubicBezTo>
                <a:cubicBezTo>
                  <a:pt x="68" y="579"/>
                  <a:pt x="60" y="553"/>
                  <a:pt x="51" y="527"/>
                </a:cubicBezTo>
                <a:cubicBezTo>
                  <a:pt x="8" y="417"/>
                  <a:pt x="0" y="306"/>
                  <a:pt x="34" y="221"/>
                </a:cubicBezTo>
                <a:cubicBezTo>
                  <a:pt x="68" y="136"/>
                  <a:pt x="128" y="77"/>
                  <a:pt x="204" y="34"/>
                </a:cubicBezTo>
                <a:cubicBezTo>
                  <a:pt x="272" y="9"/>
                  <a:pt x="349" y="0"/>
                  <a:pt x="417" y="17"/>
                </a:cubicBezTo>
                <a:cubicBezTo>
                  <a:pt x="493" y="43"/>
                  <a:pt x="561" y="93"/>
                  <a:pt x="595" y="170"/>
                </a:cubicBezTo>
                <a:cubicBezTo>
                  <a:pt x="604" y="187"/>
                  <a:pt x="604" y="204"/>
                  <a:pt x="587" y="213"/>
                </a:cubicBezTo>
                <a:cubicBezTo>
                  <a:pt x="570" y="213"/>
                  <a:pt x="553" y="213"/>
                  <a:pt x="544" y="196"/>
                </a:cubicBezTo>
                <a:cubicBezTo>
                  <a:pt x="519" y="136"/>
                  <a:pt x="468" y="93"/>
                  <a:pt x="400" y="77"/>
                </a:cubicBezTo>
                <a:cubicBezTo>
                  <a:pt x="349" y="59"/>
                  <a:pt x="281" y="68"/>
                  <a:pt x="230" y="93"/>
                </a:cubicBezTo>
                <a:cubicBezTo>
                  <a:pt x="162" y="119"/>
                  <a:pt x="110" y="170"/>
                  <a:pt x="94" y="238"/>
                </a:cubicBezTo>
                <a:cubicBezTo>
                  <a:pt x="60" y="315"/>
                  <a:pt x="68" y="408"/>
                  <a:pt x="102" y="510"/>
                </a:cubicBezTo>
                <a:cubicBezTo>
                  <a:pt x="110" y="536"/>
                  <a:pt x="128" y="561"/>
                  <a:pt x="136" y="587"/>
                </a:cubicBezTo>
                <a:cubicBezTo>
                  <a:pt x="178" y="697"/>
                  <a:pt x="213" y="791"/>
                  <a:pt x="255" y="851"/>
                </a:cubicBezTo>
                <a:cubicBezTo>
                  <a:pt x="298" y="910"/>
                  <a:pt x="340" y="936"/>
                  <a:pt x="400" y="936"/>
                </a:cubicBezTo>
                <a:cubicBezTo>
                  <a:pt x="442" y="927"/>
                  <a:pt x="468" y="910"/>
                  <a:pt x="485" y="876"/>
                </a:cubicBezTo>
                <a:cubicBezTo>
                  <a:pt x="493" y="859"/>
                  <a:pt x="493" y="825"/>
                  <a:pt x="493" y="800"/>
                </a:cubicBezTo>
                <a:cubicBezTo>
                  <a:pt x="493" y="766"/>
                  <a:pt x="493" y="723"/>
                  <a:pt x="502" y="689"/>
                </a:cubicBezTo>
                <a:cubicBezTo>
                  <a:pt x="502" y="672"/>
                  <a:pt x="519" y="663"/>
                  <a:pt x="536" y="663"/>
                </a:cubicBezTo>
                <a:cubicBezTo>
                  <a:pt x="544" y="663"/>
                  <a:pt x="561" y="681"/>
                  <a:pt x="561" y="697"/>
                </a:cubicBezTo>
                <a:cubicBezTo>
                  <a:pt x="553" y="731"/>
                  <a:pt x="553" y="766"/>
                  <a:pt x="553" y="800"/>
                </a:cubicBezTo>
                <a:cubicBezTo>
                  <a:pt x="553" y="834"/>
                  <a:pt x="544" y="868"/>
                  <a:pt x="536" y="902"/>
                </a:cubicBezTo>
                <a:cubicBezTo>
                  <a:pt x="519" y="936"/>
                  <a:pt x="485" y="978"/>
                  <a:pt x="400" y="987"/>
                </a:cubicBezTo>
                <a:cubicBezTo>
                  <a:pt x="391" y="987"/>
                  <a:pt x="391" y="987"/>
                  <a:pt x="383" y="98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9349177" y="2275933"/>
            <a:ext cx="419116" cy="645158"/>
          </a:xfrm>
          <a:custGeom>
            <a:avLst/>
            <a:gdLst/>
            <a:ahLst/>
            <a:cxnLst/>
            <a:rect l="l" t="t" r="r" b="b"/>
            <a:pathLst>
              <a:path w="392" h="605" extrusionOk="0">
                <a:moveTo>
                  <a:pt x="136" y="604"/>
                </a:moveTo>
                <a:lnTo>
                  <a:pt x="136" y="604"/>
                </a:lnTo>
                <a:cubicBezTo>
                  <a:pt x="128" y="604"/>
                  <a:pt x="119" y="604"/>
                  <a:pt x="111" y="595"/>
                </a:cubicBezTo>
                <a:cubicBezTo>
                  <a:pt x="42" y="476"/>
                  <a:pt x="0" y="374"/>
                  <a:pt x="0" y="280"/>
                </a:cubicBezTo>
                <a:cubicBezTo>
                  <a:pt x="0" y="195"/>
                  <a:pt x="26" y="127"/>
                  <a:pt x="76" y="76"/>
                </a:cubicBezTo>
                <a:cubicBezTo>
                  <a:pt x="145" y="16"/>
                  <a:pt x="238" y="0"/>
                  <a:pt x="306" y="50"/>
                </a:cubicBezTo>
                <a:lnTo>
                  <a:pt x="306" y="50"/>
                </a:lnTo>
                <a:lnTo>
                  <a:pt x="306" y="50"/>
                </a:lnTo>
                <a:cubicBezTo>
                  <a:pt x="315" y="59"/>
                  <a:pt x="332" y="76"/>
                  <a:pt x="349" y="93"/>
                </a:cubicBezTo>
                <a:cubicBezTo>
                  <a:pt x="374" y="110"/>
                  <a:pt x="391" y="136"/>
                  <a:pt x="391" y="161"/>
                </a:cubicBezTo>
                <a:cubicBezTo>
                  <a:pt x="391" y="187"/>
                  <a:pt x="383" y="204"/>
                  <a:pt x="374" y="221"/>
                </a:cubicBezTo>
                <a:cubicBezTo>
                  <a:pt x="349" y="246"/>
                  <a:pt x="332" y="263"/>
                  <a:pt x="315" y="272"/>
                </a:cubicBezTo>
                <a:cubicBezTo>
                  <a:pt x="298" y="289"/>
                  <a:pt x="281" y="306"/>
                  <a:pt x="281" y="314"/>
                </a:cubicBezTo>
                <a:cubicBezTo>
                  <a:pt x="272" y="340"/>
                  <a:pt x="281" y="365"/>
                  <a:pt x="298" y="416"/>
                </a:cubicBezTo>
                <a:cubicBezTo>
                  <a:pt x="306" y="433"/>
                  <a:pt x="298" y="450"/>
                  <a:pt x="281" y="450"/>
                </a:cubicBezTo>
                <a:cubicBezTo>
                  <a:pt x="272" y="459"/>
                  <a:pt x="255" y="450"/>
                  <a:pt x="247" y="442"/>
                </a:cubicBezTo>
                <a:cubicBezTo>
                  <a:pt x="221" y="374"/>
                  <a:pt x="213" y="340"/>
                  <a:pt x="221" y="306"/>
                </a:cubicBezTo>
                <a:cubicBezTo>
                  <a:pt x="230" y="272"/>
                  <a:pt x="255" y="246"/>
                  <a:pt x="281" y="229"/>
                </a:cubicBezTo>
                <a:cubicBezTo>
                  <a:pt x="298" y="212"/>
                  <a:pt x="315" y="204"/>
                  <a:pt x="323" y="187"/>
                </a:cubicBezTo>
                <a:cubicBezTo>
                  <a:pt x="332" y="178"/>
                  <a:pt x="332" y="170"/>
                  <a:pt x="332" y="170"/>
                </a:cubicBezTo>
                <a:cubicBezTo>
                  <a:pt x="332" y="153"/>
                  <a:pt x="298" y="119"/>
                  <a:pt x="272" y="102"/>
                </a:cubicBezTo>
                <a:lnTo>
                  <a:pt x="272" y="102"/>
                </a:lnTo>
                <a:cubicBezTo>
                  <a:pt x="272" y="93"/>
                  <a:pt x="272" y="93"/>
                  <a:pt x="272" y="93"/>
                </a:cubicBezTo>
                <a:cubicBezTo>
                  <a:pt x="230" y="68"/>
                  <a:pt x="162" y="76"/>
                  <a:pt x="111" y="119"/>
                </a:cubicBezTo>
                <a:cubicBezTo>
                  <a:pt x="85" y="144"/>
                  <a:pt x="51" y="195"/>
                  <a:pt x="51" y="280"/>
                </a:cubicBezTo>
                <a:cubicBezTo>
                  <a:pt x="60" y="357"/>
                  <a:pt x="94" y="450"/>
                  <a:pt x="162" y="561"/>
                </a:cubicBezTo>
                <a:cubicBezTo>
                  <a:pt x="170" y="570"/>
                  <a:pt x="170" y="586"/>
                  <a:pt x="153" y="595"/>
                </a:cubicBezTo>
                <a:cubicBezTo>
                  <a:pt x="153" y="604"/>
                  <a:pt x="145" y="604"/>
                  <a:pt x="136" y="6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9669403" y="2534941"/>
            <a:ext cx="193076" cy="357899"/>
          </a:xfrm>
          <a:custGeom>
            <a:avLst/>
            <a:gdLst/>
            <a:ahLst/>
            <a:cxnLst/>
            <a:rect l="l" t="t" r="r" b="b"/>
            <a:pathLst>
              <a:path w="179" h="333" extrusionOk="0">
                <a:moveTo>
                  <a:pt x="42" y="332"/>
                </a:moveTo>
                <a:lnTo>
                  <a:pt x="42" y="332"/>
                </a:lnTo>
                <a:cubicBezTo>
                  <a:pt x="34" y="332"/>
                  <a:pt x="17" y="324"/>
                  <a:pt x="17" y="315"/>
                </a:cubicBezTo>
                <a:cubicBezTo>
                  <a:pt x="0" y="264"/>
                  <a:pt x="25" y="221"/>
                  <a:pt x="59" y="179"/>
                </a:cubicBezTo>
                <a:cubicBezTo>
                  <a:pt x="85" y="145"/>
                  <a:pt x="119" y="102"/>
                  <a:pt x="110" y="34"/>
                </a:cubicBezTo>
                <a:cubicBezTo>
                  <a:pt x="102" y="26"/>
                  <a:pt x="110" y="9"/>
                  <a:pt x="127" y="9"/>
                </a:cubicBezTo>
                <a:cubicBezTo>
                  <a:pt x="144" y="0"/>
                  <a:pt x="161" y="17"/>
                  <a:pt x="161" y="26"/>
                </a:cubicBezTo>
                <a:cubicBezTo>
                  <a:pt x="178" y="111"/>
                  <a:pt x="136" y="170"/>
                  <a:pt x="102" y="213"/>
                </a:cubicBezTo>
                <a:cubicBezTo>
                  <a:pt x="76" y="256"/>
                  <a:pt x="59" y="272"/>
                  <a:pt x="68" y="298"/>
                </a:cubicBezTo>
                <a:cubicBezTo>
                  <a:pt x="76" y="315"/>
                  <a:pt x="68" y="332"/>
                  <a:pt x="51" y="332"/>
                </a:cubicBezTo>
                <a:cubicBezTo>
                  <a:pt x="51" y="332"/>
                  <a:pt x="51" y="332"/>
                  <a:pt x="42" y="33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9532837" y="2991731"/>
            <a:ext cx="174239" cy="136565"/>
          </a:xfrm>
          <a:custGeom>
            <a:avLst/>
            <a:gdLst/>
            <a:ahLst/>
            <a:cxnLst/>
            <a:rect l="l" t="t" r="r" b="b"/>
            <a:pathLst>
              <a:path w="163" h="128" extrusionOk="0">
                <a:moveTo>
                  <a:pt x="85" y="127"/>
                </a:moveTo>
                <a:lnTo>
                  <a:pt x="85" y="127"/>
                </a:lnTo>
                <a:cubicBezTo>
                  <a:pt x="51" y="127"/>
                  <a:pt x="17" y="110"/>
                  <a:pt x="9" y="76"/>
                </a:cubicBezTo>
                <a:cubicBezTo>
                  <a:pt x="0" y="59"/>
                  <a:pt x="9" y="42"/>
                  <a:pt x="26" y="42"/>
                </a:cubicBezTo>
                <a:cubicBezTo>
                  <a:pt x="43" y="34"/>
                  <a:pt x="60" y="42"/>
                  <a:pt x="60" y="59"/>
                </a:cubicBezTo>
                <a:cubicBezTo>
                  <a:pt x="68" y="68"/>
                  <a:pt x="77" y="76"/>
                  <a:pt x="85" y="68"/>
                </a:cubicBezTo>
                <a:cubicBezTo>
                  <a:pt x="94" y="68"/>
                  <a:pt x="102" y="68"/>
                  <a:pt x="102" y="59"/>
                </a:cubicBezTo>
                <a:cubicBezTo>
                  <a:pt x="102" y="59"/>
                  <a:pt x="102" y="51"/>
                  <a:pt x="102" y="42"/>
                </a:cubicBezTo>
                <a:cubicBezTo>
                  <a:pt x="94" y="25"/>
                  <a:pt x="102" y="8"/>
                  <a:pt x="119" y="8"/>
                </a:cubicBezTo>
                <a:cubicBezTo>
                  <a:pt x="136" y="0"/>
                  <a:pt x="153" y="8"/>
                  <a:pt x="162" y="25"/>
                </a:cubicBezTo>
                <a:cubicBezTo>
                  <a:pt x="162" y="42"/>
                  <a:pt x="162" y="68"/>
                  <a:pt x="153" y="85"/>
                </a:cubicBezTo>
                <a:cubicBezTo>
                  <a:pt x="145" y="102"/>
                  <a:pt x="128" y="119"/>
                  <a:pt x="111" y="127"/>
                </a:cubicBezTo>
                <a:cubicBezTo>
                  <a:pt x="102" y="127"/>
                  <a:pt x="94" y="127"/>
                  <a:pt x="85" y="12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9033662" y="6005617"/>
            <a:ext cx="1017191" cy="1017188"/>
          </a:xfrm>
          <a:custGeom>
            <a:avLst/>
            <a:gdLst/>
            <a:ahLst/>
            <a:cxnLst/>
            <a:rect l="l" t="t" r="r" b="b"/>
            <a:pathLst>
              <a:path w="954" h="952" extrusionOk="0">
                <a:moveTo>
                  <a:pt x="477" y="951"/>
                </a:moveTo>
                <a:lnTo>
                  <a:pt x="477" y="951"/>
                </a:lnTo>
                <a:cubicBezTo>
                  <a:pt x="306" y="951"/>
                  <a:pt x="187" y="909"/>
                  <a:pt x="119" y="824"/>
                </a:cubicBezTo>
                <a:cubicBezTo>
                  <a:pt x="68" y="765"/>
                  <a:pt x="34" y="671"/>
                  <a:pt x="34" y="561"/>
                </a:cubicBezTo>
                <a:cubicBezTo>
                  <a:pt x="26" y="450"/>
                  <a:pt x="51" y="314"/>
                  <a:pt x="68" y="212"/>
                </a:cubicBezTo>
                <a:cubicBezTo>
                  <a:pt x="68" y="187"/>
                  <a:pt x="34" y="110"/>
                  <a:pt x="0" y="42"/>
                </a:cubicBezTo>
                <a:cubicBezTo>
                  <a:pt x="0" y="34"/>
                  <a:pt x="0" y="17"/>
                  <a:pt x="9" y="8"/>
                </a:cubicBezTo>
                <a:cubicBezTo>
                  <a:pt x="26" y="0"/>
                  <a:pt x="43" y="0"/>
                  <a:pt x="51" y="8"/>
                </a:cubicBezTo>
                <a:cubicBezTo>
                  <a:pt x="77" y="42"/>
                  <a:pt x="136" y="68"/>
                  <a:pt x="213" y="85"/>
                </a:cubicBezTo>
                <a:cubicBezTo>
                  <a:pt x="290" y="102"/>
                  <a:pt x="383" y="110"/>
                  <a:pt x="477" y="110"/>
                </a:cubicBezTo>
                <a:lnTo>
                  <a:pt x="477" y="110"/>
                </a:lnTo>
                <a:cubicBezTo>
                  <a:pt x="672" y="110"/>
                  <a:pt x="834" y="68"/>
                  <a:pt x="893" y="8"/>
                </a:cubicBezTo>
                <a:cubicBezTo>
                  <a:pt x="910" y="0"/>
                  <a:pt x="927" y="0"/>
                  <a:pt x="936" y="8"/>
                </a:cubicBezTo>
                <a:cubicBezTo>
                  <a:pt x="944" y="17"/>
                  <a:pt x="953" y="34"/>
                  <a:pt x="944" y="51"/>
                </a:cubicBezTo>
                <a:cubicBezTo>
                  <a:pt x="944" y="51"/>
                  <a:pt x="919" y="85"/>
                  <a:pt x="893" y="119"/>
                </a:cubicBezTo>
                <a:cubicBezTo>
                  <a:pt x="859" y="195"/>
                  <a:pt x="859" y="212"/>
                  <a:pt x="859" y="212"/>
                </a:cubicBezTo>
                <a:cubicBezTo>
                  <a:pt x="910" y="442"/>
                  <a:pt x="944" y="680"/>
                  <a:pt x="834" y="815"/>
                </a:cubicBezTo>
                <a:cubicBezTo>
                  <a:pt x="757" y="909"/>
                  <a:pt x="647" y="951"/>
                  <a:pt x="477" y="951"/>
                </a:cubicBezTo>
                <a:close/>
                <a:moveTo>
                  <a:pt x="94" y="110"/>
                </a:moveTo>
                <a:lnTo>
                  <a:pt x="94" y="110"/>
                </a:lnTo>
                <a:cubicBezTo>
                  <a:pt x="128" y="178"/>
                  <a:pt x="128" y="204"/>
                  <a:pt x="119" y="221"/>
                </a:cubicBezTo>
                <a:cubicBezTo>
                  <a:pt x="77" y="484"/>
                  <a:pt x="68" y="680"/>
                  <a:pt x="162" y="782"/>
                </a:cubicBezTo>
                <a:cubicBezTo>
                  <a:pt x="222" y="858"/>
                  <a:pt x="324" y="892"/>
                  <a:pt x="477" y="892"/>
                </a:cubicBezTo>
                <a:cubicBezTo>
                  <a:pt x="621" y="892"/>
                  <a:pt x="723" y="858"/>
                  <a:pt x="783" y="782"/>
                </a:cubicBezTo>
                <a:cubicBezTo>
                  <a:pt x="825" y="731"/>
                  <a:pt x="851" y="655"/>
                  <a:pt x="851" y="561"/>
                </a:cubicBezTo>
                <a:cubicBezTo>
                  <a:pt x="851" y="476"/>
                  <a:pt x="834" y="365"/>
                  <a:pt x="808" y="221"/>
                </a:cubicBezTo>
                <a:cubicBezTo>
                  <a:pt x="800" y="204"/>
                  <a:pt x="800" y="178"/>
                  <a:pt x="834" y="110"/>
                </a:cubicBezTo>
                <a:cubicBezTo>
                  <a:pt x="732" y="153"/>
                  <a:pt x="596" y="170"/>
                  <a:pt x="477" y="170"/>
                </a:cubicBezTo>
                <a:cubicBezTo>
                  <a:pt x="349" y="170"/>
                  <a:pt x="196" y="153"/>
                  <a:pt x="94" y="110"/>
                </a:cubicBezTo>
                <a:close/>
                <a:moveTo>
                  <a:pt x="919" y="34"/>
                </a:moveTo>
                <a:lnTo>
                  <a:pt x="919" y="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9094880" y="6170440"/>
            <a:ext cx="861781" cy="202493"/>
          </a:xfrm>
          <a:custGeom>
            <a:avLst/>
            <a:gdLst/>
            <a:ahLst/>
            <a:cxnLst/>
            <a:rect l="l" t="t" r="r" b="b"/>
            <a:pathLst>
              <a:path w="809" h="188" extrusionOk="0">
                <a:moveTo>
                  <a:pt x="408" y="187"/>
                </a:moveTo>
                <a:lnTo>
                  <a:pt x="408" y="187"/>
                </a:lnTo>
                <a:cubicBezTo>
                  <a:pt x="306" y="187"/>
                  <a:pt x="212" y="170"/>
                  <a:pt x="144" y="153"/>
                </a:cubicBezTo>
                <a:cubicBezTo>
                  <a:pt x="76" y="127"/>
                  <a:pt x="0" y="93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51" y="0"/>
                  <a:pt x="59" y="8"/>
                  <a:pt x="59" y="25"/>
                </a:cubicBezTo>
                <a:cubicBezTo>
                  <a:pt x="59" y="51"/>
                  <a:pt x="93" y="76"/>
                  <a:pt x="162" y="93"/>
                </a:cubicBezTo>
                <a:cubicBezTo>
                  <a:pt x="221" y="110"/>
                  <a:pt x="314" y="127"/>
                  <a:pt x="408" y="127"/>
                </a:cubicBezTo>
                <a:cubicBezTo>
                  <a:pt x="502" y="127"/>
                  <a:pt x="587" y="110"/>
                  <a:pt x="655" y="93"/>
                </a:cubicBezTo>
                <a:cubicBezTo>
                  <a:pt x="714" y="76"/>
                  <a:pt x="748" y="51"/>
                  <a:pt x="748" y="25"/>
                </a:cubicBezTo>
                <a:cubicBezTo>
                  <a:pt x="748" y="8"/>
                  <a:pt x="757" y="0"/>
                  <a:pt x="774" y="0"/>
                </a:cubicBezTo>
                <a:cubicBezTo>
                  <a:pt x="791" y="0"/>
                  <a:pt x="808" y="8"/>
                  <a:pt x="808" y="25"/>
                </a:cubicBezTo>
                <a:cubicBezTo>
                  <a:pt x="808" y="144"/>
                  <a:pt x="587" y="187"/>
                  <a:pt x="408" y="18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9504582" y="6325842"/>
            <a:ext cx="65929" cy="291969"/>
          </a:xfrm>
          <a:custGeom>
            <a:avLst/>
            <a:gdLst/>
            <a:ahLst/>
            <a:cxnLst/>
            <a:rect l="l" t="t" r="r" b="b"/>
            <a:pathLst>
              <a:path w="60" h="273" extrusionOk="0">
                <a:moveTo>
                  <a:pt x="34" y="272"/>
                </a:moveTo>
                <a:lnTo>
                  <a:pt x="34" y="272"/>
                </a:lnTo>
                <a:cubicBezTo>
                  <a:pt x="17" y="272"/>
                  <a:pt x="0" y="264"/>
                  <a:pt x="0" y="2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34" y="0"/>
                </a:cubicBezTo>
                <a:cubicBezTo>
                  <a:pt x="42" y="0"/>
                  <a:pt x="59" y="9"/>
                  <a:pt x="59" y="26"/>
                </a:cubicBezTo>
                <a:cubicBezTo>
                  <a:pt x="59" y="247"/>
                  <a:pt x="59" y="247"/>
                  <a:pt x="59" y="247"/>
                </a:cubicBezTo>
                <a:cubicBezTo>
                  <a:pt x="59" y="264"/>
                  <a:pt x="51" y="272"/>
                  <a:pt x="34" y="27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9014825" y="9659953"/>
            <a:ext cx="988932" cy="998345"/>
          </a:xfrm>
          <a:custGeom>
            <a:avLst/>
            <a:gdLst/>
            <a:ahLst/>
            <a:cxnLst/>
            <a:rect l="l" t="t" r="r" b="b"/>
            <a:pathLst>
              <a:path w="928" h="937" extrusionOk="0">
                <a:moveTo>
                  <a:pt x="570" y="936"/>
                </a:moveTo>
                <a:lnTo>
                  <a:pt x="570" y="936"/>
                </a:lnTo>
                <a:cubicBezTo>
                  <a:pt x="468" y="936"/>
                  <a:pt x="383" y="868"/>
                  <a:pt x="383" y="868"/>
                </a:cubicBezTo>
                <a:lnTo>
                  <a:pt x="383" y="868"/>
                </a:lnTo>
                <a:cubicBezTo>
                  <a:pt x="60" y="578"/>
                  <a:pt x="60" y="578"/>
                  <a:pt x="60" y="578"/>
                </a:cubicBezTo>
                <a:cubicBezTo>
                  <a:pt x="34" y="553"/>
                  <a:pt x="17" y="519"/>
                  <a:pt x="34" y="485"/>
                </a:cubicBezTo>
                <a:cubicBezTo>
                  <a:pt x="43" y="459"/>
                  <a:pt x="60" y="442"/>
                  <a:pt x="85" y="434"/>
                </a:cubicBezTo>
                <a:cubicBezTo>
                  <a:pt x="94" y="434"/>
                  <a:pt x="111" y="434"/>
                  <a:pt x="119" y="434"/>
                </a:cubicBezTo>
                <a:cubicBezTo>
                  <a:pt x="26" y="340"/>
                  <a:pt x="26" y="340"/>
                  <a:pt x="26" y="340"/>
                </a:cubicBezTo>
                <a:lnTo>
                  <a:pt x="26" y="340"/>
                </a:lnTo>
                <a:cubicBezTo>
                  <a:pt x="0" y="306"/>
                  <a:pt x="0" y="255"/>
                  <a:pt x="34" y="221"/>
                </a:cubicBezTo>
                <a:cubicBezTo>
                  <a:pt x="51" y="204"/>
                  <a:pt x="85" y="196"/>
                  <a:pt x="111" y="204"/>
                </a:cubicBezTo>
                <a:cubicBezTo>
                  <a:pt x="77" y="170"/>
                  <a:pt x="77" y="170"/>
                  <a:pt x="77" y="170"/>
                </a:cubicBezTo>
                <a:lnTo>
                  <a:pt x="77" y="170"/>
                </a:lnTo>
                <a:cubicBezTo>
                  <a:pt x="51" y="136"/>
                  <a:pt x="51" y="94"/>
                  <a:pt x="85" y="60"/>
                </a:cubicBezTo>
                <a:cubicBezTo>
                  <a:pt x="94" y="42"/>
                  <a:pt x="119" y="34"/>
                  <a:pt x="145" y="34"/>
                </a:cubicBezTo>
                <a:cubicBezTo>
                  <a:pt x="170" y="34"/>
                  <a:pt x="187" y="42"/>
                  <a:pt x="204" y="60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85"/>
                  <a:pt x="239" y="85"/>
                  <a:pt x="239" y="76"/>
                </a:cubicBezTo>
                <a:cubicBezTo>
                  <a:pt x="239" y="51"/>
                  <a:pt x="247" y="26"/>
                  <a:pt x="273" y="17"/>
                </a:cubicBezTo>
                <a:cubicBezTo>
                  <a:pt x="289" y="0"/>
                  <a:pt x="323" y="0"/>
                  <a:pt x="341" y="8"/>
                </a:cubicBezTo>
                <a:cubicBezTo>
                  <a:pt x="357" y="8"/>
                  <a:pt x="366" y="17"/>
                  <a:pt x="366" y="26"/>
                </a:cubicBezTo>
                <a:cubicBezTo>
                  <a:pt x="383" y="42"/>
                  <a:pt x="409" y="76"/>
                  <a:pt x="426" y="102"/>
                </a:cubicBezTo>
                <a:cubicBezTo>
                  <a:pt x="460" y="162"/>
                  <a:pt x="502" y="221"/>
                  <a:pt x="545" y="264"/>
                </a:cubicBezTo>
                <a:cubicBezTo>
                  <a:pt x="596" y="332"/>
                  <a:pt x="630" y="349"/>
                  <a:pt x="647" y="349"/>
                </a:cubicBezTo>
                <a:cubicBezTo>
                  <a:pt x="655" y="349"/>
                  <a:pt x="664" y="349"/>
                  <a:pt x="672" y="340"/>
                </a:cubicBezTo>
                <a:cubicBezTo>
                  <a:pt x="681" y="332"/>
                  <a:pt x="689" y="298"/>
                  <a:pt x="698" y="272"/>
                </a:cubicBezTo>
                <a:cubicBezTo>
                  <a:pt x="698" y="238"/>
                  <a:pt x="706" y="196"/>
                  <a:pt x="732" y="170"/>
                </a:cubicBezTo>
                <a:cubicBezTo>
                  <a:pt x="774" y="128"/>
                  <a:pt x="834" y="110"/>
                  <a:pt x="876" y="136"/>
                </a:cubicBezTo>
                <a:cubicBezTo>
                  <a:pt x="902" y="153"/>
                  <a:pt x="927" y="196"/>
                  <a:pt x="910" y="255"/>
                </a:cubicBezTo>
                <a:cubicBezTo>
                  <a:pt x="902" y="272"/>
                  <a:pt x="893" y="298"/>
                  <a:pt x="885" y="323"/>
                </a:cubicBezTo>
                <a:cubicBezTo>
                  <a:pt x="876" y="374"/>
                  <a:pt x="868" y="425"/>
                  <a:pt x="885" y="468"/>
                </a:cubicBezTo>
                <a:cubicBezTo>
                  <a:pt x="893" y="519"/>
                  <a:pt x="893" y="570"/>
                  <a:pt x="885" y="621"/>
                </a:cubicBezTo>
                <a:cubicBezTo>
                  <a:pt x="876" y="689"/>
                  <a:pt x="842" y="757"/>
                  <a:pt x="791" y="817"/>
                </a:cubicBezTo>
                <a:cubicBezTo>
                  <a:pt x="740" y="885"/>
                  <a:pt x="672" y="927"/>
                  <a:pt x="604" y="936"/>
                </a:cubicBezTo>
                <a:cubicBezTo>
                  <a:pt x="596" y="936"/>
                  <a:pt x="579" y="936"/>
                  <a:pt x="570" y="936"/>
                </a:cubicBezTo>
                <a:close/>
                <a:moveTo>
                  <a:pt x="417" y="825"/>
                </a:moveTo>
                <a:lnTo>
                  <a:pt x="417" y="825"/>
                </a:lnTo>
                <a:cubicBezTo>
                  <a:pt x="426" y="825"/>
                  <a:pt x="502" y="885"/>
                  <a:pt x="596" y="876"/>
                </a:cubicBezTo>
                <a:cubicBezTo>
                  <a:pt x="655" y="868"/>
                  <a:pt x="706" y="834"/>
                  <a:pt x="749" y="782"/>
                </a:cubicBezTo>
                <a:cubicBezTo>
                  <a:pt x="842" y="664"/>
                  <a:pt x="842" y="553"/>
                  <a:pt x="825" y="485"/>
                </a:cubicBezTo>
                <a:cubicBezTo>
                  <a:pt x="808" y="425"/>
                  <a:pt x="817" y="366"/>
                  <a:pt x="834" y="306"/>
                </a:cubicBezTo>
                <a:cubicBezTo>
                  <a:pt x="842" y="281"/>
                  <a:pt x="851" y="255"/>
                  <a:pt x="859" y="238"/>
                </a:cubicBezTo>
                <a:cubicBezTo>
                  <a:pt x="859" y="213"/>
                  <a:pt x="859" y="196"/>
                  <a:pt x="842" y="187"/>
                </a:cubicBezTo>
                <a:cubicBezTo>
                  <a:pt x="825" y="178"/>
                  <a:pt x="800" y="178"/>
                  <a:pt x="774" y="204"/>
                </a:cubicBezTo>
                <a:cubicBezTo>
                  <a:pt x="766" y="221"/>
                  <a:pt x="757" y="255"/>
                  <a:pt x="749" y="289"/>
                </a:cubicBezTo>
                <a:cubicBezTo>
                  <a:pt x="740" y="323"/>
                  <a:pt x="740" y="366"/>
                  <a:pt x="706" y="383"/>
                </a:cubicBezTo>
                <a:cubicBezTo>
                  <a:pt x="689" y="400"/>
                  <a:pt x="664" y="408"/>
                  <a:pt x="638" y="408"/>
                </a:cubicBezTo>
                <a:cubicBezTo>
                  <a:pt x="604" y="400"/>
                  <a:pt x="553" y="366"/>
                  <a:pt x="502" y="306"/>
                </a:cubicBezTo>
                <a:cubicBezTo>
                  <a:pt x="460" y="255"/>
                  <a:pt x="417" y="196"/>
                  <a:pt x="383" y="136"/>
                </a:cubicBezTo>
                <a:cubicBezTo>
                  <a:pt x="357" y="110"/>
                  <a:pt x="341" y="76"/>
                  <a:pt x="323" y="60"/>
                </a:cubicBezTo>
                <a:lnTo>
                  <a:pt x="323" y="60"/>
                </a:lnTo>
                <a:cubicBezTo>
                  <a:pt x="315" y="60"/>
                  <a:pt x="307" y="60"/>
                  <a:pt x="307" y="60"/>
                </a:cubicBezTo>
                <a:cubicBezTo>
                  <a:pt x="298" y="60"/>
                  <a:pt x="298" y="68"/>
                  <a:pt x="298" y="76"/>
                </a:cubicBezTo>
                <a:cubicBezTo>
                  <a:pt x="298" y="85"/>
                  <a:pt x="298" y="85"/>
                  <a:pt x="298" y="85"/>
                </a:cubicBezTo>
                <a:cubicBezTo>
                  <a:pt x="485" y="349"/>
                  <a:pt x="485" y="349"/>
                  <a:pt x="485" y="349"/>
                </a:cubicBezTo>
                <a:cubicBezTo>
                  <a:pt x="494" y="357"/>
                  <a:pt x="494" y="374"/>
                  <a:pt x="477" y="391"/>
                </a:cubicBezTo>
                <a:cubicBezTo>
                  <a:pt x="468" y="400"/>
                  <a:pt x="451" y="400"/>
                  <a:pt x="443" y="383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62" y="94"/>
                  <a:pt x="153" y="94"/>
                  <a:pt x="145" y="94"/>
                </a:cubicBezTo>
                <a:cubicBezTo>
                  <a:pt x="136" y="94"/>
                  <a:pt x="128" y="94"/>
                  <a:pt x="128" y="102"/>
                </a:cubicBezTo>
                <a:cubicBezTo>
                  <a:pt x="119" y="110"/>
                  <a:pt x="119" y="128"/>
                  <a:pt x="128" y="136"/>
                </a:cubicBezTo>
                <a:cubicBezTo>
                  <a:pt x="400" y="459"/>
                  <a:pt x="400" y="459"/>
                  <a:pt x="400" y="459"/>
                </a:cubicBezTo>
                <a:cubicBezTo>
                  <a:pt x="409" y="468"/>
                  <a:pt x="409" y="485"/>
                  <a:pt x="400" y="502"/>
                </a:cubicBezTo>
                <a:cubicBezTo>
                  <a:pt x="391" y="510"/>
                  <a:pt x="375" y="510"/>
                  <a:pt x="357" y="502"/>
                </a:cubicBezTo>
                <a:cubicBezTo>
                  <a:pt x="102" y="264"/>
                  <a:pt x="102" y="264"/>
                  <a:pt x="102" y="264"/>
                </a:cubicBezTo>
                <a:cubicBezTo>
                  <a:pt x="94" y="255"/>
                  <a:pt x="77" y="255"/>
                  <a:pt x="68" y="264"/>
                </a:cubicBezTo>
                <a:cubicBezTo>
                  <a:pt x="60" y="272"/>
                  <a:pt x="60" y="289"/>
                  <a:pt x="68" y="298"/>
                </a:cubicBezTo>
                <a:cubicBezTo>
                  <a:pt x="349" y="595"/>
                  <a:pt x="349" y="595"/>
                  <a:pt x="349" y="595"/>
                </a:cubicBezTo>
                <a:cubicBezTo>
                  <a:pt x="357" y="604"/>
                  <a:pt x="357" y="621"/>
                  <a:pt x="349" y="630"/>
                </a:cubicBezTo>
                <a:cubicBezTo>
                  <a:pt x="341" y="646"/>
                  <a:pt x="323" y="646"/>
                  <a:pt x="315" y="638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19" y="493"/>
                  <a:pt x="111" y="493"/>
                  <a:pt x="102" y="493"/>
                </a:cubicBezTo>
                <a:cubicBezTo>
                  <a:pt x="94" y="493"/>
                  <a:pt x="94" y="502"/>
                  <a:pt x="85" y="510"/>
                </a:cubicBezTo>
                <a:lnTo>
                  <a:pt x="85" y="510"/>
                </a:lnTo>
                <a:cubicBezTo>
                  <a:pt x="85" y="519"/>
                  <a:pt x="85" y="527"/>
                  <a:pt x="94" y="536"/>
                </a:cubicBezTo>
                <a:lnTo>
                  <a:pt x="417" y="825"/>
                </a:lnTo>
                <a:close/>
                <a:moveTo>
                  <a:pt x="60" y="502"/>
                </a:moveTo>
                <a:lnTo>
                  <a:pt x="60" y="502"/>
                </a:lnTo>
                <a:close/>
                <a:moveTo>
                  <a:pt x="323" y="60"/>
                </a:moveTo>
                <a:lnTo>
                  <a:pt x="323" y="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16219050" y="3864825"/>
            <a:ext cx="46794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16182225" y="5479025"/>
            <a:ext cx="61944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7"/>
          <p:cNvGrpSpPr/>
          <p:nvPr/>
        </p:nvGrpSpPr>
        <p:grpSpPr>
          <a:xfrm>
            <a:off x="10497373" y="2135823"/>
            <a:ext cx="3119385" cy="1470344"/>
            <a:chOff x="2858924" y="10474806"/>
            <a:chExt cx="3634800" cy="1470344"/>
          </a:xfrm>
        </p:grpSpPr>
        <p:sp>
          <p:nvSpPr>
            <p:cNvPr id="291" name="Google Shape;291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7"/>
          <p:cNvGrpSpPr/>
          <p:nvPr/>
        </p:nvGrpSpPr>
        <p:grpSpPr>
          <a:xfrm>
            <a:off x="10531173" y="5654248"/>
            <a:ext cx="3119385" cy="1470344"/>
            <a:chOff x="2858924" y="10474806"/>
            <a:chExt cx="3634800" cy="1470344"/>
          </a:xfrm>
        </p:grpSpPr>
        <p:sp>
          <p:nvSpPr>
            <p:cNvPr id="294" name="Google Shape;294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7"/>
          <p:cNvGrpSpPr/>
          <p:nvPr/>
        </p:nvGrpSpPr>
        <p:grpSpPr>
          <a:xfrm>
            <a:off x="10691298" y="9416873"/>
            <a:ext cx="3119385" cy="1470344"/>
            <a:chOff x="2858924" y="10474806"/>
            <a:chExt cx="3634800" cy="1470344"/>
          </a:xfrm>
        </p:grpSpPr>
        <p:sp>
          <p:nvSpPr>
            <p:cNvPr id="297" name="Google Shape;297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/>
          <p:nvPr/>
        </p:nvSpPr>
        <p:spPr>
          <a:xfrm>
            <a:off x="5120076" y="3816678"/>
            <a:ext cx="15022397" cy="9202849"/>
          </a:xfrm>
          <a:custGeom>
            <a:avLst/>
            <a:gdLst/>
            <a:ahLst/>
            <a:cxnLst/>
            <a:rect l="l" t="t" r="r" b="b"/>
            <a:pathLst>
              <a:path w="13786" h="8443" extrusionOk="0">
                <a:moveTo>
                  <a:pt x="13261" y="8442"/>
                </a:moveTo>
                <a:lnTo>
                  <a:pt x="13261" y="8442"/>
                </a:lnTo>
                <a:cubicBezTo>
                  <a:pt x="525" y="8442"/>
                  <a:pt x="525" y="8442"/>
                  <a:pt x="525" y="8442"/>
                </a:cubicBezTo>
                <a:cubicBezTo>
                  <a:pt x="235" y="8442"/>
                  <a:pt x="0" y="8207"/>
                  <a:pt x="0" y="7918"/>
                </a:cubicBezTo>
                <a:cubicBezTo>
                  <a:pt x="0" y="525"/>
                  <a:pt x="0" y="525"/>
                  <a:pt x="0" y="525"/>
                </a:cubicBezTo>
                <a:cubicBezTo>
                  <a:pt x="0" y="235"/>
                  <a:pt x="235" y="0"/>
                  <a:pt x="525" y="0"/>
                </a:cubicBezTo>
                <a:cubicBezTo>
                  <a:pt x="13261" y="0"/>
                  <a:pt x="13261" y="0"/>
                  <a:pt x="13261" y="0"/>
                </a:cubicBezTo>
                <a:cubicBezTo>
                  <a:pt x="13550" y="0"/>
                  <a:pt x="13785" y="235"/>
                  <a:pt x="13785" y="525"/>
                </a:cubicBezTo>
                <a:cubicBezTo>
                  <a:pt x="13785" y="7918"/>
                  <a:pt x="13785" y="7918"/>
                  <a:pt x="13785" y="7918"/>
                </a:cubicBezTo>
                <a:cubicBezTo>
                  <a:pt x="13785" y="8207"/>
                  <a:pt x="13550" y="8442"/>
                  <a:pt x="13261" y="8442"/>
                </a:cubicBezTo>
              </a:path>
            </a:pathLst>
          </a:custGeom>
          <a:noFill/>
          <a:ln w="42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4122564" y="5418693"/>
            <a:ext cx="1999147" cy="6050319"/>
          </a:xfrm>
          <a:custGeom>
            <a:avLst/>
            <a:gdLst/>
            <a:ahLst/>
            <a:cxnLst/>
            <a:rect l="l" t="t" r="r" b="b"/>
            <a:pathLst>
              <a:path w="1836" h="5550" extrusionOk="0">
                <a:moveTo>
                  <a:pt x="1835" y="5549"/>
                </a:moveTo>
                <a:lnTo>
                  <a:pt x="1835" y="5549"/>
                </a:lnTo>
                <a:cubicBezTo>
                  <a:pt x="1030" y="5549"/>
                  <a:pt x="1030" y="5549"/>
                  <a:pt x="1030" y="5549"/>
                </a:cubicBezTo>
                <a:cubicBezTo>
                  <a:pt x="461" y="5549"/>
                  <a:pt x="0" y="5088"/>
                  <a:pt x="0" y="451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0" y="461"/>
                  <a:pt x="461" y="0"/>
                  <a:pt x="1030" y="0"/>
                </a:cubicBezTo>
                <a:cubicBezTo>
                  <a:pt x="1835" y="0"/>
                  <a:pt x="1835" y="0"/>
                  <a:pt x="1835" y="0"/>
                </a:cubicBezTo>
                <a:lnTo>
                  <a:pt x="1835" y="5549"/>
                </a:lnTo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6760857" y="4918906"/>
            <a:ext cx="5949380" cy="3387978"/>
          </a:xfrm>
          <a:custGeom>
            <a:avLst/>
            <a:gdLst/>
            <a:ahLst/>
            <a:cxnLst/>
            <a:rect l="l" t="t" r="r" b="b"/>
            <a:pathLst>
              <a:path w="5460" h="3109" extrusionOk="0">
                <a:moveTo>
                  <a:pt x="5142" y="3108"/>
                </a:moveTo>
                <a:lnTo>
                  <a:pt x="5142" y="3108"/>
                </a:lnTo>
                <a:cubicBezTo>
                  <a:pt x="325" y="3108"/>
                  <a:pt x="325" y="3108"/>
                  <a:pt x="325" y="3108"/>
                </a:cubicBezTo>
                <a:cubicBezTo>
                  <a:pt x="144" y="3108"/>
                  <a:pt x="0" y="2964"/>
                  <a:pt x="0" y="279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144"/>
                  <a:pt x="144" y="0"/>
                  <a:pt x="325" y="0"/>
                </a:cubicBezTo>
                <a:cubicBezTo>
                  <a:pt x="5142" y="0"/>
                  <a:pt x="5142" y="0"/>
                  <a:pt x="5142" y="0"/>
                </a:cubicBezTo>
                <a:cubicBezTo>
                  <a:pt x="5314" y="0"/>
                  <a:pt x="5459" y="144"/>
                  <a:pt x="5459" y="325"/>
                </a:cubicBezTo>
                <a:cubicBezTo>
                  <a:pt x="5459" y="2792"/>
                  <a:pt x="5459" y="2792"/>
                  <a:pt x="5459" y="2792"/>
                </a:cubicBezTo>
                <a:cubicBezTo>
                  <a:pt x="5459" y="2964"/>
                  <a:pt x="5314" y="3108"/>
                  <a:pt x="5142" y="310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6760857" y="8648091"/>
            <a:ext cx="5949380" cy="3387987"/>
          </a:xfrm>
          <a:custGeom>
            <a:avLst/>
            <a:gdLst/>
            <a:ahLst/>
            <a:cxnLst/>
            <a:rect l="l" t="t" r="r" b="b"/>
            <a:pathLst>
              <a:path w="5460" h="3110" extrusionOk="0">
                <a:moveTo>
                  <a:pt x="5142" y="3109"/>
                </a:moveTo>
                <a:lnTo>
                  <a:pt x="5142" y="3109"/>
                </a:lnTo>
                <a:cubicBezTo>
                  <a:pt x="325" y="3109"/>
                  <a:pt x="325" y="3109"/>
                  <a:pt x="325" y="3109"/>
                </a:cubicBezTo>
                <a:cubicBezTo>
                  <a:pt x="144" y="3109"/>
                  <a:pt x="0" y="2965"/>
                  <a:pt x="0" y="2784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4"/>
                  <a:pt x="144" y="0"/>
                  <a:pt x="325" y="0"/>
                </a:cubicBezTo>
                <a:cubicBezTo>
                  <a:pt x="5142" y="0"/>
                  <a:pt x="5142" y="0"/>
                  <a:pt x="5142" y="0"/>
                </a:cubicBezTo>
                <a:cubicBezTo>
                  <a:pt x="5314" y="0"/>
                  <a:pt x="5459" y="144"/>
                  <a:pt x="5459" y="316"/>
                </a:cubicBezTo>
                <a:cubicBezTo>
                  <a:pt x="5459" y="2784"/>
                  <a:pt x="5459" y="2784"/>
                  <a:pt x="5459" y="2784"/>
                </a:cubicBezTo>
                <a:cubicBezTo>
                  <a:pt x="5459" y="2965"/>
                  <a:pt x="5314" y="3109"/>
                  <a:pt x="5142" y="31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12945714" y="4918906"/>
            <a:ext cx="3037175" cy="7150825"/>
          </a:xfrm>
          <a:custGeom>
            <a:avLst/>
            <a:gdLst/>
            <a:ahLst/>
            <a:cxnLst/>
            <a:rect l="l" t="t" r="r" b="b"/>
            <a:pathLst>
              <a:path w="2785" h="6562" extrusionOk="0">
                <a:moveTo>
                  <a:pt x="0" y="6245"/>
                </a:moveTo>
                <a:lnTo>
                  <a:pt x="0" y="6245"/>
                </a:lnTo>
                <a:cubicBezTo>
                  <a:pt x="0" y="325"/>
                  <a:pt x="0" y="325"/>
                  <a:pt x="0" y="325"/>
                </a:cubicBezTo>
                <a:cubicBezTo>
                  <a:pt x="0" y="144"/>
                  <a:pt x="144" y="0"/>
                  <a:pt x="316" y="0"/>
                </a:cubicBezTo>
                <a:cubicBezTo>
                  <a:pt x="2467" y="0"/>
                  <a:pt x="2467" y="0"/>
                  <a:pt x="2467" y="0"/>
                </a:cubicBezTo>
                <a:cubicBezTo>
                  <a:pt x="2639" y="0"/>
                  <a:pt x="2784" y="144"/>
                  <a:pt x="2784" y="325"/>
                </a:cubicBezTo>
                <a:cubicBezTo>
                  <a:pt x="2784" y="6245"/>
                  <a:pt x="2784" y="6245"/>
                  <a:pt x="2784" y="6245"/>
                </a:cubicBezTo>
                <a:cubicBezTo>
                  <a:pt x="2784" y="6426"/>
                  <a:pt x="2639" y="6561"/>
                  <a:pt x="2467" y="6561"/>
                </a:cubicBezTo>
                <a:cubicBezTo>
                  <a:pt x="316" y="6561"/>
                  <a:pt x="316" y="6561"/>
                  <a:pt x="316" y="6561"/>
                </a:cubicBezTo>
                <a:cubicBezTo>
                  <a:pt x="144" y="6561"/>
                  <a:pt x="0" y="6426"/>
                  <a:pt x="0" y="624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16256797" y="4918906"/>
            <a:ext cx="3037175" cy="7150825"/>
          </a:xfrm>
          <a:custGeom>
            <a:avLst/>
            <a:gdLst/>
            <a:ahLst/>
            <a:cxnLst/>
            <a:rect l="l" t="t" r="r" b="b"/>
            <a:pathLst>
              <a:path w="2785" h="6562" extrusionOk="0">
                <a:moveTo>
                  <a:pt x="0" y="6245"/>
                </a:moveTo>
                <a:lnTo>
                  <a:pt x="0" y="6245"/>
                </a:lnTo>
                <a:cubicBezTo>
                  <a:pt x="0" y="325"/>
                  <a:pt x="0" y="325"/>
                  <a:pt x="0" y="325"/>
                </a:cubicBezTo>
                <a:cubicBezTo>
                  <a:pt x="0" y="144"/>
                  <a:pt x="145" y="0"/>
                  <a:pt x="316" y="0"/>
                </a:cubicBezTo>
                <a:cubicBezTo>
                  <a:pt x="2468" y="0"/>
                  <a:pt x="2468" y="0"/>
                  <a:pt x="2468" y="0"/>
                </a:cubicBezTo>
                <a:cubicBezTo>
                  <a:pt x="2640" y="0"/>
                  <a:pt x="2784" y="144"/>
                  <a:pt x="2784" y="325"/>
                </a:cubicBezTo>
                <a:cubicBezTo>
                  <a:pt x="2784" y="6245"/>
                  <a:pt x="2784" y="6245"/>
                  <a:pt x="2784" y="6245"/>
                </a:cubicBezTo>
                <a:cubicBezTo>
                  <a:pt x="2784" y="6426"/>
                  <a:pt x="2640" y="6561"/>
                  <a:pt x="2468" y="6561"/>
                </a:cubicBezTo>
                <a:cubicBezTo>
                  <a:pt x="316" y="6561"/>
                  <a:pt x="316" y="6561"/>
                  <a:pt x="316" y="6561"/>
                </a:cubicBezTo>
                <a:cubicBezTo>
                  <a:pt x="145" y="6561"/>
                  <a:pt x="0" y="6426"/>
                  <a:pt x="0" y="624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9057952" y="5240886"/>
            <a:ext cx="1388826" cy="1230245"/>
          </a:xfrm>
          <a:custGeom>
            <a:avLst/>
            <a:gdLst/>
            <a:ahLst/>
            <a:cxnLst/>
            <a:rect l="l" t="t" r="r" b="b"/>
            <a:pathLst>
              <a:path w="1275" h="1131" extrusionOk="0">
                <a:moveTo>
                  <a:pt x="1220" y="380"/>
                </a:moveTo>
                <a:lnTo>
                  <a:pt x="1220" y="380"/>
                </a:lnTo>
                <a:cubicBezTo>
                  <a:pt x="1184" y="271"/>
                  <a:pt x="1094" y="181"/>
                  <a:pt x="976" y="108"/>
                </a:cubicBezTo>
                <a:cubicBezTo>
                  <a:pt x="949" y="90"/>
                  <a:pt x="913" y="72"/>
                  <a:pt x="877" y="54"/>
                </a:cubicBezTo>
                <a:lnTo>
                  <a:pt x="877" y="54"/>
                </a:lnTo>
                <a:cubicBezTo>
                  <a:pt x="786" y="18"/>
                  <a:pt x="696" y="0"/>
                  <a:pt x="614" y="0"/>
                </a:cubicBezTo>
                <a:cubicBezTo>
                  <a:pt x="452" y="0"/>
                  <a:pt x="298" y="45"/>
                  <a:pt x="181" y="108"/>
                </a:cubicBezTo>
                <a:cubicBezTo>
                  <a:pt x="63" y="190"/>
                  <a:pt x="0" y="289"/>
                  <a:pt x="0" y="398"/>
                </a:cubicBezTo>
                <a:cubicBezTo>
                  <a:pt x="0" y="515"/>
                  <a:pt x="90" y="551"/>
                  <a:pt x="208" y="597"/>
                </a:cubicBezTo>
                <a:cubicBezTo>
                  <a:pt x="226" y="606"/>
                  <a:pt x="253" y="615"/>
                  <a:pt x="280" y="624"/>
                </a:cubicBezTo>
                <a:cubicBezTo>
                  <a:pt x="298" y="633"/>
                  <a:pt x="307" y="651"/>
                  <a:pt x="316" y="678"/>
                </a:cubicBezTo>
                <a:cubicBezTo>
                  <a:pt x="334" y="705"/>
                  <a:pt x="343" y="741"/>
                  <a:pt x="389" y="768"/>
                </a:cubicBezTo>
                <a:cubicBezTo>
                  <a:pt x="415" y="786"/>
                  <a:pt x="452" y="795"/>
                  <a:pt x="488" y="795"/>
                </a:cubicBezTo>
                <a:lnTo>
                  <a:pt x="488" y="795"/>
                </a:lnTo>
                <a:cubicBezTo>
                  <a:pt x="488" y="814"/>
                  <a:pt x="506" y="823"/>
                  <a:pt x="515" y="823"/>
                </a:cubicBezTo>
                <a:cubicBezTo>
                  <a:pt x="542" y="832"/>
                  <a:pt x="578" y="840"/>
                  <a:pt x="606" y="877"/>
                </a:cubicBezTo>
                <a:cubicBezTo>
                  <a:pt x="642" y="922"/>
                  <a:pt x="651" y="994"/>
                  <a:pt x="623" y="1057"/>
                </a:cubicBezTo>
                <a:cubicBezTo>
                  <a:pt x="623" y="1076"/>
                  <a:pt x="623" y="1094"/>
                  <a:pt x="642" y="1103"/>
                </a:cubicBezTo>
                <a:cubicBezTo>
                  <a:pt x="705" y="1121"/>
                  <a:pt x="705" y="1121"/>
                  <a:pt x="705" y="1121"/>
                </a:cubicBezTo>
                <a:cubicBezTo>
                  <a:pt x="705" y="1130"/>
                  <a:pt x="705" y="1130"/>
                  <a:pt x="714" y="1130"/>
                </a:cubicBezTo>
                <a:cubicBezTo>
                  <a:pt x="714" y="1130"/>
                  <a:pt x="723" y="1121"/>
                  <a:pt x="732" y="1121"/>
                </a:cubicBezTo>
                <a:cubicBezTo>
                  <a:pt x="741" y="1121"/>
                  <a:pt x="741" y="1112"/>
                  <a:pt x="741" y="1103"/>
                </a:cubicBezTo>
                <a:cubicBezTo>
                  <a:pt x="768" y="967"/>
                  <a:pt x="768" y="967"/>
                  <a:pt x="768" y="967"/>
                </a:cubicBezTo>
                <a:cubicBezTo>
                  <a:pt x="786" y="985"/>
                  <a:pt x="813" y="994"/>
                  <a:pt x="840" y="1003"/>
                </a:cubicBezTo>
                <a:cubicBezTo>
                  <a:pt x="877" y="1021"/>
                  <a:pt x="904" y="1031"/>
                  <a:pt x="931" y="1031"/>
                </a:cubicBezTo>
                <a:cubicBezTo>
                  <a:pt x="967" y="1031"/>
                  <a:pt x="994" y="1012"/>
                  <a:pt x="1021" y="994"/>
                </a:cubicBezTo>
                <a:cubicBezTo>
                  <a:pt x="1039" y="967"/>
                  <a:pt x="1048" y="931"/>
                  <a:pt x="1048" y="895"/>
                </a:cubicBezTo>
                <a:lnTo>
                  <a:pt x="1057" y="895"/>
                </a:lnTo>
                <a:cubicBezTo>
                  <a:pt x="1076" y="895"/>
                  <a:pt x="1094" y="895"/>
                  <a:pt x="1121" y="886"/>
                </a:cubicBezTo>
                <a:cubicBezTo>
                  <a:pt x="1202" y="850"/>
                  <a:pt x="1229" y="732"/>
                  <a:pt x="1247" y="660"/>
                </a:cubicBezTo>
                <a:cubicBezTo>
                  <a:pt x="1247" y="651"/>
                  <a:pt x="1274" y="524"/>
                  <a:pt x="1220" y="380"/>
                </a:cubicBezTo>
                <a:close/>
                <a:moveTo>
                  <a:pt x="705" y="949"/>
                </a:moveTo>
                <a:lnTo>
                  <a:pt x="705" y="949"/>
                </a:lnTo>
                <a:cubicBezTo>
                  <a:pt x="696" y="904"/>
                  <a:pt x="687" y="868"/>
                  <a:pt x="660" y="832"/>
                </a:cubicBezTo>
                <a:cubicBezTo>
                  <a:pt x="642" y="823"/>
                  <a:pt x="632" y="814"/>
                  <a:pt x="623" y="804"/>
                </a:cubicBezTo>
                <a:cubicBezTo>
                  <a:pt x="651" y="795"/>
                  <a:pt x="651" y="795"/>
                  <a:pt x="651" y="795"/>
                </a:cubicBezTo>
                <a:cubicBezTo>
                  <a:pt x="714" y="913"/>
                  <a:pt x="714" y="913"/>
                  <a:pt x="714" y="913"/>
                </a:cubicBezTo>
                <a:lnTo>
                  <a:pt x="705" y="949"/>
                </a:lnTo>
                <a:close/>
                <a:moveTo>
                  <a:pt x="967" y="949"/>
                </a:moveTo>
                <a:lnTo>
                  <a:pt x="967" y="949"/>
                </a:lnTo>
                <a:cubicBezTo>
                  <a:pt x="949" y="967"/>
                  <a:pt x="895" y="958"/>
                  <a:pt x="859" y="949"/>
                </a:cubicBezTo>
                <a:cubicBezTo>
                  <a:pt x="804" y="931"/>
                  <a:pt x="777" y="886"/>
                  <a:pt x="759" y="859"/>
                </a:cubicBezTo>
                <a:cubicBezTo>
                  <a:pt x="723" y="795"/>
                  <a:pt x="723" y="795"/>
                  <a:pt x="723" y="795"/>
                </a:cubicBezTo>
                <a:cubicBezTo>
                  <a:pt x="759" y="795"/>
                  <a:pt x="795" y="804"/>
                  <a:pt x="840" y="814"/>
                </a:cubicBezTo>
                <a:cubicBezTo>
                  <a:pt x="849" y="823"/>
                  <a:pt x="859" y="823"/>
                  <a:pt x="868" y="823"/>
                </a:cubicBezTo>
                <a:cubicBezTo>
                  <a:pt x="886" y="832"/>
                  <a:pt x="895" y="832"/>
                  <a:pt x="904" y="840"/>
                </a:cubicBezTo>
                <a:cubicBezTo>
                  <a:pt x="931" y="850"/>
                  <a:pt x="949" y="868"/>
                  <a:pt x="976" y="877"/>
                </a:cubicBezTo>
                <a:cubicBezTo>
                  <a:pt x="985" y="904"/>
                  <a:pt x="985" y="931"/>
                  <a:pt x="967" y="949"/>
                </a:cubicBezTo>
                <a:close/>
                <a:moveTo>
                  <a:pt x="1094" y="823"/>
                </a:moveTo>
                <a:lnTo>
                  <a:pt x="1094" y="823"/>
                </a:lnTo>
                <a:cubicBezTo>
                  <a:pt x="1076" y="832"/>
                  <a:pt x="1048" y="832"/>
                  <a:pt x="1030" y="823"/>
                </a:cubicBezTo>
                <a:cubicBezTo>
                  <a:pt x="1021" y="823"/>
                  <a:pt x="1021" y="814"/>
                  <a:pt x="1012" y="814"/>
                </a:cubicBezTo>
                <a:cubicBezTo>
                  <a:pt x="1003" y="814"/>
                  <a:pt x="1003" y="804"/>
                  <a:pt x="994" y="804"/>
                </a:cubicBezTo>
                <a:cubicBezTo>
                  <a:pt x="976" y="786"/>
                  <a:pt x="913" y="741"/>
                  <a:pt x="913" y="696"/>
                </a:cubicBezTo>
                <a:cubicBezTo>
                  <a:pt x="913" y="678"/>
                  <a:pt x="922" y="651"/>
                  <a:pt x="940" y="633"/>
                </a:cubicBezTo>
                <a:cubicBezTo>
                  <a:pt x="958" y="615"/>
                  <a:pt x="958" y="597"/>
                  <a:pt x="949" y="587"/>
                </a:cubicBezTo>
                <a:cubicBezTo>
                  <a:pt x="931" y="569"/>
                  <a:pt x="913" y="569"/>
                  <a:pt x="904" y="587"/>
                </a:cubicBezTo>
                <a:cubicBezTo>
                  <a:pt x="859" y="624"/>
                  <a:pt x="840" y="660"/>
                  <a:pt x="849" y="705"/>
                </a:cubicBezTo>
                <a:cubicBezTo>
                  <a:pt x="849" y="723"/>
                  <a:pt x="849" y="732"/>
                  <a:pt x="859" y="750"/>
                </a:cubicBezTo>
                <a:cubicBezTo>
                  <a:pt x="813" y="732"/>
                  <a:pt x="759" y="714"/>
                  <a:pt x="705" y="714"/>
                </a:cubicBezTo>
                <a:cubicBezTo>
                  <a:pt x="687" y="714"/>
                  <a:pt x="678" y="714"/>
                  <a:pt x="669" y="714"/>
                </a:cubicBezTo>
                <a:cubicBezTo>
                  <a:pt x="642" y="714"/>
                  <a:pt x="623" y="723"/>
                  <a:pt x="606" y="723"/>
                </a:cubicBezTo>
                <a:cubicBezTo>
                  <a:pt x="596" y="723"/>
                  <a:pt x="587" y="732"/>
                  <a:pt x="578" y="732"/>
                </a:cubicBezTo>
                <a:cubicBezTo>
                  <a:pt x="506" y="732"/>
                  <a:pt x="452" y="732"/>
                  <a:pt x="425" y="714"/>
                </a:cubicBezTo>
                <a:cubicBezTo>
                  <a:pt x="398" y="696"/>
                  <a:pt x="389" y="678"/>
                  <a:pt x="379" y="651"/>
                </a:cubicBezTo>
                <a:lnTo>
                  <a:pt x="379" y="651"/>
                </a:lnTo>
                <a:lnTo>
                  <a:pt x="379" y="642"/>
                </a:lnTo>
                <a:cubicBezTo>
                  <a:pt x="379" y="606"/>
                  <a:pt x="425" y="597"/>
                  <a:pt x="452" y="587"/>
                </a:cubicBezTo>
                <a:cubicBezTo>
                  <a:pt x="587" y="560"/>
                  <a:pt x="705" y="470"/>
                  <a:pt x="768" y="344"/>
                </a:cubicBezTo>
                <a:cubicBezTo>
                  <a:pt x="768" y="334"/>
                  <a:pt x="768" y="334"/>
                  <a:pt x="768" y="334"/>
                </a:cubicBezTo>
                <a:cubicBezTo>
                  <a:pt x="777" y="325"/>
                  <a:pt x="768" y="298"/>
                  <a:pt x="750" y="298"/>
                </a:cubicBezTo>
                <a:cubicBezTo>
                  <a:pt x="732" y="289"/>
                  <a:pt x="714" y="298"/>
                  <a:pt x="705" y="316"/>
                </a:cubicBezTo>
                <a:lnTo>
                  <a:pt x="705" y="316"/>
                </a:lnTo>
                <a:cubicBezTo>
                  <a:pt x="660" y="425"/>
                  <a:pt x="560" y="506"/>
                  <a:pt x="443" y="524"/>
                </a:cubicBezTo>
                <a:cubicBezTo>
                  <a:pt x="379" y="533"/>
                  <a:pt x="352" y="560"/>
                  <a:pt x="334" y="578"/>
                </a:cubicBezTo>
                <a:cubicBezTo>
                  <a:pt x="325" y="578"/>
                  <a:pt x="316" y="569"/>
                  <a:pt x="307" y="569"/>
                </a:cubicBezTo>
                <a:cubicBezTo>
                  <a:pt x="280" y="560"/>
                  <a:pt x="253" y="542"/>
                  <a:pt x="226" y="533"/>
                </a:cubicBezTo>
                <a:cubicBezTo>
                  <a:pt x="172" y="515"/>
                  <a:pt x="126" y="497"/>
                  <a:pt x="99" y="470"/>
                </a:cubicBezTo>
                <a:cubicBezTo>
                  <a:pt x="72" y="452"/>
                  <a:pt x="63" y="425"/>
                  <a:pt x="63" y="398"/>
                </a:cubicBezTo>
                <a:cubicBezTo>
                  <a:pt x="63" y="361"/>
                  <a:pt x="72" y="325"/>
                  <a:pt x="90" y="298"/>
                </a:cubicBezTo>
                <a:cubicBezTo>
                  <a:pt x="99" y="325"/>
                  <a:pt x="117" y="352"/>
                  <a:pt x="153" y="370"/>
                </a:cubicBezTo>
                <a:cubicBezTo>
                  <a:pt x="181" y="389"/>
                  <a:pt x="208" y="398"/>
                  <a:pt x="208" y="398"/>
                </a:cubicBezTo>
                <a:lnTo>
                  <a:pt x="217" y="398"/>
                </a:lnTo>
                <a:cubicBezTo>
                  <a:pt x="235" y="398"/>
                  <a:pt x="244" y="389"/>
                  <a:pt x="253" y="380"/>
                </a:cubicBezTo>
                <a:cubicBezTo>
                  <a:pt x="253" y="361"/>
                  <a:pt x="244" y="344"/>
                  <a:pt x="226" y="334"/>
                </a:cubicBezTo>
                <a:cubicBezTo>
                  <a:pt x="208" y="325"/>
                  <a:pt x="153" y="307"/>
                  <a:pt x="144" y="271"/>
                </a:cubicBezTo>
                <a:cubicBezTo>
                  <a:pt x="144" y="253"/>
                  <a:pt x="153" y="226"/>
                  <a:pt x="172" y="199"/>
                </a:cubicBezTo>
                <a:cubicBezTo>
                  <a:pt x="190" y="190"/>
                  <a:pt x="199" y="181"/>
                  <a:pt x="217" y="172"/>
                </a:cubicBezTo>
                <a:cubicBezTo>
                  <a:pt x="325" y="99"/>
                  <a:pt x="461" y="72"/>
                  <a:pt x="614" y="72"/>
                </a:cubicBezTo>
                <a:cubicBezTo>
                  <a:pt x="678" y="72"/>
                  <a:pt x="741" y="81"/>
                  <a:pt x="804" y="99"/>
                </a:cubicBezTo>
                <a:cubicBezTo>
                  <a:pt x="786" y="99"/>
                  <a:pt x="777" y="108"/>
                  <a:pt x="759" y="108"/>
                </a:cubicBezTo>
                <a:cubicBezTo>
                  <a:pt x="723" y="117"/>
                  <a:pt x="687" y="127"/>
                  <a:pt x="660" y="144"/>
                </a:cubicBezTo>
                <a:cubicBezTo>
                  <a:pt x="623" y="163"/>
                  <a:pt x="596" y="199"/>
                  <a:pt x="596" y="235"/>
                </a:cubicBezTo>
                <a:cubicBezTo>
                  <a:pt x="587" y="253"/>
                  <a:pt x="606" y="271"/>
                  <a:pt x="623" y="271"/>
                </a:cubicBezTo>
                <a:lnTo>
                  <a:pt x="623" y="271"/>
                </a:lnTo>
                <a:cubicBezTo>
                  <a:pt x="642" y="271"/>
                  <a:pt x="660" y="262"/>
                  <a:pt x="660" y="244"/>
                </a:cubicBezTo>
                <a:cubicBezTo>
                  <a:pt x="660" y="199"/>
                  <a:pt x="705" y="190"/>
                  <a:pt x="777" y="172"/>
                </a:cubicBezTo>
                <a:cubicBezTo>
                  <a:pt x="804" y="163"/>
                  <a:pt x="822" y="163"/>
                  <a:pt x="849" y="153"/>
                </a:cubicBezTo>
                <a:cubicBezTo>
                  <a:pt x="859" y="144"/>
                  <a:pt x="868" y="136"/>
                  <a:pt x="877" y="127"/>
                </a:cubicBezTo>
                <a:cubicBezTo>
                  <a:pt x="904" y="136"/>
                  <a:pt x="922" y="153"/>
                  <a:pt x="949" y="163"/>
                </a:cubicBezTo>
                <a:cubicBezTo>
                  <a:pt x="1048" y="226"/>
                  <a:pt x="1130" y="307"/>
                  <a:pt x="1166" y="407"/>
                </a:cubicBezTo>
                <a:cubicBezTo>
                  <a:pt x="1193" y="488"/>
                  <a:pt x="1193" y="569"/>
                  <a:pt x="1184" y="615"/>
                </a:cubicBezTo>
                <a:cubicBezTo>
                  <a:pt x="1184" y="624"/>
                  <a:pt x="1166" y="642"/>
                  <a:pt x="1157" y="633"/>
                </a:cubicBezTo>
                <a:cubicBezTo>
                  <a:pt x="1148" y="633"/>
                  <a:pt x="1139" y="633"/>
                  <a:pt x="1130" y="624"/>
                </a:cubicBezTo>
                <a:cubicBezTo>
                  <a:pt x="1130" y="615"/>
                  <a:pt x="1130" y="606"/>
                  <a:pt x="1130" y="597"/>
                </a:cubicBezTo>
                <a:cubicBezTo>
                  <a:pt x="1130" y="578"/>
                  <a:pt x="1121" y="560"/>
                  <a:pt x="1103" y="560"/>
                </a:cubicBezTo>
                <a:cubicBezTo>
                  <a:pt x="1085" y="551"/>
                  <a:pt x="1066" y="569"/>
                  <a:pt x="1066" y="587"/>
                </a:cubicBezTo>
                <a:cubicBezTo>
                  <a:pt x="1057" y="606"/>
                  <a:pt x="1066" y="633"/>
                  <a:pt x="1076" y="660"/>
                </a:cubicBezTo>
                <a:cubicBezTo>
                  <a:pt x="1094" y="678"/>
                  <a:pt x="1112" y="696"/>
                  <a:pt x="1139" y="696"/>
                </a:cubicBezTo>
                <a:cubicBezTo>
                  <a:pt x="1148" y="696"/>
                  <a:pt x="1148" y="705"/>
                  <a:pt x="1157" y="705"/>
                </a:cubicBezTo>
                <a:cubicBezTo>
                  <a:pt x="1166" y="705"/>
                  <a:pt x="1166" y="705"/>
                  <a:pt x="1166" y="696"/>
                </a:cubicBezTo>
                <a:cubicBezTo>
                  <a:pt x="1157" y="750"/>
                  <a:pt x="1130" y="804"/>
                  <a:pt x="1094" y="8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9370320" y="5457139"/>
            <a:ext cx="197029" cy="206641"/>
          </a:xfrm>
          <a:custGeom>
            <a:avLst/>
            <a:gdLst/>
            <a:ahLst/>
            <a:cxnLst/>
            <a:rect l="l" t="t" r="r" b="b"/>
            <a:pathLst>
              <a:path w="182" h="191" extrusionOk="0">
                <a:moveTo>
                  <a:pt x="154" y="126"/>
                </a:moveTo>
                <a:lnTo>
                  <a:pt x="154" y="126"/>
                </a:lnTo>
                <a:cubicBezTo>
                  <a:pt x="109" y="117"/>
                  <a:pt x="72" y="99"/>
                  <a:pt x="72" y="72"/>
                </a:cubicBezTo>
                <a:cubicBezTo>
                  <a:pt x="72" y="63"/>
                  <a:pt x="72" y="63"/>
                  <a:pt x="72" y="54"/>
                </a:cubicBezTo>
                <a:cubicBezTo>
                  <a:pt x="81" y="36"/>
                  <a:pt x="72" y="18"/>
                  <a:pt x="63" y="9"/>
                </a:cubicBezTo>
                <a:cubicBezTo>
                  <a:pt x="45" y="0"/>
                  <a:pt x="27" y="9"/>
                  <a:pt x="18" y="27"/>
                </a:cubicBezTo>
                <a:cubicBezTo>
                  <a:pt x="9" y="45"/>
                  <a:pt x="0" y="63"/>
                  <a:pt x="0" y="81"/>
                </a:cubicBezTo>
                <a:cubicBezTo>
                  <a:pt x="9" y="135"/>
                  <a:pt x="63" y="181"/>
                  <a:pt x="145" y="190"/>
                </a:cubicBezTo>
                <a:lnTo>
                  <a:pt x="145" y="190"/>
                </a:lnTo>
                <a:cubicBezTo>
                  <a:pt x="163" y="190"/>
                  <a:pt x="172" y="181"/>
                  <a:pt x="181" y="162"/>
                </a:cubicBezTo>
                <a:cubicBezTo>
                  <a:pt x="181" y="145"/>
                  <a:pt x="172" y="126"/>
                  <a:pt x="154" y="12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9874910" y="5678198"/>
            <a:ext cx="206641" cy="168196"/>
          </a:xfrm>
          <a:custGeom>
            <a:avLst/>
            <a:gdLst/>
            <a:ahLst/>
            <a:cxnLst/>
            <a:rect l="l" t="t" r="r" b="b"/>
            <a:pathLst>
              <a:path w="191" h="154" extrusionOk="0">
                <a:moveTo>
                  <a:pt x="172" y="9"/>
                </a:moveTo>
                <a:lnTo>
                  <a:pt x="172" y="9"/>
                </a:lnTo>
                <a:cubicBezTo>
                  <a:pt x="154" y="0"/>
                  <a:pt x="136" y="9"/>
                  <a:pt x="127" y="18"/>
                </a:cubicBezTo>
                <a:cubicBezTo>
                  <a:pt x="99" y="81"/>
                  <a:pt x="72" y="90"/>
                  <a:pt x="63" y="90"/>
                </a:cubicBezTo>
                <a:cubicBezTo>
                  <a:pt x="54" y="90"/>
                  <a:pt x="45" y="81"/>
                  <a:pt x="45" y="81"/>
                </a:cubicBezTo>
                <a:lnTo>
                  <a:pt x="45" y="81"/>
                </a:ln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27" y="153"/>
                  <a:pt x="63" y="153"/>
                </a:cubicBezTo>
                <a:lnTo>
                  <a:pt x="72" y="153"/>
                </a:lnTo>
                <a:cubicBezTo>
                  <a:pt x="109" y="144"/>
                  <a:pt x="154" y="117"/>
                  <a:pt x="181" y="54"/>
                </a:cubicBezTo>
                <a:cubicBezTo>
                  <a:pt x="190" y="36"/>
                  <a:pt x="190" y="18"/>
                  <a:pt x="172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9961412" y="5558059"/>
            <a:ext cx="288338" cy="245086"/>
          </a:xfrm>
          <a:custGeom>
            <a:avLst/>
            <a:gdLst/>
            <a:ahLst/>
            <a:cxnLst/>
            <a:rect l="l" t="t" r="r" b="b"/>
            <a:pathLst>
              <a:path w="264" h="227" extrusionOk="0">
                <a:moveTo>
                  <a:pt x="263" y="190"/>
                </a:moveTo>
                <a:lnTo>
                  <a:pt x="263" y="190"/>
                </a:lnTo>
                <a:cubicBezTo>
                  <a:pt x="263" y="127"/>
                  <a:pt x="245" y="81"/>
                  <a:pt x="208" y="45"/>
                </a:cubicBezTo>
                <a:cubicBezTo>
                  <a:pt x="181" y="18"/>
                  <a:pt x="136" y="0"/>
                  <a:pt x="91" y="0"/>
                </a:cubicBezTo>
                <a:cubicBezTo>
                  <a:pt x="55" y="0"/>
                  <a:pt x="28" y="0"/>
                  <a:pt x="28" y="0"/>
                </a:cubicBezTo>
                <a:cubicBezTo>
                  <a:pt x="9" y="9"/>
                  <a:pt x="0" y="27"/>
                  <a:pt x="0" y="45"/>
                </a:cubicBezTo>
                <a:cubicBezTo>
                  <a:pt x="0" y="63"/>
                  <a:pt x="18" y="72"/>
                  <a:pt x="37" y="63"/>
                </a:cubicBezTo>
                <a:cubicBezTo>
                  <a:pt x="37" y="63"/>
                  <a:pt x="55" y="63"/>
                  <a:pt x="91" y="63"/>
                </a:cubicBezTo>
                <a:cubicBezTo>
                  <a:pt x="109" y="63"/>
                  <a:pt x="145" y="72"/>
                  <a:pt x="163" y="91"/>
                </a:cubicBezTo>
                <a:cubicBezTo>
                  <a:pt x="190" y="118"/>
                  <a:pt x="199" y="145"/>
                  <a:pt x="190" y="190"/>
                </a:cubicBezTo>
                <a:cubicBezTo>
                  <a:pt x="190" y="208"/>
                  <a:pt x="208" y="226"/>
                  <a:pt x="226" y="226"/>
                </a:cubicBezTo>
                <a:lnTo>
                  <a:pt x="226" y="226"/>
                </a:lnTo>
                <a:cubicBezTo>
                  <a:pt x="245" y="226"/>
                  <a:pt x="254" y="208"/>
                  <a:pt x="263" y="19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9125231" y="9123851"/>
            <a:ext cx="1244655" cy="869819"/>
          </a:xfrm>
          <a:custGeom>
            <a:avLst/>
            <a:gdLst/>
            <a:ahLst/>
            <a:cxnLst/>
            <a:rect l="l" t="t" r="r" b="b"/>
            <a:pathLst>
              <a:path w="1140" h="796" extrusionOk="0">
                <a:moveTo>
                  <a:pt x="1112" y="63"/>
                </a:moveTo>
                <a:lnTo>
                  <a:pt x="1112" y="63"/>
                </a:lnTo>
                <a:cubicBezTo>
                  <a:pt x="1103" y="45"/>
                  <a:pt x="1085" y="27"/>
                  <a:pt x="1067" y="27"/>
                </a:cubicBezTo>
                <a:cubicBezTo>
                  <a:pt x="904" y="0"/>
                  <a:pt x="895" y="0"/>
                  <a:pt x="841" y="9"/>
                </a:cubicBezTo>
                <a:cubicBezTo>
                  <a:pt x="805" y="9"/>
                  <a:pt x="741" y="18"/>
                  <a:pt x="579" y="27"/>
                </a:cubicBezTo>
                <a:cubicBezTo>
                  <a:pt x="543" y="27"/>
                  <a:pt x="506" y="27"/>
                  <a:pt x="470" y="27"/>
                </a:cubicBezTo>
                <a:cubicBezTo>
                  <a:pt x="380" y="27"/>
                  <a:pt x="298" y="36"/>
                  <a:pt x="235" y="54"/>
                </a:cubicBezTo>
                <a:cubicBezTo>
                  <a:pt x="181" y="81"/>
                  <a:pt x="136" y="108"/>
                  <a:pt x="99" y="144"/>
                </a:cubicBezTo>
                <a:cubicBezTo>
                  <a:pt x="9" y="235"/>
                  <a:pt x="18" y="361"/>
                  <a:pt x="27" y="443"/>
                </a:cubicBezTo>
                <a:cubicBezTo>
                  <a:pt x="27" y="460"/>
                  <a:pt x="27" y="479"/>
                  <a:pt x="27" y="488"/>
                </a:cubicBezTo>
                <a:cubicBezTo>
                  <a:pt x="18" y="515"/>
                  <a:pt x="9" y="569"/>
                  <a:pt x="0" y="632"/>
                </a:cubicBezTo>
                <a:cubicBezTo>
                  <a:pt x="0" y="696"/>
                  <a:pt x="9" y="741"/>
                  <a:pt x="27" y="768"/>
                </a:cubicBezTo>
                <a:cubicBezTo>
                  <a:pt x="36" y="786"/>
                  <a:pt x="54" y="795"/>
                  <a:pt x="72" y="795"/>
                </a:cubicBezTo>
                <a:lnTo>
                  <a:pt x="72" y="795"/>
                </a:lnTo>
                <a:cubicBezTo>
                  <a:pt x="90" y="795"/>
                  <a:pt x="109" y="795"/>
                  <a:pt x="127" y="786"/>
                </a:cubicBezTo>
                <a:cubicBezTo>
                  <a:pt x="136" y="786"/>
                  <a:pt x="154" y="777"/>
                  <a:pt x="172" y="768"/>
                </a:cubicBezTo>
                <a:cubicBezTo>
                  <a:pt x="217" y="759"/>
                  <a:pt x="244" y="741"/>
                  <a:pt x="271" y="723"/>
                </a:cubicBezTo>
                <a:cubicBezTo>
                  <a:pt x="280" y="741"/>
                  <a:pt x="298" y="750"/>
                  <a:pt x="326" y="750"/>
                </a:cubicBezTo>
                <a:lnTo>
                  <a:pt x="335" y="750"/>
                </a:lnTo>
                <a:cubicBezTo>
                  <a:pt x="352" y="750"/>
                  <a:pt x="380" y="750"/>
                  <a:pt x="398" y="732"/>
                </a:cubicBezTo>
                <a:cubicBezTo>
                  <a:pt x="425" y="723"/>
                  <a:pt x="443" y="705"/>
                  <a:pt x="461" y="687"/>
                </a:cubicBezTo>
                <a:cubicBezTo>
                  <a:pt x="470" y="668"/>
                  <a:pt x="470" y="651"/>
                  <a:pt x="470" y="632"/>
                </a:cubicBezTo>
                <a:cubicBezTo>
                  <a:pt x="479" y="632"/>
                  <a:pt x="488" y="632"/>
                  <a:pt x="497" y="623"/>
                </a:cubicBezTo>
                <a:cubicBezTo>
                  <a:pt x="551" y="605"/>
                  <a:pt x="606" y="551"/>
                  <a:pt x="624" y="533"/>
                </a:cubicBezTo>
                <a:cubicBezTo>
                  <a:pt x="651" y="515"/>
                  <a:pt x="651" y="515"/>
                  <a:pt x="651" y="515"/>
                </a:cubicBezTo>
                <a:cubicBezTo>
                  <a:pt x="687" y="533"/>
                  <a:pt x="768" y="551"/>
                  <a:pt x="922" y="434"/>
                </a:cubicBezTo>
                <a:cubicBezTo>
                  <a:pt x="985" y="379"/>
                  <a:pt x="1031" y="334"/>
                  <a:pt x="1067" y="262"/>
                </a:cubicBezTo>
                <a:cubicBezTo>
                  <a:pt x="1112" y="171"/>
                  <a:pt x="1139" y="99"/>
                  <a:pt x="1112" y="63"/>
                </a:cubicBezTo>
                <a:close/>
                <a:moveTo>
                  <a:pt x="669" y="153"/>
                </a:moveTo>
                <a:lnTo>
                  <a:pt x="669" y="153"/>
                </a:lnTo>
                <a:cubicBezTo>
                  <a:pt x="660" y="126"/>
                  <a:pt x="651" y="108"/>
                  <a:pt x="651" y="90"/>
                </a:cubicBezTo>
                <a:cubicBezTo>
                  <a:pt x="678" y="90"/>
                  <a:pt x="705" y="90"/>
                  <a:pt x="723" y="81"/>
                </a:cubicBezTo>
                <a:cubicBezTo>
                  <a:pt x="705" y="108"/>
                  <a:pt x="687" y="126"/>
                  <a:pt x="669" y="153"/>
                </a:cubicBezTo>
                <a:close/>
                <a:moveTo>
                  <a:pt x="371" y="677"/>
                </a:moveTo>
                <a:lnTo>
                  <a:pt x="371" y="677"/>
                </a:lnTo>
                <a:cubicBezTo>
                  <a:pt x="343" y="696"/>
                  <a:pt x="326" y="687"/>
                  <a:pt x="316" y="687"/>
                </a:cubicBezTo>
                <a:cubicBezTo>
                  <a:pt x="316" y="687"/>
                  <a:pt x="316" y="687"/>
                  <a:pt x="316" y="677"/>
                </a:cubicBezTo>
                <a:cubicBezTo>
                  <a:pt x="335" y="668"/>
                  <a:pt x="343" y="659"/>
                  <a:pt x="362" y="651"/>
                </a:cubicBezTo>
                <a:cubicBezTo>
                  <a:pt x="380" y="641"/>
                  <a:pt x="389" y="641"/>
                  <a:pt x="407" y="641"/>
                </a:cubicBezTo>
                <a:lnTo>
                  <a:pt x="407" y="641"/>
                </a:lnTo>
                <a:cubicBezTo>
                  <a:pt x="407" y="641"/>
                  <a:pt x="398" y="659"/>
                  <a:pt x="371" y="677"/>
                </a:cubicBezTo>
                <a:close/>
                <a:moveTo>
                  <a:pt x="579" y="488"/>
                </a:moveTo>
                <a:lnTo>
                  <a:pt x="579" y="488"/>
                </a:lnTo>
                <a:cubicBezTo>
                  <a:pt x="569" y="497"/>
                  <a:pt x="515" y="551"/>
                  <a:pt x="479" y="560"/>
                </a:cubicBezTo>
                <a:cubicBezTo>
                  <a:pt x="470" y="569"/>
                  <a:pt x="461" y="569"/>
                  <a:pt x="443" y="569"/>
                </a:cubicBezTo>
                <a:cubicBezTo>
                  <a:pt x="416" y="569"/>
                  <a:pt x="371" y="578"/>
                  <a:pt x="335" y="596"/>
                </a:cubicBezTo>
                <a:cubicBezTo>
                  <a:pt x="298" y="605"/>
                  <a:pt x="280" y="632"/>
                  <a:pt x="253" y="651"/>
                </a:cubicBezTo>
                <a:cubicBezTo>
                  <a:pt x="226" y="668"/>
                  <a:pt x="199" y="696"/>
                  <a:pt x="154" y="714"/>
                </a:cubicBezTo>
                <a:cubicBezTo>
                  <a:pt x="136" y="714"/>
                  <a:pt x="118" y="723"/>
                  <a:pt x="109" y="723"/>
                </a:cubicBezTo>
                <a:cubicBezTo>
                  <a:pt x="99" y="732"/>
                  <a:pt x="90" y="732"/>
                  <a:pt x="81" y="732"/>
                </a:cubicBezTo>
                <a:cubicBezTo>
                  <a:pt x="63" y="705"/>
                  <a:pt x="63" y="605"/>
                  <a:pt x="90" y="506"/>
                </a:cubicBezTo>
                <a:cubicBezTo>
                  <a:pt x="90" y="488"/>
                  <a:pt x="90" y="460"/>
                  <a:pt x="90" y="434"/>
                </a:cubicBezTo>
                <a:cubicBezTo>
                  <a:pt x="81" y="361"/>
                  <a:pt x="81" y="262"/>
                  <a:pt x="145" y="189"/>
                </a:cubicBezTo>
                <a:cubicBezTo>
                  <a:pt x="208" y="126"/>
                  <a:pt x="316" y="90"/>
                  <a:pt x="470" y="90"/>
                </a:cubicBezTo>
                <a:cubicBezTo>
                  <a:pt x="506" y="90"/>
                  <a:pt x="543" y="90"/>
                  <a:pt x="579" y="90"/>
                </a:cubicBezTo>
                <a:lnTo>
                  <a:pt x="579" y="90"/>
                </a:lnTo>
                <a:cubicBezTo>
                  <a:pt x="588" y="117"/>
                  <a:pt x="606" y="162"/>
                  <a:pt x="633" y="217"/>
                </a:cubicBezTo>
                <a:cubicBezTo>
                  <a:pt x="606" y="470"/>
                  <a:pt x="606" y="470"/>
                  <a:pt x="606" y="470"/>
                </a:cubicBezTo>
                <a:cubicBezTo>
                  <a:pt x="597" y="479"/>
                  <a:pt x="597" y="479"/>
                  <a:pt x="597" y="479"/>
                </a:cubicBezTo>
                <a:cubicBezTo>
                  <a:pt x="588" y="479"/>
                  <a:pt x="588" y="479"/>
                  <a:pt x="579" y="488"/>
                </a:cubicBezTo>
                <a:close/>
                <a:moveTo>
                  <a:pt x="1049" y="144"/>
                </a:moveTo>
                <a:lnTo>
                  <a:pt x="1049" y="144"/>
                </a:lnTo>
                <a:cubicBezTo>
                  <a:pt x="1040" y="171"/>
                  <a:pt x="1022" y="198"/>
                  <a:pt x="1013" y="226"/>
                </a:cubicBezTo>
                <a:cubicBezTo>
                  <a:pt x="976" y="298"/>
                  <a:pt x="940" y="334"/>
                  <a:pt x="877" y="379"/>
                </a:cubicBezTo>
                <a:cubicBezTo>
                  <a:pt x="805" y="443"/>
                  <a:pt x="750" y="460"/>
                  <a:pt x="714" y="470"/>
                </a:cubicBezTo>
                <a:cubicBezTo>
                  <a:pt x="696" y="470"/>
                  <a:pt x="687" y="460"/>
                  <a:pt x="678" y="460"/>
                </a:cubicBezTo>
                <a:lnTo>
                  <a:pt x="678" y="451"/>
                </a:lnTo>
                <a:cubicBezTo>
                  <a:pt x="696" y="217"/>
                  <a:pt x="696" y="217"/>
                  <a:pt x="696" y="217"/>
                </a:cubicBezTo>
                <a:cubicBezTo>
                  <a:pt x="723" y="189"/>
                  <a:pt x="777" y="126"/>
                  <a:pt x="805" y="81"/>
                </a:cubicBezTo>
                <a:cubicBezTo>
                  <a:pt x="823" y="72"/>
                  <a:pt x="841" y="72"/>
                  <a:pt x="850" y="72"/>
                </a:cubicBezTo>
                <a:cubicBezTo>
                  <a:pt x="868" y="63"/>
                  <a:pt x="877" y="63"/>
                  <a:pt x="886" y="63"/>
                </a:cubicBezTo>
                <a:cubicBezTo>
                  <a:pt x="913" y="63"/>
                  <a:pt x="949" y="72"/>
                  <a:pt x="1058" y="90"/>
                </a:cubicBezTo>
                <a:lnTo>
                  <a:pt x="1058" y="90"/>
                </a:lnTo>
                <a:cubicBezTo>
                  <a:pt x="1058" y="90"/>
                  <a:pt x="1058" y="108"/>
                  <a:pt x="1049" y="1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13825144" y="6817139"/>
            <a:ext cx="619923" cy="1057242"/>
          </a:xfrm>
          <a:custGeom>
            <a:avLst/>
            <a:gdLst/>
            <a:ahLst/>
            <a:cxnLst/>
            <a:rect l="l" t="t" r="r" b="b"/>
            <a:pathLst>
              <a:path w="571" h="968" extrusionOk="0">
                <a:moveTo>
                  <a:pt x="470" y="379"/>
                </a:moveTo>
                <a:lnTo>
                  <a:pt x="470" y="379"/>
                </a:lnTo>
                <a:cubicBezTo>
                  <a:pt x="461" y="370"/>
                  <a:pt x="461" y="352"/>
                  <a:pt x="452" y="343"/>
                </a:cubicBezTo>
                <a:cubicBezTo>
                  <a:pt x="479" y="316"/>
                  <a:pt x="524" y="261"/>
                  <a:pt x="534" y="198"/>
                </a:cubicBezTo>
                <a:cubicBezTo>
                  <a:pt x="534" y="153"/>
                  <a:pt x="515" y="99"/>
                  <a:pt x="470" y="54"/>
                </a:cubicBezTo>
                <a:cubicBezTo>
                  <a:pt x="434" y="17"/>
                  <a:pt x="389" y="0"/>
                  <a:pt x="343" y="0"/>
                </a:cubicBezTo>
                <a:cubicBezTo>
                  <a:pt x="298" y="8"/>
                  <a:pt x="244" y="26"/>
                  <a:pt x="199" y="63"/>
                </a:cubicBezTo>
                <a:cubicBezTo>
                  <a:pt x="163" y="90"/>
                  <a:pt x="118" y="126"/>
                  <a:pt x="90" y="171"/>
                </a:cubicBezTo>
                <a:cubicBezTo>
                  <a:pt x="36" y="243"/>
                  <a:pt x="0" y="334"/>
                  <a:pt x="0" y="433"/>
                </a:cubicBezTo>
                <a:cubicBezTo>
                  <a:pt x="0" y="533"/>
                  <a:pt x="27" y="623"/>
                  <a:pt x="72" y="695"/>
                </a:cubicBezTo>
                <a:cubicBezTo>
                  <a:pt x="81" y="704"/>
                  <a:pt x="118" y="750"/>
                  <a:pt x="154" y="786"/>
                </a:cubicBezTo>
                <a:cubicBezTo>
                  <a:pt x="208" y="822"/>
                  <a:pt x="253" y="849"/>
                  <a:pt x="289" y="849"/>
                </a:cubicBezTo>
                <a:cubicBezTo>
                  <a:pt x="298" y="849"/>
                  <a:pt x="317" y="840"/>
                  <a:pt x="326" y="840"/>
                </a:cubicBezTo>
                <a:cubicBezTo>
                  <a:pt x="398" y="822"/>
                  <a:pt x="443" y="786"/>
                  <a:pt x="461" y="741"/>
                </a:cubicBezTo>
                <a:cubicBezTo>
                  <a:pt x="479" y="695"/>
                  <a:pt x="470" y="650"/>
                  <a:pt x="452" y="587"/>
                </a:cubicBezTo>
                <a:cubicBezTo>
                  <a:pt x="452" y="560"/>
                  <a:pt x="443" y="533"/>
                  <a:pt x="443" y="496"/>
                </a:cubicBezTo>
                <a:cubicBezTo>
                  <a:pt x="452" y="488"/>
                  <a:pt x="452" y="469"/>
                  <a:pt x="461" y="451"/>
                </a:cubicBezTo>
                <a:cubicBezTo>
                  <a:pt x="488" y="478"/>
                  <a:pt x="506" y="514"/>
                  <a:pt x="506" y="551"/>
                </a:cubicBezTo>
                <a:cubicBezTo>
                  <a:pt x="506" y="560"/>
                  <a:pt x="506" y="560"/>
                  <a:pt x="506" y="560"/>
                </a:cubicBezTo>
                <a:cubicBezTo>
                  <a:pt x="497" y="930"/>
                  <a:pt x="497" y="930"/>
                  <a:pt x="497" y="930"/>
                </a:cubicBezTo>
                <a:cubicBezTo>
                  <a:pt x="497" y="948"/>
                  <a:pt x="506" y="967"/>
                  <a:pt x="524" y="967"/>
                </a:cubicBezTo>
                <a:lnTo>
                  <a:pt x="524" y="967"/>
                </a:lnTo>
                <a:cubicBezTo>
                  <a:pt x="543" y="967"/>
                  <a:pt x="560" y="948"/>
                  <a:pt x="560" y="930"/>
                </a:cubicBezTo>
                <a:cubicBezTo>
                  <a:pt x="570" y="560"/>
                  <a:pt x="570" y="560"/>
                  <a:pt x="570" y="560"/>
                </a:cubicBezTo>
                <a:cubicBezTo>
                  <a:pt x="570" y="478"/>
                  <a:pt x="534" y="415"/>
                  <a:pt x="470" y="379"/>
                </a:cubicBezTo>
                <a:close/>
                <a:moveTo>
                  <a:pt x="398" y="722"/>
                </a:moveTo>
                <a:lnTo>
                  <a:pt x="398" y="722"/>
                </a:lnTo>
                <a:cubicBezTo>
                  <a:pt x="389" y="750"/>
                  <a:pt x="343" y="768"/>
                  <a:pt x="307" y="776"/>
                </a:cubicBezTo>
                <a:cubicBezTo>
                  <a:pt x="280" y="786"/>
                  <a:pt x="244" y="768"/>
                  <a:pt x="199" y="731"/>
                </a:cubicBezTo>
                <a:cubicBezTo>
                  <a:pt x="163" y="704"/>
                  <a:pt x="136" y="668"/>
                  <a:pt x="127" y="659"/>
                </a:cubicBezTo>
                <a:cubicBezTo>
                  <a:pt x="81" y="596"/>
                  <a:pt x="63" y="514"/>
                  <a:pt x="63" y="433"/>
                </a:cubicBezTo>
                <a:cubicBezTo>
                  <a:pt x="63" y="352"/>
                  <a:pt x="90" y="270"/>
                  <a:pt x="145" y="207"/>
                </a:cubicBezTo>
                <a:cubicBezTo>
                  <a:pt x="217" y="108"/>
                  <a:pt x="298" y="72"/>
                  <a:pt x="343" y="72"/>
                </a:cubicBezTo>
                <a:lnTo>
                  <a:pt x="353" y="72"/>
                </a:lnTo>
                <a:cubicBezTo>
                  <a:pt x="380" y="72"/>
                  <a:pt x="407" y="80"/>
                  <a:pt x="425" y="99"/>
                </a:cubicBezTo>
                <a:cubicBezTo>
                  <a:pt x="452" y="135"/>
                  <a:pt x="470" y="162"/>
                  <a:pt x="470" y="198"/>
                </a:cubicBezTo>
                <a:cubicBezTo>
                  <a:pt x="461" y="261"/>
                  <a:pt x="398" y="307"/>
                  <a:pt x="389" y="307"/>
                </a:cubicBezTo>
                <a:cubicBezTo>
                  <a:pt x="380" y="316"/>
                  <a:pt x="380" y="334"/>
                  <a:pt x="389" y="352"/>
                </a:cubicBezTo>
                <a:lnTo>
                  <a:pt x="389" y="352"/>
                </a:lnTo>
                <a:cubicBezTo>
                  <a:pt x="389" y="361"/>
                  <a:pt x="407" y="379"/>
                  <a:pt x="407" y="406"/>
                </a:cubicBezTo>
                <a:cubicBezTo>
                  <a:pt x="407" y="424"/>
                  <a:pt x="398" y="451"/>
                  <a:pt x="380" y="469"/>
                </a:cubicBezTo>
                <a:cubicBezTo>
                  <a:pt x="380" y="478"/>
                  <a:pt x="371" y="488"/>
                  <a:pt x="371" y="496"/>
                </a:cubicBezTo>
                <a:cubicBezTo>
                  <a:pt x="380" y="533"/>
                  <a:pt x="389" y="569"/>
                  <a:pt x="389" y="605"/>
                </a:cubicBezTo>
                <a:cubicBezTo>
                  <a:pt x="398" y="650"/>
                  <a:pt x="407" y="695"/>
                  <a:pt x="398" y="7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14483518" y="6817139"/>
            <a:ext cx="629538" cy="1057242"/>
          </a:xfrm>
          <a:custGeom>
            <a:avLst/>
            <a:gdLst/>
            <a:ahLst/>
            <a:cxnLst/>
            <a:rect l="l" t="t" r="r" b="b"/>
            <a:pathLst>
              <a:path w="579" h="968" extrusionOk="0">
                <a:moveTo>
                  <a:pt x="569" y="433"/>
                </a:moveTo>
                <a:lnTo>
                  <a:pt x="569" y="433"/>
                </a:lnTo>
                <a:cubicBezTo>
                  <a:pt x="569" y="334"/>
                  <a:pt x="533" y="243"/>
                  <a:pt x="479" y="171"/>
                </a:cubicBezTo>
                <a:cubicBezTo>
                  <a:pt x="452" y="126"/>
                  <a:pt x="416" y="90"/>
                  <a:pt x="370" y="63"/>
                </a:cubicBezTo>
                <a:cubicBezTo>
                  <a:pt x="325" y="26"/>
                  <a:pt x="280" y="8"/>
                  <a:pt x="235" y="0"/>
                </a:cubicBezTo>
                <a:cubicBezTo>
                  <a:pt x="181" y="0"/>
                  <a:pt x="135" y="17"/>
                  <a:pt x="99" y="54"/>
                </a:cubicBezTo>
                <a:cubicBezTo>
                  <a:pt x="54" y="99"/>
                  <a:pt x="36" y="153"/>
                  <a:pt x="45" y="198"/>
                </a:cubicBezTo>
                <a:cubicBezTo>
                  <a:pt x="45" y="261"/>
                  <a:pt x="90" y="316"/>
                  <a:pt x="117" y="343"/>
                </a:cubicBezTo>
                <a:cubicBezTo>
                  <a:pt x="117" y="352"/>
                  <a:pt x="108" y="370"/>
                  <a:pt x="108" y="379"/>
                </a:cubicBezTo>
                <a:cubicBezTo>
                  <a:pt x="36" y="415"/>
                  <a:pt x="0" y="478"/>
                  <a:pt x="0" y="560"/>
                </a:cubicBezTo>
                <a:cubicBezTo>
                  <a:pt x="9" y="930"/>
                  <a:pt x="9" y="930"/>
                  <a:pt x="9" y="930"/>
                </a:cubicBezTo>
                <a:cubicBezTo>
                  <a:pt x="9" y="948"/>
                  <a:pt x="27" y="967"/>
                  <a:pt x="45" y="967"/>
                </a:cubicBezTo>
                <a:lnTo>
                  <a:pt x="45" y="967"/>
                </a:lnTo>
                <a:cubicBezTo>
                  <a:pt x="63" y="967"/>
                  <a:pt x="72" y="948"/>
                  <a:pt x="72" y="930"/>
                </a:cubicBezTo>
                <a:cubicBezTo>
                  <a:pt x="63" y="560"/>
                  <a:pt x="63" y="560"/>
                  <a:pt x="63" y="560"/>
                </a:cubicBezTo>
                <a:cubicBezTo>
                  <a:pt x="63" y="560"/>
                  <a:pt x="63" y="560"/>
                  <a:pt x="63" y="551"/>
                </a:cubicBezTo>
                <a:cubicBezTo>
                  <a:pt x="63" y="514"/>
                  <a:pt x="81" y="478"/>
                  <a:pt x="108" y="451"/>
                </a:cubicBezTo>
                <a:cubicBezTo>
                  <a:pt x="117" y="469"/>
                  <a:pt x="126" y="488"/>
                  <a:pt x="135" y="496"/>
                </a:cubicBezTo>
                <a:cubicBezTo>
                  <a:pt x="126" y="533"/>
                  <a:pt x="117" y="560"/>
                  <a:pt x="117" y="587"/>
                </a:cubicBezTo>
                <a:cubicBezTo>
                  <a:pt x="108" y="650"/>
                  <a:pt x="99" y="695"/>
                  <a:pt x="108" y="741"/>
                </a:cubicBezTo>
                <a:cubicBezTo>
                  <a:pt x="126" y="786"/>
                  <a:pt x="171" y="822"/>
                  <a:pt x="253" y="840"/>
                </a:cubicBezTo>
                <a:cubicBezTo>
                  <a:pt x="262" y="840"/>
                  <a:pt x="271" y="849"/>
                  <a:pt x="280" y="849"/>
                </a:cubicBezTo>
                <a:cubicBezTo>
                  <a:pt x="316" y="849"/>
                  <a:pt x="361" y="822"/>
                  <a:pt x="416" y="786"/>
                </a:cubicBezTo>
                <a:cubicBezTo>
                  <a:pt x="461" y="750"/>
                  <a:pt x="497" y="704"/>
                  <a:pt x="497" y="695"/>
                </a:cubicBezTo>
                <a:cubicBezTo>
                  <a:pt x="551" y="623"/>
                  <a:pt x="578" y="533"/>
                  <a:pt x="569" y="433"/>
                </a:cubicBezTo>
                <a:close/>
                <a:moveTo>
                  <a:pt x="443" y="659"/>
                </a:moveTo>
                <a:lnTo>
                  <a:pt x="443" y="659"/>
                </a:lnTo>
                <a:cubicBezTo>
                  <a:pt x="443" y="668"/>
                  <a:pt x="407" y="704"/>
                  <a:pt x="370" y="731"/>
                </a:cubicBezTo>
                <a:cubicBezTo>
                  <a:pt x="334" y="768"/>
                  <a:pt x="289" y="786"/>
                  <a:pt x="271" y="776"/>
                </a:cubicBezTo>
                <a:cubicBezTo>
                  <a:pt x="226" y="768"/>
                  <a:pt x="181" y="750"/>
                  <a:pt x="171" y="722"/>
                </a:cubicBezTo>
                <a:cubicBezTo>
                  <a:pt x="162" y="695"/>
                  <a:pt x="171" y="650"/>
                  <a:pt x="181" y="605"/>
                </a:cubicBezTo>
                <a:cubicBezTo>
                  <a:pt x="190" y="569"/>
                  <a:pt x="190" y="533"/>
                  <a:pt x="199" y="496"/>
                </a:cubicBezTo>
                <a:cubicBezTo>
                  <a:pt x="199" y="488"/>
                  <a:pt x="199" y="478"/>
                  <a:pt x="190" y="469"/>
                </a:cubicBezTo>
                <a:cubicBezTo>
                  <a:pt x="171" y="451"/>
                  <a:pt x="171" y="424"/>
                  <a:pt x="171" y="406"/>
                </a:cubicBezTo>
                <a:cubicBezTo>
                  <a:pt x="171" y="379"/>
                  <a:pt x="181" y="361"/>
                  <a:pt x="190" y="352"/>
                </a:cubicBezTo>
                <a:lnTo>
                  <a:pt x="190" y="352"/>
                </a:lnTo>
                <a:cubicBezTo>
                  <a:pt x="199" y="334"/>
                  <a:pt x="190" y="316"/>
                  <a:pt x="181" y="307"/>
                </a:cubicBezTo>
                <a:cubicBezTo>
                  <a:pt x="181" y="307"/>
                  <a:pt x="108" y="261"/>
                  <a:pt x="108" y="198"/>
                </a:cubicBezTo>
                <a:cubicBezTo>
                  <a:pt x="99" y="162"/>
                  <a:pt x="117" y="135"/>
                  <a:pt x="145" y="99"/>
                </a:cubicBezTo>
                <a:cubicBezTo>
                  <a:pt x="171" y="80"/>
                  <a:pt x="190" y="72"/>
                  <a:pt x="217" y="72"/>
                </a:cubicBezTo>
                <a:cubicBezTo>
                  <a:pt x="226" y="72"/>
                  <a:pt x="226" y="72"/>
                  <a:pt x="226" y="72"/>
                </a:cubicBezTo>
                <a:cubicBezTo>
                  <a:pt x="298" y="72"/>
                  <a:pt x="379" y="144"/>
                  <a:pt x="434" y="207"/>
                </a:cubicBezTo>
                <a:cubicBezTo>
                  <a:pt x="479" y="270"/>
                  <a:pt x="506" y="352"/>
                  <a:pt x="506" y="433"/>
                </a:cubicBezTo>
                <a:cubicBezTo>
                  <a:pt x="506" y="514"/>
                  <a:pt x="488" y="596"/>
                  <a:pt x="443" y="6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17136229" y="6797917"/>
            <a:ext cx="1283107" cy="1090883"/>
          </a:xfrm>
          <a:custGeom>
            <a:avLst/>
            <a:gdLst/>
            <a:ahLst/>
            <a:cxnLst/>
            <a:rect l="l" t="t" r="r" b="b"/>
            <a:pathLst>
              <a:path w="1176" h="1003" extrusionOk="0">
                <a:moveTo>
                  <a:pt x="1166" y="885"/>
                </a:moveTo>
                <a:lnTo>
                  <a:pt x="1166" y="885"/>
                </a:lnTo>
                <a:cubicBezTo>
                  <a:pt x="1166" y="822"/>
                  <a:pt x="1175" y="677"/>
                  <a:pt x="1148" y="532"/>
                </a:cubicBezTo>
                <a:cubicBezTo>
                  <a:pt x="1148" y="523"/>
                  <a:pt x="1148" y="523"/>
                  <a:pt x="1138" y="523"/>
                </a:cubicBezTo>
                <a:lnTo>
                  <a:pt x="1138" y="523"/>
                </a:lnTo>
                <a:cubicBezTo>
                  <a:pt x="1102" y="343"/>
                  <a:pt x="1021" y="207"/>
                  <a:pt x="895" y="117"/>
                </a:cubicBezTo>
                <a:cubicBezTo>
                  <a:pt x="831" y="72"/>
                  <a:pt x="786" y="62"/>
                  <a:pt x="741" y="90"/>
                </a:cubicBezTo>
                <a:cubicBezTo>
                  <a:pt x="705" y="108"/>
                  <a:pt x="687" y="144"/>
                  <a:pt x="668" y="207"/>
                </a:cubicBezTo>
                <a:cubicBezTo>
                  <a:pt x="668" y="35"/>
                  <a:pt x="668" y="35"/>
                  <a:pt x="668" y="35"/>
                </a:cubicBezTo>
                <a:cubicBezTo>
                  <a:pt x="668" y="18"/>
                  <a:pt x="659" y="0"/>
                  <a:pt x="64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33" y="0"/>
                  <a:pt x="515" y="18"/>
                  <a:pt x="515" y="35"/>
                </a:cubicBezTo>
                <a:cubicBezTo>
                  <a:pt x="515" y="243"/>
                  <a:pt x="515" y="243"/>
                  <a:pt x="515" y="243"/>
                </a:cubicBezTo>
                <a:cubicBezTo>
                  <a:pt x="506" y="162"/>
                  <a:pt x="479" y="108"/>
                  <a:pt x="433" y="90"/>
                </a:cubicBezTo>
                <a:cubicBezTo>
                  <a:pt x="397" y="62"/>
                  <a:pt x="343" y="72"/>
                  <a:pt x="289" y="117"/>
                </a:cubicBezTo>
                <a:cubicBezTo>
                  <a:pt x="162" y="207"/>
                  <a:pt x="72" y="343"/>
                  <a:pt x="36" y="523"/>
                </a:cubicBezTo>
                <a:lnTo>
                  <a:pt x="36" y="523"/>
                </a:lnTo>
                <a:cubicBezTo>
                  <a:pt x="36" y="523"/>
                  <a:pt x="36" y="523"/>
                  <a:pt x="36" y="532"/>
                </a:cubicBezTo>
                <a:cubicBezTo>
                  <a:pt x="0" y="677"/>
                  <a:pt x="9" y="822"/>
                  <a:pt x="17" y="885"/>
                </a:cubicBezTo>
                <a:cubicBezTo>
                  <a:pt x="17" y="903"/>
                  <a:pt x="27" y="921"/>
                  <a:pt x="36" y="939"/>
                </a:cubicBezTo>
                <a:cubicBezTo>
                  <a:pt x="36" y="939"/>
                  <a:pt x="36" y="939"/>
                  <a:pt x="36" y="948"/>
                </a:cubicBezTo>
                <a:cubicBezTo>
                  <a:pt x="54" y="966"/>
                  <a:pt x="72" y="976"/>
                  <a:pt x="99" y="985"/>
                </a:cubicBezTo>
                <a:cubicBezTo>
                  <a:pt x="144" y="994"/>
                  <a:pt x="189" y="1002"/>
                  <a:pt x="234" y="1002"/>
                </a:cubicBezTo>
                <a:cubicBezTo>
                  <a:pt x="271" y="1002"/>
                  <a:pt x="316" y="1002"/>
                  <a:pt x="352" y="994"/>
                </a:cubicBezTo>
                <a:cubicBezTo>
                  <a:pt x="397" y="985"/>
                  <a:pt x="488" y="957"/>
                  <a:pt x="506" y="903"/>
                </a:cubicBezTo>
                <a:cubicBezTo>
                  <a:pt x="506" y="894"/>
                  <a:pt x="515" y="885"/>
                  <a:pt x="515" y="704"/>
                </a:cubicBezTo>
                <a:lnTo>
                  <a:pt x="515" y="704"/>
                </a:lnTo>
                <a:cubicBezTo>
                  <a:pt x="515" y="686"/>
                  <a:pt x="515" y="668"/>
                  <a:pt x="515" y="650"/>
                </a:cubicBezTo>
                <a:cubicBezTo>
                  <a:pt x="515" y="605"/>
                  <a:pt x="515" y="569"/>
                  <a:pt x="515" y="523"/>
                </a:cubicBezTo>
                <a:cubicBezTo>
                  <a:pt x="524" y="523"/>
                  <a:pt x="524" y="523"/>
                  <a:pt x="533" y="523"/>
                </a:cubicBezTo>
                <a:cubicBezTo>
                  <a:pt x="587" y="460"/>
                  <a:pt x="587" y="460"/>
                  <a:pt x="587" y="460"/>
                </a:cubicBezTo>
                <a:cubicBezTo>
                  <a:pt x="659" y="532"/>
                  <a:pt x="659" y="532"/>
                  <a:pt x="659" y="532"/>
                </a:cubicBezTo>
                <a:cubicBezTo>
                  <a:pt x="659" y="569"/>
                  <a:pt x="659" y="614"/>
                  <a:pt x="659" y="650"/>
                </a:cubicBezTo>
                <a:cubicBezTo>
                  <a:pt x="659" y="668"/>
                  <a:pt x="659" y="686"/>
                  <a:pt x="659" y="704"/>
                </a:cubicBezTo>
                <a:lnTo>
                  <a:pt x="659" y="704"/>
                </a:lnTo>
                <a:cubicBezTo>
                  <a:pt x="668" y="885"/>
                  <a:pt x="668" y="894"/>
                  <a:pt x="668" y="903"/>
                </a:cubicBezTo>
                <a:cubicBezTo>
                  <a:pt x="687" y="957"/>
                  <a:pt x="786" y="985"/>
                  <a:pt x="822" y="994"/>
                </a:cubicBezTo>
                <a:cubicBezTo>
                  <a:pt x="867" y="1002"/>
                  <a:pt x="904" y="1002"/>
                  <a:pt x="940" y="1002"/>
                </a:cubicBezTo>
                <a:cubicBezTo>
                  <a:pt x="994" y="1002"/>
                  <a:pt x="1039" y="994"/>
                  <a:pt x="1084" y="985"/>
                </a:cubicBezTo>
                <a:cubicBezTo>
                  <a:pt x="1102" y="976"/>
                  <a:pt x="1129" y="966"/>
                  <a:pt x="1138" y="948"/>
                </a:cubicBezTo>
                <a:cubicBezTo>
                  <a:pt x="1138" y="939"/>
                  <a:pt x="1148" y="939"/>
                  <a:pt x="1148" y="939"/>
                </a:cubicBezTo>
                <a:cubicBezTo>
                  <a:pt x="1157" y="921"/>
                  <a:pt x="1157" y="903"/>
                  <a:pt x="1166" y="885"/>
                </a:cubicBezTo>
                <a:close/>
                <a:moveTo>
                  <a:pt x="723" y="695"/>
                </a:moveTo>
                <a:lnTo>
                  <a:pt x="723" y="695"/>
                </a:lnTo>
                <a:cubicBezTo>
                  <a:pt x="723" y="668"/>
                  <a:pt x="723" y="632"/>
                  <a:pt x="723" y="596"/>
                </a:cubicBezTo>
                <a:cubicBezTo>
                  <a:pt x="786" y="614"/>
                  <a:pt x="840" y="632"/>
                  <a:pt x="885" y="632"/>
                </a:cubicBezTo>
                <a:cubicBezTo>
                  <a:pt x="895" y="632"/>
                  <a:pt x="895" y="632"/>
                  <a:pt x="904" y="632"/>
                </a:cubicBezTo>
                <a:cubicBezTo>
                  <a:pt x="940" y="632"/>
                  <a:pt x="985" y="623"/>
                  <a:pt x="1021" y="605"/>
                </a:cubicBezTo>
                <a:cubicBezTo>
                  <a:pt x="1039" y="596"/>
                  <a:pt x="1057" y="587"/>
                  <a:pt x="1075" y="578"/>
                </a:cubicBezTo>
                <a:cubicBezTo>
                  <a:pt x="1066" y="596"/>
                  <a:pt x="1066" y="623"/>
                  <a:pt x="1057" y="659"/>
                </a:cubicBezTo>
                <a:cubicBezTo>
                  <a:pt x="1039" y="731"/>
                  <a:pt x="1003" y="786"/>
                  <a:pt x="976" y="804"/>
                </a:cubicBezTo>
                <a:cubicBezTo>
                  <a:pt x="949" y="804"/>
                  <a:pt x="931" y="794"/>
                  <a:pt x="913" y="794"/>
                </a:cubicBezTo>
                <a:cubicBezTo>
                  <a:pt x="795" y="777"/>
                  <a:pt x="723" y="759"/>
                  <a:pt x="723" y="695"/>
                </a:cubicBezTo>
                <a:close/>
                <a:moveTo>
                  <a:pt x="1102" y="722"/>
                </a:moveTo>
                <a:lnTo>
                  <a:pt x="1102" y="722"/>
                </a:lnTo>
                <a:cubicBezTo>
                  <a:pt x="1102" y="777"/>
                  <a:pt x="1102" y="822"/>
                  <a:pt x="1102" y="849"/>
                </a:cubicBezTo>
                <a:cubicBezTo>
                  <a:pt x="1084" y="840"/>
                  <a:pt x="1066" y="831"/>
                  <a:pt x="1048" y="822"/>
                </a:cubicBezTo>
                <a:cubicBezTo>
                  <a:pt x="1066" y="804"/>
                  <a:pt x="1084" y="768"/>
                  <a:pt x="1102" y="722"/>
                </a:cubicBezTo>
                <a:close/>
                <a:moveTo>
                  <a:pt x="723" y="298"/>
                </a:moveTo>
                <a:lnTo>
                  <a:pt x="723" y="298"/>
                </a:lnTo>
                <a:cubicBezTo>
                  <a:pt x="732" y="180"/>
                  <a:pt x="759" y="153"/>
                  <a:pt x="777" y="144"/>
                </a:cubicBezTo>
                <a:cubicBezTo>
                  <a:pt x="795" y="135"/>
                  <a:pt x="831" y="153"/>
                  <a:pt x="858" y="171"/>
                </a:cubicBezTo>
                <a:cubicBezTo>
                  <a:pt x="958" y="243"/>
                  <a:pt x="1030" y="352"/>
                  <a:pt x="1066" y="487"/>
                </a:cubicBezTo>
                <a:cubicBezTo>
                  <a:pt x="1057" y="496"/>
                  <a:pt x="1039" y="523"/>
                  <a:pt x="994" y="541"/>
                </a:cubicBezTo>
                <a:cubicBezTo>
                  <a:pt x="921" y="578"/>
                  <a:pt x="831" y="569"/>
                  <a:pt x="723" y="523"/>
                </a:cubicBezTo>
                <a:lnTo>
                  <a:pt x="723" y="523"/>
                </a:lnTo>
                <a:cubicBezTo>
                  <a:pt x="723" y="496"/>
                  <a:pt x="723" y="469"/>
                  <a:pt x="723" y="442"/>
                </a:cubicBezTo>
                <a:lnTo>
                  <a:pt x="723" y="433"/>
                </a:lnTo>
                <a:cubicBezTo>
                  <a:pt x="723" y="433"/>
                  <a:pt x="714" y="370"/>
                  <a:pt x="723" y="298"/>
                </a:cubicBezTo>
                <a:close/>
                <a:moveTo>
                  <a:pt x="451" y="695"/>
                </a:moveTo>
                <a:lnTo>
                  <a:pt x="451" y="695"/>
                </a:lnTo>
                <a:cubicBezTo>
                  <a:pt x="451" y="759"/>
                  <a:pt x="379" y="777"/>
                  <a:pt x="271" y="794"/>
                </a:cubicBezTo>
                <a:cubicBezTo>
                  <a:pt x="244" y="794"/>
                  <a:pt x="225" y="804"/>
                  <a:pt x="208" y="804"/>
                </a:cubicBezTo>
                <a:cubicBezTo>
                  <a:pt x="171" y="786"/>
                  <a:pt x="144" y="731"/>
                  <a:pt x="126" y="659"/>
                </a:cubicBezTo>
                <a:cubicBezTo>
                  <a:pt x="117" y="623"/>
                  <a:pt x="108" y="596"/>
                  <a:pt x="108" y="578"/>
                </a:cubicBezTo>
                <a:cubicBezTo>
                  <a:pt x="117" y="587"/>
                  <a:pt x="135" y="596"/>
                  <a:pt x="153" y="605"/>
                </a:cubicBezTo>
                <a:cubicBezTo>
                  <a:pt x="189" y="623"/>
                  <a:pt x="234" y="632"/>
                  <a:pt x="280" y="632"/>
                </a:cubicBezTo>
                <a:lnTo>
                  <a:pt x="289" y="632"/>
                </a:lnTo>
                <a:cubicBezTo>
                  <a:pt x="343" y="632"/>
                  <a:pt x="397" y="614"/>
                  <a:pt x="451" y="596"/>
                </a:cubicBezTo>
                <a:cubicBezTo>
                  <a:pt x="451" y="632"/>
                  <a:pt x="451" y="668"/>
                  <a:pt x="451" y="695"/>
                </a:cubicBezTo>
                <a:close/>
                <a:moveTo>
                  <a:pt x="81" y="849"/>
                </a:moveTo>
                <a:lnTo>
                  <a:pt x="81" y="849"/>
                </a:lnTo>
                <a:cubicBezTo>
                  <a:pt x="72" y="822"/>
                  <a:pt x="72" y="777"/>
                  <a:pt x="72" y="722"/>
                </a:cubicBezTo>
                <a:cubicBezTo>
                  <a:pt x="90" y="768"/>
                  <a:pt x="108" y="804"/>
                  <a:pt x="135" y="822"/>
                </a:cubicBezTo>
                <a:cubicBezTo>
                  <a:pt x="108" y="831"/>
                  <a:pt x="90" y="840"/>
                  <a:pt x="81" y="849"/>
                </a:cubicBezTo>
                <a:close/>
                <a:moveTo>
                  <a:pt x="325" y="171"/>
                </a:moveTo>
                <a:lnTo>
                  <a:pt x="325" y="171"/>
                </a:lnTo>
                <a:cubicBezTo>
                  <a:pt x="343" y="153"/>
                  <a:pt x="370" y="135"/>
                  <a:pt x="388" y="135"/>
                </a:cubicBezTo>
                <a:cubicBezTo>
                  <a:pt x="397" y="135"/>
                  <a:pt x="397" y="144"/>
                  <a:pt x="406" y="144"/>
                </a:cubicBezTo>
                <a:cubicBezTo>
                  <a:pt x="415" y="153"/>
                  <a:pt x="451" y="180"/>
                  <a:pt x="451" y="298"/>
                </a:cubicBezTo>
                <a:cubicBezTo>
                  <a:pt x="461" y="334"/>
                  <a:pt x="461" y="361"/>
                  <a:pt x="461" y="388"/>
                </a:cubicBezTo>
                <a:cubicBezTo>
                  <a:pt x="461" y="388"/>
                  <a:pt x="461" y="388"/>
                  <a:pt x="461" y="397"/>
                </a:cubicBezTo>
                <a:cubicBezTo>
                  <a:pt x="461" y="415"/>
                  <a:pt x="451" y="433"/>
                  <a:pt x="451" y="433"/>
                </a:cubicBezTo>
                <a:lnTo>
                  <a:pt x="451" y="442"/>
                </a:lnTo>
                <a:cubicBezTo>
                  <a:pt x="451" y="469"/>
                  <a:pt x="451" y="496"/>
                  <a:pt x="451" y="523"/>
                </a:cubicBezTo>
                <a:lnTo>
                  <a:pt x="451" y="523"/>
                </a:lnTo>
                <a:cubicBezTo>
                  <a:pt x="225" y="623"/>
                  <a:pt x="126" y="514"/>
                  <a:pt x="108" y="487"/>
                </a:cubicBezTo>
                <a:cubicBezTo>
                  <a:pt x="153" y="352"/>
                  <a:pt x="225" y="243"/>
                  <a:pt x="325" y="171"/>
                </a:cubicBezTo>
                <a:close/>
                <a:moveTo>
                  <a:pt x="334" y="930"/>
                </a:moveTo>
                <a:lnTo>
                  <a:pt x="334" y="930"/>
                </a:lnTo>
                <a:cubicBezTo>
                  <a:pt x="262" y="939"/>
                  <a:pt x="180" y="939"/>
                  <a:pt x="117" y="921"/>
                </a:cubicBezTo>
                <a:cubicBezTo>
                  <a:pt x="108" y="921"/>
                  <a:pt x="108" y="921"/>
                  <a:pt x="99" y="921"/>
                </a:cubicBezTo>
                <a:cubicBezTo>
                  <a:pt x="135" y="885"/>
                  <a:pt x="208" y="867"/>
                  <a:pt x="280" y="858"/>
                </a:cubicBezTo>
                <a:cubicBezTo>
                  <a:pt x="334" y="849"/>
                  <a:pt x="388" y="840"/>
                  <a:pt x="433" y="822"/>
                </a:cubicBezTo>
                <a:cubicBezTo>
                  <a:pt x="442" y="813"/>
                  <a:pt x="442" y="813"/>
                  <a:pt x="451" y="813"/>
                </a:cubicBezTo>
                <a:cubicBezTo>
                  <a:pt x="451" y="849"/>
                  <a:pt x="442" y="876"/>
                  <a:pt x="442" y="885"/>
                </a:cubicBezTo>
                <a:cubicBezTo>
                  <a:pt x="442" y="894"/>
                  <a:pt x="406" y="912"/>
                  <a:pt x="334" y="930"/>
                </a:cubicBezTo>
                <a:close/>
                <a:moveTo>
                  <a:pt x="659" y="442"/>
                </a:moveTo>
                <a:lnTo>
                  <a:pt x="659" y="442"/>
                </a:lnTo>
                <a:cubicBezTo>
                  <a:pt x="614" y="397"/>
                  <a:pt x="614" y="397"/>
                  <a:pt x="614" y="397"/>
                </a:cubicBezTo>
                <a:cubicBezTo>
                  <a:pt x="605" y="388"/>
                  <a:pt x="596" y="388"/>
                  <a:pt x="587" y="388"/>
                </a:cubicBezTo>
                <a:cubicBezTo>
                  <a:pt x="578" y="388"/>
                  <a:pt x="569" y="388"/>
                  <a:pt x="569" y="397"/>
                </a:cubicBezTo>
                <a:cubicBezTo>
                  <a:pt x="533" y="433"/>
                  <a:pt x="533" y="433"/>
                  <a:pt x="533" y="433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69" y="352"/>
                  <a:pt x="569" y="352"/>
                  <a:pt x="569" y="352"/>
                </a:cubicBezTo>
                <a:cubicBezTo>
                  <a:pt x="578" y="352"/>
                  <a:pt x="578" y="343"/>
                  <a:pt x="578" y="334"/>
                </a:cubicBezTo>
                <a:cubicBezTo>
                  <a:pt x="578" y="62"/>
                  <a:pt x="578" y="62"/>
                  <a:pt x="578" y="62"/>
                </a:cubicBezTo>
                <a:cubicBezTo>
                  <a:pt x="605" y="62"/>
                  <a:pt x="605" y="62"/>
                  <a:pt x="605" y="62"/>
                </a:cubicBezTo>
                <a:cubicBezTo>
                  <a:pt x="605" y="325"/>
                  <a:pt x="605" y="325"/>
                  <a:pt x="605" y="325"/>
                </a:cubicBezTo>
                <a:cubicBezTo>
                  <a:pt x="605" y="334"/>
                  <a:pt x="605" y="352"/>
                  <a:pt x="614" y="361"/>
                </a:cubicBezTo>
                <a:cubicBezTo>
                  <a:pt x="623" y="370"/>
                  <a:pt x="623" y="370"/>
                  <a:pt x="623" y="370"/>
                </a:cubicBezTo>
                <a:cubicBezTo>
                  <a:pt x="623" y="370"/>
                  <a:pt x="623" y="379"/>
                  <a:pt x="632" y="379"/>
                </a:cubicBezTo>
                <a:cubicBezTo>
                  <a:pt x="659" y="406"/>
                  <a:pt x="659" y="406"/>
                  <a:pt x="659" y="406"/>
                </a:cubicBezTo>
                <a:lnTo>
                  <a:pt x="659" y="442"/>
                </a:lnTo>
                <a:close/>
                <a:moveTo>
                  <a:pt x="849" y="930"/>
                </a:moveTo>
                <a:lnTo>
                  <a:pt x="849" y="930"/>
                </a:lnTo>
                <a:cubicBezTo>
                  <a:pt x="777" y="912"/>
                  <a:pt x="741" y="894"/>
                  <a:pt x="732" y="885"/>
                </a:cubicBezTo>
                <a:cubicBezTo>
                  <a:pt x="732" y="876"/>
                  <a:pt x="732" y="849"/>
                  <a:pt x="732" y="813"/>
                </a:cubicBezTo>
                <a:cubicBezTo>
                  <a:pt x="732" y="813"/>
                  <a:pt x="741" y="813"/>
                  <a:pt x="750" y="822"/>
                </a:cubicBezTo>
                <a:cubicBezTo>
                  <a:pt x="786" y="840"/>
                  <a:pt x="849" y="849"/>
                  <a:pt x="904" y="858"/>
                </a:cubicBezTo>
                <a:cubicBezTo>
                  <a:pt x="967" y="867"/>
                  <a:pt x="1048" y="885"/>
                  <a:pt x="1075" y="921"/>
                </a:cubicBezTo>
                <a:lnTo>
                  <a:pt x="1066" y="921"/>
                </a:lnTo>
                <a:cubicBezTo>
                  <a:pt x="1003" y="939"/>
                  <a:pt x="921" y="939"/>
                  <a:pt x="849" y="9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 txBox="1"/>
          <p:nvPr/>
        </p:nvSpPr>
        <p:spPr>
          <a:xfrm>
            <a:off x="9698775" y="5331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2451398" y="1954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8"/>
          <p:cNvGrpSpPr/>
          <p:nvPr/>
        </p:nvGrpSpPr>
        <p:grpSpPr>
          <a:xfrm>
            <a:off x="8192673" y="6652136"/>
            <a:ext cx="3119385" cy="1470344"/>
            <a:chOff x="2858924" y="10474806"/>
            <a:chExt cx="3634800" cy="1470344"/>
          </a:xfrm>
        </p:grpSpPr>
        <p:sp>
          <p:nvSpPr>
            <p:cNvPr id="321" name="Google Shape;321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8175848" y="10292786"/>
            <a:ext cx="3119385" cy="1470344"/>
            <a:chOff x="2858924" y="10474806"/>
            <a:chExt cx="3634800" cy="1470344"/>
          </a:xfrm>
        </p:grpSpPr>
        <p:sp>
          <p:nvSpPr>
            <p:cNvPr id="324" name="Google Shape;324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8"/>
          <p:cNvGrpSpPr/>
          <p:nvPr/>
        </p:nvGrpSpPr>
        <p:grpSpPr>
          <a:xfrm>
            <a:off x="12923823" y="8122486"/>
            <a:ext cx="3119385" cy="1470344"/>
            <a:chOff x="2858924" y="10474806"/>
            <a:chExt cx="3634800" cy="1470344"/>
          </a:xfrm>
        </p:grpSpPr>
        <p:sp>
          <p:nvSpPr>
            <p:cNvPr id="327" name="Google Shape;327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8"/>
          <p:cNvGrpSpPr/>
          <p:nvPr/>
        </p:nvGrpSpPr>
        <p:grpSpPr>
          <a:xfrm>
            <a:off x="16256798" y="8122486"/>
            <a:ext cx="3119385" cy="1470344"/>
            <a:chOff x="2858924" y="10474806"/>
            <a:chExt cx="3634800" cy="1470344"/>
          </a:xfrm>
        </p:grpSpPr>
        <p:sp>
          <p:nvSpPr>
            <p:cNvPr id="330" name="Google Shape;330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/>
          <p:nvPr/>
        </p:nvSpPr>
        <p:spPr>
          <a:xfrm>
            <a:off x="9330186" y="3089585"/>
            <a:ext cx="28210" cy="70524"/>
          </a:xfrm>
          <a:custGeom>
            <a:avLst/>
            <a:gdLst/>
            <a:ahLst/>
            <a:cxnLst/>
            <a:rect l="l" t="t" r="r" b="b"/>
            <a:pathLst>
              <a:path w="26" h="68" extrusionOk="0">
                <a:moveTo>
                  <a:pt x="8" y="67"/>
                </a:moveTo>
                <a:lnTo>
                  <a:pt x="25" y="33"/>
                </a:lnTo>
                <a:lnTo>
                  <a:pt x="25" y="0"/>
                </a:lnTo>
                <a:lnTo>
                  <a:pt x="0" y="0"/>
                </a:lnTo>
                <a:lnTo>
                  <a:pt x="0" y="33"/>
                </a:lnTo>
                <a:lnTo>
                  <a:pt x="8" y="33"/>
                </a:lnTo>
                <a:lnTo>
                  <a:pt x="0" y="67"/>
                </a:lnTo>
                <a:lnTo>
                  <a:pt x="8" y="67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12974005" y="3089585"/>
            <a:ext cx="28210" cy="70524"/>
          </a:xfrm>
          <a:custGeom>
            <a:avLst/>
            <a:gdLst/>
            <a:ahLst/>
            <a:cxnLst/>
            <a:rect l="l" t="t" r="r" b="b"/>
            <a:pathLst>
              <a:path w="26" h="68" extrusionOk="0">
                <a:moveTo>
                  <a:pt x="17" y="67"/>
                </a:moveTo>
                <a:lnTo>
                  <a:pt x="25" y="33"/>
                </a:lnTo>
                <a:lnTo>
                  <a:pt x="25" y="0"/>
                </a:lnTo>
                <a:lnTo>
                  <a:pt x="0" y="0"/>
                </a:lnTo>
                <a:lnTo>
                  <a:pt x="0" y="33"/>
                </a:lnTo>
                <a:lnTo>
                  <a:pt x="9" y="33"/>
                </a:lnTo>
                <a:lnTo>
                  <a:pt x="0" y="67"/>
                </a:lnTo>
                <a:lnTo>
                  <a:pt x="17" y="67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18888747" y="3089585"/>
            <a:ext cx="18807" cy="37614"/>
          </a:xfrm>
          <a:custGeom>
            <a:avLst/>
            <a:gdLst/>
            <a:ahLst/>
            <a:cxnLst/>
            <a:rect l="l" t="t" r="r" b="b"/>
            <a:pathLst>
              <a:path w="18" h="34" extrusionOk="0">
                <a:moveTo>
                  <a:pt x="17" y="33"/>
                </a:moveTo>
                <a:lnTo>
                  <a:pt x="17" y="0"/>
                </a:lnTo>
                <a:lnTo>
                  <a:pt x="0" y="0"/>
                </a:lnTo>
                <a:lnTo>
                  <a:pt x="0" y="33"/>
                </a:lnTo>
                <a:lnTo>
                  <a:pt x="17" y="33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9"/>
          <p:cNvSpPr/>
          <p:nvPr/>
        </p:nvSpPr>
        <p:spPr>
          <a:xfrm>
            <a:off x="9776846" y="5741345"/>
            <a:ext cx="4823953" cy="5101323"/>
          </a:xfrm>
          <a:custGeom>
            <a:avLst/>
            <a:gdLst/>
            <a:ahLst/>
            <a:cxnLst/>
            <a:rect l="l" t="t" r="r" b="b"/>
            <a:pathLst>
              <a:path w="4524" h="4784" extrusionOk="0">
                <a:moveTo>
                  <a:pt x="3861" y="662"/>
                </a:moveTo>
                <a:lnTo>
                  <a:pt x="3861" y="662"/>
                </a:lnTo>
                <a:cubicBezTo>
                  <a:pt x="3434" y="235"/>
                  <a:pt x="2864" y="0"/>
                  <a:pt x="2262" y="0"/>
                </a:cubicBezTo>
                <a:cubicBezTo>
                  <a:pt x="1659" y="0"/>
                  <a:pt x="1089" y="235"/>
                  <a:pt x="661" y="662"/>
                </a:cubicBezTo>
                <a:cubicBezTo>
                  <a:pt x="234" y="1088"/>
                  <a:pt x="0" y="1658"/>
                  <a:pt x="0" y="2261"/>
                </a:cubicBezTo>
                <a:cubicBezTo>
                  <a:pt x="0" y="2630"/>
                  <a:pt x="92" y="2990"/>
                  <a:pt x="268" y="3317"/>
                </a:cubicBezTo>
                <a:cubicBezTo>
                  <a:pt x="427" y="3627"/>
                  <a:pt x="670" y="3904"/>
                  <a:pt x="963" y="4105"/>
                </a:cubicBezTo>
                <a:cubicBezTo>
                  <a:pt x="963" y="4113"/>
                  <a:pt x="972" y="4113"/>
                  <a:pt x="972" y="4113"/>
                </a:cubicBezTo>
                <a:cubicBezTo>
                  <a:pt x="972" y="4440"/>
                  <a:pt x="972" y="4440"/>
                  <a:pt x="972" y="4440"/>
                </a:cubicBezTo>
                <a:cubicBezTo>
                  <a:pt x="972" y="4633"/>
                  <a:pt x="1131" y="4783"/>
                  <a:pt x="1315" y="4783"/>
                </a:cubicBezTo>
                <a:cubicBezTo>
                  <a:pt x="3208" y="4783"/>
                  <a:pt x="3208" y="4783"/>
                  <a:pt x="3208" y="4783"/>
                </a:cubicBezTo>
                <a:cubicBezTo>
                  <a:pt x="3392" y="4783"/>
                  <a:pt x="3551" y="4633"/>
                  <a:pt x="3551" y="4440"/>
                </a:cubicBezTo>
                <a:cubicBezTo>
                  <a:pt x="3551" y="4113"/>
                  <a:pt x="3551" y="4113"/>
                  <a:pt x="3551" y="4113"/>
                </a:cubicBezTo>
                <a:cubicBezTo>
                  <a:pt x="3560" y="4105"/>
                  <a:pt x="3568" y="4096"/>
                  <a:pt x="3576" y="4096"/>
                </a:cubicBezTo>
                <a:cubicBezTo>
                  <a:pt x="3861" y="3887"/>
                  <a:pt x="4104" y="3619"/>
                  <a:pt x="4263" y="3309"/>
                </a:cubicBezTo>
                <a:cubicBezTo>
                  <a:pt x="4431" y="2982"/>
                  <a:pt x="4523" y="2622"/>
                  <a:pt x="4523" y="2261"/>
                </a:cubicBezTo>
                <a:cubicBezTo>
                  <a:pt x="4523" y="1658"/>
                  <a:pt x="4289" y="1088"/>
                  <a:pt x="3861" y="662"/>
                </a:cubicBezTo>
                <a:close/>
                <a:moveTo>
                  <a:pt x="1558" y="1432"/>
                </a:moveTo>
                <a:lnTo>
                  <a:pt x="1558" y="1432"/>
                </a:lnTo>
                <a:lnTo>
                  <a:pt x="1566" y="1440"/>
                </a:lnTo>
                <a:cubicBezTo>
                  <a:pt x="1709" y="1558"/>
                  <a:pt x="1969" y="1633"/>
                  <a:pt x="2262" y="1633"/>
                </a:cubicBezTo>
                <a:cubicBezTo>
                  <a:pt x="2563" y="1633"/>
                  <a:pt x="2822" y="1558"/>
                  <a:pt x="2965" y="1432"/>
                </a:cubicBezTo>
                <a:cubicBezTo>
                  <a:pt x="3199" y="1633"/>
                  <a:pt x="3342" y="1926"/>
                  <a:pt x="3342" y="2261"/>
                </a:cubicBezTo>
                <a:cubicBezTo>
                  <a:pt x="3342" y="2479"/>
                  <a:pt x="3283" y="2689"/>
                  <a:pt x="3157" y="2865"/>
                </a:cubicBezTo>
                <a:cubicBezTo>
                  <a:pt x="3149" y="2881"/>
                  <a:pt x="3141" y="2890"/>
                  <a:pt x="3141" y="2906"/>
                </a:cubicBezTo>
                <a:cubicBezTo>
                  <a:pt x="1382" y="2906"/>
                  <a:pt x="1382" y="2906"/>
                  <a:pt x="1382" y="2906"/>
                </a:cubicBezTo>
                <a:cubicBezTo>
                  <a:pt x="1382" y="2890"/>
                  <a:pt x="1374" y="2881"/>
                  <a:pt x="1365" y="2865"/>
                </a:cubicBezTo>
                <a:cubicBezTo>
                  <a:pt x="1240" y="2689"/>
                  <a:pt x="1181" y="2479"/>
                  <a:pt x="1181" y="2261"/>
                </a:cubicBezTo>
                <a:cubicBezTo>
                  <a:pt x="1181" y="1926"/>
                  <a:pt x="1323" y="1633"/>
                  <a:pt x="1558" y="1432"/>
                </a:cubicBezTo>
                <a:close/>
                <a:moveTo>
                  <a:pt x="1759" y="1298"/>
                </a:moveTo>
                <a:lnTo>
                  <a:pt x="1759" y="1298"/>
                </a:lnTo>
                <a:cubicBezTo>
                  <a:pt x="1910" y="1223"/>
                  <a:pt x="2078" y="1172"/>
                  <a:pt x="2262" y="1172"/>
                </a:cubicBezTo>
                <a:cubicBezTo>
                  <a:pt x="2445" y="1172"/>
                  <a:pt x="2613" y="1223"/>
                  <a:pt x="2764" y="1298"/>
                </a:cubicBezTo>
                <a:cubicBezTo>
                  <a:pt x="2638" y="1373"/>
                  <a:pt x="2428" y="1407"/>
                  <a:pt x="2262" y="1407"/>
                </a:cubicBezTo>
                <a:cubicBezTo>
                  <a:pt x="2027" y="1407"/>
                  <a:pt x="1860" y="1348"/>
                  <a:pt x="1759" y="1298"/>
                </a:cubicBezTo>
                <a:close/>
                <a:moveTo>
                  <a:pt x="1198" y="3350"/>
                </a:moveTo>
                <a:lnTo>
                  <a:pt x="1198" y="3350"/>
                </a:lnTo>
                <a:cubicBezTo>
                  <a:pt x="1198" y="3250"/>
                  <a:pt x="1198" y="3250"/>
                  <a:pt x="1198" y="3250"/>
                </a:cubicBezTo>
                <a:cubicBezTo>
                  <a:pt x="1198" y="3183"/>
                  <a:pt x="1256" y="3133"/>
                  <a:pt x="1315" y="3133"/>
                </a:cubicBezTo>
                <a:cubicBezTo>
                  <a:pt x="3208" y="3133"/>
                  <a:pt x="3208" y="3133"/>
                  <a:pt x="3208" y="3133"/>
                </a:cubicBezTo>
                <a:cubicBezTo>
                  <a:pt x="3266" y="3133"/>
                  <a:pt x="3325" y="3183"/>
                  <a:pt x="3325" y="3250"/>
                </a:cubicBezTo>
                <a:cubicBezTo>
                  <a:pt x="3325" y="3350"/>
                  <a:pt x="3325" y="3350"/>
                  <a:pt x="3325" y="3350"/>
                </a:cubicBezTo>
                <a:cubicBezTo>
                  <a:pt x="3325" y="3417"/>
                  <a:pt x="3266" y="3468"/>
                  <a:pt x="3208" y="3468"/>
                </a:cubicBezTo>
                <a:cubicBezTo>
                  <a:pt x="1315" y="3468"/>
                  <a:pt x="1315" y="3468"/>
                  <a:pt x="1315" y="3468"/>
                </a:cubicBezTo>
                <a:cubicBezTo>
                  <a:pt x="1256" y="3468"/>
                  <a:pt x="1198" y="3417"/>
                  <a:pt x="1198" y="3350"/>
                </a:cubicBezTo>
                <a:close/>
                <a:moveTo>
                  <a:pt x="3325" y="4440"/>
                </a:moveTo>
                <a:lnTo>
                  <a:pt x="3325" y="4440"/>
                </a:lnTo>
                <a:cubicBezTo>
                  <a:pt x="3325" y="4507"/>
                  <a:pt x="3266" y="4557"/>
                  <a:pt x="3208" y="4557"/>
                </a:cubicBezTo>
                <a:cubicBezTo>
                  <a:pt x="1315" y="4557"/>
                  <a:pt x="1315" y="4557"/>
                  <a:pt x="1315" y="4557"/>
                </a:cubicBezTo>
                <a:cubicBezTo>
                  <a:pt x="1256" y="4557"/>
                  <a:pt x="1198" y="4507"/>
                  <a:pt x="1198" y="4440"/>
                </a:cubicBezTo>
                <a:cubicBezTo>
                  <a:pt x="1198" y="3811"/>
                  <a:pt x="1198" y="3811"/>
                  <a:pt x="1198" y="3811"/>
                </a:cubicBezTo>
                <a:cubicBezTo>
                  <a:pt x="1198" y="3744"/>
                  <a:pt x="1256" y="3694"/>
                  <a:pt x="1315" y="3694"/>
                </a:cubicBezTo>
                <a:cubicBezTo>
                  <a:pt x="3208" y="3694"/>
                  <a:pt x="3208" y="3694"/>
                  <a:pt x="3208" y="3694"/>
                </a:cubicBezTo>
                <a:cubicBezTo>
                  <a:pt x="3266" y="3694"/>
                  <a:pt x="3325" y="3744"/>
                  <a:pt x="3325" y="3811"/>
                </a:cubicBezTo>
                <a:lnTo>
                  <a:pt x="3325" y="4440"/>
                </a:lnTo>
                <a:close/>
                <a:moveTo>
                  <a:pt x="4062" y="3200"/>
                </a:moveTo>
                <a:lnTo>
                  <a:pt x="4062" y="3200"/>
                </a:lnTo>
                <a:cubicBezTo>
                  <a:pt x="3937" y="3443"/>
                  <a:pt x="3761" y="3661"/>
                  <a:pt x="3551" y="3828"/>
                </a:cubicBezTo>
                <a:cubicBezTo>
                  <a:pt x="3551" y="3811"/>
                  <a:pt x="3551" y="3811"/>
                  <a:pt x="3551" y="3811"/>
                </a:cubicBezTo>
                <a:cubicBezTo>
                  <a:pt x="3551" y="3719"/>
                  <a:pt x="3518" y="3644"/>
                  <a:pt x="3459" y="3577"/>
                </a:cubicBezTo>
                <a:cubicBezTo>
                  <a:pt x="3518" y="3518"/>
                  <a:pt x="3551" y="3443"/>
                  <a:pt x="3551" y="3350"/>
                </a:cubicBezTo>
                <a:cubicBezTo>
                  <a:pt x="3551" y="3250"/>
                  <a:pt x="3551" y="3250"/>
                  <a:pt x="3551" y="3250"/>
                </a:cubicBezTo>
                <a:cubicBezTo>
                  <a:pt x="3551" y="3124"/>
                  <a:pt x="3476" y="3007"/>
                  <a:pt x="3375" y="2948"/>
                </a:cubicBezTo>
                <a:cubicBezTo>
                  <a:pt x="3501" y="2747"/>
                  <a:pt x="3568" y="2504"/>
                  <a:pt x="3568" y="2261"/>
                </a:cubicBezTo>
                <a:cubicBezTo>
                  <a:pt x="3568" y="1532"/>
                  <a:pt x="2982" y="947"/>
                  <a:pt x="2262" y="947"/>
                </a:cubicBezTo>
                <a:cubicBezTo>
                  <a:pt x="1541" y="947"/>
                  <a:pt x="955" y="1532"/>
                  <a:pt x="955" y="2261"/>
                </a:cubicBezTo>
                <a:cubicBezTo>
                  <a:pt x="955" y="2504"/>
                  <a:pt x="1022" y="2747"/>
                  <a:pt x="1148" y="2948"/>
                </a:cubicBezTo>
                <a:cubicBezTo>
                  <a:pt x="1047" y="3007"/>
                  <a:pt x="972" y="3124"/>
                  <a:pt x="972" y="3250"/>
                </a:cubicBezTo>
                <a:cubicBezTo>
                  <a:pt x="972" y="3350"/>
                  <a:pt x="972" y="3350"/>
                  <a:pt x="972" y="3350"/>
                </a:cubicBezTo>
                <a:cubicBezTo>
                  <a:pt x="972" y="3443"/>
                  <a:pt x="1005" y="3518"/>
                  <a:pt x="1064" y="3577"/>
                </a:cubicBezTo>
                <a:cubicBezTo>
                  <a:pt x="1005" y="3644"/>
                  <a:pt x="972" y="3719"/>
                  <a:pt x="972" y="3811"/>
                </a:cubicBezTo>
                <a:cubicBezTo>
                  <a:pt x="972" y="3828"/>
                  <a:pt x="972" y="3828"/>
                  <a:pt x="972" y="3828"/>
                </a:cubicBezTo>
                <a:cubicBezTo>
                  <a:pt x="762" y="3661"/>
                  <a:pt x="594" y="3451"/>
                  <a:pt x="469" y="3208"/>
                </a:cubicBezTo>
                <a:cubicBezTo>
                  <a:pt x="310" y="2923"/>
                  <a:pt x="226" y="2588"/>
                  <a:pt x="226" y="2261"/>
                </a:cubicBezTo>
                <a:cubicBezTo>
                  <a:pt x="226" y="1717"/>
                  <a:pt x="444" y="1206"/>
                  <a:pt x="821" y="821"/>
                </a:cubicBezTo>
                <a:cubicBezTo>
                  <a:pt x="1206" y="436"/>
                  <a:pt x="1717" y="226"/>
                  <a:pt x="2262" y="226"/>
                </a:cubicBezTo>
                <a:cubicBezTo>
                  <a:pt x="2805" y="226"/>
                  <a:pt x="3317" y="436"/>
                  <a:pt x="3702" y="821"/>
                </a:cubicBezTo>
                <a:cubicBezTo>
                  <a:pt x="4079" y="1206"/>
                  <a:pt x="4297" y="1717"/>
                  <a:pt x="4297" y="2261"/>
                </a:cubicBezTo>
                <a:cubicBezTo>
                  <a:pt x="4297" y="2588"/>
                  <a:pt x="4213" y="2915"/>
                  <a:pt x="4062" y="3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13707470" y="7748973"/>
            <a:ext cx="456065" cy="239785"/>
          </a:xfrm>
          <a:custGeom>
            <a:avLst/>
            <a:gdLst/>
            <a:ahLst/>
            <a:cxnLst/>
            <a:rect l="l" t="t" r="r" b="b"/>
            <a:pathLst>
              <a:path w="429" h="227" extrusionOk="0">
                <a:moveTo>
                  <a:pt x="310" y="0"/>
                </a:moveTo>
                <a:lnTo>
                  <a:pt x="310" y="0"/>
                </a:lnTo>
                <a:cubicBezTo>
                  <a:pt x="118" y="0"/>
                  <a:pt x="118" y="0"/>
                  <a:pt x="118" y="0"/>
                </a:cubicBezTo>
                <a:cubicBezTo>
                  <a:pt x="51" y="0"/>
                  <a:pt x="0" y="51"/>
                  <a:pt x="0" y="109"/>
                </a:cubicBezTo>
                <a:cubicBezTo>
                  <a:pt x="0" y="176"/>
                  <a:pt x="51" y="226"/>
                  <a:pt x="118" y="226"/>
                </a:cubicBezTo>
                <a:cubicBezTo>
                  <a:pt x="310" y="226"/>
                  <a:pt x="310" y="226"/>
                  <a:pt x="310" y="226"/>
                </a:cubicBezTo>
                <a:cubicBezTo>
                  <a:pt x="369" y="226"/>
                  <a:pt x="428" y="176"/>
                  <a:pt x="428" y="109"/>
                </a:cubicBezTo>
                <a:cubicBezTo>
                  <a:pt x="428" y="51"/>
                  <a:pt x="369" y="0"/>
                  <a:pt x="310" y="0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10204702" y="7748973"/>
            <a:ext cx="446658" cy="239785"/>
          </a:xfrm>
          <a:custGeom>
            <a:avLst/>
            <a:gdLst/>
            <a:ahLst/>
            <a:cxnLst/>
            <a:rect l="l" t="t" r="r" b="b"/>
            <a:pathLst>
              <a:path w="420" h="227" extrusionOk="0">
                <a:moveTo>
                  <a:pt x="310" y="0"/>
                </a:moveTo>
                <a:lnTo>
                  <a:pt x="310" y="0"/>
                </a:lnTo>
                <a:cubicBezTo>
                  <a:pt x="117" y="0"/>
                  <a:pt x="117" y="0"/>
                  <a:pt x="117" y="0"/>
                </a:cubicBezTo>
                <a:cubicBezTo>
                  <a:pt x="50" y="0"/>
                  <a:pt x="0" y="51"/>
                  <a:pt x="0" y="109"/>
                </a:cubicBezTo>
                <a:cubicBezTo>
                  <a:pt x="0" y="176"/>
                  <a:pt x="50" y="226"/>
                  <a:pt x="117" y="226"/>
                </a:cubicBezTo>
                <a:cubicBezTo>
                  <a:pt x="310" y="226"/>
                  <a:pt x="310" y="226"/>
                  <a:pt x="310" y="226"/>
                </a:cubicBezTo>
                <a:cubicBezTo>
                  <a:pt x="369" y="226"/>
                  <a:pt x="419" y="176"/>
                  <a:pt x="419" y="109"/>
                </a:cubicBezTo>
                <a:cubicBezTo>
                  <a:pt x="419" y="51"/>
                  <a:pt x="369" y="0"/>
                  <a:pt x="310" y="0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/>
          <p:cNvSpPr/>
          <p:nvPr/>
        </p:nvSpPr>
        <p:spPr>
          <a:xfrm>
            <a:off x="1746336" y="4631743"/>
            <a:ext cx="2689386" cy="6342586"/>
          </a:xfrm>
          <a:custGeom>
            <a:avLst/>
            <a:gdLst/>
            <a:ahLst/>
            <a:cxnLst/>
            <a:rect l="l" t="t" r="r" b="b"/>
            <a:pathLst>
              <a:path w="2523" h="5949" extrusionOk="0">
                <a:moveTo>
                  <a:pt x="2212" y="5948"/>
                </a:moveTo>
                <a:lnTo>
                  <a:pt x="2212" y="5948"/>
                </a:lnTo>
                <a:cubicBezTo>
                  <a:pt x="310" y="5948"/>
                  <a:pt x="310" y="5948"/>
                  <a:pt x="310" y="5948"/>
                </a:cubicBezTo>
                <a:cubicBezTo>
                  <a:pt x="142" y="5948"/>
                  <a:pt x="0" y="5814"/>
                  <a:pt x="0" y="563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3"/>
                  <a:pt x="142" y="0"/>
                  <a:pt x="310" y="0"/>
                </a:cubicBezTo>
                <a:cubicBezTo>
                  <a:pt x="2212" y="0"/>
                  <a:pt x="2212" y="0"/>
                  <a:pt x="2212" y="0"/>
                </a:cubicBezTo>
                <a:cubicBezTo>
                  <a:pt x="2388" y="0"/>
                  <a:pt x="2522" y="143"/>
                  <a:pt x="2522" y="310"/>
                </a:cubicBezTo>
                <a:cubicBezTo>
                  <a:pt x="2522" y="5638"/>
                  <a:pt x="2522" y="5638"/>
                  <a:pt x="2522" y="5638"/>
                </a:cubicBezTo>
                <a:cubicBezTo>
                  <a:pt x="2522" y="5814"/>
                  <a:pt x="2388" y="5948"/>
                  <a:pt x="2212" y="594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5399561" y="4631743"/>
            <a:ext cx="2689386" cy="6342586"/>
          </a:xfrm>
          <a:custGeom>
            <a:avLst/>
            <a:gdLst/>
            <a:ahLst/>
            <a:cxnLst/>
            <a:rect l="l" t="t" r="r" b="b"/>
            <a:pathLst>
              <a:path w="2523" h="5949" extrusionOk="0">
                <a:moveTo>
                  <a:pt x="2212" y="5948"/>
                </a:moveTo>
                <a:lnTo>
                  <a:pt x="2212" y="5948"/>
                </a:lnTo>
                <a:cubicBezTo>
                  <a:pt x="302" y="5948"/>
                  <a:pt x="302" y="5948"/>
                  <a:pt x="302" y="5948"/>
                </a:cubicBezTo>
                <a:cubicBezTo>
                  <a:pt x="134" y="5948"/>
                  <a:pt x="0" y="5814"/>
                  <a:pt x="0" y="563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3"/>
                  <a:pt x="134" y="0"/>
                  <a:pt x="302" y="0"/>
                </a:cubicBezTo>
                <a:cubicBezTo>
                  <a:pt x="2212" y="0"/>
                  <a:pt x="2212" y="0"/>
                  <a:pt x="2212" y="0"/>
                </a:cubicBezTo>
                <a:cubicBezTo>
                  <a:pt x="2380" y="0"/>
                  <a:pt x="2522" y="143"/>
                  <a:pt x="2522" y="310"/>
                </a:cubicBezTo>
                <a:cubicBezTo>
                  <a:pt x="2522" y="5638"/>
                  <a:pt x="2522" y="5638"/>
                  <a:pt x="2522" y="5638"/>
                </a:cubicBezTo>
                <a:cubicBezTo>
                  <a:pt x="2522" y="5814"/>
                  <a:pt x="2380" y="5948"/>
                  <a:pt x="2212" y="59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"/>
          <p:cNvSpPr/>
          <p:nvPr/>
        </p:nvSpPr>
        <p:spPr>
          <a:xfrm>
            <a:off x="16288707" y="5346402"/>
            <a:ext cx="2689386" cy="6460154"/>
          </a:xfrm>
          <a:custGeom>
            <a:avLst/>
            <a:gdLst/>
            <a:ahLst/>
            <a:cxnLst/>
            <a:rect l="l" t="t" r="r" b="b"/>
            <a:pathLst>
              <a:path w="2523" h="6057" extrusionOk="0">
                <a:moveTo>
                  <a:pt x="2220" y="6056"/>
                </a:moveTo>
                <a:lnTo>
                  <a:pt x="2220" y="6056"/>
                </a:lnTo>
                <a:cubicBezTo>
                  <a:pt x="310" y="6056"/>
                  <a:pt x="310" y="6056"/>
                  <a:pt x="310" y="6056"/>
                </a:cubicBezTo>
                <a:cubicBezTo>
                  <a:pt x="142" y="6056"/>
                  <a:pt x="0" y="5922"/>
                  <a:pt x="0" y="575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2"/>
                  <a:pt x="142" y="0"/>
                  <a:pt x="310" y="0"/>
                </a:cubicBezTo>
                <a:cubicBezTo>
                  <a:pt x="2220" y="0"/>
                  <a:pt x="2220" y="0"/>
                  <a:pt x="2220" y="0"/>
                </a:cubicBezTo>
                <a:cubicBezTo>
                  <a:pt x="2388" y="0"/>
                  <a:pt x="2522" y="142"/>
                  <a:pt x="2522" y="310"/>
                </a:cubicBezTo>
                <a:cubicBezTo>
                  <a:pt x="2522" y="5754"/>
                  <a:pt x="2522" y="5754"/>
                  <a:pt x="2522" y="5754"/>
                </a:cubicBezTo>
                <a:cubicBezTo>
                  <a:pt x="2522" y="5922"/>
                  <a:pt x="2388" y="6056"/>
                  <a:pt x="2220" y="605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9"/>
          <p:cNvSpPr/>
          <p:nvPr/>
        </p:nvSpPr>
        <p:spPr>
          <a:xfrm>
            <a:off x="19941928" y="5346402"/>
            <a:ext cx="2689386" cy="6460154"/>
          </a:xfrm>
          <a:custGeom>
            <a:avLst/>
            <a:gdLst/>
            <a:ahLst/>
            <a:cxnLst/>
            <a:rect l="l" t="t" r="r" b="b"/>
            <a:pathLst>
              <a:path w="2523" h="6057" extrusionOk="0">
                <a:moveTo>
                  <a:pt x="2212" y="6056"/>
                </a:moveTo>
                <a:lnTo>
                  <a:pt x="2212" y="6056"/>
                </a:lnTo>
                <a:cubicBezTo>
                  <a:pt x="310" y="6056"/>
                  <a:pt x="310" y="6056"/>
                  <a:pt x="310" y="6056"/>
                </a:cubicBezTo>
                <a:cubicBezTo>
                  <a:pt x="134" y="6056"/>
                  <a:pt x="0" y="5922"/>
                  <a:pt x="0" y="575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2"/>
                  <a:pt x="134" y="0"/>
                  <a:pt x="310" y="0"/>
                </a:cubicBezTo>
                <a:cubicBezTo>
                  <a:pt x="2212" y="0"/>
                  <a:pt x="2212" y="0"/>
                  <a:pt x="2212" y="0"/>
                </a:cubicBezTo>
                <a:cubicBezTo>
                  <a:pt x="2379" y="0"/>
                  <a:pt x="2522" y="142"/>
                  <a:pt x="2522" y="310"/>
                </a:cubicBezTo>
                <a:cubicBezTo>
                  <a:pt x="2522" y="5754"/>
                  <a:pt x="2522" y="5754"/>
                  <a:pt x="2522" y="5754"/>
                </a:cubicBezTo>
                <a:cubicBezTo>
                  <a:pt x="2522" y="5922"/>
                  <a:pt x="2379" y="6056"/>
                  <a:pt x="2212" y="605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2174193" y="5322895"/>
            <a:ext cx="1805448" cy="1805449"/>
          </a:xfrm>
          <a:custGeom>
            <a:avLst/>
            <a:gdLst/>
            <a:ahLst/>
            <a:cxnLst/>
            <a:rect l="l" t="t" r="r" b="b"/>
            <a:pathLst>
              <a:path w="1694" h="1692" extrusionOk="0">
                <a:moveTo>
                  <a:pt x="1693" y="846"/>
                </a:moveTo>
                <a:lnTo>
                  <a:pt x="1693" y="846"/>
                </a:lnTo>
                <a:cubicBezTo>
                  <a:pt x="1693" y="1315"/>
                  <a:pt x="1316" y="1691"/>
                  <a:pt x="846" y="1691"/>
                </a:cubicBezTo>
                <a:cubicBezTo>
                  <a:pt x="385" y="1691"/>
                  <a:pt x="0" y="1315"/>
                  <a:pt x="0" y="846"/>
                </a:cubicBezTo>
                <a:cubicBezTo>
                  <a:pt x="0" y="377"/>
                  <a:pt x="385" y="0"/>
                  <a:pt x="846" y="0"/>
                </a:cubicBezTo>
                <a:cubicBezTo>
                  <a:pt x="1316" y="0"/>
                  <a:pt x="1693" y="377"/>
                  <a:pt x="1693" y="84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5836818" y="5322895"/>
            <a:ext cx="1805448" cy="1805449"/>
          </a:xfrm>
          <a:custGeom>
            <a:avLst/>
            <a:gdLst/>
            <a:ahLst/>
            <a:cxnLst/>
            <a:rect l="l" t="t" r="r" b="b"/>
            <a:pathLst>
              <a:path w="1694" h="1692" extrusionOk="0">
                <a:moveTo>
                  <a:pt x="1693" y="846"/>
                </a:moveTo>
                <a:lnTo>
                  <a:pt x="1693" y="846"/>
                </a:lnTo>
                <a:cubicBezTo>
                  <a:pt x="1693" y="1315"/>
                  <a:pt x="1316" y="1691"/>
                  <a:pt x="847" y="1691"/>
                </a:cubicBezTo>
                <a:cubicBezTo>
                  <a:pt x="386" y="1691"/>
                  <a:pt x="0" y="1315"/>
                  <a:pt x="0" y="846"/>
                </a:cubicBezTo>
                <a:cubicBezTo>
                  <a:pt x="0" y="377"/>
                  <a:pt x="386" y="0"/>
                  <a:pt x="847" y="0"/>
                </a:cubicBezTo>
                <a:cubicBezTo>
                  <a:pt x="1316" y="0"/>
                  <a:pt x="1693" y="377"/>
                  <a:pt x="1693" y="84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9"/>
          <p:cNvSpPr/>
          <p:nvPr/>
        </p:nvSpPr>
        <p:spPr>
          <a:xfrm>
            <a:off x="16735368" y="9140677"/>
            <a:ext cx="1805449" cy="1805448"/>
          </a:xfrm>
          <a:custGeom>
            <a:avLst/>
            <a:gdLst/>
            <a:ahLst/>
            <a:cxnLst/>
            <a:rect l="l" t="t" r="r" b="b"/>
            <a:pathLst>
              <a:path w="1693" h="1694" extrusionOk="0">
                <a:moveTo>
                  <a:pt x="1692" y="847"/>
                </a:moveTo>
                <a:lnTo>
                  <a:pt x="1692" y="847"/>
                </a:lnTo>
                <a:cubicBezTo>
                  <a:pt x="1692" y="1316"/>
                  <a:pt x="1307" y="1693"/>
                  <a:pt x="846" y="1693"/>
                </a:cubicBezTo>
                <a:cubicBezTo>
                  <a:pt x="377" y="1693"/>
                  <a:pt x="0" y="1316"/>
                  <a:pt x="0" y="847"/>
                </a:cubicBezTo>
                <a:cubicBezTo>
                  <a:pt x="0" y="377"/>
                  <a:pt x="377" y="0"/>
                  <a:pt x="846" y="0"/>
                </a:cubicBezTo>
                <a:cubicBezTo>
                  <a:pt x="1307" y="0"/>
                  <a:pt x="1692" y="377"/>
                  <a:pt x="1692" y="84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20397996" y="9140677"/>
            <a:ext cx="1805448" cy="1805448"/>
          </a:xfrm>
          <a:custGeom>
            <a:avLst/>
            <a:gdLst/>
            <a:ahLst/>
            <a:cxnLst/>
            <a:rect l="l" t="t" r="r" b="b"/>
            <a:pathLst>
              <a:path w="1694" h="1694" extrusionOk="0">
                <a:moveTo>
                  <a:pt x="1693" y="847"/>
                </a:moveTo>
                <a:lnTo>
                  <a:pt x="1693" y="847"/>
                </a:lnTo>
                <a:cubicBezTo>
                  <a:pt x="1693" y="1316"/>
                  <a:pt x="1307" y="1693"/>
                  <a:pt x="846" y="1693"/>
                </a:cubicBezTo>
                <a:cubicBezTo>
                  <a:pt x="377" y="1693"/>
                  <a:pt x="0" y="1316"/>
                  <a:pt x="0" y="847"/>
                </a:cubicBezTo>
                <a:cubicBezTo>
                  <a:pt x="0" y="377"/>
                  <a:pt x="377" y="0"/>
                  <a:pt x="846" y="0"/>
                </a:cubicBezTo>
                <a:cubicBezTo>
                  <a:pt x="1307" y="0"/>
                  <a:pt x="1693" y="377"/>
                  <a:pt x="1693" y="84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9"/>
          <p:cNvCxnSpPr/>
          <p:nvPr/>
        </p:nvCxnSpPr>
        <p:spPr>
          <a:xfrm>
            <a:off x="3076920" y="10974341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9"/>
          <p:cNvCxnSpPr/>
          <p:nvPr/>
        </p:nvCxnSpPr>
        <p:spPr>
          <a:xfrm>
            <a:off x="3076920" y="11261143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9"/>
          <p:cNvCxnSpPr/>
          <p:nvPr/>
        </p:nvCxnSpPr>
        <p:spPr>
          <a:xfrm>
            <a:off x="3076920" y="11547948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9"/>
          <p:cNvCxnSpPr/>
          <p:nvPr/>
        </p:nvCxnSpPr>
        <p:spPr>
          <a:xfrm>
            <a:off x="3076920" y="11830050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9"/>
          <p:cNvSpPr/>
          <p:nvPr/>
        </p:nvSpPr>
        <p:spPr>
          <a:xfrm>
            <a:off x="3076920" y="12116853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0"/>
                </a:moveTo>
                <a:lnTo>
                  <a:pt x="0" y="17"/>
                </a:lnTo>
                <a:lnTo>
                  <a:pt x="0" y="134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9"/>
          <p:cNvCxnSpPr/>
          <p:nvPr/>
        </p:nvCxnSpPr>
        <p:spPr>
          <a:xfrm>
            <a:off x="3105130" y="12394254"/>
            <a:ext cx="108300" cy="987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9"/>
          <p:cNvCxnSpPr/>
          <p:nvPr/>
        </p:nvCxnSpPr>
        <p:spPr>
          <a:xfrm>
            <a:off x="332610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9"/>
          <p:cNvCxnSpPr/>
          <p:nvPr/>
        </p:nvCxnSpPr>
        <p:spPr>
          <a:xfrm>
            <a:off x="3612914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9"/>
          <p:cNvCxnSpPr/>
          <p:nvPr/>
        </p:nvCxnSpPr>
        <p:spPr>
          <a:xfrm>
            <a:off x="389971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9"/>
          <p:cNvCxnSpPr/>
          <p:nvPr/>
        </p:nvCxnSpPr>
        <p:spPr>
          <a:xfrm>
            <a:off x="418181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9"/>
          <p:cNvCxnSpPr/>
          <p:nvPr/>
        </p:nvCxnSpPr>
        <p:spPr>
          <a:xfrm>
            <a:off x="4468624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9"/>
          <p:cNvCxnSpPr/>
          <p:nvPr/>
        </p:nvCxnSpPr>
        <p:spPr>
          <a:xfrm>
            <a:off x="475542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9"/>
          <p:cNvCxnSpPr/>
          <p:nvPr/>
        </p:nvCxnSpPr>
        <p:spPr>
          <a:xfrm>
            <a:off x="5042232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9"/>
          <p:cNvCxnSpPr/>
          <p:nvPr/>
        </p:nvCxnSpPr>
        <p:spPr>
          <a:xfrm>
            <a:off x="5329034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9"/>
          <p:cNvCxnSpPr/>
          <p:nvPr/>
        </p:nvCxnSpPr>
        <p:spPr>
          <a:xfrm>
            <a:off x="561584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9"/>
          <p:cNvCxnSpPr/>
          <p:nvPr/>
        </p:nvCxnSpPr>
        <p:spPr>
          <a:xfrm>
            <a:off x="5897942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9"/>
          <p:cNvCxnSpPr/>
          <p:nvPr/>
        </p:nvCxnSpPr>
        <p:spPr>
          <a:xfrm>
            <a:off x="6184744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9"/>
          <p:cNvCxnSpPr/>
          <p:nvPr/>
        </p:nvCxnSpPr>
        <p:spPr>
          <a:xfrm>
            <a:off x="647155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9"/>
          <p:cNvCxnSpPr/>
          <p:nvPr/>
        </p:nvCxnSpPr>
        <p:spPr>
          <a:xfrm>
            <a:off x="6758352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9"/>
          <p:cNvCxnSpPr/>
          <p:nvPr/>
        </p:nvCxnSpPr>
        <p:spPr>
          <a:xfrm>
            <a:off x="704515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9"/>
          <p:cNvCxnSpPr/>
          <p:nvPr/>
        </p:nvCxnSpPr>
        <p:spPr>
          <a:xfrm>
            <a:off x="732726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9"/>
          <p:cNvCxnSpPr/>
          <p:nvPr/>
        </p:nvCxnSpPr>
        <p:spPr>
          <a:xfrm>
            <a:off x="7614063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9"/>
          <p:cNvCxnSpPr/>
          <p:nvPr/>
        </p:nvCxnSpPr>
        <p:spPr>
          <a:xfrm>
            <a:off x="790086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9"/>
          <p:cNvCxnSpPr/>
          <p:nvPr/>
        </p:nvCxnSpPr>
        <p:spPr>
          <a:xfrm>
            <a:off x="818767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9"/>
          <p:cNvCxnSpPr/>
          <p:nvPr/>
        </p:nvCxnSpPr>
        <p:spPr>
          <a:xfrm>
            <a:off x="847447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9"/>
          <p:cNvCxnSpPr/>
          <p:nvPr/>
        </p:nvCxnSpPr>
        <p:spPr>
          <a:xfrm>
            <a:off x="875657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9"/>
          <p:cNvCxnSpPr/>
          <p:nvPr/>
        </p:nvCxnSpPr>
        <p:spPr>
          <a:xfrm>
            <a:off x="9043380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9"/>
          <p:cNvCxnSpPr/>
          <p:nvPr/>
        </p:nvCxnSpPr>
        <p:spPr>
          <a:xfrm>
            <a:off x="933018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9"/>
          <p:cNvCxnSpPr/>
          <p:nvPr/>
        </p:nvCxnSpPr>
        <p:spPr>
          <a:xfrm>
            <a:off x="961698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9"/>
          <p:cNvCxnSpPr/>
          <p:nvPr/>
        </p:nvCxnSpPr>
        <p:spPr>
          <a:xfrm>
            <a:off x="9903793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9"/>
          <p:cNvCxnSpPr/>
          <p:nvPr/>
        </p:nvCxnSpPr>
        <p:spPr>
          <a:xfrm>
            <a:off x="1018589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9"/>
          <p:cNvCxnSpPr/>
          <p:nvPr/>
        </p:nvCxnSpPr>
        <p:spPr>
          <a:xfrm>
            <a:off x="1047269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9"/>
          <p:cNvCxnSpPr/>
          <p:nvPr/>
        </p:nvCxnSpPr>
        <p:spPr>
          <a:xfrm>
            <a:off x="10759503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9"/>
          <p:cNvCxnSpPr/>
          <p:nvPr/>
        </p:nvCxnSpPr>
        <p:spPr>
          <a:xfrm>
            <a:off x="1104630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9"/>
          <p:cNvCxnSpPr/>
          <p:nvPr/>
        </p:nvCxnSpPr>
        <p:spPr>
          <a:xfrm>
            <a:off x="11333111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9"/>
          <p:cNvSpPr/>
          <p:nvPr/>
        </p:nvSpPr>
        <p:spPr>
          <a:xfrm>
            <a:off x="11619914" y="12554112"/>
            <a:ext cx="145751" cy="4700"/>
          </a:xfrm>
          <a:custGeom>
            <a:avLst/>
            <a:gdLst/>
            <a:ahLst/>
            <a:cxnLst/>
            <a:rect l="l" t="t" r="r" b="b"/>
            <a:pathLst>
              <a:path w="135" h="1" extrusionOk="0">
                <a:moveTo>
                  <a:pt x="0" y="0"/>
                </a:moveTo>
                <a:lnTo>
                  <a:pt x="8" y="0"/>
                </a:lnTo>
                <a:lnTo>
                  <a:pt x="134" y="0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11902016" y="12483586"/>
            <a:ext cx="108138" cy="70524"/>
          </a:xfrm>
          <a:custGeom>
            <a:avLst/>
            <a:gdLst/>
            <a:ahLst/>
            <a:cxnLst/>
            <a:rect l="l" t="t" r="r" b="b"/>
            <a:pathLst>
              <a:path w="101" h="68" extrusionOk="0">
                <a:moveTo>
                  <a:pt x="0" y="67"/>
                </a:moveTo>
                <a:lnTo>
                  <a:pt x="33" y="67"/>
                </a:lnTo>
                <a:lnTo>
                  <a:pt x="100" y="0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>
            <a:off x="12108891" y="12272010"/>
            <a:ext cx="79927" cy="108138"/>
          </a:xfrm>
          <a:custGeom>
            <a:avLst/>
            <a:gdLst/>
            <a:ahLst/>
            <a:cxnLst/>
            <a:rect l="l" t="t" r="r" b="b"/>
            <a:pathLst>
              <a:path w="76" h="101" extrusionOk="0">
                <a:moveTo>
                  <a:pt x="0" y="100"/>
                </a:moveTo>
                <a:lnTo>
                  <a:pt x="75" y="33"/>
                </a:lnTo>
                <a:lnTo>
                  <a:pt x="75" y="0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12188821" y="11985205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134"/>
                </a:move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9"/>
          <p:cNvCxnSpPr/>
          <p:nvPr/>
        </p:nvCxnSpPr>
        <p:spPr>
          <a:xfrm rot="10800000" flipH="1">
            <a:off x="12188821" y="11693854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9"/>
          <p:cNvCxnSpPr/>
          <p:nvPr/>
        </p:nvCxnSpPr>
        <p:spPr>
          <a:xfrm rot="10800000" flipH="1">
            <a:off x="12188821" y="11407052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9"/>
          <p:cNvCxnSpPr/>
          <p:nvPr/>
        </p:nvCxnSpPr>
        <p:spPr>
          <a:xfrm rot="10800000" flipH="1">
            <a:off x="12188821" y="11124949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9"/>
          <p:cNvCxnSpPr/>
          <p:nvPr/>
        </p:nvCxnSpPr>
        <p:spPr>
          <a:xfrm rot="10800000" flipH="1">
            <a:off x="12188821" y="10838144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9"/>
          <p:cNvCxnSpPr/>
          <p:nvPr/>
        </p:nvCxnSpPr>
        <p:spPr>
          <a:xfrm>
            <a:off x="6739545" y="10974341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9"/>
          <p:cNvCxnSpPr/>
          <p:nvPr/>
        </p:nvCxnSpPr>
        <p:spPr>
          <a:xfrm>
            <a:off x="6739545" y="11261143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9"/>
          <p:cNvCxnSpPr/>
          <p:nvPr/>
        </p:nvCxnSpPr>
        <p:spPr>
          <a:xfrm>
            <a:off x="6739545" y="11547948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9"/>
          <p:cNvCxnSpPr/>
          <p:nvPr/>
        </p:nvCxnSpPr>
        <p:spPr>
          <a:xfrm>
            <a:off x="6739545" y="11830050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9"/>
          <p:cNvCxnSpPr/>
          <p:nvPr/>
        </p:nvCxnSpPr>
        <p:spPr>
          <a:xfrm>
            <a:off x="6739545" y="12116853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9"/>
          <p:cNvCxnSpPr/>
          <p:nvPr/>
        </p:nvCxnSpPr>
        <p:spPr>
          <a:xfrm>
            <a:off x="6739545" y="12403658"/>
            <a:ext cx="4500" cy="1458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9"/>
          <p:cNvCxnSpPr/>
          <p:nvPr/>
        </p:nvCxnSpPr>
        <p:spPr>
          <a:xfrm rot="10800000" flipH="1">
            <a:off x="21432371" y="5210209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9"/>
          <p:cNvCxnSpPr/>
          <p:nvPr/>
        </p:nvCxnSpPr>
        <p:spPr>
          <a:xfrm rot="10800000" flipH="1">
            <a:off x="21432371" y="4923403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9"/>
          <p:cNvCxnSpPr/>
          <p:nvPr/>
        </p:nvCxnSpPr>
        <p:spPr>
          <a:xfrm rot="10800000" flipH="1">
            <a:off x="21432371" y="4641301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9"/>
          <p:cNvCxnSpPr/>
          <p:nvPr/>
        </p:nvCxnSpPr>
        <p:spPr>
          <a:xfrm rot="10800000" flipH="1">
            <a:off x="21432371" y="4354499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9"/>
          <p:cNvSpPr/>
          <p:nvPr/>
        </p:nvSpPr>
        <p:spPr>
          <a:xfrm>
            <a:off x="21432371" y="4072243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134"/>
                </a:moveTo>
                <a:lnTo>
                  <a:pt x="0" y="117"/>
                </a:lnTo>
                <a:lnTo>
                  <a:pt x="0" y="0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9"/>
          <p:cNvCxnSpPr/>
          <p:nvPr/>
        </p:nvCxnSpPr>
        <p:spPr>
          <a:xfrm rot="10800000">
            <a:off x="21305665" y="3832292"/>
            <a:ext cx="117300" cy="108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9"/>
          <p:cNvCxnSpPr/>
          <p:nvPr/>
        </p:nvCxnSpPr>
        <p:spPr>
          <a:xfrm flipH="1">
            <a:off x="21046985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9"/>
          <p:cNvCxnSpPr/>
          <p:nvPr/>
        </p:nvCxnSpPr>
        <p:spPr>
          <a:xfrm flipH="1">
            <a:off x="2076017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9"/>
          <p:cNvCxnSpPr/>
          <p:nvPr/>
        </p:nvCxnSpPr>
        <p:spPr>
          <a:xfrm flipH="1">
            <a:off x="20472977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9"/>
          <p:cNvCxnSpPr/>
          <p:nvPr/>
        </p:nvCxnSpPr>
        <p:spPr>
          <a:xfrm flipH="1">
            <a:off x="20191275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9"/>
          <p:cNvCxnSpPr/>
          <p:nvPr/>
        </p:nvCxnSpPr>
        <p:spPr>
          <a:xfrm flipH="1">
            <a:off x="1990446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9"/>
          <p:cNvCxnSpPr/>
          <p:nvPr/>
        </p:nvCxnSpPr>
        <p:spPr>
          <a:xfrm flipH="1">
            <a:off x="19617667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9"/>
          <p:cNvCxnSpPr/>
          <p:nvPr/>
        </p:nvCxnSpPr>
        <p:spPr>
          <a:xfrm flipH="1">
            <a:off x="19330861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9"/>
          <p:cNvCxnSpPr/>
          <p:nvPr/>
        </p:nvCxnSpPr>
        <p:spPr>
          <a:xfrm flipH="1">
            <a:off x="1904875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9"/>
          <p:cNvCxnSpPr/>
          <p:nvPr/>
        </p:nvCxnSpPr>
        <p:spPr>
          <a:xfrm flipH="1">
            <a:off x="18761957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9"/>
          <p:cNvCxnSpPr/>
          <p:nvPr/>
        </p:nvCxnSpPr>
        <p:spPr>
          <a:xfrm flipH="1">
            <a:off x="18475151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9"/>
          <p:cNvCxnSpPr/>
          <p:nvPr/>
        </p:nvCxnSpPr>
        <p:spPr>
          <a:xfrm flipH="1">
            <a:off x="18183247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9"/>
          <p:cNvCxnSpPr/>
          <p:nvPr/>
        </p:nvCxnSpPr>
        <p:spPr>
          <a:xfrm flipH="1">
            <a:off x="17901543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9"/>
          <p:cNvCxnSpPr/>
          <p:nvPr/>
        </p:nvCxnSpPr>
        <p:spPr>
          <a:xfrm flipH="1">
            <a:off x="17614742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9"/>
          <p:cNvCxnSpPr/>
          <p:nvPr/>
        </p:nvCxnSpPr>
        <p:spPr>
          <a:xfrm flipH="1">
            <a:off x="17332640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9"/>
          <p:cNvCxnSpPr/>
          <p:nvPr/>
        </p:nvCxnSpPr>
        <p:spPr>
          <a:xfrm flipH="1">
            <a:off x="1704583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9"/>
          <p:cNvCxnSpPr/>
          <p:nvPr/>
        </p:nvCxnSpPr>
        <p:spPr>
          <a:xfrm flipH="1">
            <a:off x="16759032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9"/>
          <p:cNvCxnSpPr/>
          <p:nvPr/>
        </p:nvCxnSpPr>
        <p:spPr>
          <a:xfrm flipH="1">
            <a:off x="16472227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9"/>
          <p:cNvCxnSpPr/>
          <p:nvPr/>
        </p:nvCxnSpPr>
        <p:spPr>
          <a:xfrm flipH="1">
            <a:off x="1619012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9"/>
          <p:cNvCxnSpPr/>
          <p:nvPr/>
        </p:nvCxnSpPr>
        <p:spPr>
          <a:xfrm flipH="1">
            <a:off x="15898218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9"/>
          <p:cNvCxnSpPr/>
          <p:nvPr/>
        </p:nvCxnSpPr>
        <p:spPr>
          <a:xfrm flipH="1">
            <a:off x="15616517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9"/>
          <p:cNvCxnSpPr/>
          <p:nvPr/>
        </p:nvCxnSpPr>
        <p:spPr>
          <a:xfrm flipH="1">
            <a:off x="1532971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9"/>
          <p:cNvCxnSpPr/>
          <p:nvPr/>
        </p:nvCxnSpPr>
        <p:spPr>
          <a:xfrm flipH="1">
            <a:off x="1504290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9"/>
          <p:cNvCxnSpPr/>
          <p:nvPr/>
        </p:nvCxnSpPr>
        <p:spPr>
          <a:xfrm flipH="1">
            <a:off x="14756106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9"/>
          <p:cNvCxnSpPr/>
          <p:nvPr/>
        </p:nvCxnSpPr>
        <p:spPr>
          <a:xfrm flipH="1">
            <a:off x="1447400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9"/>
          <p:cNvCxnSpPr/>
          <p:nvPr/>
        </p:nvCxnSpPr>
        <p:spPr>
          <a:xfrm flipH="1">
            <a:off x="1418719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9"/>
          <p:cNvCxnSpPr/>
          <p:nvPr/>
        </p:nvCxnSpPr>
        <p:spPr>
          <a:xfrm flipH="1">
            <a:off x="13900396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9"/>
          <p:cNvCxnSpPr/>
          <p:nvPr/>
        </p:nvCxnSpPr>
        <p:spPr>
          <a:xfrm flipH="1">
            <a:off x="13608491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9"/>
          <p:cNvCxnSpPr/>
          <p:nvPr/>
        </p:nvCxnSpPr>
        <p:spPr>
          <a:xfrm flipH="1">
            <a:off x="13326788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9"/>
          <p:cNvCxnSpPr/>
          <p:nvPr/>
        </p:nvCxnSpPr>
        <p:spPr>
          <a:xfrm flipH="1">
            <a:off x="13044686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9"/>
          <p:cNvSpPr/>
          <p:nvPr/>
        </p:nvSpPr>
        <p:spPr>
          <a:xfrm>
            <a:off x="12757726" y="3776034"/>
            <a:ext cx="145751" cy="4700"/>
          </a:xfrm>
          <a:custGeom>
            <a:avLst/>
            <a:gdLst/>
            <a:ahLst/>
            <a:cxnLst/>
            <a:rect l="l" t="t" r="r" b="b"/>
            <a:pathLst>
              <a:path w="135" h="1" extrusionOk="0">
                <a:moveTo>
                  <a:pt x="134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12508537" y="3776034"/>
            <a:ext cx="108138" cy="79927"/>
          </a:xfrm>
          <a:custGeom>
            <a:avLst/>
            <a:gdLst/>
            <a:ahLst/>
            <a:cxnLst/>
            <a:rect l="l" t="t" r="r" b="b"/>
            <a:pathLst>
              <a:path w="101" h="77" extrusionOk="0">
                <a:moveTo>
                  <a:pt x="100" y="0"/>
                </a:moveTo>
                <a:lnTo>
                  <a:pt x="67" y="0"/>
                </a:lnTo>
                <a:lnTo>
                  <a:pt x="0" y="76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12329872" y="3954698"/>
            <a:ext cx="70524" cy="108137"/>
          </a:xfrm>
          <a:custGeom>
            <a:avLst/>
            <a:gdLst/>
            <a:ahLst/>
            <a:cxnLst/>
            <a:rect l="l" t="t" r="r" b="b"/>
            <a:pathLst>
              <a:path w="68" h="102" extrusionOk="0">
                <a:moveTo>
                  <a:pt x="67" y="0"/>
                </a:moveTo>
                <a:lnTo>
                  <a:pt x="0" y="68"/>
                </a:lnTo>
                <a:lnTo>
                  <a:pt x="0" y="101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12329872" y="4203890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0"/>
                </a:moveTo>
                <a:lnTo>
                  <a:pt x="0" y="126"/>
                </a:lnTo>
                <a:lnTo>
                  <a:pt x="0" y="134"/>
                </a:lnTo>
              </a:path>
            </a:pathLst>
          </a:cu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9"/>
          <p:cNvCxnSpPr/>
          <p:nvPr/>
        </p:nvCxnSpPr>
        <p:spPr>
          <a:xfrm>
            <a:off x="12329872" y="4490692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9"/>
          <p:cNvCxnSpPr/>
          <p:nvPr/>
        </p:nvCxnSpPr>
        <p:spPr>
          <a:xfrm>
            <a:off x="12329872" y="4777498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9"/>
          <p:cNvCxnSpPr/>
          <p:nvPr/>
        </p:nvCxnSpPr>
        <p:spPr>
          <a:xfrm>
            <a:off x="12329872" y="5059600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>
            <a:off x="12329872" y="5346402"/>
            <a:ext cx="4500" cy="141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12329872" y="5633207"/>
            <a:ext cx="4500" cy="987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9"/>
          <p:cNvCxnSpPr/>
          <p:nvPr/>
        </p:nvCxnSpPr>
        <p:spPr>
          <a:xfrm rot="10800000" flipH="1">
            <a:off x="17769741" y="5210209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9"/>
          <p:cNvCxnSpPr/>
          <p:nvPr/>
        </p:nvCxnSpPr>
        <p:spPr>
          <a:xfrm rot="10800000" flipH="1">
            <a:off x="17769741" y="4923403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9"/>
          <p:cNvCxnSpPr/>
          <p:nvPr/>
        </p:nvCxnSpPr>
        <p:spPr>
          <a:xfrm rot="10800000" flipH="1">
            <a:off x="17769741" y="4641301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9"/>
          <p:cNvCxnSpPr/>
          <p:nvPr/>
        </p:nvCxnSpPr>
        <p:spPr>
          <a:xfrm rot="10800000" flipH="1">
            <a:off x="17769741" y="4354499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9"/>
          <p:cNvCxnSpPr/>
          <p:nvPr/>
        </p:nvCxnSpPr>
        <p:spPr>
          <a:xfrm rot="10800000" flipH="1">
            <a:off x="17769741" y="4067694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9"/>
          <p:cNvCxnSpPr/>
          <p:nvPr/>
        </p:nvCxnSpPr>
        <p:spPr>
          <a:xfrm rot="10800000" flipH="1">
            <a:off x="17769741" y="3780891"/>
            <a:ext cx="4500" cy="150300"/>
          </a:xfrm>
          <a:prstGeom prst="straightConnector1">
            <a:avLst/>
          </a:prstGeom>
          <a:noFill/>
          <a:ln w="1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9"/>
          <p:cNvSpPr/>
          <p:nvPr/>
        </p:nvSpPr>
        <p:spPr>
          <a:xfrm>
            <a:off x="2442188" y="5670821"/>
            <a:ext cx="1278861" cy="1109599"/>
          </a:xfrm>
          <a:custGeom>
            <a:avLst/>
            <a:gdLst/>
            <a:ahLst/>
            <a:cxnLst/>
            <a:rect l="l" t="t" r="r" b="b"/>
            <a:pathLst>
              <a:path w="1200" h="1040" extrusionOk="0">
                <a:moveTo>
                  <a:pt x="1190" y="930"/>
                </a:moveTo>
                <a:lnTo>
                  <a:pt x="1190" y="930"/>
                </a:lnTo>
                <a:cubicBezTo>
                  <a:pt x="654" y="42"/>
                  <a:pt x="654" y="42"/>
                  <a:pt x="654" y="42"/>
                </a:cubicBezTo>
                <a:cubicBezTo>
                  <a:pt x="646" y="17"/>
                  <a:pt x="621" y="0"/>
                  <a:pt x="595" y="0"/>
                </a:cubicBezTo>
                <a:lnTo>
                  <a:pt x="595" y="0"/>
                </a:lnTo>
                <a:cubicBezTo>
                  <a:pt x="562" y="0"/>
                  <a:pt x="537" y="17"/>
                  <a:pt x="528" y="42"/>
                </a:cubicBezTo>
                <a:cubicBezTo>
                  <a:pt x="9" y="930"/>
                  <a:pt x="9" y="930"/>
                  <a:pt x="9" y="930"/>
                </a:cubicBezTo>
                <a:cubicBezTo>
                  <a:pt x="0" y="955"/>
                  <a:pt x="0" y="981"/>
                  <a:pt x="9" y="1006"/>
                </a:cubicBezTo>
                <a:cubicBezTo>
                  <a:pt x="26" y="1031"/>
                  <a:pt x="51" y="1039"/>
                  <a:pt x="76" y="1039"/>
                </a:cubicBezTo>
                <a:cubicBezTo>
                  <a:pt x="1123" y="1039"/>
                  <a:pt x="1123" y="1039"/>
                  <a:pt x="1123" y="1039"/>
                </a:cubicBezTo>
                <a:cubicBezTo>
                  <a:pt x="1149" y="1039"/>
                  <a:pt x="1173" y="1031"/>
                  <a:pt x="1190" y="1006"/>
                </a:cubicBezTo>
                <a:cubicBezTo>
                  <a:pt x="1199" y="981"/>
                  <a:pt x="1199" y="947"/>
                  <a:pt x="1190" y="930"/>
                </a:cubicBezTo>
                <a:close/>
                <a:moveTo>
                  <a:pt x="1132" y="972"/>
                </a:moveTo>
                <a:lnTo>
                  <a:pt x="1132" y="972"/>
                </a:lnTo>
                <a:cubicBezTo>
                  <a:pt x="1132" y="972"/>
                  <a:pt x="1132" y="981"/>
                  <a:pt x="1123" y="981"/>
                </a:cubicBezTo>
                <a:cubicBezTo>
                  <a:pt x="76" y="981"/>
                  <a:pt x="76" y="981"/>
                  <a:pt x="76" y="981"/>
                </a:cubicBezTo>
                <a:cubicBezTo>
                  <a:pt x="67" y="981"/>
                  <a:pt x="67" y="972"/>
                  <a:pt x="67" y="972"/>
                </a:cubicBezTo>
                <a:cubicBezTo>
                  <a:pt x="67" y="972"/>
                  <a:pt x="59" y="964"/>
                  <a:pt x="67" y="955"/>
                </a:cubicBezTo>
                <a:cubicBezTo>
                  <a:pt x="579" y="76"/>
                  <a:pt x="579" y="76"/>
                  <a:pt x="579" y="76"/>
                </a:cubicBezTo>
                <a:cubicBezTo>
                  <a:pt x="587" y="67"/>
                  <a:pt x="587" y="67"/>
                  <a:pt x="595" y="67"/>
                </a:cubicBezTo>
                <a:lnTo>
                  <a:pt x="595" y="67"/>
                </a:lnTo>
                <a:cubicBezTo>
                  <a:pt x="595" y="67"/>
                  <a:pt x="595" y="67"/>
                  <a:pt x="604" y="76"/>
                </a:cubicBezTo>
                <a:cubicBezTo>
                  <a:pt x="1132" y="955"/>
                  <a:pt x="1132" y="955"/>
                  <a:pt x="1132" y="955"/>
                </a:cubicBezTo>
                <a:cubicBezTo>
                  <a:pt x="1140" y="964"/>
                  <a:pt x="1132" y="972"/>
                  <a:pt x="1132" y="9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2761904" y="6347866"/>
            <a:ext cx="277399" cy="305608"/>
          </a:xfrm>
          <a:custGeom>
            <a:avLst/>
            <a:gdLst/>
            <a:ahLst/>
            <a:cxnLst/>
            <a:rect l="l" t="t" r="r" b="b"/>
            <a:pathLst>
              <a:path w="261" h="286" extrusionOk="0">
                <a:moveTo>
                  <a:pt x="252" y="100"/>
                </a:moveTo>
                <a:lnTo>
                  <a:pt x="252" y="100"/>
                </a:lnTo>
                <a:cubicBezTo>
                  <a:pt x="218" y="84"/>
                  <a:pt x="201" y="59"/>
                  <a:pt x="201" y="25"/>
                </a:cubicBezTo>
                <a:cubicBezTo>
                  <a:pt x="201" y="17"/>
                  <a:pt x="193" y="8"/>
                  <a:pt x="185" y="8"/>
                </a:cubicBezTo>
                <a:cubicBezTo>
                  <a:pt x="17" y="0"/>
                  <a:pt x="17" y="0"/>
                  <a:pt x="17" y="0"/>
                </a:cubicBezTo>
                <a:lnTo>
                  <a:pt x="17" y="0"/>
                </a:lnTo>
                <a:lnTo>
                  <a:pt x="9" y="8"/>
                </a:lnTo>
                <a:cubicBezTo>
                  <a:pt x="0" y="17"/>
                  <a:pt x="0" y="17"/>
                  <a:pt x="0" y="25"/>
                </a:cubicBezTo>
                <a:lnTo>
                  <a:pt x="0" y="25"/>
                </a:lnTo>
                <a:lnTo>
                  <a:pt x="0" y="25"/>
                </a:lnTo>
                <a:lnTo>
                  <a:pt x="0" y="25"/>
                </a:lnTo>
                <a:cubicBezTo>
                  <a:pt x="0" y="33"/>
                  <a:pt x="0" y="33"/>
                  <a:pt x="0" y="33"/>
                </a:cubicBezTo>
                <a:lnTo>
                  <a:pt x="0" y="33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cubicBezTo>
                  <a:pt x="0" y="42"/>
                  <a:pt x="0" y="42"/>
                  <a:pt x="0" y="50"/>
                </a:cubicBezTo>
                <a:lnTo>
                  <a:pt x="0" y="50"/>
                </a:lnTo>
                <a:lnTo>
                  <a:pt x="0" y="50"/>
                </a:lnTo>
                <a:lnTo>
                  <a:pt x="0" y="50"/>
                </a:ln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67"/>
                  <a:pt x="0" y="75"/>
                </a:cubicBezTo>
                <a:cubicBezTo>
                  <a:pt x="0" y="75"/>
                  <a:pt x="0" y="75"/>
                  <a:pt x="9" y="75"/>
                </a:cubicBez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cubicBezTo>
                  <a:pt x="9" y="84"/>
                  <a:pt x="9" y="84"/>
                  <a:pt x="9" y="84"/>
                </a:cubicBez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cubicBezTo>
                  <a:pt x="9" y="84"/>
                  <a:pt x="9" y="84"/>
                  <a:pt x="9" y="92"/>
                </a:cubicBezTo>
                <a:lnTo>
                  <a:pt x="9" y="92"/>
                </a:lnTo>
                <a:lnTo>
                  <a:pt x="9" y="92"/>
                </a:lnTo>
                <a:lnTo>
                  <a:pt x="9" y="100"/>
                </a:lnTo>
                <a:lnTo>
                  <a:pt x="9" y="100"/>
                </a:lnTo>
                <a:lnTo>
                  <a:pt x="9" y="100"/>
                </a:lnTo>
                <a:lnTo>
                  <a:pt x="9" y="109"/>
                </a:lnTo>
                <a:cubicBezTo>
                  <a:pt x="9" y="109"/>
                  <a:pt x="9" y="109"/>
                  <a:pt x="17" y="109"/>
                </a:cubicBezTo>
                <a:cubicBezTo>
                  <a:pt x="17" y="109"/>
                  <a:pt x="17" y="109"/>
                  <a:pt x="17" y="117"/>
                </a:cubicBezTo>
                <a:lnTo>
                  <a:pt x="17" y="117"/>
                </a:lnTo>
                <a:lnTo>
                  <a:pt x="17" y="117"/>
                </a:lnTo>
                <a:lnTo>
                  <a:pt x="17" y="117"/>
                </a:lnTo>
                <a:lnTo>
                  <a:pt x="17" y="117"/>
                </a:lnTo>
                <a:cubicBezTo>
                  <a:pt x="17" y="117"/>
                  <a:pt x="17" y="117"/>
                  <a:pt x="17" y="126"/>
                </a:cubicBezTo>
                <a:lnTo>
                  <a:pt x="17" y="126"/>
                </a:lnTo>
                <a:lnTo>
                  <a:pt x="17" y="126"/>
                </a:lnTo>
                <a:lnTo>
                  <a:pt x="17" y="126"/>
                </a:lnTo>
                <a:cubicBezTo>
                  <a:pt x="17" y="134"/>
                  <a:pt x="17" y="134"/>
                  <a:pt x="25" y="134"/>
                </a:cubicBezTo>
                <a:lnTo>
                  <a:pt x="25" y="134"/>
                </a:lnTo>
                <a:cubicBezTo>
                  <a:pt x="25" y="143"/>
                  <a:pt x="25" y="143"/>
                  <a:pt x="25" y="143"/>
                </a:cubicBezTo>
                <a:lnTo>
                  <a:pt x="25" y="143"/>
                </a:lnTo>
                <a:lnTo>
                  <a:pt x="25" y="143"/>
                </a:lnTo>
                <a:lnTo>
                  <a:pt x="25" y="143"/>
                </a:lnTo>
                <a:cubicBezTo>
                  <a:pt x="25" y="151"/>
                  <a:pt x="25" y="151"/>
                  <a:pt x="34" y="151"/>
                </a:cubicBezTo>
                <a:lnTo>
                  <a:pt x="34" y="159"/>
                </a:lnTo>
                <a:lnTo>
                  <a:pt x="34" y="159"/>
                </a:lnTo>
                <a:lnTo>
                  <a:pt x="34" y="159"/>
                </a:lnTo>
                <a:cubicBezTo>
                  <a:pt x="34" y="167"/>
                  <a:pt x="34" y="167"/>
                  <a:pt x="34" y="167"/>
                </a:cubicBezTo>
                <a:cubicBezTo>
                  <a:pt x="42" y="167"/>
                  <a:pt x="42" y="167"/>
                  <a:pt x="42" y="167"/>
                </a:cubicBezTo>
                <a:lnTo>
                  <a:pt x="42" y="167"/>
                </a:lnTo>
                <a:lnTo>
                  <a:pt x="42" y="176"/>
                </a:lnTo>
                <a:lnTo>
                  <a:pt x="42" y="176"/>
                </a:lnTo>
                <a:cubicBezTo>
                  <a:pt x="42" y="176"/>
                  <a:pt x="42" y="176"/>
                  <a:pt x="42" y="184"/>
                </a:cubicBezTo>
                <a:cubicBezTo>
                  <a:pt x="50" y="184"/>
                  <a:pt x="50" y="184"/>
                  <a:pt x="50" y="184"/>
                </a:cubicBezTo>
                <a:lnTo>
                  <a:pt x="50" y="184"/>
                </a:lnTo>
                <a:lnTo>
                  <a:pt x="50" y="184"/>
                </a:lnTo>
                <a:cubicBezTo>
                  <a:pt x="50" y="184"/>
                  <a:pt x="50" y="184"/>
                  <a:pt x="50" y="193"/>
                </a:cubicBezTo>
                <a:lnTo>
                  <a:pt x="50" y="193"/>
                </a:lnTo>
                <a:lnTo>
                  <a:pt x="50" y="193"/>
                </a:lnTo>
                <a:lnTo>
                  <a:pt x="50" y="193"/>
                </a:lnTo>
                <a:lnTo>
                  <a:pt x="59" y="193"/>
                </a:lnTo>
                <a:lnTo>
                  <a:pt x="59" y="193"/>
                </a:lnTo>
                <a:cubicBezTo>
                  <a:pt x="59" y="201"/>
                  <a:pt x="59" y="201"/>
                  <a:pt x="59" y="201"/>
                </a:cubicBezTo>
                <a:lnTo>
                  <a:pt x="59" y="201"/>
                </a:lnTo>
                <a:lnTo>
                  <a:pt x="59" y="201"/>
                </a:lnTo>
                <a:lnTo>
                  <a:pt x="59" y="201"/>
                </a:lnTo>
                <a:lnTo>
                  <a:pt x="59" y="201"/>
                </a:lnTo>
                <a:cubicBezTo>
                  <a:pt x="67" y="210"/>
                  <a:pt x="67" y="210"/>
                  <a:pt x="76" y="218"/>
                </a:cubicBezTo>
                <a:lnTo>
                  <a:pt x="76" y="218"/>
                </a:lnTo>
                <a:cubicBezTo>
                  <a:pt x="76" y="218"/>
                  <a:pt x="76" y="218"/>
                  <a:pt x="76" y="226"/>
                </a:cubicBezTo>
                <a:cubicBezTo>
                  <a:pt x="84" y="226"/>
                  <a:pt x="84" y="226"/>
                  <a:pt x="84" y="226"/>
                </a:cubicBezTo>
                <a:lnTo>
                  <a:pt x="84" y="226"/>
                </a:lnTo>
                <a:lnTo>
                  <a:pt x="84" y="226"/>
                </a:lnTo>
                <a:cubicBezTo>
                  <a:pt x="84" y="234"/>
                  <a:pt x="84" y="234"/>
                  <a:pt x="84" y="234"/>
                </a:cubicBezTo>
                <a:lnTo>
                  <a:pt x="92" y="234"/>
                </a:lnTo>
                <a:lnTo>
                  <a:pt x="92" y="234"/>
                </a:lnTo>
                <a:lnTo>
                  <a:pt x="92" y="234"/>
                </a:lnTo>
                <a:lnTo>
                  <a:pt x="92" y="234"/>
                </a:lnTo>
                <a:cubicBezTo>
                  <a:pt x="92" y="234"/>
                  <a:pt x="92" y="234"/>
                  <a:pt x="92" y="243"/>
                </a:cubicBezTo>
                <a:cubicBezTo>
                  <a:pt x="92" y="243"/>
                  <a:pt x="92" y="243"/>
                  <a:pt x="101" y="243"/>
                </a:cubicBezTo>
                <a:lnTo>
                  <a:pt x="101" y="243"/>
                </a:lnTo>
                <a:lnTo>
                  <a:pt x="101" y="243"/>
                </a:lnTo>
                <a:lnTo>
                  <a:pt x="101" y="243"/>
                </a:lnTo>
                <a:lnTo>
                  <a:pt x="101" y="243"/>
                </a:lnTo>
                <a:lnTo>
                  <a:pt x="101" y="243"/>
                </a:lnTo>
                <a:cubicBezTo>
                  <a:pt x="109" y="251"/>
                  <a:pt x="109" y="251"/>
                  <a:pt x="109" y="251"/>
                </a:cubicBezTo>
                <a:lnTo>
                  <a:pt x="109" y="251"/>
                </a:lnTo>
                <a:lnTo>
                  <a:pt x="109" y="251"/>
                </a:lnTo>
                <a:lnTo>
                  <a:pt x="109" y="251"/>
                </a:lnTo>
                <a:cubicBezTo>
                  <a:pt x="117" y="251"/>
                  <a:pt x="117" y="251"/>
                  <a:pt x="117" y="251"/>
                </a:cubicBez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cubicBezTo>
                  <a:pt x="126" y="260"/>
                  <a:pt x="126" y="260"/>
                  <a:pt x="126" y="260"/>
                </a:cubicBezTo>
                <a:lnTo>
                  <a:pt x="126" y="260"/>
                </a:lnTo>
                <a:lnTo>
                  <a:pt x="126" y="260"/>
                </a:lnTo>
                <a:lnTo>
                  <a:pt x="126" y="268"/>
                </a:lnTo>
                <a:lnTo>
                  <a:pt x="134" y="268"/>
                </a:lnTo>
                <a:lnTo>
                  <a:pt x="134" y="268"/>
                </a:lnTo>
                <a:lnTo>
                  <a:pt x="134" y="268"/>
                </a:lnTo>
                <a:lnTo>
                  <a:pt x="143" y="277"/>
                </a:lnTo>
                <a:lnTo>
                  <a:pt x="143" y="277"/>
                </a:lnTo>
                <a:lnTo>
                  <a:pt x="143" y="277"/>
                </a:lnTo>
                <a:lnTo>
                  <a:pt x="151" y="277"/>
                </a:lnTo>
                <a:lnTo>
                  <a:pt x="151" y="277"/>
                </a:lnTo>
                <a:lnTo>
                  <a:pt x="159" y="285"/>
                </a:lnTo>
                <a:cubicBezTo>
                  <a:pt x="159" y="285"/>
                  <a:pt x="159" y="277"/>
                  <a:pt x="168" y="277"/>
                </a:cubicBezTo>
                <a:cubicBezTo>
                  <a:pt x="168" y="277"/>
                  <a:pt x="176" y="277"/>
                  <a:pt x="176" y="268"/>
                </a:cubicBezTo>
                <a:cubicBezTo>
                  <a:pt x="252" y="126"/>
                  <a:pt x="252" y="126"/>
                  <a:pt x="252" y="126"/>
                </a:cubicBezTo>
                <a:cubicBezTo>
                  <a:pt x="260" y="117"/>
                  <a:pt x="260" y="109"/>
                  <a:pt x="252" y="100"/>
                </a:cubicBezTo>
                <a:close/>
                <a:moveTo>
                  <a:pt x="151" y="234"/>
                </a:moveTo>
                <a:lnTo>
                  <a:pt x="151" y="234"/>
                </a:lnTo>
                <a:lnTo>
                  <a:pt x="151" y="234"/>
                </a:lnTo>
                <a:lnTo>
                  <a:pt x="151" y="226"/>
                </a:lnTo>
                <a:lnTo>
                  <a:pt x="151" y="226"/>
                </a:lnTo>
                <a:lnTo>
                  <a:pt x="151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cubicBezTo>
                  <a:pt x="134" y="218"/>
                  <a:pt x="134" y="218"/>
                  <a:pt x="126" y="218"/>
                </a:cubicBezTo>
                <a:lnTo>
                  <a:pt x="126" y="218"/>
                </a:lnTo>
                <a:lnTo>
                  <a:pt x="126" y="218"/>
                </a:lnTo>
                <a:cubicBezTo>
                  <a:pt x="126" y="210"/>
                  <a:pt x="126" y="210"/>
                  <a:pt x="126" y="210"/>
                </a:cubicBezTo>
                <a:lnTo>
                  <a:pt x="126" y="210"/>
                </a:lnTo>
                <a:lnTo>
                  <a:pt x="126" y="210"/>
                </a:lnTo>
                <a:lnTo>
                  <a:pt x="126" y="210"/>
                </a:lnTo>
                <a:lnTo>
                  <a:pt x="126" y="210"/>
                </a:lnTo>
                <a:lnTo>
                  <a:pt x="126" y="210"/>
                </a:lnTo>
                <a:cubicBezTo>
                  <a:pt x="126" y="210"/>
                  <a:pt x="126" y="210"/>
                  <a:pt x="117" y="210"/>
                </a:cubicBezTo>
                <a:lnTo>
                  <a:pt x="117" y="210"/>
                </a:lnTo>
                <a:lnTo>
                  <a:pt x="117" y="210"/>
                </a:lnTo>
                <a:lnTo>
                  <a:pt x="117" y="210"/>
                </a:lnTo>
                <a:lnTo>
                  <a:pt x="117" y="210"/>
                </a:lnTo>
                <a:cubicBezTo>
                  <a:pt x="117" y="201"/>
                  <a:pt x="117" y="201"/>
                  <a:pt x="117" y="201"/>
                </a:cubicBez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cubicBezTo>
                  <a:pt x="109" y="201"/>
                  <a:pt x="109" y="201"/>
                  <a:pt x="109" y="193"/>
                </a:cubicBezTo>
                <a:lnTo>
                  <a:pt x="109" y="193"/>
                </a:lnTo>
                <a:lnTo>
                  <a:pt x="109" y="193"/>
                </a:lnTo>
                <a:lnTo>
                  <a:pt x="101" y="193"/>
                </a:lnTo>
                <a:cubicBezTo>
                  <a:pt x="101" y="184"/>
                  <a:pt x="101" y="184"/>
                  <a:pt x="92" y="176"/>
                </a:cubicBez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cubicBezTo>
                  <a:pt x="92" y="167"/>
                  <a:pt x="92" y="167"/>
                  <a:pt x="92" y="167"/>
                </a:cubicBezTo>
                <a:cubicBezTo>
                  <a:pt x="84" y="167"/>
                  <a:pt x="84" y="167"/>
                  <a:pt x="84" y="167"/>
                </a:cubicBezTo>
                <a:lnTo>
                  <a:pt x="84" y="167"/>
                </a:lnTo>
                <a:lnTo>
                  <a:pt x="84" y="167"/>
                </a:lnTo>
                <a:lnTo>
                  <a:pt x="84" y="167"/>
                </a:lnTo>
                <a:lnTo>
                  <a:pt x="84" y="167"/>
                </a:lnTo>
                <a:lnTo>
                  <a:pt x="84" y="167"/>
                </a:lnTo>
                <a:cubicBezTo>
                  <a:pt x="84" y="167"/>
                  <a:pt x="84" y="167"/>
                  <a:pt x="84" y="159"/>
                </a:cubicBez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cubicBezTo>
                  <a:pt x="76" y="159"/>
                  <a:pt x="76" y="159"/>
                  <a:pt x="76" y="159"/>
                </a:cubicBezTo>
                <a:lnTo>
                  <a:pt x="76" y="151"/>
                </a:lnTo>
                <a:lnTo>
                  <a:pt x="76" y="151"/>
                </a:lnTo>
                <a:lnTo>
                  <a:pt x="76" y="151"/>
                </a:lnTo>
                <a:lnTo>
                  <a:pt x="76" y="151"/>
                </a:lnTo>
                <a:lnTo>
                  <a:pt x="76" y="151"/>
                </a:lnTo>
                <a:cubicBezTo>
                  <a:pt x="76" y="143"/>
                  <a:pt x="76" y="143"/>
                  <a:pt x="67" y="143"/>
                </a:cubicBezTo>
                <a:lnTo>
                  <a:pt x="67" y="143"/>
                </a:lnTo>
                <a:lnTo>
                  <a:pt x="67" y="143"/>
                </a:lnTo>
                <a:cubicBezTo>
                  <a:pt x="67" y="134"/>
                  <a:pt x="67" y="134"/>
                  <a:pt x="67" y="134"/>
                </a:cubicBezTo>
                <a:cubicBezTo>
                  <a:pt x="67" y="134"/>
                  <a:pt x="67" y="134"/>
                  <a:pt x="67" y="126"/>
                </a:cubicBezTo>
                <a:cubicBezTo>
                  <a:pt x="59" y="126"/>
                  <a:pt x="59" y="126"/>
                  <a:pt x="59" y="126"/>
                </a:cubicBezTo>
                <a:lnTo>
                  <a:pt x="59" y="126"/>
                </a:lnTo>
                <a:cubicBezTo>
                  <a:pt x="59" y="117"/>
                  <a:pt x="59" y="117"/>
                  <a:pt x="59" y="117"/>
                </a:cubicBezTo>
                <a:lnTo>
                  <a:pt x="59" y="117"/>
                </a:lnTo>
                <a:lnTo>
                  <a:pt x="59" y="117"/>
                </a:lnTo>
                <a:lnTo>
                  <a:pt x="59" y="109"/>
                </a:lnTo>
                <a:lnTo>
                  <a:pt x="59" y="109"/>
                </a:lnTo>
                <a:lnTo>
                  <a:pt x="59" y="109"/>
                </a:lnTo>
                <a:cubicBezTo>
                  <a:pt x="59" y="109"/>
                  <a:pt x="50" y="109"/>
                  <a:pt x="50" y="100"/>
                </a:cubicBezTo>
                <a:lnTo>
                  <a:pt x="50" y="100"/>
                </a:lnTo>
                <a:lnTo>
                  <a:pt x="50" y="100"/>
                </a:lnTo>
                <a:lnTo>
                  <a:pt x="50" y="100"/>
                </a:lnTo>
                <a:lnTo>
                  <a:pt x="50" y="100"/>
                </a:lnTo>
                <a:lnTo>
                  <a:pt x="50" y="92"/>
                </a:lnTo>
                <a:lnTo>
                  <a:pt x="50" y="92"/>
                </a:lnTo>
                <a:cubicBezTo>
                  <a:pt x="50" y="92"/>
                  <a:pt x="50" y="92"/>
                  <a:pt x="50" y="84"/>
                </a:cubicBezTo>
                <a:lnTo>
                  <a:pt x="50" y="84"/>
                </a:lnTo>
                <a:lnTo>
                  <a:pt x="50" y="84"/>
                </a:lnTo>
                <a:lnTo>
                  <a:pt x="50" y="84"/>
                </a:lnTo>
                <a:lnTo>
                  <a:pt x="50" y="84"/>
                </a:lnTo>
                <a:cubicBezTo>
                  <a:pt x="50" y="75"/>
                  <a:pt x="50" y="75"/>
                  <a:pt x="50" y="75"/>
                </a:cubicBezTo>
                <a:cubicBezTo>
                  <a:pt x="50" y="75"/>
                  <a:pt x="50" y="75"/>
                  <a:pt x="42" y="75"/>
                </a:cubicBez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cubicBezTo>
                  <a:pt x="42" y="67"/>
                  <a:pt x="42" y="67"/>
                  <a:pt x="42" y="67"/>
                </a:cubicBezTo>
                <a:lnTo>
                  <a:pt x="42" y="67"/>
                </a:lnTo>
                <a:lnTo>
                  <a:pt x="42" y="67"/>
                </a:lnTo>
                <a:cubicBezTo>
                  <a:pt x="42" y="59"/>
                  <a:pt x="42" y="59"/>
                  <a:pt x="42" y="50"/>
                </a:cubicBezTo>
                <a:lnTo>
                  <a:pt x="42" y="50"/>
                </a:lnTo>
                <a:lnTo>
                  <a:pt x="42" y="50"/>
                </a:lnTo>
                <a:lnTo>
                  <a:pt x="42" y="42"/>
                </a:lnTo>
                <a:cubicBezTo>
                  <a:pt x="159" y="42"/>
                  <a:pt x="159" y="42"/>
                  <a:pt x="159" y="42"/>
                </a:cubicBezTo>
                <a:cubicBezTo>
                  <a:pt x="168" y="75"/>
                  <a:pt x="185" y="109"/>
                  <a:pt x="210" y="126"/>
                </a:cubicBezTo>
                <a:lnTo>
                  <a:pt x="151" y="23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2907659" y="6061061"/>
            <a:ext cx="333819" cy="235085"/>
          </a:xfrm>
          <a:custGeom>
            <a:avLst/>
            <a:gdLst/>
            <a:ahLst/>
            <a:cxnLst/>
            <a:rect l="l" t="t" r="r" b="b"/>
            <a:pathLst>
              <a:path w="311" h="219" extrusionOk="0">
                <a:moveTo>
                  <a:pt x="84" y="209"/>
                </a:moveTo>
                <a:lnTo>
                  <a:pt x="84" y="209"/>
                </a:lnTo>
                <a:cubicBezTo>
                  <a:pt x="84" y="209"/>
                  <a:pt x="92" y="218"/>
                  <a:pt x="101" y="218"/>
                </a:cubicBezTo>
                <a:lnTo>
                  <a:pt x="101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126" y="209"/>
                  <a:pt x="143" y="201"/>
                  <a:pt x="159" y="201"/>
                </a:cubicBezTo>
                <a:cubicBezTo>
                  <a:pt x="168" y="201"/>
                  <a:pt x="185" y="209"/>
                  <a:pt x="201" y="218"/>
                </a:cubicBezTo>
                <a:cubicBezTo>
                  <a:pt x="201" y="218"/>
                  <a:pt x="210" y="218"/>
                  <a:pt x="218" y="218"/>
                </a:cubicBezTo>
                <a:lnTo>
                  <a:pt x="226" y="209"/>
                </a:lnTo>
                <a:cubicBezTo>
                  <a:pt x="310" y="67"/>
                  <a:pt x="310" y="67"/>
                  <a:pt x="310" y="67"/>
                </a:cubicBezTo>
                <a:cubicBezTo>
                  <a:pt x="310" y="58"/>
                  <a:pt x="310" y="50"/>
                  <a:pt x="302" y="42"/>
                </a:cubicBezTo>
                <a:lnTo>
                  <a:pt x="302" y="42"/>
                </a:lnTo>
                <a:cubicBezTo>
                  <a:pt x="252" y="17"/>
                  <a:pt x="210" y="0"/>
                  <a:pt x="159" y="0"/>
                </a:cubicBezTo>
                <a:lnTo>
                  <a:pt x="151" y="0"/>
                </a:lnTo>
                <a:lnTo>
                  <a:pt x="151" y="0"/>
                </a:lnTo>
                <a:cubicBezTo>
                  <a:pt x="101" y="0"/>
                  <a:pt x="51" y="17"/>
                  <a:pt x="9" y="42"/>
                </a:cubicBezTo>
                <a:lnTo>
                  <a:pt x="0" y="50"/>
                </a:lnTo>
                <a:cubicBezTo>
                  <a:pt x="0" y="58"/>
                  <a:pt x="0" y="67"/>
                  <a:pt x="0" y="67"/>
                </a:cubicBezTo>
                <a:lnTo>
                  <a:pt x="84" y="209"/>
                </a:lnTo>
                <a:close/>
                <a:moveTo>
                  <a:pt x="151" y="42"/>
                </a:moveTo>
                <a:lnTo>
                  <a:pt x="151" y="42"/>
                </a:lnTo>
                <a:lnTo>
                  <a:pt x="151" y="42"/>
                </a:lnTo>
                <a:lnTo>
                  <a:pt x="159" y="42"/>
                </a:lnTo>
                <a:cubicBezTo>
                  <a:pt x="193" y="42"/>
                  <a:pt x="226" y="50"/>
                  <a:pt x="260" y="67"/>
                </a:cubicBezTo>
                <a:cubicBezTo>
                  <a:pt x="201" y="176"/>
                  <a:pt x="201" y="176"/>
                  <a:pt x="201" y="176"/>
                </a:cubicBezTo>
                <a:cubicBezTo>
                  <a:pt x="185" y="167"/>
                  <a:pt x="168" y="167"/>
                  <a:pt x="159" y="167"/>
                </a:cubicBezTo>
                <a:cubicBezTo>
                  <a:pt x="143" y="167"/>
                  <a:pt x="126" y="167"/>
                  <a:pt x="109" y="176"/>
                </a:cubicBezTo>
                <a:cubicBezTo>
                  <a:pt x="51" y="67"/>
                  <a:pt x="51" y="67"/>
                  <a:pt x="51" y="67"/>
                </a:cubicBezTo>
                <a:cubicBezTo>
                  <a:pt x="84" y="50"/>
                  <a:pt x="118" y="42"/>
                  <a:pt x="151" y="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3105130" y="6357270"/>
            <a:ext cx="277399" cy="286802"/>
          </a:xfrm>
          <a:custGeom>
            <a:avLst/>
            <a:gdLst/>
            <a:ahLst/>
            <a:cxnLst/>
            <a:rect l="l" t="t" r="r" b="b"/>
            <a:pathLst>
              <a:path w="260" h="270" extrusionOk="0">
                <a:moveTo>
                  <a:pt x="243" y="0"/>
                </a:moveTo>
                <a:lnTo>
                  <a:pt x="243" y="0"/>
                </a:lnTo>
                <a:cubicBezTo>
                  <a:pt x="83" y="0"/>
                  <a:pt x="83" y="0"/>
                  <a:pt x="83" y="0"/>
                </a:cubicBezTo>
                <a:cubicBezTo>
                  <a:pt x="67" y="0"/>
                  <a:pt x="58" y="9"/>
                  <a:pt x="58" y="17"/>
                </a:cubicBezTo>
                <a:cubicBezTo>
                  <a:pt x="58" y="34"/>
                  <a:pt x="58" y="51"/>
                  <a:pt x="50" y="59"/>
                </a:cubicBezTo>
                <a:cubicBezTo>
                  <a:pt x="41" y="76"/>
                  <a:pt x="33" y="84"/>
                  <a:pt x="16" y="92"/>
                </a:cubicBezTo>
                <a:cubicBezTo>
                  <a:pt x="8" y="101"/>
                  <a:pt x="0" y="109"/>
                  <a:pt x="8" y="118"/>
                </a:cubicBezTo>
                <a:cubicBezTo>
                  <a:pt x="92" y="260"/>
                  <a:pt x="92" y="260"/>
                  <a:pt x="92" y="260"/>
                </a:cubicBezTo>
                <a:lnTo>
                  <a:pt x="100" y="269"/>
                </a:lnTo>
                <a:cubicBezTo>
                  <a:pt x="108" y="269"/>
                  <a:pt x="108" y="269"/>
                  <a:pt x="108" y="269"/>
                </a:cubicBezTo>
                <a:lnTo>
                  <a:pt x="117" y="269"/>
                </a:lnTo>
                <a:cubicBezTo>
                  <a:pt x="159" y="243"/>
                  <a:pt x="201" y="202"/>
                  <a:pt x="226" y="159"/>
                </a:cubicBezTo>
                <a:lnTo>
                  <a:pt x="226" y="159"/>
                </a:lnTo>
                <a:lnTo>
                  <a:pt x="226" y="159"/>
                </a:lnTo>
                <a:lnTo>
                  <a:pt x="226" y="159"/>
                </a:lnTo>
                <a:lnTo>
                  <a:pt x="226" y="159"/>
                </a:lnTo>
                <a:lnTo>
                  <a:pt x="226" y="159"/>
                </a:lnTo>
                <a:cubicBezTo>
                  <a:pt x="226" y="151"/>
                  <a:pt x="226" y="151"/>
                  <a:pt x="226" y="151"/>
                </a:cubicBezTo>
                <a:lnTo>
                  <a:pt x="226" y="151"/>
                </a:lnTo>
                <a:lnTo>
                  <a:pt x="226" y="151"/>
                </a:lnTo>
                <a:cubicBezTo>
                  <a:pt x="226" y="151"/>
                  <a:pt x="234" y="151"/>
                  <a:pt x="234" y="143"/>
                </a:cubicBezTo>
                <a:lnTo>
                  <a:pt x="234" y="143"/>
                </a:lnTo>
                <a:cubicBezTo>
                  <a:pt x="234" y="143"/>
                  <a:pt x="234" y="143"/>
                  <a:pt x="234" y="135"/>
                </a:cubicBezTo>
                <a:lnTo>
                  <a:pt x="234" y="135"/>
                </a:lnTo>
                <a:cubicBezTo>
                  <a:pt x="234" y="135"/>
                  <a:pt x="234" y="135"/>
                  <a:pt x="243" y="126"/>
                </a:cubicBezTo>
                <a:lnTo>
                  <a:pt x="243" y="126"/>
                </a:lnTo>
                <a:lnTo>
                  <a:pt x="243" y="126"/>
                </a:lnTo>
                <a:cubicBezTo>
                  <a:pt x="243" y="118"/>
                  <a:pt x="243" y="118"/>
                  <a:pt x="243" y="118"/>
                </a:cubicBezTo>
                <a:cubicBezTo>
                  <a:pt x="243" y="118"/>
                  <a:pt x="243" y="118"/>
                  <a:pt x="243" y="109"/>
                </a:cubicBezTo>
                <a:lnTo>
                  <a:pt x="243" y="109"/>
                </a:lnTo>
                <a:lnTo>
                  <a:pt x="243" y="109"/>
                </a:lnTo>
                <a:cubicBezTo>
                  <a:pt x="251" y="101"/>
                  <a:pt x="251" y="101"/>
                  <a:pt x="251" y="101"/>
                </a:cubicBezTo>
                <a:lnTo>
                  <a:pt x="251" y="101"/>
                </a:lnTo>
                <a:lnTo>
                  <a:pt x="251" y="101"/>
                </a:lnTo>
                <a:cubicBezTo>
                  <a:pt x="251" y="92"/>
                  <a:pt x="251" y="92"/>
                  <a:pt x="251" y="92"/>
                </a:cubicBezTo>
                <a:lnTo>
                  <a:pt x="251" y="92"/>
                </a:lnTo>
                <a:cubicBezTo>
                  <a:pt x="251" y="84"/>
                  <a:pt x="251" y="84"/>
                  <a:pt x="251" y="84"/>
                </a:cubicBezTo>
                <a:lnTo>
                  <a:pt x="251" y="76"/>
                </a:lnTo>
                <a:cubicBezTo>
                  <a:pt x="259" y="76"/>
                  <a:pt x="259" y="76"/>
                  <a:pt x="259" y="67"/>
                </a:cubicBezTo>
                <a:lnTo>
                  <a:pt x="259" y="67"/>
                </a:lnTo>
                <a:lnTo>
                  <a:pt x="259" y="67"/>
                </a:lnTo>
                <a:cubicBezTo>
                  <a:pt x="259" y="59"/>
                  <a:pt x="259" y="59"/>
                  <a:pt x="259" y="59"/>
                </a:cubicBez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1"/>
                </a:lnTo>
                <a:lnTo>
                  <a:pt x="259" y="42"/>
                </a:lnTo>
                <a:cubicBezTo>
                  <a:pt x="259" y="42"/>
                  <a:pt x="259" y="42"/>
                  <a:pt x="259" y="34"/>
                </a:cubicBezTo>
                <a:lnTo>
                  <a:pt x="259" y="34"/>
                </a:lnTo>
                <a:lnTo>
                  <a:pt x="259" y="34"/>
                </a:lnTo>
                <a:lnTo>
                  <a:pt x="259" y="34"/>
                </a:lnTo>
                <a:cubicBezTo>
                  <a:pt x="259" y="25"/>
                  <a:pt x="259" y="25"/>
                  <a:pt x="259" y="25"/>
                </a:cubicBezTo>
                <a:lnTo>
                  <a:pt x="259" y="25"/>
                </a:lnTo>
                <a:lnTo>
                  <a:pt x="259" y="25"/>
                </a:lnTo>
                <a:cubicBezTo>
                  <a:pt x="259" y="17"/>
                  <a:pt x="259" y="17"/>
                  <a:pt x="259" y="17"/>
                </a:cubicBezTo>
                <a:lnTo>
                  <a:pt x="259" y="17"/>
                </a:lnTo>
                <a:cubicBezTo>
                  <a:pt x="259" y="9"/>
                  <a:pt x="251" y="0"/>
                  <a:pt x="243" y="0"/>
                </a:cubicBezTo>
                <a:close/>
                <a:moveTo>
                  <a:pt x="217" y="42"/>
                </a:moveTo>
                <a:lnTo>
                  <a:pt x="217" y="42"/>
                </a:lnTo>
                <a:cubicBezTo>
                  <a:pt x="217" y="42"/>
                  <a:pt x="217" y="42"/>
                  <a:pt x="217" y="51"/>
                </a:cubicBezTo>
                <a:lnTo>
                  <a:pt x="217" y="51"/>
                </a:lnTo>
                <a:lnTo>
                  <a:pt x="217" y="51"/>
                </a:lnTo>
                <a:lnTo>
                  <a:pt x="217" y="51"/>
                </a:lnTo>
                <a:lnTo>
                  <a:pt x="217" y="51"/>
                </a:lnTo>
                <a:lnTo>
                  <a:pt x="217" y="59"/>
                </a:lnTo>
                <a:lnTo>
                  <a:pt x="217" y="59"/>
                </a:lnTo>
                <a:cubicBezTo>
                  <a:pt x="217" y="67"/>
                  <a:pt x="217" y="67"/>
                  <a:pt x="217" y="67"/>
                </a:cubicBezTo>
                <a:lnTo>
                  <a:pt x="217" y="67"/>
                </a:lnTo>
                <a:cubicBezTo>
                  <a:pt x="217" y="67"/>
                  <a:pt x="217" y="67"/>
                  <a:pt x="217" y="76"/>
                </a:cubicBezTo>
                <a:cubicBezTo>
                  <a:pt x="217" y="76"/>
                  <a:pt x="209" y="76"/>
                  <a:pt x="209" y="84"/>
                </a:cubicBezTo>
                <a:lnTo>
                  <a:pt x="209" y="84"/>
                </a:lnTo>
                <a:lnTo>
                  <a:pt x="209" y="84"/>
                </a:lnTo>
                <a:cubicBezTo>
                  <a:pt x="209" y="92"/>
                  <a:pt x="209" y="92"/>
                  <a:pt x="209" y="92"/>
                </a:cubicBezTo>
                <a:lnTo>
                  <a:pt x="209" y="92"/>
                </a:lnTo>
                <a:lnTo>
                  <a:pt x="209" y="92"/>
                </a:lnTo>
                <a:lnTo>
                  <a:pt x="209" y="101"/>
                </a:lnTo>
                <a:lnTo>
                  <a:pt x="209" y="101"/>
                </a:lnTo>
                <a:cubicBezTo>
                  <a:pt x="209" y="101"/>
                  <a:pt x="209" y="101"/>
                  <a:pt x="201" y="101"/>
                </a:cubicBezTo>
                <a:lnTo>
                  <a:pt x="201" y="109"/>
                </a:lnTo>
                <a:lnTo>
                  <a:pt x="201" y="109"/>
                </a:lnTo>
                <a:lnTo>
                  <a:pt x="201" y="109"/>
                </a:lnTo>
                <a:cubicBezTo>
                  <a:pt x="201" y="118"/>
                  <a:pt x="201" y="118"/>
                  <a:pt x="201" y="118"/>
                </a:cubicBezTo>
                <a:lnTo>
                  <a:pt x="201" y="118"/>
                </a:lnTo>
                <a:cubicBezTo>
                  <a:pt x="201" y="126"/>
                  <a:pt x="192" y="126"/>
                  <a:pt x="192" y="126"/>
                </a:cubicBezTo>
                <a:lnTo>
                  <a:pt x="192" y="126"/>
                </a:lnTo>
                <a:cubicBezTo>
                  <a:pt x="192" y="126"/>
                  <a:pt x="192" y="126"/>
                  <a:pt x="192" y="135"/>
                </a:cubicBezTo>
                <a:lnTo>
                  <a:pt x="192" y="135"/>
                </a:lnTo>
                <a:lnTo>
                  <a:pt x="192" y="135"/>
                </a:lnTo>
                <a:lnTo>
                  <a:pt x="192" y="135"/>
                </a:lnTo>
                <a:cubicBezTo>
                  <a:pt x="192" y="135"/>
                  <a:pt x="192" y="143"/>
                  <a:pt x="184" y="143"/>
                </a:cubicBezTo>
                <a:lnTo>
                  <a:pt x="184" y="143"/>
                </a:lnTo>
                <a:lnTo>
                  <a:pt x="184" y="143"/>
                </a:lnTo>
                <a:lnTo>
                  <a:pt x="184" y="143"/>
                </a:lnTo>
                <a:lnTo>
                  <a:pt x="184" y="143"/>
                </a:lnTo>
                <a:cubicBezTo>
                  <a:pt x="167" y="176"/>
                  <a:pt x="142" y="202"/>
                  <a:pt x="117" y="218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67" y="109"/>
                  <a:pt x="75" y="92"/>
                  <a:pt x="83" y="84"/>
                </a:cubicBezTo>
                <a:cubicBezTo>
                  <a:pt x="92" y="67"/>
                  <a:pt x="100" y="51"/>
                  <a:pt x="100" y="34"/>
                </a:cubicBezTo>
                <a:cubicBezTo>
                  <a:pt x="217" y="34"/>
                  <a:pt x="217" y="34"/>
                  <a:pt x="217" y="34"/>
                </a:cubicBezTo>
                <a:lnTo>
                  <a:pt x="217" y="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2996989" y="6296146"/>
            <a:ext cx="159857" cy="159858"/>
          </a:xfrm>
          <a:custGeom>
            <a:avLst/>
            <a:gdLst/>
            <a:ahLst/>
            <a:cxnLst/>
            <a:rect l="l" t="t" r="r" b="b"/>
            <a:pathLst>
              <a:path w="152" h="151" extrusionOk="0">
                <a:moveTo>
                  <a:pt x="134" y="109"/>
                </a:moveTo>
                <a:lnTo>
                  <a:pt x="134" y="109"/>
                </a:lnTo>
                <a:cubicBezTo>
                  <a:pt x="142" y="100"/>
                  <a:pt x="151" y="92"/>
                  <a:pt x="151" y="75"/>
                </a:cubicBezTo>
                <a:lnTo>
                  <a:pt x="151" y="75"/>
                </a:lnTo>
                <a:cubicBezTo>
                  <a:pt x="151" y="50"/>
                  <a:pt x="134" y="25"/>
                  <a:pt x="109" y="8"/>
                </a:cubicBezTo>
                <a:lnTo>
                  <a:pt x="109" y="8"/>
                </a:lnTo>
                <a:lnTo>
                  <a:pt x="109" y="8"/>
                </a:lnTo>
                <a:cubicBezTo>
                  <a:pt x="101" y="0"/>
                  <a:pt x="84" y="0"/>
                  <a:pt x="75" y="0"/>
                </a:cubicBezTo>
                <a:cubicBezTo>
                  <a:pt x="59" y="0"/>
                  <a:pt x="50" y="0"/>
                  <a:pt x="34" y="8"/>
                </a:cubicBezTo>
                <a:lnTo>
                  <a:pt x="34" y="8"/>
                </a:lnTo>
                <a:cubicBezTo>
                  <a:pt x="25" y="16"/>
                  <a:pt x="17" y="25"/>
                  <a:pt x="8" y="42"/>
                </a:cubicBezTo>
                <a:cubicBezTo>
                  <a:pt x="0" y="50"/>
                  <a:pt x="0" y="58"/>
                  <a:pt x="0" y="75"/>
                </a:cubicBezTo>
                <a:cubicBezTo>
                  <a:pt x="0" y="100"/>
                  <a:pt x="8" y="125"/>
                  <a:pt x="34" y="142"/>
                </a:cubicBezTo>
                <a:cubicBezTo>
                  <a:pt x="50" y="142"/>
                  <a:pt x="59" y="150"/>
                  <a:pt x="75" y="150"/>
                </a:cubicBezTo>
                <a:lnTo>
                  <a:pt x="75" y="150"/>
                </a:lnTo>
                <a:cubicBezTo>
                  <a:pt x="84" y="150"/>
                  <a:pt x="101" y="142"/>
                  <a:pt x="109" y="142"/>
                </a:cubicBezTo>
                <a:cubicBezTo>
                  <a:pt x="117" y="134"/>
                  <a:pt x="134" y="125"/>
                  <a:pt x="134" y="109"/>
                </a:cubicBezTo>
                <a:close/>
                <a:moveTo>
                  <a:pt x="101" y="92"/>
                </a:moveTo>
                <a:lnTo>
                  <a:pt x="101" y="92"/>
                </a:lnTo>
                <a:cubicBezTo>
                  <a:pt x="101" y="100"/>
                  <a:pt x="92" y="100"/>
                  <a:pt x="92" y="100"/>
                </a:cubicBezTo>
                <a:cubicBezTo>
                  <a:pt x="84" y="109"/>
                  <a:pt x="75" y="109"/>
                  <a:pt x="75" y="109"/>
                </a:cubicBezTo>
                <a:lnTo>
                  <a:pt x="75" y="109"/>
                </a:lnTo>
                <a:cubicBezTo>
                  <a:pt x="67" y="109"/>
                  <a:pt x="59" y="109"/>
                  <a:pt x="59" y="100"/>
                </a:cubicBezTo>
                <a:cubicBezTo>
                  <a:pt x="42" y="100"/>
                  <a:pt x="42" y="83"/>
                  <a:pt x="42" y="75"/>
                </a:cubicBezTo>
                <a:cubicBezTo>
                  <a:pt x="42" y="67"/>
                  <a:pt x="42" y="67"/>
                  <a:pt x="42" y="58"/>
                </a:cubicBezTo>
                <a:cubicBezTo>
                  <a:pt x="42" y="50"/>
                  <a:pt x="50" y="50"/>
                  <a:pt x="59" y="42"/>
                </a:cubicBezTo>
                <a:lnTo>
                  <a:pt x="59" y="42"/>
                </a:lnTo>
                <a:lnTo>
                  <a:pt x="59" y="42"/>
                </a:lnTo>
                <a:cubicBezTo>
                  <a:pt x="59" y="42"/>
                  <a:pt x="67" y="42"/>
                  <a:pt x="75" y="42"/>
                </a:cubicBezTo>
                <a:cubicBezTo>
                  <a:pt x="75" y="42"/>
                  <a:pt x="84" y="42"/>
                  <a:pt x="92" y="42"/>
                </a:cubicBezTo>
                <a:lnTo>
                  <a:pt x="92" y="42"/>
                </a:lnTo>
                <a:cubicBezTo>
                  <a:pt x="101" y="50"/>
                  <a:pt x="109" y="58"/>
                  <a:pt x="109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09" y="83"/>
                  <a:pt x="101" y="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6184744" y="5581487"/>
            <a:ext cx="1119010" cy="1297672"/>
          </a:xfrm>
          <a:custGeom>
            <a:avLst/>
            <a:gdLst/>
            <a:ahLst/>
            <a:cxnLst/>
            <a:rect l="l" t="t" r="r" b="b"/>
            <a:pathLst>
              <a:path w="1049" h="1215" extrusionOk="0">
                <a:moveTo>
                  <a:pt x="897" y="1014"/>
                </a:moveTo>
                <a:lnTo>
                  <a:pt x="897" y="1014"/>
                </a:lnTo>
                <a:cubicBezTo>
                  <a:pt x="989" y="931"/>
                  <a:pt x="1048" y="813"/>
                  <a:pt x="1048" y="687"/>
                </a:cubicBezTo>
                <a:cubicBezTo>
                  <a:pt x="1048" y="545"/>
                  <a:pt x="981" y="411"/>
                  <a:pt x="863" y="336"/>
                </a:cubicBezTo>
                <a:cubicBezTo>
                  <a:pt x="872" y="319"/>
                  <a:pt x="880" y="302"/>
                  <a:pt x="880" y="285"/>
                </a:cubicBezTo>
                <a:cubicBezTo>
                  <a:pt x="880" y="252"/>
                  <a:pt x="863" y="218"/>
                  <a:pt x="838" y="193"/>
                </a:cubicBezTo>
                <a:cubicBezTo>
                  <a:pt x="880" y="126"/>
                  <a:pt x="880" y="126"/>
                  <a:pt x="880" y="126"/>
                </a:cubicBezTo>
                <a:cubicBezTo>
                  <a:pt x="889" y="118"/>
                  <a:pt x="880" y="93"/>
                  <a:pt x="872" y="84"/>
                </a:cubicBezTo>
                <a:cubicBezTo>
                  <a:pt x="729" y="0"/>
                  <a:pt x="729" y="0"/>
                  <a:pt x="729" y="0"/>
                </a:cubicBezTo>
                <a:cubicBezTo>
                  <a:pt x="721" y="0"/>
                  <a:pt x="712" y="0"/>
                  <a:pt x="704" y="0"/>
                </a:cubicBezTo>
                <a:cubicBezTo>
                  <a:pt x="696" y="0"/>
                  <a:pt x="687" y="9"/>
                  <a:pt x="687" y="17"/>
                </a:cubicBezTo>
                <a:cubicBezTo>
                  <a:pt x="361" y="570"/>
                  <a:pt x="361" y="570"/>
                  <a:pt x="361" y="570"/>
                </a:cubicBezTo>
                <a:cubicBezTo>
                  <a:pt x="352" y="587"/>
                  <a:pt x="352" y="604"/>
                  <a:pt x="369" y="612"/>
                </a:cubicBezTo>
                <a:cubicBezTo>
                  <a:pt x="511" y="696"/>
                  <a:pt x="511" y="696"/>
                  <a:pt x="511" y="696"/>
                </a:cubicBezTo>
                <a:cubicBezTo>
                  <a:pt x="520" y="704"/>
                  <a:pt x="520" y="704"/>
                  <a:pt x="528" y="704"/>
                </a:cubicBezTo>
                <a:lnTo>
                  <a:pt x="536" y="704"/>
                </a:lnTo>
                <a:cubicBezTo>
                  <a:pt x="545" y="704"/>
                  <a:pt x="553" y="696"/>
                  <a:pt x="553" y="687"/>
                </a:cubicBezTo>
                <a:cubicBezTo>
                  <a:pt x="729" y="386"/>
                  <a:pt x="729" y="386"/>
                  <a:pt x="729" y="386"/>
                </a:cubicBezTo>
                <a:cubicBezTo>
                  <a:pt x="738" y="394"/>
                  <a:pt x="754" y="394"/>
                  <a:pt x="763" y="394"/>
                </a:cubicBezTo>
                <a:cubicBezTo>
                  <a:pt x="788" y="394"/>
                  <a:pt x="805" y="386"/>
                  <a:pt x="822" y="377"/>
                </a:cubicBezTo>
                <a:cubicBezTo>
                  <a:pt x="922" y="453"/>
                  <a:pt x="981" y="562"/>
                  <a:pt x="981" y="687"/>
                </a:cubicBezTo>
                <a:cubicBezTo>
                  <a:pt x="981" y="796"/>
                  <a:pt x="930" y="897"/>
                  <a:pt x="846" y="972"/>
                </a:cubicBezTo>
                <a:lnTo>
                  <a:pt x="846" y="972"/>
                </a:lnTo>
                <a:cubicBezTo>
                  <a:pt x="201" y="972"/>
                  <a:pt x="201" y="972"/>
                  <a:pt x="201" y="972"/>
                </a:cubicBezTo>
                <a:cubicBezTo>
                  <a:pt x="193" y="972"/>
                  <a:pt x="185" y="981"/>
                  <a:pt x="185" y="981"/>
                </a:cubicBezTo>
                <a:cubicBezTo>
                  <a:pt x="9" y="1156"/>
                  <a:pt x="9" y="1156"/>
                  <a:pt x="9" y="1156"/>
                </a:cubicBezTo>
                <a:cubicBezTo>
                  <a:pt x="0" y="1164"/>
                  <a:pt x="0" y="1181"/>
                  <a:pt x="0" y="1189"/>
                </a:cubicBezTo>
                <a:cubicBezTo>
                  <a:pt x="9" y="1206"/>
                  <a:pt x="17" y="1214"/>
                  <a:pt x="34" y="1214"/>
                </a:cubicBezTo>
                <a:cubicBezTo>
                  <a:pt x="1014" y="1214"/>
                  <a:pt x="1014" y="1214"/>
                  <a:pt x="1014" y="1214"/>
                </a:cubicBezTo>
                <a:cubicBezTo>
                  <a:pt x="1023" y="1214"/>
                  <a:pt x="1039" y="1206"/>
                  <a:pt x="1039" y="1189"/>
                </a:cubicBezTo>
                <a:cubicBezTo>
                  <a:pt x="1048" y="1181"/>
                  <a:pt x="1048" y="1164"/>
                  <a:pt x="1039" y="1156"/>
                </a:cubicBezTo>
                <a:lnTo>
                  <a:pt x="897" y="1014"/>
                </a:lnTo>
                <a:close/>
                <a:moveTo>
                  <a:pt x="520" y="629"/>
                </a:moveTo>
                <a:lnTo>
                  <a:pt x="520" y="629"/>
                </a:lnTo>
                <a:cubicBezTo>
                  <a:pt x="428" y="579"/>
                  <a:pt x="428" y="579"/>
                  <a:pt x="428" y="579"/>
                </a:cubicBezTo>
                <a:cubicBezTo>
                  <a:pt x="721" y="76"/>
                  <a:pt x="721" y="76"/>
                  <a:pt x="721" y="76"/>
                </a:cubicBezTo>
                <a:cubicBezTo>
                  <a:pt x="813" y="126"/>
                  <a:pt x="813" y="126"/>
                  <a:pt x="813" y="126"/>
                </a:cubicBezTo>
                <a:cubicBezTo>
                  <a:pt x="788" y="168"/>
                  <a:pt x="788" y="168"/>
                  <a:pt x="788" y="168"/>
                </a:cubicBezTo>
                <a:lnTo>
                  <a:pt x="788" y="168"/>
                </a:lnTo>
                <a:cubicBezTo>
                  <a:pt x="779" y="168"/>
                  <a:pt x="771" y="168"/>
                  <a:pt x="763" y="168"/>
                </a:cubicBezTo>
                <a:cubicBezTo>
                  <a:pt x="704" y="168"/>
                  <a:pt x="654" y="218"/>
                  <a:pt x="654" y="285"/>
                </a:cubicBezTo>
                <a:cubicBezTo>
                  <a:pt x="654" y="310"/>
                  <a:pt x="662" y="336"/>
                  <a:pt x="679" y="352"/>
                </a:cubicBezTo>
                <a:lnTo>
                  <a:pt x="520" y="629"/>
                </a:lnTo>
                <a:close/>
                <a:moveTo>
                  <a:pt x="763" y="336"/>
                </a:moveTo>
                <a:lnTo>
                  <a:pt x="763" y="336"/>
                </a:lnTo>
                <a:cubicBezTo>
                  <a:pt x="738" y="336"/>
                  <a:pt x="712" y="310"/>
                  <a:pt x="712" y="285"/>
                </a:cubicBezTo>
                <a:cubicBezTo>
                  <a:pt x="712" y="252"/>
                  <a:pt x="738" y="227"/>
                  <a:pt x="763" y="227"/>
                </a:cubicBezTo>
                <a:cubicBezTo>
                  <a:pt x="796" y="227"/>
                  <a:pt x="813" y="252"/>
                  <a:pt x="813" y="285"/>
                </a:cubicBezTo>
                <a:cubicBezTo>
                  <a:pt x="813" y="310"/>
                  <a:pt x="796" y="336"/>
                  <a:pt x="763" y="336"/>
                </a:cubicBezTo>
                <a:close/>
                <a:moveTo>
                  <a:pt x="109" y="1148"/>
                </a:moveTo>
                <a:lnTo>
                  <a:pt x="109" y="1148"/>
                </a:lnTo>
                <a:cubicBezTo>
                  <a:pt x="218" y="1039"/>
                  <a:pt x="218" y="1039"/>
                  <a:pt x="218" y="1039"/>
                </a:cubicBezTo>
                <a:cubicBezTo>
                  <a:pt x="830" y="1039"/>
                  <a:pt x="830" y="1039"/>
                  <a:pt x="830" y="1039"/>
                </a:cubicBezTo>
                <a:cubicBezTo>
                  <a:pt x="939" y="1148"/>
                  <a:pt x="939" y="1148"/>
                  <a:pt x="939" y="1148"/>
                </a:cubicBezTo>
                <a:lnTo>
                  <a:pt x="109" y="114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17308974" y="9418076"/>
            <a:ext cx="662936" cy="1250656"/>
          </a:xfrm>
          <a:custGeom>
            <a:avLst/>
            <a:gdLst/>
            <a:ahLst/>
            <a:cxnLst/>
            <a:rect l="l" t="t" r="r" b="b"/>
            <a:pathLst>
              <a:path w="621" h="1174" extrusionOk="0">
                <a:moveTo>
                  <a:pt x="620" y="587"/>
                </a:moveTo>
                <a:lnTo>
                  <a:pt x="620" y="587"/>
                </a:lnTo>
                <a:cubicBezTo>
                  <a:pt x="620" y="461"/>
                  <a:pt x="545" y="360"/>
                  <a:pt x="444" y="310"/>
                </a:cubicBezTo>
                <a:cubicBezTo>
                  <a:pt x="545" y="260"/>
                  <a:pt x="620" y="151"/>
                  <a:pt x="620" y="34"/>
                </a:cubicBezTo>
                <a:cubicBezTo>
                  <a:pt x="620" y="17"/>
                  <a:pt x="603" y="0"/>
                  <a:pt x="587" y="0"/>
                </a:cubicBezTo>
                <a:cubicBezTo>
                  <a:pt x="570" y="0"/>
                  <a:pt x="553" y="17"/>
                  <a:pt x="553" y="34"/>
                </a:cubicBezTo>
                <a:lnTo>
                  <a:pt x="553" y="34"/>
                </a:lnTo>
                <a:cubicBezTo>
                  <a:pt x="59" y="34"/>
                  <a:pt x="59" y="34"/>
                  <a:pt x="59" y="34"/>
                </a:cubicBezTo>
                <a:lnTo>
                  <a:pt x="59" y="34"/>
                </a:lnTo>
                <a:cubicBezTo>
                  <a:pt x="59" y="17"/>
                  <a:pt x="50" y="0"/>
                  <a:pt x="33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151"/>
                  <a:pt x="67" y="260"/>
                  <a:pt x="167" y="310"/>
                </a:cubicBezTo>
                <a:cubicBezTo>
                  <a:pt x="67" y="360"/>
                  <a:pt x="0" y="461"/>
                  <a:pt x="0" y="587"/>
                </a:cubicBezTo>
                <a:cubicBezTo>
                  <a:pt x="0" y="704"/>
                  <a:pt x="67" y="813"/>
                  <a:pt x="167" y="863"/>
                </a:cubicBezTo>
                <a:cubicBezTo>
                  <a:pt x="67" y="913"/>
                  <a:pt x="0" y="1014"/>
                  <a:pt x="0" y="1139"/>
                </a:cubicBezTo>
                <a:cubicBezTo>
                  <a:pt x="0" y="1156"/>
                  <a:pt x="17" y="1173"/>
                  <a:pt x="33" y="1173"/>
                </a:cubicBezTo>
                <a:cubicBezTo>
                  <a:pt x="50" y="1173"/>
                  <a:pt x="59" y="1156"/>
                  <a:pt x="59" y="1139"/>
                </a:cubicBezTo>
                <a:lnTo>
                  <a:pt x="59" y="1139"/>
                </a:lnTo>
                <a:cubicBezTo>
                  <a:pt x="553" y="1139"/>
                  <a:pt x="553" y="1139"/>
                  <a:pt x="553" y="1139"/>
                </a:cubicBezTo>
                <a:lnTo>
                  <a:pt x="553" y="1139"/>
                </a:lnTo>
                <a:cubicBezTo>
                  <a:pt x="553" y="1156"/>
                  <a:pt x="570" y="1173"/>
                  <a:pt x="587" y="1173"/>
                </a:cubicBezTo>
                <a:cubicBezTo>
                  <a:pt x="603" y="1173"/>
                  <a:pt x="620" y="1156"/>
                  <a:pt x="620" y="1139"/>
                </a:cubicBezTo>
                <a:cubicBezTo>
                  <a:pt x="620" y="1014"/>
                  <a:pt x="545" y="913"/>
                  <a:pt x="444" y="863"/>
                </a:cubicBezTo>
                <a:cubicBezTo>
                  <a:pt x="545" y="813"/>
                  <a:pt x="620" y="704"/>
                  <a:pt x="620" y="587"/>
                </a:cubicBezTo>
                <a:close/>
                <a:moveTo>
                  <a:pt x="100" y="461"/>
                </a:moveTo>
                <a:lnTo>
                  <a:pt x="100" y="461"/>
                </a:lnTo>
                <a:cubicBezTo>
                  <a:pt x="520" y="461"/>
                  <a:pt x="520" y="461"/>
                  <a:pt x="520" y="461"/>
                </a:cubicBezTo>
                <a:cubicBezTo>
                  <a:pt x="536" y="494"/>
                  <a:pt x="545" y="528"/>
                  <a:pt x="553" y="561"/>
                </a:cubicBezTo>
                <a:cubicBezTo>
                  <a:pt x="67" y="561"/>
                  <a:pt x="67" y="561"/>
                  <a:pt x="67" y="561"/>
                </a:cubicBezTo>
                <a:cubicBezTo>
                  <a:pt x="67" y="528"/>
                  <a:pt x="75" y="494"/>
                  <a:pt x="100" y="461"/>
                </a:cubicBezTo>
                <a:close/>
                <a:moveTo>
                  <a:pt x="67" y="603"/>
                </a:moveTo>
                <a:lnTo>
                  <a:pt x="67" y="603"/>
                </a:lnTo>
                <a:cubicBezTo>
                  <a:pt x="553" y="603"/>
                  <a:pt x="553" y="603"/>
                  <a:pt x="553" y="603"/>
                </a:cubicBezTo>
                <a:cubicBezTo>
                  <a:pt x="545" y="637"/>
                  <a:pt x="536" y="670"/>
                  <a:pt x="520" y="704"/>
                </a:cubicBezTo>
                <a:cubicBezTo>
                  <a:pt x="92" y="704"/>
                  <a:pt x="92" y="704"/>
                  <a:pt x="92" y="704"/>
                </a:cubicBezTo>
                <a:cubicBezTo>
                  <a:pt x="75" y="670"/>
                  <a:pt x="67" y="637"/>
                  <a:pt x="67" y="603"/>
                </a:cubicBezTo>
                <a:close/>
                <a:moveTo>
                  <a:pt x="545" y="76"/>
                </a:moveTo>
                <a:lnTo>
                  <a:pt x="545" y="76"/>
                </a:lnTo>
                <a:cubicBezTo>
                  <a:pt x="545" y="109"/>
                  <a:pt x="528" y="134"/>
                  <a:pt x="520" y="159"/>
                </a:cubicBezTo>
                <a:cubicBezTo>
                  <a:pt x="100" y="159"/>
                  <a:pt x="100" y="159"/>
                  <a:pt x="100" y="159"/>
                </a:cubicBezTo>
                <a:cubicBezTo>
                  <a:pt x="84" y="134"/>
                  <a:pt x="75" y="109"/>
                  <a:pt x="67" y="76"/>
                </a:cubicBezTo>
                <a:lnTo>
                  <a:pt x="545" y="76"/>
                </a:lnTo>
                <a:close/>
                <a:moveTo>
                  <a:pt x="134" y="201"/>
                </a:moveTo>
                <a:lnTo>
                  <a:pt x="134" y="201"/>
                </a:lnTo>
                <a:cubicBezTo>
                  <a:pt x="486" y="201"/>
                  <a:pt x="486" y="201"/>
                  <a:pt x="486" y="201"/>
                </a:cubicBezTo>
                <a:cubicBezTo>
                  <a:pt x="436" y="251"/>
                  <a:pt x="377" y="277"/>
                  <a:pt x="310" y="277"/>
                </a:cubicBezTo>
                <a:cubicBezTo>
                  <a:pt x="235" y="277"/>
                  <a:pt x="176" y="251"/>
                  <a:pt x="134" y="201"/>
                </a:cubicBezTo>
                <a:close/>
                <a:moveTo>
                  <a:pt x="310" y="344"/>
                </a:moveTo>
                <a:lnTo>
                  <a:pt x="310" y="344"/>
                </a:lnTo>
                <a:cubicBezTo>
                  <a:pt x="377" y="344"/>
                  <a:pt x="444" y="369"/>
                  <a:pt x="486" y="419"/>
                </a:cubicBezTo>
                <a:cubicBezTo>
                  <a:pt x="126" y="419"/>
                  <a:pt x="126" y="419"/>
                  <a:pt x="126" y="419"/>
                </a:cubicBezTo>
                <a:cubicBezTo>
                  <a:pt x="167" y="369"/>
                  <a:pt x="235" y="344"/>
                  <a:pt x="310" y="344"/>
                </a:cubicBezTo>
                <a:close/>
                <a:moveTo>
                  <a:pt x="67" y="1098"/>
                </a:moveTo>
                <a:lnTo>
                  <a:pt x="67" y="1098"/>
                </a:lnTo>
                <a:cubicBezTo>
                  <a:pt x="75" y="1064"/>
                  <a:pt x="84" y="1031"/>
                  <a:pt x="100" y="1005"/>
                </a:cubicBezTo>
                <a:cubicBezTo>
                  <a:pt x="520" y="1005"/>
                  <a:pt x="520" y="1005"/>
                  <a:pt x="520" y="1005"/>
                </a:cubicBezTo>
                <a:cubicBezTo>
                  <a:pt x="528" y="1031"/>
                  <a:pt x="545" y="1064"/>
                  <a:pt x="545" y="1098"/>
                </a:cubicBezTo>
                <a:lnTo>
                  <a:pt x="67" y="1098"/>
                </a:lnTo>
                <a:close/>
                <a:moveTo>
                  <a:pt x="486" y="964"/>
                </a:moveTo>
                <a:lnTo>
                  <a:pt x="486" y="964"/>
                </a:lnTo>
                <a:cubicBezTo>
                  <a:pt x="134" y="964"/>
                  <a:pt x="134" y="964"/>
                  <a:pt x="134" y="964"/>
                </a:cubicBezTo>
                <a:cubicBezTo>
                  <a:pt x="176" y="922"/>
                  <a:pt x="235" y="897"/>
                  <a:pt x="310" y="897"/>
                </a:cubicBezTo>
                <a:cubicBezTo>
                  <a:pt x="377" y="897"/>
                  <a:pt x="436" y="922"/>
                  <a:pt x="486" y="964"/>
                </a:cubicBezTo>
                <a:close/>
                <a:moveTo>
                  <a:pt x="310" y="830"/>
                </a:moveTo>
                <a:lnTo>
                  <a:pt x="310" y="830"/>
                </a:lnTo>
                <a:cubicBezTo>
                  <a:pt x="235" y="830"/>
                  <a:pt x="167" y="796"/>
                  <a:pt x="117" y="746"/>
                </a:cubicBezTo>
                <a:cubicBezTo>
                  <a:pt x="494" y="746"/>
                  <a:pt x="494" y="746"/>
                  <a:pt x="494" y="746"/>
                </a:cubicBezTo>
                <a:cubicBezTo>
                  <a:pt x="453" y="796"/>
                  <a:pt x="385" y="830"/>
                  <a:pt x="310" y="8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20915183" y="9493303"/>
            <a:ext cx="761678" cy="1109599"/>
          </a:xfrm>
          <a:custGeom>
            <a:avLst/>
            <a:gdLst/>
            <a:ahLst/>
            <a:cxnLst/>
            <a:rect l="l" t="t" r="r" b="b"/>
            <a:pathLst>
              <a:path w="713" h="1040" extrusionOk="0">
                <a:moveTo>
                  <a:pt x="620" y="0"/>
                </a:moveTo>
                <a:lnTo>
                  <a:pt x="620" y="0"/>
                </a:lnTo>
                <a:cubicBezTo>
                  <a:pt x="92" y="0"/>
                  <a:pt x="92" y="0"/>
                  <a:pt x="92" y="0"/>
                </a:cubicBezTo>
                <a:cubicBezTo>
                  <a:pt x="42" y="0"/>
                  <a:pt x="0" y="42"/>
                  <a:pt x="0" y="92"/>
                </a:cubicBezTo>
                <a:cubicBezTo>
                  <a:pt x="0" y="938"/>
                  <a:pt x="0" y="938"/>
                  <a:pt x="0" y="938"/>
                </a:cubicBezTo>
                <a:cubicBezTo>
                  <a:pt x="0" y="997"/>
                  <a:pt x="42" y="1039"/>
                  <a:pt x="92" y="1039"/>
                </a:cubicBezTo>
                <a:cubicBezTo>
                  <a:pt x="620" y="1039"/>
                  <a:pt x="620" y="1039"/>
                  <a:pt x="620" y="1039"/>
                </a:cubicBezTo>
                <a:cubicBezTo>
                  <a:pt x="670" y="1039"/>
                  <a:pt x="712" y="997"/>
                  <a:pt x="712" y="938"/>
                </a:cubicBezTo>
                <a:cubicBezTo>
                  <a:pt x="712" y="92"/>
                  <a:pt x="712" y="92"/>
                  <a:pt x="712" y="92"/>
                </a:cubicBezTo>
                <a:cubicBezTo>
                  <a:pt x="712" y="42"/>
                  <a:pt x="670" y="0"/>
                  <a:pt x="620" y="0"/>
                </a:cubicBezTo>
                <a:close/>
                <a:moveTo>
                  <a:pt x="654" y="938"/>
                </a:moveTo>
                <a:lnTo>
                  <a:pt x="654" y="938"/>
                </a:lnTo>
                <a:cubicBezTo>
                  <a:pt x="654" y="955"/>
                  <a:pt x="637" y="972"/>
                  <a:pt x="620" y="972"/>
                </a:cubicBezTo>
                <a:cubicBezTo>
                  <a:pt x="92" y="972"/>
                  <a:pt x="92" y="972"/>
                  <a:pt x="92" y="972"/>
                </a:cubicBezTo>
                <a:cubicBezTo>
                  <a:pt x="76" y="972"/>
                  <a:pt x="59" y="955"/>
                  <a:pt x="59" y="938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76"/>
                  <a:pt x="76" y="59"/>
                  <a:pt x="92" y="59"/>
                </a:cubicBezTo>
                <a:cubicBezTo>
                  <a:pt x="620" y="59"/>
                  <a:pt x="620" y="59"/>
                  <a:pt x="620" y="59"/>
                </a:cubicBezTo>
                <a:cubicBezTo>
                  <a:pt x="637" y="59"/>
                  <a:pt x="654" y="76"/>
                  <a:pt x="654" y="92"/>
                </a:cubicBezTo>
                <a:lnTo>
                  <a:pt x="654" y="9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21032723" y="9601444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4" h="193" extrusionOk="0">
                <a:moveTo>
                  <a:pt x="101" y="192"/>
                </a:moveTo>
                <a:lnTo>
                  <a:pt x="101" y="192"/>
                </a:lnTo>
                <a:cubicBezTo>
                  <a:pt x="151" y="192"/>
                  <a:pt x="193" y="142"/>
                  <a:pt x="193" y="92"/>
                </a:cubicBezTo>
                <a:cubicBezTo>
                  <a:pt x="193" y="42"/>
                  <a:pt x="151" y="0"/>
                  <a:pt x="101" y="0"/>
                </a:cubicBezTo>
                <a:cubicBezTo>
                  <a:pt x="50" y="0"/>
                  <a:pt x="0" y="42"/>
                  <a:pt x="0" y="92"/>
                </a:cubicBezTo>
                <a:cubicBezTo>
                  <a:pt x="0" y="142"/>
                  <a:pt x="50" y="192"/>
                  <a:pt x="101" y="192"/>
                </a:cubicBezTo>
                <a:close/>
                <a:moveTo>
                  <a:pt x="101" y="58"/>
                </a:moveTo>
                <a:lnTo>
                  <a:pt x="101" y="58"/>
                </a:lnTo>
                <a:cubicBezTo>
                  <a:pt x="117" y="58"/>
                  <a:pt x="134" y="75"/>
                  <a:pt x="134" y="92"/>
                </a:cubicBezTo>
                <a:cubicBezTo>
                  <a:pt x="134" y="109"/>
                  <a:pt x="117" y="125"/>
                  <a:pt x="101" y="125"/>
                </a:cubicBezTo>
                <a:cubicBezTo>
                  <a:pt x="84" y="125"/>
                  <a:pt x="67" y="109"/>
                  <a:pt x="67" y="92"/>
                </a:cubicBezTo>
                <a:cubicBezTo>
                  <a:pt x="67" y="75"/>
                  <a:pt x="84" y="58"/>
                  <a:pt x="101" y="5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21352439" y="9601444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3" h="193" extrusionOk="0">
                <a:moveTo>
                  <a:pt x="92" y="192"/>
                </a:moveTo>
                <a:lnTo>
                  <a:pt x="92" y="192"/>
                </a:lnTo>
                <a:cubicBezTo>
                  <a:pt x="150" y="192"/>
                  <a:pt x="192" y="142"/>
                  <a:pt x="192" y="92"/>
                </a:cubicBezTo>
                <a:cubicBezTo>
                  <a:pt x="192" y="42"/>
                  <a:pt x="150" y="0"/>
                  <a:pt x="92" y="0"/>
                </a:cubicBezTo>
                <a:cubicBezTo>
                  <a:pt x="42" y="0"/>
                  <a:pt x="0" y="42"/>
                  <a:pt x="0" y="92"/>
                </a:cubicBezTo>
                <a:cubicBezTo>
                  <a:pt x="0" y="142"/>
                  <a:pt x="42" y="192"/>
                  <a:pt x="92" y="192"/>
                </a:cubicBezTo>
                <a:close/>
                <a:moveTo>
                  <a:pt x="92" y="58"/>
                </a:moveTo>
                <a:lnTo>
                  <a:pt x="92" y="58"/>
                </a:lnTo>
                <a:cubicBezTo>
                  <a:pt x="109" y="58"/>
                  <a:pt x="125" y="75"/>
                  <a:pt x="125" y="92"/>
                </a:cubicBezTo>
                <a:cubicBezTo>
                  <a:pt x="125" y="109"/>
                  <a:pt x="109" y="125"/>
                  <a:pt x="92" y="125"/>
                </a:cubicBezTo>
                <a:cubicBezTo>
                  <a:pt x="75" y="125"/>
                  <a:pt x="67" y="109"/>
                  <a:pt x="67" y="92"/>
                </a:cubicBezTo>
                <a:cubicBezTo>
                  <a:pt x="67" y="75"/>
                  <a:pt x="75" y="58"/>
                  <a:pt x="92" y="5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21042127" y="9939966"/>
            <a:ext cx="197472" cy="206875"/>
          </a:xfrm>
          <a:custGeom>
            <a:avLst/>
            <a:gdLst/>
            <a:ahLst/>
            <a:cxnLst/>
            <a:rect l="l" t="t" r="r" b="b"/>
            <a:pathLst>
              <a:path w="186" h="194" extrusionOk="0">
                <a:moveTo>
                  <a:pt x="93" y="0"/>
                </a:moveTo>
                <a:lnTo>
                  <a:pt x="93" y="0"/>
                </a:lnTo>
                <a:cubicBezTo>
                  <a:pt x="42" y="0"/>
                  <a:pt x="0" y="42"/>
                  <a:pt x="0" y="101"/>
                </a:cubicBezTo>
                <a:cubicBezTo>
                  <a:pt x="0" y="151"/>
                  <a:pt x="42" y="193"/>
                  <a:pt x="93" y="193"/>
                </a:cubicBezTo>
                <a:cubicBezTo>
                  <a:pt x="143" y="193"/>
                  <a:pt x="185" y="151"/>
                  <a:pt x="185" y="101"/>
                </a:cubicBezTo>
                <a:cubicBezTo>
                  <a:pt x="185" y="42"/>
                  <a:pt x="143" y="0"/>
                  <a:pt x="93" y="0"/>
                </a:cubicBezTo>
                <a:close/>
                <a:moveTo>
                  <a:pt x="93" y="134"/>
                </a:moveTo>
                <a:lnTo>
                  <a:pt x="93" y="134"/>
                </a:lnTo>
                <a:cubicBezTo>
                  <a:pt x="76" y="134"/>
                  <a:pt x="59" y="117"/>
                  <a:pt x="59" y="101"/>
                </a:cubicBezTo>
                <a:cubicBezTo>
                  <a:pt x="59" y="84"/>
                  <a:pt x="76" y="67"/>
                  <a:pt x="93" y="67"/>
                </a:cubicBezTo>
                <a:cubicBezTo>
                  <a:pt x="109" y="67"/>
                  <a:pt x="126" y="84"/>
                  <a:pt x="126" y="101"/>
                </a:cubicBezTo>
                <a:cubicBezTo>
                  <a:pt x="126" y="117"/>
                  <a:pt x="109" y="134"/>
                  <a:pt x="93" y="1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21352439" y="9939966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3" h="194" extrusionOk="0">
                <a:moveTo>
                  <a:pt x="100" y="0"/>
                </a:moveTo>
                <a:lnTo>
                  <a:pt x="100" y="0"/>
                </a:lnTo>
                <a:cubicBezTo>
                  <a:pt x="42" y="0"/>
                  <a:pt x="0" y="42"/>
                  <a:pt x="0" y="101"/>
                </a:cubicBezTo>
                <a:cubicBezTo>
                  <a:pt x="0" y="151"/>
                  <a:pt x="42" y="193"/>
                  <a:pt x="100" y="193"/>
                </a:cubicBezTo>
                <a:cubicBezTo>
                  <a:pt x="150" y="193"/>
                  <a:pt x="192" y="151"/>
                  <a:pt x="192" y="101"/>
                </a:cubicBezTo>
                <a:cubicBezTo>
                  <a:pt x="192" y="42"/>
                  <a:pt x="150" y="0"/>
                  <a:pt x="100" y="0"/>
                </a:cubicBezTo>
                <a:close/>
                <a:moveTo>
                  <a:pt x="100" y="134"/>
                </a:moveTo>
                <a:lnTo>
                  <a:pt x="100" y="134"/>
                </a:lnTo>
                <a:cubicBezTo>
                  <a:pt x="75" y="134"/>
                  <a:pt x="67" y="117"/>
                  <a:pt x="67" y="101"/>
                </a:cubicBezTo>
                <a:cubicBezTo>
                  <a:pt x="67" y="84"/>
                  <a:pt x="75" y="67"/>
                  <a:pt x="100" y="67"/>
                </a:cubicBezTo>
                <a:cubicBezTo>
                  <a:pt x="117" y="67"/>
                  <a:pt x="125" y="84"/>
                  <a:pt x="125" y="101"/>
                </a:cubicBezTo>
                <a:cubicBezTo>
                  <a:pt x="125" y="117"/>
                  <a:pt x="117" y="134"/>
                  <a:pt x="100" y="1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21032723" y="10287892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4" h="193" extrusionOk="0">
                <a:moveTo>
                  <a:pt x="101" y="0"/>
                </a:moveTo>
                <a:lnTo>
                  <a:pt x="101" y="0"/>
                </a:lnTo>
                <a:cubicBezTo>
                  <a:pt x="50" y="0"/>
                  <a:pt x="0" y="42"/>
                  <a:pt x="0" y="92"/>
                </a:cubicBezTo>
                <a:cubicBezTo>
                  <a:pt x="0" y="151"/>
                  <a:pt x="50" y="192"/>
                  <a:pt x="101" y="192"/>
                </a:cubicBezTo>
                <a:cubicBezTo>
                  <a:pt x="151" y="192"/>
                  <a:pt x="193" y="151"/>
                  <a:pt x="193" y="92"/>
                </a:cubicBezTo>
                <a:cubicBezTo>
                  <a:pt x="193" y="42"/>
                  <a:pt x="151" y="0"/>
                  <a:pt x="101" y="0"/>
                </a:cubicBezTo>
                <a:close/>
                <a:moveTo>
                  <a:pt x="101" y="125"/>
                </a:moveTo>
                <a:lnTo>
                  <a:pt x="101" y="125"/>
                </a:lnTo>
                <a:cubicBezTo>
                  <a:pt x="84" y="125"/>
                  <a:pt x="67" y="109"/>
                  <a:pt x="67" y="92"/>
                </a:cubicBezTo>
                <a:cubicBezTo>
                  <a:pt x="67" y="75"/>
                  <a:pt x="84" y="67"/>
                  <a:pt x="101" y="67"/>
                </a:cubicBezTo>
                <a:cubicBezTo>
                  <a:pt x="117" y="67"/>
                  <a:pt x="134" y="75"/>
                  <a:pt x="134" y="92"/>
                </a:cubicBezTo>
                <a:cubicBezTo>
                  <a:pt x="134" y="109"/>
                  <a:pt x="117" y="125"/>
                  <a:pt x="101" y="1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21352439" y="10287892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3" h="193" extrusionOk="0">
                <a:moveTo>
                  <a:pt x="92" y="0"/>
                </a:moveTo>
                <a:lnTo>
                  <a:pt x="92" y="0"/>
                </a:lnTo>
                <a:cubicBezTo>
                  <a:pt x="42" y="0"/>
                  <a:pt x="0" y="42"/>
                  <a:pt x="0" y="92"/>
                </a:cubicBezTo>
                <a:cubicBezTo>
                  <a:pt x="0" y="151"/>
                  <a:pt x="42" y="192"/>
                  <a:pt x="92" y="192"/>
                </a:cubicBezTo>
                <a:cubicBezTo>
                  <a:pt x="150" y="192"/>
                  <a:pt x="192" y="151"/>
                  <a:pt x="192" y="92"/>
                </a:cubicBezTo>
                <a:cubicBezTo>
                  <a:pt x="192" y="42"/>
                  <a:pt x="150" y="0"/>
                  <a:pt x="92" y="0"/>
                </a:cubicBezTo>
                <a:close/>
                <a:moveTo>
                  <a:pt x="92" y="125"/>
                </a:moveTo>
                <a:lnTo>
                  <a:pt x="92" y="125"/>
                </a:lnTo>
                <a:cubicBezTo>
                  <a:pt x="75" y="125"/>
                  <a:pt x="67" y="109"/>
                  <a:pt x="67" y="92"/>
                </a:cubicBezTo>
                <a:cubicBezTo>
                  <a:pt x="67" y="75"/>
                  <a:pt x="75" y="67"/>
                  <a:pt x="92" y="67"/>
                </a:cubicBezTo>
                <a:cubicBezTo>
                  <a:pt x="109" y="67"/>
                  <a:pt x="125" y="75"/>
                  <a:pt x="125" y="92"/>
                </a:cubicBezTo>
                <a:cubicBezTo>
                  <a:pt x="125" y="109"/>
                  <a:pt x="109" y="125"/>
                  <a:pt x="92" y="1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9"/>
          <p:cNvSpPr txBox="1"/>
          <p:nvPr/>
        </p:nvSpPr>
        <p:spPr>
          <a:xfrm>
            <a:off x="9698775" y="5331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1" name="Google Shape;621;p9"/>
          <p:cNvSpPr txBox="1"/>
          <p:nvPr/>
        </p:nvSpPr>
        <p:spPr>
          <a:xfrm>
            <a:off x="2451398" y="1954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28;p5"/>
          <p:cNvGrpSpPr/>
          <p:nvPr/>
        </p:nvGrpSpPr>
        <p:grpSpPr>
          <a:xfrm>
            <a:off x="1544783" y="7826057"/>
            <a:ext cx="3119385" cy="1166475"/>
            <a:chOff x="2858924" y="10551006"/>
            <a:chExt cx="3634800" cy="1166475"/>
          </a:xfrm>
        </p:grpSpPr>
        <p:sp>
          <p:nvSpPr>
            <p:cNvPr id="288" name="Google Shape;229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9" name="Google Shape;230;p5"/>
            <p:cNvSpPr/>
            <p:nvPr/>
          </p:nvSpPr>
          <p:spPr>
            <a:xfrm>
              <a:off x="2858924" y="10991150"/>
              <a:ext cx="3634800" cy="72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28;p5"/>
          <p:cNvGrpSpPr/>
          <p:nvPr/>
        </p:nvGrpSpPr>
        <p:grpSpPr>
          <a:xfrm>
            <a:off x="5209585" y="7815729"/>
            <a:ext cx="3119385" cy="1166475"/>
            <a:chOff x="2858924" y="10551006"/>
            <a:chExt cx="3634800" cy="1166475"/>
          </a:xfrm>
        </p:grpSpPr>
        <p:sp>
          <p:nvSpPr>
            <p:cNvPr id="291" name="Google Shape;229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30;p5"/>
            <p:cNvSpPr/>
            <p:nvPr/>
          </p:nvSpPr>
          <p:spPr>
            <a:xfrm>
              <a:off x="2858924" y="10991150"/>
              <a:ext cx="3634800" cy="72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28;p5"/>
          <p:cNvGrpSpPr/>
          <p:nvPr/>
        </p:nvGrpSpPr>
        <p:grpSpPr>
          <a:xfrm>
            <a:off x="16081170" y="7219668"/>
            <a:ext cx="3119385" cy="1166475"/>
            <a:chOff x="2858924" y="10551006"/>
            <a:chExt cx="3634800" cy="1166475"/>
          </a:xfrm>
        </p:grpSpPr>
        <p:sp>
          <p:nvSpPr>
            <p:cNvPr id="294" name="Google Shape;229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5" name="Google Shape;230;p5"/>
            <p:cNvSpPr/>
            <p:nvPr/>
          </p:nvSpPr>
          <p:spPr>
            <a:xfrm>
              <a:off x="2858924" y="10991150"/>
              <a:ext cx="3634800" cy="72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28;p5"/>
          <p:cNvGrpSpPr/>
          <p:nvPr/>
        </p:nvGrpSpPr>
        <p:grpSpPr>
          <a:xfrm>
            <a:off x="19745972" y="7209340"/>
            <a:ext cx="3119385" cy="1166475"/>
            <a:chOff x="2858924" y="10551006"/>
            <a:chExt cx="3634800" cy="1166475"/>
          </a:xfrm>
        </p:grpSpPr>
        <p:sp>
          <p:nvSpPr>
            <p:cNvPr id="297" name="Google Shape;229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8" name="Google Shape;230;p5"/>
            <p:cNvSpPr/>
            <p:nvPr/>
          </p:nvSpPr>
          <p:spPr>
            <a:xfrm>
              <a:off x="2858924" y="10991150"/>
              <a:ext cx="3634800" cy="72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"/>
          <p:cNvSpPr/>
          <p:nvPr/>
        </p:nvSpPr>
        <p:spPr>
          <a:xfrm>
            <a:off x="6575890" y="5786334"/>
            <a:ext cx="34501" cy="34501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9"/>
                  <a:pt x="27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0"/>
          <p:cNvSpPr/>
          <p:nvPr/>
        </p:nvSpPr>
        <p:spPr>
          <a:xfrm>
            <a:off x="6575890" y="11681740"/>
            <a:ext cx="34501" cy="34501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36"/>
                  <a:pt x="18" y="36"/>
                </a:cubicBezTo>
                <a:cubicBezTo>
                  <a:pt x="27" y="36"/>
                  <a:pt x="36" y="36"/>
                  <a:pt x="36" y="18"/>
                </a:cubicBezTo>
                <a:cubicBezTo>
                  <a:pt x="36" y="9"/>
                  <a:pt x="27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>
            <a:off x="7382360" y="3586877"/>
            <a:ext cx="9431797" cy="9431786"/>
          </a:xfrm>
          <a:custGeom>
            <a:avLst/>
            <a:gdLst/>
            <a:ahLst/>
            <a:cxnLst/>
            <a:rect l="l" t="t" r="r" b="b"/>
            <a:pathLst>
              <a:path w="9645" h="9646" extrusionOk="0">
                <a:moveTo>
                  <a:pt x="7909" y="4827"/>
                </a:moveTo>
                <a:lnTo>
                  <a:pt x="7909" y="4827"/>
                </a:lnTo>
                <a:cubicBezTo>
                  <a:pt x="8993" y="3769"/>
                  <a:pt x="9644" y="2776"/>
                  <a:pt x="9644" y="2080"/>
                </a:cubicBezTo>
                <a:cubicBezTo>
                  <a:pt x="9644" y="1790"/>
                  <a:pt x="9527" y="1555"/>
                  <a:pt x="9319" y="1393"/>
                </a:cubicBezTo>
                <a:cubicBezTo>
                  <a:pt x="8740" y="958"/>
                  <a:pt x="7628" y="1239"/>
                  <a:pt x="6797" y="1546"/>
                </a:cubicBezTo>
                <a:cubicBezTo>
                  <a:pt x="6715" y="1582"/>
                  <a:pt x="6634" y="1609"/>
                  <a:pt x="6552" y="1646"/>
                </a:cubicBezTo>
                <a:cubicBezTo>
                  <a:pt x="6526" y="1591"/>
                  <a:pt x="6498" y="1537"/>
                  <a:pt x="6480" y="1483"/>
                </a:cubicBezTo>
                <a:cubicBezTo>
                  <a:pt x="6055" y="525"/>
                  <a:pt x="5468" y="0"/>
                  <a:pt x="4827" y="0"/>
                </a:cubicBezTo>
                <a:cubicBezTo>
                  <a:pt x="4176" y="0"/>
                  <a:pt x="3588" y="525"/>
                  <a:pt x="3164" y="1483"/>
                </a:cubicBezTo>
                <a:cubicBezTo>
                  <a:pt x="3145" y="1537"/>
                  <a:pt x="3118" y="1591"/>
                  <a:pt x="3091" y="1646"/>
                </a:cubicBezTo>
                <a:cubicBezTo>
                  <a:pt x="3010" y="1609"/>
                  <a:pt x="2929" y="1582"/>
                  <a:pt x="2847" y="1546"/>
                </a:cubicBezTo>
                <a:cubicBezTo>
                  <a:pt x="2016" y="1239"/>
                  <a:pt x="904" y="958"/>
                  <a:pt x="325" y="1393"/>
                </a:cubicBezTo>
                <a:cubicBezTo>
                  <a:pt x="117" y="1555"/>
                  <a:pt x="0" y="1790"/>
                  <a:pt x="0" y="2080"/>
                </a:cubicBezTo>
                <a:cubicBezTo>
                  <a:pt x="0" y="2776"/>
                  <a:pt x="650" y="3769"/>
                  <a:pt x="1735" y="4827"/>
                </a:cubicBezTo>
                <a:cubicBezTo>
                  <a:pt x="650" y="5875"/>
                  <a:pt x="0" y="6878"/>
                  <a:pt x="0" y="7565"/>
                </a:cubicBezTo>
                <a:cubicBezTo>
                  <a:pt x="0" y="7855"/>
                  <a:pt x="117" y="8099"/>
                  <a:pt x="325" y="8252"/>
                </a:cubicBezTo>
                <a:cubicBezTo>
                  <a:pt x="542" y="8415"/>
                  <a:pt x="822" y="8479"/>
                  <a:pt x="1139" y="8479"/>
                </a:cubicBezTo>
                <a:cubicBezTo>
                  <a:pt x="1681" y="8479"/>
                  <a:pt x="2323" y="8289"/>
                  <a:pt x="2847" y="8099"/>
                </a:cubicBezTo>
                <a:cubicBezTo>
                  <a:pt x="2929" y="8063"/>
                  <a:pt x="3010" y="8036"/>
                  <a:pt x="3091" y="7999"/>
                </a:cubicBezTo>
                <a:cubicBezTo>
                  <a:pt x="3118" y="8054"/>
                  <a:pt x="3145" y="8108"/>
                  <a:pt x="3164" y="8162"/>
                </a:cubicBezTo>
                <a:cubicBezTo>
                  <a:pt x="3588" y="9120"/>
                  <a:pt x="4176" y="9645"/>
                  <a:pt x="4827" y="9645"/>
                </a:cubicBezTo>
                <a:cubicBezTo>
                  <a:pt x="5468" y="9645"/>
                  <a:pt x="6055" y="9120"/>
                  <a:pt x="6480" y="8162"/>
                </a:cubicBezTo>
                <a:cubicBezTo>
                  <a:pt x="6498" y="8108"/>
                  <a:pt x="6526" y="8054"/>
                  <a:pt x="6552" y="7999"/>
                </a:cubicBezTo>
                <a:cubicBezTo>
                  <a:pt x="6634" y="8036"/>
                  <a:pt x="6715" y="8063"/>
                  <a:pt x="6797" y="8099"/>
                </a:cubicBezTo>
                <a:cubicBezTo>
                  <a:pt x="7321" y="8289"/>
                  <a:pt x="7963" y="8479"/>
                  <a:pt x="8505" y="8479"/>
                </a:cubicBezTo>
                <a:cubicBezTo>
                  <a:pt x="8822" y="8479"/>
                  <a:pt x="9102" y="8415"/>
                  <a:pt x="9319" y="8252"/>
                </a:cubicBezTo>
                <a:cubicBezTo>
                  <a:pt x="9527" y="8099"/>
                  <a:pt x="9644" y="7855"/>
                  <a:pt x="9644" y="7565"/>
                </a:cubicBezTo>
                <a:cubicBezTo>
                  <a:pt x="9644" y="6878"/>
                  <a:pt x="8993" y="5875"/>
                  <a:pt x="7909" y="4827"/>
                </a:cubicBezTo>
                <a:close/>
                <a:moveTo>
                  <a:pt x="6959" y="1971"/>
                </a:moveTo>
                <a:lnTo>
                  <a:pt x="6959" y="1971"/>
                </a:lnTo>
                <a:cubicBezTo>
                  <a:pt x="7574" y="1736"/>
                  <a:pt x="8117" y="1619"/>
                  <a:pt x="8505" y="1619"/>
                </a:cubicBezTo>
                <a:cubicBezTo>
                  <a:pt x="8749" y="1619"/>
                  <a:pt x="8930" y="1664"/>
                  <a:pt x="9048" y="1754"/>
                </a:cubicBezTo>
                <a:cubicBezTo>
                  <a:pt x="9147" y="1827"/>
                  <a:pt x="9192" y="1935"/>
                  <a:pt x="9192" y="2080"/>
                </a:cubicBezTo>
                <a:cubicBezTo>
                  <a:pt x="9192" y="2297"/>
                  <a:pt x="9093" y="2785"/>
                  <a:pt x="8397" y="3633"/>
                </a:cubicBezTo>
                <a:cubicBezTo>
                  <a:pt x="8162" y="3923"/>
                  <a:pt x="7881" y="4221"/>
                  <a:pt x="7574" y="4519"/>
                </a:cubicBezTo>
                <a:cubicBezTo>
                  <a:pt x="7411" y="4375"/>
                  <a:pt x="7249" y="4230"/>
                  <a:pt x="7077" y="4085"/>
                </a:cubicBezTo>
                <a:cubicBezTo>
                  <a:pt x="7023" y="3354"/>
                  <a:pt x="6896" y="2667"/>
                  <a:pt x="6697" y="2070"/>
                </a:cubicBezTo>
                <a:cubicBezTo>
                  <a:pt x="6788" y="2034"/>
                  <a:pt x="6869" y="1998"/>
                  <a:pt x="6959" y="1971"/>
                </a:cubicBezTo>
                <a:close/>
                <a:moveTo>
                  <a:pt x="6137" y="5721"/>
                </a:moveTo>
                <a:lnTo>
                  <a:pt x="6137" y="5721"/>
                </a:lnTo>
                <a:cubicBezTo>
                  <a:pt x="5703" y="6047"/>
                  <a:pt x="5260" y="6345"/>
                  <a:pt x="4827" y="6616"/>
                </a:cubicBezTo>
                <a:cubicBezTo>
                  <a:pt x="4384" y="6345"/>
                  <a:pt x="3941" y="6047"/>
                  <a:pt x="3507" y="5721"/>
                </a:cubicBezTo>
                <a:cubicBezTo>
                  <a:pt x="3335" y="5595"/>
                  <a:pt x="3164" y="5468"/>
                  <a:pt x="3010" y="5342"/>
                </a:cubicBezTo>
                <a:cubicBezTo>
                  <a:pt x="3001" y="5170"/>
                  <a:pt x="2992" y="4998"/>
                  <a:pt x="2992" y="4827"/>
                </a:cubicBezTo>
                <a:cubicBezTo>
                  <a:pt x="2992" y="4646"/>
                  <a:pt x="3001" y="4474"/>
                  <a:pt x="3010" y="4302"/>
                </a:cubicBezTo>
                <a:cubicBezTo>
                  <a:pt x="3164" y="4176"/>
                  <a:pt x="3335" y="4049"/>
                  <a:pt x="3507" y="3923"/>
                </a:cubicBezTo>
                <a:cubicBezTo>
                  <a:pt x="3941" y="3597"/>
                  <a:pt x="4384" y="3300"/>
                  <a:pt x="4827" y="3029"/>
                </a:cubicBezTo>
                <a:cubicBezTo>
                  <a:pt x="5260" y="3300"/>
                  <a:pt x="5703" y="3597"/>
                  <a:pt x="6137" y="3923"/>
                </a:cubicBezTo>
                <a:cubicBezTo>
                  <a:pt x="6309" y="4049"/>
                  <a:pt x="6480" y="4176"/>
                  <a:pt x="6634" y="4302"/>
                </a:cubicBezTo>
                <a:cubicBezTo>
                  <a:pt x="6643" y="4474"/>
                  <a:pt x="6652" y="4646"/>
                  <a:pt x="6652" y="4827"/>
                </a:cubicBezTo>
                <a:cubicBezTo>
                  <a:pt x="6652" y="4998"/>
                  <a:pt x="6643" y="5170"/>
                  <a:pt x="6634" y="5342"/>
                </a:cubicBezTo>
                <a:cubicBezTo>
                  <a:pt x="6480" y="5468"/>
                  <a:pt x="6309" y="5595"/>
                  <a:pt x="6137" y="5721"/>
                </a:cubicBezTo>
                <a:close/>
                <a:moveTo>
                  <a:pt x="6589" y="5947"/>
                </a:moveTo>
                <a:lnTo>
                  <a:pt x="6589" y="5947"/>
                </a:lnTo>
                <a:cubicBezTo>
                  <a:pt x="6526" y="6472"/>
                  <a:pt x="6426" y="6960"/>
                  <a:pt x="6290" y="7403"/>
                </a:cubicBezTo>
                <a:cubicBezTo>
                  <a:pt x="5956" y="7249"/>
                  <a:pt x="5603" y="7069"/>
                  <a:pt x="5260" y="6869"/>
                </a:cubicBezTo>
                <a:cubicBezTo>
                  <a:pt x="5648" y="6625"/>
                  <a:pt x="6028" y="6363"/>
                  <a:pt x="6408" y="6083"/>
                </a:cubicBezTo>
                <a:cubicBezTo>
                  <a:pt x="6471" y="6038"/>
                  <a:pt x="6526" y="5993"/>
                  <a:pt x="6589" y="5947"/>
                </a:cubicBezTo>
                <a:close/>
                <a:moveTo>
                  <a:pt x="4384" y="6869"/>
                </a:moveTo>
                <a:lnTo>
                  <a:pt x="4384" y="6869"/>
                </a:lnTo>
                <a:cubicBezTo>
                  <a:pt x="4041" y="7069"/>
                  <a:pt x="3688" y="7249"/>
                  <a:pt x="3353" y="7403"/>
                </a:cubicBezTo>
                <a:cubicBezTo>
                  <a:pt x="3218" y="6960"/>
                  <a:pt x="3118" y="6472"/>
                  <a:pt x="3055" y="5947"/>
                </a:cubicBezTo>
                <a:cubicBezTo>
                  <a:pt x="3118" y="5993"/>
                  <a:pt x="3173" y="6038"/>
                  <a:pt x="3236" y="6083"/>
                </a:cubicBezTo>
                <a:cubicBezTo>
                  <a:pt x="3616" y="6363"/>
                  <a:pt x="3995" y="6625"/>
                  <a:pt x="4384" y="6869"/>
                </a:cubicBezTo>
                <a:close/>
                <a:moveTo>
                  <a:pt x="2549" y="4953"/>
                </a:moveTo>
                <a:lnTo>
                  <a:pt x="2549" y="4953"/>
                </a:lnTo>
                <a:cubicBezTo>
                  <a:pt x="2495" y="4908"/>
                  <a:pt x="2449" y="4863"/>
                  <a:pt x="2395" y="4827"/>
                </a:cubicBezTo>
                <a:cubicBezTo>
                  <a:pt x="2449" y="4781"/>
                  <a:pt x="2495" y="4736"/>
                  <a:pt x="2549" y="4691"/>
                </a:cubicBezTo>
                <a:cubicBezTo>
                  <a:pt x="2549" y="4736"/>
                  <a:pt x="2549" y="4781"/>
                  <a:pt x="2549" y="4827"/>
                </a:cubicBezTo>
                <a:cubicBezTo>
                  <a:pt x="2549" y="4863"/>
                  <a:pt x="2549" y="4908"/>
                  <a:pt x="2549" y="4953"/>
                </a:cubicBezTo>
                <a:close/>
                <a:moveTo>
                  <a:pt x="3055" y="3697"/>
                </a:moveTo>
                <a:lnTo>
                  <a:pt x="3055" y="3697"/>
                </a:lnTo>
                <a:cubicBezTo>
                  <a:pt x="3118" y="3182"/>
                  <a:pt x="3218" y="2685"/>
                  <a:pt x="3353" y="2251"/>
                </a:cubicBezTo>
                <a:cubicBezTo>
                  <a:pt x="3688" y="2405"/>
                  <a:pt x="4041" y="2577"/>
                  <a:pt x="4384" y="2776"/>
                </a:cubicBezTo>
                <a:cubicBezTo>
                  <a:pt x="3995" y="3020"/>
                  <a:pt x="3616" y="3282"/>
                  <a:pt x="3236" y="3561"/>
                </a:cubicBezTo>
                <a:cubicBezTo>
                  <a:pt x="3173" y="3606"/>
                  <a:pt x="3118" y="3651"/>
                  <a:pt x="3055" y="3697"/>
                </a:cubicBezTo>
                <a:close/>
                <a:moveTo>
                  <a:pt x="5260" y="2776"/>
                </a:moveTo>
                <a:lnTo>
                  <a:pt x="5260" y="2776"/>
                </a:lnTo>
                <a:cubicBezTo>
                  <a:pt x="5603" y="2577"/>
                  <a:pt x="5956" y="2405"/>
                  <a:pt x="6290" y="2251"/>
                </a:cubicBezTo>
                <a:cubicBezTo>
                  <a:pt x="6426" y="2685"/>
                  <a:pt x="6526" y="3182"/>
                  <a:pt x="6589" y="3697"/>
                </a:cubicBezTo>
                <a:cubicBezTo>
                  <a:pt x="6526" y="3651"/>
                  <a:pt x="6471" y="3606"/>
                  <a:pt x="6408" y="3561"/>
                </a:cubicBezTo>
                <a:cubicBezTo>
                  <a:pt x="6028" y="3282"/>
                  <a:pt x="5648" y="3020"/>
                  <a:pt x="5260" y="2776"/>
                </a:cubicBezTo>
                <a:close/>
                <a:moveTo>
                  <a:pt x="7095" y="4691"/>
                </a:moveTo>
                <a:lnTo>
                  <a:pt x="7095" y="4691"/>
                </a:lnTo>
                <a:cubicBezTo>
                  <a:pt x="7149" y="4736"/>
                  <a:pt x="7194" y="4781"/>
                  <a:pt x="7249" y="4827"/>
                </a:cubicBezTo>
                <a:cubicBezTo>
                  <a:pt x="7194" y="4863"/>
                  <a:pt x="7149" y="4908"/>
                  <a:pt x="7095" y="4953"/>
                </a:cubicBezTo>
                <a:cubicBezTo>
                  <a:pt x="7095" y="4908"/>
                  <a:pt x="7095" y="4863"/>
                  <a:pt x="7095" y="4827"/>
                </a:cubicBezTo>
                <a:cubicBezTo>
                  <a:pt x="7095" y="4781"/>
                  <a:pt x="7095" y="4736"/>
                  <a:pt x="7095" y="4691"/>
                </a:cubicBezTo>
                <a:close/>
                <a:moveTo>
                  <a:pt x="3579" y="1664"/>
                </a:moveTo>
                <a:lnTo>
                  <a:pt x="3579" y="1664"/>
                </a:lnTo>
                <a:cubicBezTo>
                  <a:pt x="3923" y="895"/>
                  <a:pt x="4375" y="453"/>
                  <a:pt x="4827" y="453"/>
                </a:cubicBezTo>
                <a:cubicBezTo>
                  <a:pt x="5269" y="453"/>
                  <a:pt x="5721" y="895"/>
                  <a:pt x="6064" y="1664"/>
                </a:cubicBezTo>
                <a:cubicBezTo>
                  <a:pt x="6092" y="1718"/>
                  <a:pt x="6119" y="1772"/>
                  <a:pt x="6137" y="1827"/>
                </a:cubicBezTo>
                <a:cubicBezTo>
                  <a:pt x="5712" y="2016"/>
                  <a:pt x="5269" y="2251"/>
                  <a:pt x="4827" y="2514"/>
                </a:cubicBezTo>
                <a:cubicBezTo>
                  <a:pt x="4375" y="2251"/>
                  <a:pt x="3932" y="2016"/>
                  <a:pt x="3507" y="1827"/>
                </a:cubicBezTo>
                <a:cubicBezTo>
                  <a:pt x="3525" y="1772"/>
                  <a:pt x="3552" y="1718"/>
                  <a:pt x="3579" y="1664"/>
                </a:cubicBezTo>
                <a:close/>
                <a:moveTo>
                  <a:pt x="1247" y="3633"/>
                </a:moveTo>
                <a:lnTo>
                  <a:pt x="1247" y="3633"/>
                </a:lnTo>
                <a:cubicBezTo>
                  <a:pt x="551" y="2785"/>
                  <a:pt x="452" y="2297"/>
                  <a:pt x="452" y="2080"/>
                </a:cubicBezTo>
                <a:cubicBezTo>
                  <a:pt x="452" y="1935"/>
                  <a:pt x="497" y="1827"/>
                  <a:pt x="596" y="1754"/>
                </a:cubicBezTo>
                <a:cubicBezTo>
                  <a:pt x="714" y="1664"/>
                  <a:pt x="895" y="1619"/>
                  <a:pt x="1139" y="1619"/>
                </a:cubicBezTo>
                <a:cubicBezTo>
                  <a:pt x="1527" y="1619"/>
                  <a:pt x="2070" y="1736"/>
                  <a:pt x="2684" y="1971"/>
                </a:cubicBezTo>
                <a:cubicBezTo>
                  <a:pt x="2775" y="1998"/>
                  <a:pt x="2856" y="2034"/>
                  <a:pt x="2947" y="2070"/>
                </a:cubicBezTo>
                <a:cubicBezTo>
                  <a:pt x="2748" y="2667"/>
                  <a:pt x="2621" y="3354"/>
                  <a:pt x="2567" y="4085"/>
                </a:cubicBezTo>
                <a:cubicBezTo>
                  <a:pt x="2395" y="4230"/>
                  <a:pt x="2233" y="4375"/>
                  <a:pt x="2070" y="4519"/>
                </a:cubicBezTo>
                <a:cubicBezTo>
                  <a:pt x="1762" y="4221"/>
                  <a:pt x="1482" y="3923"/>
                  <a:pt x="1247" y="3633"/>
                </a:cubicBezTo>
                <a:close/>
                <a:moveTo>
                  <a:pt x="2684" y="7674"/>
                </a:moveTo>
                <a:lnTo>
                  <a:pt x="2684" y="7674"/>
                </a:lnTo>
                <a:cubicBezTo>
                  <a:pt x="1690" y="8045"/>
                  <a:pt x="913" y="8126"/>
                  <a:pt x="596" y="7891"/>
                </a:cubicBezTo>
                <a:cubicBezTo>
                  <a:pt x="497" y="7819"/>
                  <a:pt x="452" y="7719"/>
                  <a:pt x="452" y="7565"/>
                </a:cubicBezTo>
                <a:cubicBezTo>
                  <a:pt x="452" y="7349"/>
                  <a:pt x="551" y="6869"/>
                  <a:pt x="1247" y="6011"/>
                </a:cubicBezTo>
                <a:cubicBezTo>
                  <a:pt x="1482" y="5721"/>
                  <a:pt x="1762" y="5423"/>
                  <a:pt x="2070" y="5125"/>
                </a:cubicBezTo>
                <a:cubicBezTo>
                  <a:pt x="2233" y="5270"/>
                  <a:pt x="2395" y="5414"/>
                  <a:pt x="2567" y="5559"/>
                </a:cubicBezTo>
                <a:cubicBezTo>
                  <a:pt x="2621" y="6291"/>
                  <a:pt x="2748" y="6978"/>
                  <a:pt x="2947" y="7575"/>
                </a:cubicBezTo>
                <a:cubicBezTo>
                  <a:pt x="2856" y="7611"/>
                  <a:pt x="2775" y="7647"/>
                  <a:pt x="2684" y="7674"/>
                </a:cubicBezTo>
                <a:close/>
                <a:moveTo>
                  <a:pt x="6064" y="7981"/>
                </a:moveTo>
                <a:lnTo>
                  <a:pt x="6064" y="7981"/>
                </a:lnTo>
                <a:cubicBezTo>
                  <a:pt x="5721" y="8759"/>
                  <a:pt x="5269" y="9202"/>
                  <a:pt x="4827" y="9202"/>
                </a:cubicBezTo>
                <a:cubicBezTo>
                  <a:pt x="4375" y="9202"/>
                  <a:pt x="3923" y="8759"/>
                  <a:pt x="3579" y="7981"/>
                </a:cubicBezTo>
                <a:cubicBezTo>
                  <a:pt x="3552" y="7927"/>
                  <a:pt x="3525" y="7873"/>
                  <a:pt x="3507" y="7819"/>
                </a:cubicBezTo>
                <a:cubicBezTo>
                  <a:pt x="3932" y="7629"/>
                  <a:pt x="4375" y="7394"/>
                  <a:pt x="4827" y="7141"/>
                </a:cubicBezTo>
                <a:cubicBezTo>
                  <a:pt x="5269" y="7394"/>
                  <a:pt x="5712" y="7629"/>
                  <a:pt x="6137" y="7819"/>
                </a:cubicBezTo>
                <a:cubicBezTo>
                  <a:pt x="6119" y="7873"/>
                  <a:pt x="6092" y="7927"/>
                  <a:pt x="6064" y="7981"/>
                </a:cubicBezTo>
                <a:close/>
                <a:moveTo>
                  <a:pt x="9192" y="7565"/>
                </a:moveTo>
                <a:lnTo>
                  <a:pt x="9192" y="7565"/>
                </a:lnTo>
                <a:cubicBezTo>
                  <a:pt x="9192" y="7719"/>
                  <a:pt x="9147" y="7819"/>
                  <a:pt x="9048" y="7891"/>
                </a:cubicBezTo>
                <a:cubicBezTo>
                  <a:pt x="8731" y="8126"/>
                  <a:pt x="7954" y="8045"/>
                  <a:pt x="6959" y="7674"/>
                </a:cubicBezTo>
                <a:cubicBezTo>
                  <a:pt x="6869" y="7647"/>
                  <a:pt x="6788" y="7611"/>
                  <a:pt x="6697" y="7575"/>
                </a:cubicBezTo>
                <a:cubicBezTo>
                  <a:pt x="6896" y="6978"/>
                  <a:pt x="7023" y="6291"/>
                  <a:pt x="7077" y="5559"/>
                </a:cubicBezTo>
                <a:cubicBezTo>
                  <a:pt x="7249" y="5414"/>
                  <a:pt x="7411" y="5270"/>
                  <a:pt x="7574" y="5125"/>
                </a:cubicBezTo>
                <a:cubicBezTo>
                  <a:pt x="7881" y="5423"/>
                  <a:pt x="8162" y="5721"/>
                  <a:pt x="8397" y="6011"/>
                </a:cubicBezTo>
                <a:cubicBezTo>
                  <a:pt x="9093" y="6869"/>
                  <a:pt x="9192" y="7349"/>
                  <a:pt x="9192" y="7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"/>
          <p:cNvSpPr/>
          <p:nvPr/>
        </p:nvSpPr>
        <p:spPr>
          <a:xfrm>
            <a:off x="9624946" y="5708706"/>
            <a:ext cx="5101874" cy="5119114"/>
          </a:xfrm>
          <a:custGeom>
            <a:avLst/>
            <a:gdLst/>
            <a:ahLst/>
            <a:cxnLst/>
            <a:rect l="l" t="t" r="r" b="b"/>
            <a:pathLst>
              <a:path w="5216" h="5234" extrusionOk="0">
                <a:moveTo>
                  <a:pt x="2305" y="407"/>
                </a:moveTo>
                <a:lnTo>
                  <a:pt x="2531" y="108"/>
                </a:lnTo>
                <a:lnTo>
                  <a:pt x="3181" y="262"/>
                </a:lnTo>
                <a:lnTo>
                  <a:pt x="4736" y="181"/>
                </a:lnTo>
                <a:lnTo>
                  <a:pt x="5215" y="895"/>
                </a:lnTo>
                <a:lnTo>
                  <a:pt x="4799" y="4004"/>
                </a:lnTo>
                <a:lnTo>
                  <a:pt x="4293" y="5025"/>
                </a:lnTo>
                <a:lnTo>
                  <a:pt x="3796" y="5233"/>
                </a:lnTo>
                <a:lnTo>
                  <a:pt x="2964" y="4501"/>
                </a:lnTo>
                <a:lnTo>
                  <a:pt x="2576" y="4275"/>
                </a:lnTo>
                <a:lnTo>
                  <a:pt x="1979" y="4636"/>
                </a:lnTo>
                <a:lnTo>
                  <a:pt x="1555" y="5233"/>
                </a:lnTo>
                <a:lnTo>
                  <a:pt x="886" y="5016"/>
                </a:lnTo>
                <a:lnTo>
                  <a:pt x="0" y="1717"/>
                </a:lnTo>
                <a:lnTo>
                  <a:pt x="181" y="370"/>
                </a:lnTo>
                <a:lnTo>
                  <a:pt x="1211" y="0"/>
                </a:lnTo>
                <a:lnTo>
                  <a:pt x="2305" y="407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9439500" y="5389569"/>
            <a:ext cx="5412384" cy="5658216"/>
          </a:xfrm>
          <a:custGeom>
            <a:avLst/>
            <a:gdLst/>
            <a:ahLst/>
            <a:cxnLst/>
            <a:rect l="l" t="t" r="r" b="b"/>
            <a:pathLst>
              <a:path w="5532" h="5786" extrusionOk="0">
                <a:moveTo>
                  <a:pt x="1519" y="5740"/>
                </a:moveTo>
                <a:lnTo>
                  <a:pt x="1519" y="5740"/>
                </a:lnTo>
                <a:cubicBezTo>
                  <a:pt x="1473" y="5740"/>
                  <a:pt x="1419" y="5731"/>
                  <a:pt x="1365" y="5721"/>
                </a:cubicBezTo>
                <a:cubicBezTo>
                  <a:pt x="1193" y="5676"/>
                  <a:pt x="1031" y="5559"/>
                  <a:pt x="904" y="5387"/>
                </a:cubicBezTo>
                <a:cubicBezTo>
                  <a:pt x="759" y="5197"/>
                  <a:pt x="642" y="4926"/>
                  <a:pt x="560" y="4592"/>
                </a:cubicBezTo>
                <a:cubicBezTo>
                  <a:pt x="542" y="4537"/>
                  <a:pt x="416" y="4122"/>
                  <a:pt x="280" y="3552"/>
                </a:cubicBezTo>
                <a:cubicBezTo>
                  <a:pt x="99" y="2748"/>
                  <a:pt x="0" y="2061"/>
                  <a:pt x="0" y="1510"/>
                </a:cubicBezTo>
                <a:cubicBezTo>
                  <a:pt x="0" y="1040"/>
                  <a:pt x="163" y="670"/>
                  <a:pt x="452" y="453"/>
                </a:cubicBezTo>
                <a:cubicBezTo>
                  <a:pt x="1067" y="0"/>
                  <a:pt x="1781" y="308"/>
                  <a:pt x="2414" y="579"/>
                </a:cubicBezTo>
                <a:cubicBezTo>
                  <a:pt x="2766" y="724"/>
                  <a:pt x="3091" y="868"/>
                  <a:pt x="3362" y="868"/>
                </a:cubicBezTo>
                <a:cubicBezTo>
                  <a:pt x="3461" y="868"/>
                  <a:pt x="3534" y="941"/>
                  <a:pt x="3534" y="1031"/>
                </a:cubicBezTo>
                <a:cubicBezTo>
                  <a:pt x="3534" y="1130"/>
                  <a:pt x="3461" y="1203"/>
                  <a:pt x="3362" y="1203"/>
                </a:cubicBezTo>
                <a:cubicBezTo>
                  <a:pt x="3027" y="1203"/>
                  <a:pt x="2667" y="1049"/>
                  <a:pt x="2278" y="887"/>
                </a:cubicBezTo>
                <a:cubicBezTo>
                  <a:pt x="1989" y="760"/>
                  <a:pt x="1681" y="633"/>
                  <a:pt x="1392" y="579"/>
                </a:cubicBezTo>
                <a:cubicBezTo>
                  <a:pt x="1094" y="525"/>
                  <a:pt x="859" y="570"/>
                  <a:pt x="660" y="724"/>
                </a:cubicBezTo>
                <a:cubicBezTo>
                  <a:pt x="380" y="923"/>
                  <a:pt x="343" y="1302"/>
                  <a:pt x="343" y="1510"/>
                </a:cubicBezTo>
                <a:cubicBezTo>
                  <a:pt x="343" y="2756"/>
                  <a:pt x="877" y="4474"/>
                  <a:pt x="877" y="4492"/>
                </a:cubicBezTo>
                <a:cubicBezTo>
                  <a:pt x="886" y="4501"/>
                  <a:pt x="886" y="4501"/>
                  <a:pt x="886" y="4501"/>
                </a:cubicBezTo>
                <a:cubicBezTo>
                  <a:pt x="1012" y="5017"/>
                  <a:pt x="1211" y="5333"/>
                  <a:pt x="1446" y="5387"/>
                </a:cubicBezTo>
                <a:cubicBezTo>
                  <a:pt x="1600" y="5432"/>
                  <a:pt x="1745" y="5342"/>
                  <a:pt x="1799" y="5279"/>
                </a:cubicBezTo>
                <a:cubicBezTo>
                  <a:pt x="1853" y="5225"/>
                  <a:pt x="1952" y="5098"/>
                  <a:pt x="2124" y="4800"/>
                </a:cubicBezTo>
                <a:cubicBezTo>
                  <a:pt x="2260" y="4555"/>
                  <a:pt x="2504" y="4420"/>
                  <a:pt x="2775" y="4420"/>
                </a:cubicBezTo>
                <a:lnTo>
                  <a:pt x="2775" y="4420"/>
                </a:lnTo>
                <a:cubicBezTo>
                  <a:pt x="3054" y="4420"/>
                  <a:pt x="3299" y="4564"/>
                  <a:pt x="3434" y="4800"/>
                </a:cubicBezTo>
                <a:cubicBezTo>
                  <a:pt x="3642" y="5161"/>
                  <a:pt x="3714" y="5261"/>
                  <a:pt x="3733" y="5279"/>
                </a:cubicBezTo>
                <a:cubicBezTo>
                  <a:pt x="3796" y="5342"/>
                  <a:pt x="3940" y="5432"/>
                  <a:pt x="4094" y="5387"/>
                </a:cubicBezTo>
                <a:cubicBezTo>
                  <a:pt x="4320" y="5333"/>
                  <a:pt x="4519" y="5017"/>
                  <a:pt x="4654" y="4501"/>
                </a:cubicBezTo>
                <a:cubicBezTo>
                  <a:pt x="4654" y="4501"/>
                  <a:pt x="4654" y="4501"/>
                  <a:pt x="4654" y="4492"/>
                </a:cubicBezTo>
                <a:cubicBezTo>
                  <a:pt x="4663" y="4474"/>
                  <a:pt x="5197" y="2756"/>
                  <a:pt x="5197" y="1510"/>
                </a:cubicBezTo>
                <a:cubicBezTo>
                  <a:pt x="5197" y="1302"/>
                  <a:pt x="5152" y="923"/>
                  <a:pt x="4880" y="724"/>
                </a:cubicBezTo>
                <a:cubicBezTo>
                  <a:pt x="4727" y="606"/>
                  <a:pt x="4537" y="624"/>
                  <a:pt x="4203" y="660"/>
                </a:cubicBezTo>
                <a:cubicBezTo>
                  <a:pt x="3850" y="706"/>
                  <a:pt x="3362" y="760"/>
                  <a:pt x="2730" y="597"/>
                </a:cubicBezTo>
                <a:cubicBezTo>
                  <a:pt x="2639" y="579"/>
                  <a:pt x="2585" y="489"/>
                  <a:pt x="2603" y="398"/>
                </a:cubicBezTo>
                <a:cubicBezTo>
                  <a:pt x="2631" y="308"/>
                  <a:pt x="2721" y="254"/>
                  <a:pt x="2810" y="272"/>
                </a:cubicBezTo>
                <a:cubicBezTo>
                  <a:pt x="3389" y="416"/>
                  <a:pt x="3814" y="362"/>
                  <a:pt x="4157" y="326"/>
                </a:cubicBezTo>
                <a:cubicBezTo>
                  <a:pt x="4510" y="290"/>
                  <a:pt x="4808" y="254"/>
                  <a:pt x="5079" y="453"/>
                </a:cubicBezTo>
                <a:cubicBezTo>
                  <a:pt x="5369" y="670"/>
                  <a:pt x="5531" y="1040"/>
                  <a:pt x="5531" y="1510"/>
                </a:cubicBezTo>
                <a:cubicBezTo>
                  <a:pt x="5531" y="2061"/>
                  <a:pt x="5441" y="2748"/>
                  <a:pt x="5251" y="3552"/>
                </a:cubicBezTo>
                <a:cubicBezTo>
                  <a:pt x="5125" y="4122"/>
                  <a:pt x="4998" y="4537"/>
                  <a:pt x="4980" y="4592"/>
                </a:cubicBezTo>
                <a:cubicBezTo>
                  <a:pt x="4890" y="4926"/>
                  <a:pt x="4781" y="5197"/>
                  <a:pt x="4637" y="5387"/>
                </a:cubicBezTo>
                <a:cubicBezTo>
                  <a:pt x="4501" y="5559"/>
                  <a:pt x="4347" y="5676"/>
                  <a:pt x="4175" y="5721"/>
                </a:cubicBezTo>
                <a:cubicBezTo>
                  <a:pt x="3895" y="5785"/>
                  <a:pt x="3624" y="5658"/>
                  <a:pt x="3488" y="5505"/>
                </a:cubicBezTo>
                <a:cubicBezTo>
                  <a:pt x="3443" y="5468"/>
                  <a:pt x="3362" y="5360"/>
                  <a:pt x="3136" y="4962"/>
                </a:cubicBezTo>
                <a:cubicBezTo>
                  <a:pt x="3063" y="4836"/>
                  <a:pt x="2928" y="4754"/>
                  <a:pt x="2775" y="4754"/>
                </a:cubicBezTo>
                <a:lnTo>
                  <a:pt x="2775" y="4754"/>
                </a:lnTo>
                <a:cubicBezTo>
                  <a:pt x="2631" y="4754"/>
                  <a:pt x="2495" y="4836"/>
                  <a:pt x="2414" y="4962"/>
                </a:cubicBezTo>
                <a:cubicBezTo>
                  <a:pt x="2260" y="5233"/>
                  <a:pt x="2142" y="5405"/>
                  <a:pt x="2052" y="5505"/>
                </a:cubicBezTo>
                <a:cubicBezTo>
                  <a:pt x="1943" y="5631"/>
                  <a:pt x="1745" y="5740"/>
                  <a:pt x="1519" y="57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15723055" y="4531348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85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43"/>
                  <a:pt x="344" y="0"/>
                  <a:pt x="769" y="0"/>
                </a:cubicBezTo>
                <a:cubicBezTo>
                  <a:pt x="1185" y="0"/>
                  <a:pt x="1528" y="343"/>
                  <a:pt x="1528" y="75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0"/>
          <p:cNvSpPr/>
          <p:nvPr/>
        </p:nvSpPr>
        <p:spPr>
          <a:xfrm>
            <a:off x="15723055" y="10340504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85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34"/>
                  <a:pt x="344" y="0"/>
                  <a:pt x="769" y="0"/>
                </a:cubicBezTo>
                <a:cubicBezTo>
                  <a:pt x="1185" y="0"/>
                  <a:pt x="1528" y="334"/>
                  <a:pt x="1528" y="75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6920903" y="4531348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94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43"/>
                  <a:pt x="344" y="0"/>
                  <a:pt x="769" y="0"/>
                </a:cubicBezTo>
                <a:cubicBezTo>
                  <a:pt x="1194" y="0"/>
                  <a:pt x="1528" y="343"/>
                  <a:pt x="1528" y="7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6920903" y="10340504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94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34"/>
                  <a:pt x="344" y="0"/>
                  <a:pt x="769" y="0"/>
                </a:cubicBezTo>
                <a:cubicBezTo>
                  <a:pt x="1194" y="0"/>
                  <a:pt x="1528" y="334"/>
                  <a:pt x="1528" y="75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16132757" y="10745894"/>
            <a:ext cx="681399" cy="672778"/>
          </a:xfrm>
          <a:custGeom>
            <a:avLst/>
            <a:gdLst/>
            <a:ahLst/>
            <a:cxnLst/>
            <a:rect l="l" t="t" r="r" b="b"/>
            <a:pathLst>
              <a:path w="697" h="688" extrusionOk="0">
                <a:moveTo>
                  <a:pt x="633" y="144"/>
                </a:moveTo>
                <a:lnTo>
                  <a:pt x="633" y="144"/>
                </a:lnTo>
                <a:cubicBezTo>
                  <a:pt x="633" y="135"/>
                  <a:pt x="624" y="135"/>
                  <a:pt x="624" y="126"/>
                </a:cubicBezTo>
                <a:cubicBezTo>
                  <a:pt x="624" y="126"/>
                  <a:pt x="624" y="126"/>
                  <a:pt x="615" y="126"/>
                </a:cubicBezTo>
                <a:cubicBezTo>
                  <a:pt x="606" y="117"/>
                  <a:pt x="606" y="108"/>
                  <a:pt x="597" y="99"/>
                </a:cubicBezTo>
                <a:cubicBezTo>
                  <a:pt x="588" y="90"/>
                  <a:pt x="579" y="81"/>
                  <a:pt x="570" y="72"/>
                </a:cubicBezTo>
                <a:lnTo>
                  <a:pt x="561" y="72"/>
                </a:lnTo>
                <a:cubicBezTo>
                  <a:pt x="561" y="63"/>
                  <a:pt x="552" y="63"/>
                  <a:pt x="552" y="63"/>
                </a:cubicBezTo>
                <a:cubicBezTo>
                  <a:pt x="488" y="18"/>
                  <a:pt x="425" y="0"/>
                  <a:pt x="353" y="0"/>
                </a:cubicBezTo>
                <a:cubicBezTo>
                  <a:pt x="253" y="0"/>
                  <a:pt x="172" y="36"/>
                  <a:pt x="100" y="99"/>
                </a:cubicBezTo>
                <a:cubicBezTo>
                  <a:pt x="36" y="162"/>
                  <a:pt x="0" y="253"/>
                  <a:pt x="0" y="343"/>
                </a:cubicBezTo>
                <a:cubicBezTo>
                  <a:pt x="0" y="415"/>
                  <a:pt x="27" y="488"/>
                  <a:pt x="63" y="542"/>
                </a:cubicBezTo>
                <a:cubicBezTo>
                  <a:pt x="63" y="551"/>
                  <a:pt x="73" y="551"/>
                  <a:pt x="73" y="560"/>
                </a:cubicBezTo>
                <a:lnTo>
                  <a:pt x="82" y="560"/>
                </a:lnTo>
                <a:cubicBezTo>
                  <a:pt x="91" y="569"/>
                  <a:pt x="100" y="578"/>
                  <a:pt x="100" y="587"/>
                </a:cubicBezTo>
                <a:cubicBezTo>
                  <a:pt x="109" y="596"/>
                  <a:pt x="118" y="605"/>
                  <a:pt x="127" y="614"/>
                </a:cubicBezTo>
                <a:cubicBezTo>
                  <a:pt x="136" y="614"/>
                  <a:pt x="136" y="614"/>
                  <a:pt x="136" y="623"/>
                </a:cubicBezTo>
                <a:lnTo>
                  <a:pt x="145" y="623"/>
                </a:lnTo>
                <a:cubicBezTo>
                  <a:pt x="208" y="668"/>
                  <a:pt x="271" y="687"/>
                  <a:pt x="353" y="687"/>
                </a:cubicBezTo>
                <a:cubicBezTo>
                  <a:pt x="443" y="687"/>
                  <a:pt x="524" y="650"/>
                  <a:pt x="597" y="587"/>
                </a:cubicBezTo>
                <a:cubicBezTo>
                  <a:pt x="660" y="524"/>
                  <a:pt x="696" y="434"/>
                  <a:pt x="696" y="343"/>
                </a:cubicBezTo>
                <a:cubicBezTo>
                  <a:pt x="696" y="271"/>
                  <a:pt x="669" y="198"/>
                  <a:pt x="633" y="144"/>
                </a:cubicBezTo>
                <a:close/>
                <a:moveTo>
                  <a:pt x="118" y="542"/>
                </a:moveTo>
                <a:lnTo>
                  <a:pt x="118" y="542"/>
                </a:lnTo>
                <a:cubicBezTo>
                  <a:pt x="543" y="117"/>
                  <a:pt x="543" y="117"/>
                  <a:pt x="543" y="117"/>
                </a:cubicBezTo>
                <a:cubicBezTo>
                  <a:pt x="561" y="126"/>
                  <a:pt x="570" y="135"/>
                  <a:pt x="579" y="144"/>
                </a:cubicBezTo>
                <a:cubicBezTo>
                  <a:pt x="154" y="578"/>
                  <a:pt x="154" y="578"/>
                  <a:pt x="154" y="578"/>
                </a:cubicBezTo>
                <a:cubicBezTo>
                  <a:pt x="136" y="560"/>
                  <a:pt x="127" y="551"/>
                  <a:pt x="118" y="542"/>
                </a:cubicBezTo>
                <a:close/>
                <a:moveTo>
                  <a:pt x="353" y="36"/>
                </a:moveTo>
                <a:lnTo>
                  <a:pt x="353" y="36"/>
                </a:lnTo>
                <a:cubicBezTo>
                  <a:pt x="407" y="36"/>
                  <a:pt x="461" y="54"/>
                  <a:pt x="515" y="90"/>
                </a:cubicBezTo>
                <a:cubicBezTo>
                  <a:pt x="91" y="506"/>
                  <a:pt x="91" y="506"/>
                  <a:pt x="91" y="506"/>
                </a:cubicBezTo>
                <a:cubicBezTo>
                  <a:pt x="63" y="460"/>
                  <a:pt x="45" y="406"/>
                  <a:pt x="45" y="343"/>
                </a:cubicBezTo>
                <a:cubicBezTo>
                  <a:pt x="45" y="180"/>
                  <a:pt x="181" y="36"/>
                  <a:pt x="353" y="36"/>
                </a:cubicBezTo>
                <a:close/>
                <a:moveTo>
                  <a:pt x="353" y="650"/>
                </a:moveTo>
                <a:lnTo>
                  <a:pt x="353" y="650"/>
                </a:lnTo>
                <a:cubicBezTo>
                  <a:pt x="290" y="650"/>
                  <a:pt x="235" y="632"/>
                  <a:pt x="181" y="596"/>
                </a:cubicBezTo>
                <a:cubicBezTo>
                  <a:pt x="606" y="180"/>
                  <a:pt x="606" y="180"/>
                  <a:pt x="606" y="180"/>
                </a:cubicBezTo>
                <a:cubicBezTo>
                  <a:pt x="633" y="226"/>
                  <a:pt x="651" y="280"/>
                  <a:pt x="651" y="343"/>
                </a:cubicBezTo>
                <a:cubicBezTo>
                  <a:pt x="651" y="515"/>
                  <a:pt x="515" y="650"/>
                  <a:pt x="353" y="6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16124131" y="4910862"/>
            <a:ext cx="698652" cy="724527"/>
          </a:xfrm>
          <a:custGeom>
            <a:avLst/>
            <a:gdLst/>
            <a:ahLst/>
            <a:cxnLst/>
            <a:rect l="l" t="t" r="r" b="b"/>
            <a:pathLst>
              <a:path w="715" h="743" extrusionOk="0">
                <a:moveTo>
                  <a:pt x="289" y="742"/>
                </a:moveTo>
                <a:lnTo>
                  <a:pt x="289" y="742"/>
                </a:lnTo>
                <a:cubicBezTo>
                  <a:pt x="253" y="742"/>
                  <a:pt x="217" y="724"/>
                  <a:pt x="190" y="705"/>
                </a:cubicBezTo>
                <a:cubicBezTo>
                  <a:pt x="136" y="669"/>
                  <a:pt x="109" y="615"/>
                  <a:pt x="109" y="552"/>
                </a:cubicBezTo>
                <a:cubicBezTo>
                  <a:pt x="109" y="534"/>
                  <a:pt x="109" y="525"/>
                  <a:pt x="109" y="525"/>
                </a:cubicBezTo>
                <a:cubicBezTo>
                  <a:pt x="54" y="507"/>
                  <a:pt x="9" y="452"/>
                  <a:pt x="9" y="398"/>
                </a:cubicBezTo>
                <a:cubicBezTo>
                  <a:pt x="0" y="335"/>
                  <a:pt x="27" y="280"/>
                  <a:pt x="82" y="253"/>
                </a:cubicBezTo>
                <a:cubicBezTo>
                  <a:pt x="109" y="235"/>
                  <a:pt x="127" y="199"/>
                  <a:pt x="127" y="163"/>
                </a:cubicBezTo>
                <a:cubicBezTo>
                  <a:pt x="136" y="100"/>
                  <a:pt x="172" y="46"/>
                  <a:pt x="226" y="27"/>
                </a:cubicBezTo>
                <a:cubicBezTo>
                  <a:pt x="280" y="0"/>
                  <a:pt x="335" y="9"/>
                  <a:pt x="380" y="46"/>
                </a:cubicBezTo>
                <a:lnTo>
                  <a:pt x="380" y="46"/>
                </a:lnTo>
                <a:cubicBezTo>
                  <a:pt x="416" y="73"/>
                  <a:pt x="452" y="82"/>
                  <a:pt x="488" y="73"/>
                </a:cubicBezTo>
                <a:cubicBezTo>
                  <a:pt x="533" y="55"/>
                  <a:pt x="579" y="73"/>
                  <a:pt x="624" y="127"/>
                </a:cubicBezTo>
                <a:cubicBezTo>
                  <a:pt x="687" y="181"/>
                  <a:pt x="714" y="280"/>
                  <a:pt x="678" y="362"/>
                </a:cubicBezTo>
                <a:cubicBezTo>
                  <a:pt x="678" y="371"/>
                  <a:pt x="678" y="380"/>
                  <a:pt x="678" y="380"/>
                </a:cubicBezTo>
                <a:lnTo>
                  <a:pt x="678" y="380"/>
                </a:lnTo>
                <a:cubicBezTo>
                  <a:pt x="714" y="425"/>
                  <a:pt x="714" y="488"/>
                  <a:pt x="687" y="543"/>
                </a:cubicBezTo>
                <a:cubicBezTo>
                  <a:pt x="660" y="588"/>
                  <a:pt x="606" y="624"/>
                  <a:pt x="552" y="624"/>
                </a:cubicBezTo>
                <a:cubicBezTo>
                  <a:pt x="552" y="624"/>
                  <a:pt x="552" y="624"/>
                  <a:pt x="542" y="624"/>
                </a:cubicBezTo>
                <a:cubicBezTo>
                  <a:pt x="506" y="615"/>
                  <a:pt x="470" y="633"/>
                  <a:pt x="452" y="660"/>
                </a:cubicBezTo>
                <a:cubicBezTo>
                  <a:pt x="434" y="687"/>
                  <a:pt x="398" y="705"/>
                  <a:pt x="362" y="724"/>
                </a:cubicBezTo>
                <a:cubicBezTo>
                  <a:pt x="344" y="733"/>
                  <a:pt x="316" y="742"/>
                  <a:pt x="289" y="742"/>
                </a:cubicBezTo>
                <a:close/>
                <a:moveTo>
                  <a:pt x="289" y="55"/>
                </a:moveTo>
                <a:lnTo>
                  <a:pt x="289" y="55"/>
                </a:lnTo>
                <a:cubicBezTo>
                  <a:pt x="271" y="55"/>
                  <a:pt x="253" y="55"/>
                  <a:pt x="235" y="64"/>
                </a:cubicBezTo>
                <a:cubicBezTo>
                  <a:pt x="199" y="82"/>
                  <a:pt x="172" y="118"/>
                  <a:pt x="172" y="163"/>
                </a:cubicBezTo>
                <a:cubicBezTo>
                  <a:pt x="172" y="217"/>
                  <a:pt x="145" y="263"/>
                  <a:pt x="100" y="290"/>
                </a:cubicBezTo>
                <a:cubicBezTo>
                  <a:pt x="63" y="308"/>
                  <a:pt x="45" y="353"/>
                  <a:pt x="45" y="398"/>
                </a:cubicBezTo>
                <a:cubicBezTo>
                  <a:pt x="54" y="434"/>
                  <a:pt x="82" y="471"/>
                  <a:pt x="118" y="488"/>
                </a:cubicBezTo>
                <a:cubicBezTo>
                  <a:pt x="127" y="488"/>
                  <a:pt x="145" y="497"/>
                  <a:pt x="145" y="516"/>
                </a:cubicBezTo>
                <a:cubicBezTo>
                  <a:pt x="154" y="525"/>
                  <a:pt x="154" y="534"/>
                  <a:pt x="154" y="552"/>
                </a:cubicBezTo>
                <a:cubicBezTo>
                  <a:pt x="145" y="597"/>
                  <a:pt x="172" y="642"/>
                  <a:pt x="208" y="669"/>
                </a:cubicBezTo>
                <a:cubicBezTo>
                  <a:pt x="253" y="696"/>
                  <a:pt x="299" y="705"/>
                  <a:pt x="344" y="687"/>
                </a:cubicBezTo>
                <a:cubicBezTo>
                  <a:pt x="380" y="669"/>
                  <a:pt x="398" y="651"/>
                  <a:pt x="416" y="633"/>
                </a:cubicBezTo>
                <a:cubicBezTo>
                  <a:pt x="443" y="597"/>
                  <a:pt x="497" y="570"/>
                  <a:pt x="542" y="579"/>
                </a:cubicBezTo>
                <a:cubicBezTo>
                  <a:pt x="588" y="579"/>
                  <a:pt x="633" y="561"/>
                  <a:pt x="651" y="525"/>
                </a:cubicBezTo>
                <a:cubicBezTo>
                  <a:pt x="669" y="480"/>
                  <a:pt x="669" y="443"/>
                  <a:pt x="651" y="407"/>
                </a:cubicBezTo>
                <a:lnTo>
                  <a:pt x="651" y="407"/>
                </a:lnTo>
                <a:cubicBezTo>
                  <a:pt x="633" y="389"/>
                  <a:pt x="633" y="371"/>
                  <a:pt x="642" y="344"/>
                </a:cubicBezTo>
                <a:cubicBezTo>
                  <a:pt x="669" y="280"/>
                  <a:pt x="651" y="199"/>
                  <a:pt x="597" y="154"/>
                </a:cubicBezTo>
                <a:cubicBezTo>
                  <a:pt x="561" y="118"/>
                  <a:pt x="524" y="100"/>
                  <a:pt x="497" y="109"/>
                </a:cubicBezTo>
                <a:cubicBezTo>
                  <a:pt x="452" y="127"/>
                  <a:pt x="398" y="109"/>
                  <a:pt x="353" y="82"/>
                </a:cubicBezTo>
                <a:lnTo>
                  <a:pt x="353" y="82"/>
                </a:lnTo>
                <a:cubicBezTo>
                  <a:pt x="335" y="64"/>
                  <a:pt x="308" y="55"/>
                  <a:pt x="289" y="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16654590" y="5346443"/>
            <a:ext cx="81939" cy="73314"/>
          </a:xfrm>
          <a:custGeom>
            <a:avLst/>
            <a:gdLst/>
            <a:ahLst/>
            <a:cxnLst/>
            <a:rect l="l" t="t" r="r" b="b"/>
            <a:pathLst>
              <a:path w="83" h="74" extrusionOk="0">
                <a:moveTo>
                  <a:pt x="37" y="73"/>
                </a:moveTo>
                <a:lnTo>
                  <a:pt x="37" y="73"/>
                </a:lnTo>
                <a:cubicBezTo>
                  <a:pt x="19" y="73"/>
                  <a:pt x="0" y="54"/>
                  <a:pt x="0" y="37"/>
                </a:cubicBezTo>
                <a:cubicBezTo>
                  <a:pt x="0" y="9"/>
                  <a:pt x="19" y="0"/>
                  <a:pt x="37" y="0"/>
                </a:cubicBezTo>
                <a:cubicBezTo>
                  <a:pt x="64" y="0"/>
                  <a:pt x="82" y="9"/>
                  <a:pt x="82" y="37"/>
                </a:cubicBezTo>
                <a:cubicBezTo>
                  <a:pt x="82" y="54"/>
                  <a:pt x="64" y="73"/>
                  <a:pt x="37" y="73"/>
                </a:cubicBezTo>
                <a:close/>
                <a:moveTo>
                  <a:pt x="37" y="28"/>
                </a:moveTo>
                <a:lnTo>
                  <a:pt x="37" y="28"/>
                </a:lnTo>
                <a:cubicBezTo>
                  <a:pt x="28" y="28"/>
                  <a:pt x="28" y="28"/>
                  <a:pt x="28" y="37"/>
                </a:cubicBezTo>
                <a:cubicBezTo>
                  <a:pt x="28" y="45"/>
                  <a:pt x="28" y="45"/>
                  <a:pt x="37" y="45"/>
                </a:cubicBezTo>
                <a:cubicBezTo>
                  <a:pt x="46" y="45"/>
                  <a:pt x="55" y="45"/>
                  <a:pt x="55" y="37"/>
                </a:cubicBezTo>
                <a:cubicBezTo>
                  <a:pt x="55" y="28"/>
                  <a:pt x="46" y="28"/>
                  <a:pt x="37" y="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16344078" y="5010055"/>
            <a:ext cx="81939" cy="81939"/>
          </a:xfrm>
          <a:custGeom>
            <a:avLst/>
            <a:gdLst/>
            <a:ahLst/>
            <a:cxnLst/>
            <a:rect l="l" t="t" r="r" b="b"/>
            <a:pathLst>
              <a:path w="83" h="82" extrusionOk="0">
                <a:moveTo>
                  <a:pt x="45" y="81"/>
                </a:moveTo>
                <a:lnTo>
                  <a:pt x="45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2" y="18"/>
                  <a:pt x="82" y="36"/>
                </a:cubicBezTo>
                <a:cubicBezTo>
                  <a:pt x="82" y="63"/>
                  <a:pt x="63" y="81"/>
                  <a:pt x="45" y="81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36"/>
                </a:cubicBezTo>
                <a:cubicBezTo>
                  <a:pt x="27" y="45"/>
                  <a:pt x="36" y="54"/>
                  <a:pt x="45" y="54"/>
                </a:cubicBezTo>
                <a:cubicBezTo>
                  <a:pt x="45" y="54"/>
                  <a:pt x="54" y="45"/>
                  <a:pt x="54" y="36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16292326" y="5329192"/>
            <a:ext cx="81940" cy="81939"/>
          </a:xfrm>
          <a:custGeom>
            <a:avLst/>
            <a:gdLst/>
            <a:ahLst/>
            <a:cxnLst/>
            <a:rect l="l" t="t" r="r" b="b"/>
            <a:pathLst>
              <a:path w="82" h="83" extrusionOk="0">
                <a:moveTo>
                  <a:pt x="45" y="82"/>
                </a:moveTo>
                <a:lnTo>
                  <a:pt x="45" y="82"/>
                </a:lnTo>
                <a:cubicBezTo>
                  <a:pt x="18" y="82"/>
                  <a:pt x="0" y="63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3"/>
                  <a:pt x="63" y="82"/>
                  <a:pt x="45" y="82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27"/>
                  <a:pt x="27" y="36"/>
                </a:cubicBezTo>
                <a:cubicBezTo>
                  <a:pt x="27" y="46"/>
                  <a:pt x="36" y="55"/>
                  <a:pt x="45" y="55"/>
                </a:cubicBezTo>
                <a:cubicBezTo>
                  <a:pt x="45" y="55"/>
                  <a:pt x="54" y="46"/>
                  <a:pt x="54" y="36"/>
                </a:cubicBezTo>
                <a:cubicBezTo>
                  <a:pt x="54" y="27"/>
                  <a:pt x="45" y="27"/>
                  <a:pt x="45" y="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16404456" y="5130810"/>
            <a:ext cx="176818" cy="319136"/>
          </a:xfrm>
          <a:custGeom>
            <a:avLst/>
            <a:gdLst/>
            <a:ahLst/>
            <a:cxnLst/>
            <a:rect l="l" t="t" r="r" b="b"/>
            <a:pathLst>
              <a:path w="182" h="327" extrusionOk="0">
                <a:moveTo>
                  <a:pt x="55" y="326"/>
                </a:moveTo>
                <a:lnTo>
                  <a:pt x="55" y="326"/>
                </a:lnTo>
                <a:cubicBezTo>
                  <a:pt x="46" y="326"/>
                  <a:pt x="36" y="326"/>
                  <a:pt x="27" y="326"/>
                </a:cubicBezTo>
                <a:lnTo>
                  <a:pt x="27" y="326"/>
                </a:lnTo>
                <a:cubicBezTo>
                  <a:pt x="19" y="317"/>
                  <a:pt x="19" y="308"/>
                  <a:pt x="10" y="299"/>
                </a:cubicBezTo>
                <a:cubicBezTo>
                  <a:pt x="0" y="271"/>
                  <a:pt x="27" y="235"/>
                  <a:pt x="46" y="190"/>
                </a:cubicBezTo>
                <a:cubicBezTo>
                  <a:pt x="55" y="190"/>
                  <a:pt x="55" y="181"/>
                  <a:pt x="55" y="181"/>
                </a:cubicBezTo>
                <a:cubicBezTo>
                  <a:pt x="73" y="154"/>
                  <a:pt x="73" y="127"/>
                  <a:pt x="55" y="91"/>
                </a:cubicBezTo>
                <a:cubicBezTo>
                  <a:pt x="46" y="64"/>
                  <a:pt x="46" y="46"/>
                  <a:pt x="55" y="37"/>
                </a:cubicBezTo>
                <a:cubicBezTo>
                  <a:pt x="55" y="27"/>
                  <a:pt x="64" y="9"/>
                  <a:pt x="91" y="9"/>
                </a:cubicBezTo>
                <a:cubicBezTo>
                  <a:pt x="127" y="0"/>
                  <a:pt x="154" y="18"/>
                  <a:pt x="172" y="64"/>
                </a:cubicBezTo>
                <a:cubicBezTo>
                  <a:pt x="181" y="100"/>
                  <a:pt x="181" y="136"/>
                  <a:pt x="181" y="172"/>
                </a:cubicBezTo>
                <a:cubicBezTo>
                  <a:pt x="172" y="199"/>
                  <a:pt x="163" y="235"/>
                  <a:pt x="145" y="262"/>
                </a:cubicBezTo>
                <a:cubicBezTo>
                  <a:pt x="118" y="290"/>
                  <a:pt x="91" y="326"/>
                  <a:pt x="55" y="326"/>
                </a:cubicBezTo>
                <a:close/>
                <a:moveTo>
                  <a:pt x="36" y="299"/>
                </a:moveTo>
                <a:lnTo>
                  <a:pt x="36" y="299"/>
                </a:lnTo>
                <a:cubicBezTo>
                  <a:pt x="64" y="308"/>
                  <a:pt x="91" y="290"/>
                  <a:pt x="118" y="245"/>
                </a:cubicBezTo>
                <a:cubicBezTo>
                  <a:pt x="154" y="199"/>
                  <a:pt x="163" y="127"/>
                  <a:pt x="145" y="73"/>
                </a:cubicBezTo>
                <a:cubicBezTo>
                  <a:pt x="136" y="37"/>
                  <a:pt x="118" y="27"/>
                  <a:pt x="91" y="37"/>
                </a:cubicBezTo>
                <a:cubicBezTo>
                  <a:pt x="82" y="37"/>
                  <a:pt x="82" y="37"/>
                  <a:pt x="73" y="46"/>
                </a:cubicBezTo>
                <a:cubicBezTo>
                  <a:pt x="73" y="54"/>
                  <a:pt x="73" y="64"/>
                  <a:pt x="82" y="73"/>
                </a:cubicBezTo>
                <a:cubicBezTo>
                  <a:pt x="91" y="100"/>
                  <a:pt x="91" y="118"/>
                  <a:pt x="91" y="136"/>
                </a:cubicBezTo>
                <a:cubicBezTo>
                  <a:pt x="100" y="154"/>
                  <a:pt x="91" y="181"/>
                  <a:pt x="82" y="199"/>
                </a:cubicBezTo>
                <a:cubicBezTo>
                  <a:pt x="82" y="199"/>
                  <a:pt x="73" y="199"/>
                  <a:pt x="73" y="208"/>
                </a:cubicBezTo>
                <a:cubicBezTo>
                  <a:pt x="64" y="226"/>
                  <a:pt x="55" y="235"/>
                  <a:pt x="46" y="254"/>
                </a:cubicBezTo>
                <a:cubicBezTo>
                  <a:pt x="36" y="281"/>
                  <a:pt x="36" y="290"/>
                  <a:pt x="36" y="290"/>
                </a:cubicBezTo>
                <a:lnTo>
                  <a:pt x="36" y="2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7442737" y="4992805"/>
            <a:ext cx="461453" cy="681398"/>
          </a:xfrm>
          <a:custGeom>
            <a:avLst/>
            <a:gdLst/>
            <a:ahLst/>
            <a:cxnLst/>
            <a:rect l="l" t="t" r="r" b="b"/>
            <a:pathLst>
              <a:path w="471" h="697" extrusionOk="0">
                <a:moveTo>
                  <a:pt x="407" y="0"/>
                </a:moveTo>
                <a:lnTo>
                  <a:pt x="407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669"/>
                  <a:pt x="27" y="696"/>
                  <a:pt x="63" y="696"/>
                </a:cubicBezTo>
                <a:cubicBezTo>
                  <a:pt x="407" y="696"/>
                  <a:pt x="407" y="696"/>
                  <a:pt x="407" y="696"/>
                </a:cubicBezTo>
                <a:cubicBezTo>
                  <a:pt x="443" y="696"/>
                  <a:pt x="470" y="669"/>
                  <a:pt x="470" y="632"/>
                </a:cubicBezTo>
                <a:cubicBezTo>
                  <a:pt x="470" y="63"/>
                  <a:pt x="470" y="63"/>
                  <a:pt x="470" y="63"/>
                </a:cubicBezTo>
                <a:cubicBezTo>
                  <a:pt x="470" y="27"/>
                  <a:pt x="443" y="0"/>
                  <a:pt x="407" y="0"/>
                </a:cubicBezTo>
                <a:close/>
                <a:moveTo>
                  <a:pt x="36" y="153"/>
                </a:moveTo>
                <a:lnTo>
                  <a:pt x="36" y="153"/>
                </a:lnTo>
                <a:cubicBezTo>
                  <a:pt x="425" y="153"/>
                  <a:pt x="425" y="153"/>
                  <a:pt x="425" y="153"/>
                </a:cubicBezTo>
                <a:cubicBezTo>
                  <a:pt x="425" y="542"/>
                  <a:pt x="425" y="542"/>
                  <a:pt x="425" y="542"/>
                </a:cubicBezTo>
                <a:cubicBezTo>
                  <a:pt x="36" y="542"/>
                  <a:pt x="36" y="542"/>
                  <a:pt x="36" y="542"/>
                </a:cubicBezTo>
                <a:lnTo>
                  <a:pt x="36" y="153"/>
                </a:lnTo>
                <a:close/>
                <a:moveTo>
                  <a:pt x="63" y="45"/>
                </a:moveTo>
                <a:lnTo>
                  <a:pt x="63" y="45"/>
                </a:lnTo>
                <a:cubicBezTo>
                  <a:pt x="407" y="45"/>
                  <a:pt x="407" y="45"/>
                  <a:pt x="407" y="45"/>
                </a:cubicBezTo>
                <a:cubicBezTo>
                  <a:pt x="416" y="45"/>
                  <a:pt x="425" y="54"/>
                  <a:pt x="425" y="63"/>
                </a:cubicBezTo>
                <a:cubicBezTo>
                  <a:pt x="425" y="108"/>
                  <a:pt x="425" y="108"/>
                  <a:pt x="42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54"/>
                  <a:pt x="54" y="45"/>
                  <a:pt x="63" y="45"/>
                </a:cubicBezTo>
                <a:close/>
                <a:moveTo>
                  <a:pt x="407" y="651"/>
                </a:moveTo>
                <a:lnTo>
                  <a:pt x="407" y="651"/>
                </a:lnTo>
                <a:cubicBezTo>
                  <a:pt x="63" y="651"/>
                  <a:pt x="63" y="651"/>
                  <a:pt x="63" y="651"/>
                </a:cubicBezTo>
                <a:cubicBezTo>
                  <a:pt x="54" y="651"/>
                  <a:pt x="36" y="642"/>
                  <a:pt x="36" y="632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425" y="587"/>
                  <a:pt x="425" y="587"/>
                  <a:pt x="425" y="587"/>
                </a:cubicBezTo>
                <a:cubicBezTo>
                  <a:pt x="425" y="632"/>
                  <a:pt x="425" y="632"/>
                  <a:pt x="425" y="632"/>
                </a:cubicBezTo>
                <a:cubicBezTo>
                  <a:pt x="425" y="642"/>
                  <a:pt x="416" y="651"/>
                  <a:pt x="407" y="6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>
            <a:off x="7520365" y="5186873"/>
            <a:ext cx="293261" cy="293261"/>
          </a:xfrm>
          <a:custGeom>
            <a:avLst/>
            <a:gdLst/>
            <a:ahLst/>
            <a:cxnLst/>
            <a:rect l="l" t="t" r="r" b="b"/>
            <a:pathLst>
              <a:path w="299" h="300" extrusionOk="0">
                <a:moveTo>
                  <a:pt x="262" y="82"/>
                </a:moveTo>
                <a:lnTo>
                  <a:pt x="262" y="82"/>
                </a:lnTo>
                <a:cubicBezTo>
                  <a:pt x="217" y="82"/>
                  <a:pt x="217" y="82"/>
                  <a:pt x="217" y="82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17" y="19"/>
                  <a:pt x="199" y="0"/>
                  <a:pt x="18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00" y="0"/>
                  <a:pt x="81" y="19"/>
                  <a:pt x="81" y="37"/>
                </a:cubicBezTo>
                <a:cubicBezTo>
                  <a:pt x="81" y="82"/>
                  <a:pt x="81" y="82"/>
                  <a:pt x="81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18" y="82"/>
                  <a:pt x="0" y="100"/>
                  <a:pt x="0" y="11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200"/>
                  <a:pt x="18" y="217"/>
                  <a:pt x="45" y="217"/>
                </a:cubicBezTo>
                <a:cubicBezTo>
                  <a:pt x="81" y="217"/>
                  <a:pt x="81" y="217"/>
                  <a:pt x="81" y="217"/>
                </a:cubicBezTo>
                <a:cubicBezTo>
                  <a:pt x="81" y="254"/>
                  <a:pt x="81" y="254"/>
                  <a:pt x="81" y="254"/>
                </a:cubicBezTo>
                <a:cubicBezTo>
                  <a:pt x="81" y="281"/>
                  <a:pt x="100" y="299"/>
                  <a:pt x="127" y="299"/>
                </a:cubicBezTo>
                <a:cubicBezTo>
                  <a:pt x="181" y="299"/>
                  <a:pt x="181" y="299"/>
                  <a:pt x="181" y="299"/>
                </a:cubicBezTo>
                <a:cubicBezTo>
                  <a:pt x="199" y="299"/>
                  <a:pt x="217" y="281"/>
                  <a:pt x="217" y="254"/>
                </a:cubicBezTo>
                <a:cubicBezTo>
                  <a:pt x="217" y="217"/>
                  <a:pt x="217" y="217"/>
                  <a:pt x="217" y="217"/>
                </a:cubicBezTo>
                <a:cubicBezTo>
                  <a:pt x="262" y="217"/>
                  <a:pt x="262" y="217"/>
                  <a:pt x="262" y="217"/>
                </a:cubicBezTo>
                <a:cubicBezTo>
                  <a:pt x="281" y="217"/>
                  <a:pt x="298" y="200"/>
                  <a:pt x="298" y="172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298" y="100"/>
                  <a:pt x="281" y="82"/>
                  <a:pt x="262" y="82"/>
                </a:cubicBezTo>
                <a:close/>
                <a:moveTo>
                  <a:pt x="262" y="172"/>
                </a:moveTo>
                <a:lnTo>
                  <a:pt x="262" y="172"/>
                </a:lnTo>
                <a:cubicBezTo>
                  <a:pt x="181" y="172"/>
                  <a:pt x="181" y="172"/>
                  <a:pt x="181" y="172"/>
                </a:cubicBezTo>
                <a:cubicBezTo>
                  <a:pt x="181" y="254"/>
                  <a:pt x="181" y="254"/>
                  <a:pt x="181" y="254"/>
                </a:cubicBezTo>
                <a:cubicBezTo>
                  <a:pt x="127" y="254"/>
                  <a:pt x="127" y="254"/>
                  <a:pt x="127" y="254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127" y="118"/>
                  <a:pt x="127" y="118"/>
                  <a:pt x="127" y="118"/>
                </a:cubicBezTo>
                <a:cubicBezTo>
                  <a:pt x="127" y="37"/>
                  <a:pt x="127" y="37"/>
                  <a:pt x="127" y="37"/>
                </a:cubicBezTo>
                <a:cubicBezTo>
                  <a:pt x="181" y="37"/>
                  <a:pt x="181" y="37"/>
                  <a:pt x="181" y="37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262" y="118"/>
                  <a:pt x="262" y="118"/>
                  <a:pt x="262" y="118"/>
                </a:cubicBezTo>
                <a:lnTo>
                  <a:pt x="262" y="1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0"/>
          <p:cNvSpPr/>
          <p:nvPr/>
        </p:nvSpPr>
        <p:spPr>
          <a:xfrm>
            <a:off x="7494489" y="4884986"/>
            <a:ext cx="353640" cy="107815"/>
          </a:xfrm>
          <a:custGeom>
            <a:avLst/>
            <a:gdLst/>
            <a:ahLst/>
            <a:cxnLst/>
            <a:rect l="l" t="t" r="r" b="b"/>
            <a:pathLst>
              <a:path w="363" h="110" extrusionOk="0">
                <a:moveTo>
                  <a:pt x="18" y="109"/>
                </a:moveTo>
                <a:lnTo>
                  <a:pt x="18" y="109"/>
                </a:lnTo>
                <a:cubicBezTo>
                  <a:pt x="27" y="109"/>
                  <a:pt x="36" y="100"/>
                  <a:pt x="36" y="82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54"/>
                  <a:pt x="45" y="45"/>
                  <a:pt x="63" y="45"/>
                </a:cubicBezTo>
                <a:cubicBezTo>
                  <a:pt x="299" y="45"/>
                  <a:pt x="299" y="45"/>
                  <a:pt x="299" y="45"/>
                </a:cubicBezTo>
                <a:cubicBezTo>
                  <a:pt x="316" y="45"/>
                  <a:pt x="325" y="54"/>
                  <a:pt x="325" y="64"/>
                </a:cubicBezTo>
                <a:cubicBezTo>
                  <a:pt x="325" y="82"/>
                  <a:pt x="325" y="82"/>
                  <a:pt x="325" y="82"/>
                </a:cubicBezTo>
                <a:cubicBezTo>
                  <a:pt x="325" y="100"/>
                  <a:pt x="335" y="109"/>
                  <a:pt x="344" y="109"/>
                </a:cubicBezTo>
                <a:cubicBezTo>
                  <a:pt x="353" y="109"/>
                  <a:pt x="362" y="100"/>
                  <a:pt x="362" y="82"/>
                </a:cubicBezTo>
                <a:cubicBezTo>
                  <a:pt x="362" y="64"/>
                  <a:pt x="362" y="64"/>
                  <a:pt x="362" y="64"/>
                </a:cubicBezTo>
                <a:cubicBezTo>
                  <a:pt x="362" y="27"/>
                  <a:pt x="335" y="0"/>
                  <a:pt x="29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0" y="6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100"/>
                  <a:pt x="9" y="109"/>
                  <a:pt x="18" y="1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>
            <a:off x="7748935" y="10814897"/>
            <a:ext cx="319136" cy="646899"/>
          </a:xfrm>
          <a:custGeom>
            <a:avLst/>
            <a:gdLst/>
            <a:ahLst/>
            <a:cxnLst/>
            <a:rect l="l" t="t" r="r" b="b"/>
            <a:pathLst>
              <a:path w="327" h="661" extrusionOk="0">
                <a:moveTo>
                  <a:pt x="254" y="542"/>
                </a:moveTo>
                <a:lnTo>
                  <a:pt x="254" y="542"/>
                </a:lnTo>
                <a:lnTo>
                  <a:pt x="254" y="542"/>
                </a:lnTo>
                <a:lnTo>
                  <a:pt x="254" y="533"/>
                </a:lnTo>
                <a:cubicBezTo>
                  <a:pt x="254" y="488"/>
                  <a:pt x="271" y="452"/>
                  <a:pt x="290" y="425"/>
                </a:cubicBezTo>
                <a:cubicBezTo>
                  <a:pt x="308" y="388"/>
                  <a:pt x="326" y="352"/>
                  <a:pt x="317" y="325"/>
                </a:cubicBezTo>
                <a:cubicBezTo>
                  <a:pt x="308" y="298"/>
                  <a:pt x="217" y="99"/>
                  <a:pt x="190" y="36"/>
                </a:cubicBezTo>
                <a:cubicBezTo>
                  <a:pt x="181" y="27"/>
                  <a:pt x="172" y="18"/>
                  <a:pt x="163" y="9"/>
                </a:cubicBezTo>
                <a:cubicBezTo>
                  <a:pt x="145" y="0"/>
                  <a:pt x="136" y="0"/>
                  <a:pt x="118" y="9"/>
                </a:cubicBezTo>
                <a:lnTo>
                  <a:pt x="118" y="9"/>
                </a:lnTo>
                <a:cubicBezTo>
                  <a:pt x="109" y="9"/>
                  <a:pt x="91" y="27"/>
                  <a:pt x="91" y="36"/>
                </a:cubicBezTo>
                <a:cubicBezTo>
                  <a:pt x="82" y="45"/>
                  <a:pt x="82" y="63"/>
                  <a:pt x="82" y="81"/>
                </a:cubicBezTo>
                <a:cubicBezTo>
                  <a:pt x="100" y="126"/>
                  <a:pt x="118" y="171"/>
                  <a:pt x="136" y="199"/>
                </a:cubicBezTo>
                <a:cubicBezTo>
                  <a:pt x="118" y="208"/>
                  <a:pt x="100" y="226"/>
                  <a:pt x="100" y="253"/>
                </a:cubicBezTo>
                <a:lnTo>
                  <a:pt x="100" y="253"/>
                </a:lnTo>
                <a:cubicBezTo>
                  <a:pt x="100" y="289"/>
                  <a:pt x="100" y="352"/>
                  <a:pt x="100" y="370"/>
                </a:cubicBezTo>
                <a:cubicBezTo>
                  <a:pt x="91" y="379"/>
                  <a:pt x="91" y="388"/>
                  <a:pt x="82" y="398"/>
                </a:cubicBezTo>
                <a:cubicBezTo>
                  <a:pt x="73" y="416"/>
                  <a:pt x="54" y="425"/>
                  <a:pt x="54" y="452"/>
                </a:cubicBezTo>
                <a:cubicBezTo>
                  <a:pt x="46" y="470"/>
                  <a:pt x="46" y="497"/>
                  <a:pt x="46" y="506"/>
                </a:cubicBezTo>
                <a:cubicBezTo>
                  <a:pt x="46" y="542"/>
                  <a:pt x="46" y="542"/>
                  <a:pt x="46" y="542"/>
                </a:cubicBezTo>
                <a:cubicBezTo>
                  <a:pt x="27" y="542"/>
                  <a:pt x="9" y="560"/>
                  <a:pt x="9" y="578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651"/>
                  <a:pt x="9" y="660"/>
                  <a:pt x="27" y="660"/>
                </a:cubicBezTo>
                <a:cubicBezTo>
                  <a:pt x="37" y="660"/>
                  <a:pt x="46" y="651"/>
                  <a:pt x="46" y="633"/>
                </a:cubicBezTo>
                <a:cubicBezTo>
                  <a:pt x="46" y="587"/>
                  <a:pt x="46" y="587"/>
                  <a:pt x="46" y="587"/>
                </a:cubicBezTo>
                <a:cubicBezTo>
                  <a:pt x="46" y="578"/>
                  <a:pt x="54" y="578"/>
                  <a:pt x="54" y="578"/>
                </a:cubicBezTo>
                <a:cubicBezTo>
                  <a:pt x="244" y="578"/>
                  <a:pt x="244" y="578"/>
                  <a:pt x="244" y="578"/>
                </a:cubicBezTo>
                <a:cubicBezTo>
                  <a:pt x="244" y="587"/>
                  <a:pt x="254" y="587"/>
                  <a:pt x="254" y="587"/>
                </a:cubicBezTo>
                <a:cubicBezTo>
                  <a:pt x="254" y="642"/>
                  <a:pt x="254" y="642"/>
                  <a:pt x="254" y="642"/>
                </a:cubicBezTo>
                <a:cubicBezTo>
                  <a:pt x="254" y="651"/>
                  <a:pt x="262" y="660"/>
                  <a:pt x="271" y="660"/>
                </a:cubicBezTo>
                <a:lnTo>
                  <a:pt x="271" y="660"/>
                </a:lnTo>
                <a:cubicBezTo>
                  <a:pt x="280" y="660"/>
                  <a:pt x="290" y="651"/>
                  <a:pt x="290" y="642"/>
                </a:cubicBezTo>
                <a:cubicBezTo>
                  <a:pt x="299" y="587"/>
                  <a:pt x="299" y="587"/>
                  <a:pt x="299" y="587"/>
                </a:cubicBezTo>
                <a:cubicBezTo>
                  <a:pt x="299" y="560"/>
                  <a:pt x="271" y="542"/>
                  <a:pt x="254" y="542"/>
                </a:cubicBezTo>
                <a:close/>
                <a:moveTo>
                  <a:pt x="91" y="461"/>
                </a:moveTo>
                <a:lnTo>
                  <a:pt x="91" y="461"/>
                </a:lnTo>
                <a:cubicBezTo>
                  <a:pt x="91" y="452"/>
                  <a:pt x="100" y="443"/>
                  <a:pt x="109" y="425"/>
                </a:cubicBezTo>
                <a:cubicBezTo>
                  <a:pt x="118" y="416"/>
                  <a:pt x="136" y="407"/>
                  <a:pt x="136" y="379"/>
                </a:cubicBezTo>
                <a:cubicBezTo>
                  <a:pt x="145" y="352"/>
                  <a:pt x="145" y="262"/>
                  <a:pt x="145" y="253"/>
                </a:cubicBezTo>
                <a:cubicBezTo>
                  <a:pt x="145" y="244"/>
                  <a:pt x="145" y="235"/>
                  <a:pt x="154" y="235"/>
                </a:cubicBezTo>
                <a:cubicBezTo>
                  <a:pt x="154" y="235"/>
                  <a:pt x="163" y="235"/>
                  <a:pt x="163" y="244"/>
                </a:cubicBezTo>
                <a:cubicBezTo>
                  <a:pt x="163" y="244"/>
                  <a:pt x="172" y="244"/>
                  <a:pt x="163" y="253"/>
                </a:cubicBezTo>
                <a:lnTo>
                  <a:pt x="163" y="253"/>
                </a:lnTo>
                <a:cubicBezTo>
                  <a:pt x="163" y="379"/>
                  <a:pt x="163" y="379"/>
                  <a:pt x="163" y="379"/>
                </a:cubicBezTo>
                <a:cubicBezTo>
                  <a:pt x="163" y="388"/>
                  <a:pt x="172" y="388"/>
                  <a:pt x="172" y="398"/>
                </a:cubicBezTo>
                <a:cubicBezTo>
                  <a:pt x="199" y="407"/>
                  <a:pt x="199" y="407"/>
                  <a:pt x="199" y="407"/>
                </a:cubicBezTo>
                <a:cubicBezTo>
                  <a:pt x="208" y="416"/>
                  <a:pt x="217" y="416"/>
                  <a:pt x="226" y="407"/>
                </a:cubicBezTo>
                <a:cubicBezTo>
                  <a:pt x="235" y="398"/>
                  <a:pt x="226" y="379"/>
                  <a:pt x="217" y="379"/>
                </a:cubicBezTo>
                <a:cubicBezTo>
                  <a:pt x="208" y="370"/>
                  <a:pt x="208" y="370"/>
                  <a:pt x="208" y="370"/>
                </a:cubicBezTo>
                <a:cubicBezTo>
                  <a:pt x="208" y="253"/>
                  <a:pt x="208" y="253"/>
                  <a:pt x="208" y="253"/>
                </a:cubicBezTo>
                <a:cubicBezTo>
                  <a:pt x="208" y="235"/>
                  <a:pt x="208" y="226"/>
                  <a:pt x="199" y="217"/>
                </a:cubicBezTo>
                <a:cubicBezTo>
                  <a:pt x="190" y="208"/>
                  <a:pt x="181" y="208"/>
                  <a:pt x="181" y="199"/>
                </a:cubicBezTo>
                <a:cubicBezTo>
                  <a:pt x="172" y="190"/>
                  <a:pt x="145" y="117"/>
                  <a:pt x="127" y="63"/>
                </a:cubicBezTo>
                <a:lnTo>
                  <a:pt x="127" y="54"/>
                </a:lnTo>
                <a:cubicBezTo>
                  <a:pt x="127" y="54"/>
                  <a:pt x="127" y="45"/>
                  <a:pt x="136" y="45"/>
                </a:cubicBezTo>
                <a:lnTo>
                  <a:pt x="136" y="45"/>
                </a:lnTo>
                <a:lnTo>
                  <a:pt x="145" y="45"/>
                </a:lnTo>
                <a:cubicBezTo>
                  <a:pt x="145" y="45"/>
                  <a:pt x="145" y="54"/>
                  <a:pt x="154" y="54"/>
                </a:cubicBezTo>
                <a:lnTo>
                  <a:pt x="154" y="54"/>
                </a:lnTo>
                <a:cubicBezTo>
                  <a:pt x="208" y="181"/>
                  <a:pt x="271" y="316"/>
                  <a:pt x="271" y="334"/>
                </a:cubicBezTo>
                <a:cubicBezTo>
                  <a:pt x="280" y="352"/>
                  <a:pt x="262" y="370"/>
                  <a:pt x="254" y="407"/>
                </a:cubicBezTo>
                <a:cubicBezTo>
                  <a:pt x="235" y="434"/>
                  <a:pt x="208" y="479"/>
                  <a:pt x="208" y="533"/>
                </a:cubicBezTo>
                <a:cubicBezTo>
                  <a:pt x="208" y="542"/>
                  <a:pt x="208" y="542"/>
                  <a:pt x="208" y="542"/>
                </a:cubicBezTo>
                <a:cubicBezTo>
                  <a:pt x="91" y="542"/>
                  <a:pt x="91" y="542"/>
                  <a:pt x="91" y="542"/>
                </a:cubicBezTo>
                <a:cubicBezTo>
                  <a:pt x="91" y="506"/>
                  <a:pt x="91" y="506"/>
                  <a:pt x="91" y="506"/>
                </a:cubicBezTo>
                <a:cubicBezTo>
                  <a:pt x="91" y="497"/>
                  <a:pt x="91" y="470"/>
                  <a:pt x="91" y="4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7274542" y="10814897"/>
            <a:ext cx="310513" cy="646899"/>
          </a:xfrm>
          <a:custGeom>
            <a:avLst/>
            <a:gdLst/>
            <a:ahLst/>
            <a:cxnLst/>
            <a:rect l="l" t="t" r="r" b="b"/>
            <a:pathLst>
              <a:path w="318" h="661" extrusionOk="0">
                <a:moveTo>
                  <a:pt x="271" y="542"/>
                </a:moveTo>
                <a:lnTo>
                  <a:pt x="271" y="542"/>
                </a:lnTo>
                <a:cubicBezTo>
                  <a:pt x="271" y="506"/>
                  <a:pt x="271" y="506"/>
                  <a:pt x="271" y="506"/>
                </a:cubicBezTo>
                <a:cubicBezTo>
                  <a:pt x="271" y="506"/>
                  <a:pt x="271" y="470"/>
                  <a:pt x="271" y="461"/>
                </a:cubicBezTo>
                <a:cubicBezTo>
                  <a:pt x="271" y="434"/>
                  <a:pt x="253" y="416"/>
                  <a:pt x="244" y="407"/>
                </a:cubicBezTo>
                <a:cubicBezTo>
                  <a:pt x="235" y="398"/>
                  <a:pt x="226" y="388"/>
                  <a:pt x="226" y="370"/>
                </a:cubicBezTo>
                <a:cubicBezTo>
                  <a:pt x="226" y="352"/>
                  <a:pt x="226" y="289"/>
                  <a:pt x="226" y="253"/>
                </a:cubicBezTo>
                <a:lnTo>
                  <a:pt x="226" y="253"/>
                </a:lnTo>
                <a:cubicBezTo>
                  <a:pt x="226" y="235"/>
                  <a:pt x="217" y="226"/>
                  <a:pt x="208" y="208"/>
                </a:cubicBezTo>
                <a:cubicBezTo>
                  <a:pt x="208" y="208"/>
                  <a:pt x="199" y="208"/>
                  <a:pt x="199" y="199"/>
                </a:cubicBezTo>
                <a:cubicBezTo>
                  <a:pt x="208" y="171"/>
                  <a:pt x="226" y="126"/>
                  <a:pt x="244" y="81"/>
                </a:cubicBezTo>
                <a:cubicBezTo>
                  <a:pt x="253" y="63"/>
                  <a:pt x="253" y="54"/>
                  <a:pt x="244" y="36"/>
                </a:cubicBezTo>
                <a:cubicBezTo>
                  <a:pt x="235" y="27"/>
                  <a:pt x="226" y="18"/>
                  <a:pt x="208" y="9"/>
                </a:cubicBezTo>
                <a:lnTo>
                  <a:pt x="208" y="9"/>
                </a:lnTo>
                <a:cubicBezTo>
                  <a:pt x="199" y="0"/>
                  <a:pt x="181" y="0"/>
                  <a:pt x="172" y="9"/>
                </a:cubicBezTo>
                <a:cubicBezTo>
                  <a:pt x="154" y="18"/>
                  <a:pt x="145" y="27"/>
                  <a:pt x="145" y="36"/>
                </a:cubicBezTo>
                <a:cubicBezTo>
                  <a:pt x="109" y="99"/>
                  <a:pt x="18" y="298"/>
                  <a:pt x="9" y="316"/>
                </a:cubicBezTo>
                <a:cubicBezTo>
                  <a:pt x="0" y="352"/>
                  <a:pt x="18" y="388"/>
                  <a:pt x="36" y="416"/>
                </a:cubicBezTo>
                <a:cubicBezTo>
                  <a:pt x="54" y="452"/>
                  <a:pt x="72" y="488"/>
                  <a:pt x="72" y="533"/>
                </a:cubicBezTo>
                <a:lnTo>
                  <a:pt x="72" y="533"/>
                </a:lnTo>
                <a:cubicBezTo>
                  <a:pt x="72" y="542"/>
                  <a:pt x="72" y="542"/>
                  <a:pt x="72" y="542"/>
                </a:cubicBezTo>
                <a:cubicBezTo>
                  <a:pt x="45" y="542"/>
                  <a:pt x="27" y="560"/>
                  <a:pt x="27" y="587"/>
                </a:cubicBezTo>
                <a:cubicBezTo>
                  <a:pt x="27" y="642"/>
                  <a:pt x="27" y="642"/>
                  <a:pt x="27" y="642"/>
                </a:cubicBezTo>
                <a:cubicBezTo>
                  <a:pt x="27" y="651"/>
                  <a:pt x="36" y="660"/>
                  <a:pt x="45" y="660"/>
                </a:cubicBezTo>
                <a:lnTo>
                  <a:pt x="45" y="660"/>
                </a:lnTo>
                <a:cubicBezTo>
                  <a:pt x="54" y="660"/>
                  <a:pt x="72" y="651"/>
                  <a:pt x="72" y="642"/>
                </a:cubicBezTo>
                <a:cubicBezTo>
                  <a:pt x="72" y="587"/>
                  <a:pt x="72" y="587"/>
                  <a:pt x="72" y="587"/>
                </a:cubicBezTo>
                <a:cubicBezTo>
                  <a:pt x="72" y="587"/>
                  <a:pt x="72" y="578"/>
                  <a:pt x="81" y="578"/>
                </a:cubicBezTo>
                <a:lnTo>
                  <a:pt x="81" y="578"/>
                </a:lnTo>
                <a:cubicBezTo>
                  <a:pt x="262" y="578"/>
                  <a:pt x="262" y="578"/>
                  <a:pt x="262" y="578"/>
                </a:cubicBezTo>
                <a:cubicBezTo>
                  <a:pt x="271" y="578"/>
                  <a:pt x="271" y="587"/>
                  <a:pt x="271" y="587"/>
                </a:cubicBezTo>
                <a:cubicBezTo>
                  <a:pt x="271" y="642"/>
                  <a:pt x="271" y="642"/>
                  <a:pt x="271" y="642"/>
                </a:cubicBezTo>
                <a:cubicBezTo>
                  <a:pt x="271" y="651"/>
                  <a:pt x="280" y="660"/>
                  <a:pt x="289" y="660"/>
                </a:cubicBezTo>
                <a:lnTo>
                  <a:pt x="289" y="660"/>
                </a:lnTo>
                <a:cubicBezTo>
                  <a:pt x="308" y="660"/>
                  <a:pt x="317" y="651"/>
                  <a:pt x="317" y="642"/>
                </a:cubicBezTo>
                <a:cubicBezTo>
                  <a:pt x="317" y="587"/>
                  <a:pt x="317" y="587"/>
                  <a:pt x="317" y="587"/>
                </a:cubicBezTo>
                <a:cubicBezTo>
                  <a:pt x="317" y="560"/>
                  <a:pt x="298" y="542"/>
                  <a:pt x="271" y="542"/>
                </a:cubicBezTo>
                <a:close/>
                <a:moveTo>
                  <a:pt x="54" y="325"/>
                </a:moveTo>
                <a:lnTo>
                  <a:pt x="54" y="325"/>
                </a:lnTo>
                <a:cubicBezTo>
                  <a:pt x="54" y="316"/>
                  <a:pt x="118" y="181"/>
                  <a:pt x="181" y="54"/>
                </a:cubicBezTo>
                <a:lnTo>
                  <a:pt x="181" y="54"/>
                </a:lnTo>
                <a:cubicBezTo>
                  <a:pt x="181" y="54"/>
                  <a:pt x="181" y="54"/>
                  <a:pt x="190" y="45"/>
                </a:cubicBezTo>
                <a:cubicBezTo>
                  <a:pt x="190" y="45"/>
                  <a:pt x="190" y="45"/>
                  <a:pt x="199" y="45"/>
                </a:cubicBezTo>
                <a:lnTo>
                  <a:pt x="199" y="45"/>
                </a:lnTo>
                <a:cubicBezTo>
                  <a:pt x="199" y="54"/>
                  <a:pt x="199" y="54"/>
                  <a:pt x="208" y="54"/>
                </a:cubicBezTo>
                <a:lnTo>
                  <a:pt x="208" y="63"/>
                </a:lnTo>
                <a:cubicBezTo>
                  <a:pt x="181" y="126"/>
                  <a:pt x="154" y="190"/>
                  <a:pt x="154" y="199"/>
                </a:cubicBezTo>
                <a:cubicBezTo>
                  <a:pt x="145" y="208"/>
                  <a:pt x="136" y="208"/>
                  <a:pt x="136" y="217"/>
                </a:cubicBezTo>
                <a:cubicBezTo>
                  <a:pt x="127" y="226"/>
                  <a:pt x="118" y="235"/>
                  <a:pt x="118" y="253"/>
                </a:cubicBezTo>
                <a:cubicBezTo>
                  <a:pt x="118" y="370"/>
                  <a:pt x="118" y="370"/>
                  <a:pt x="118" y="370"/>
                </a:cubicBezTo>
                <a:cubicBezTo>
                  <a:pt x="100" y="379"/>
                  <a:pt x="100" y="379"/>
                  <a:pt x="100" y="379"/>
                </a:cubicBezTo>
                <a:cubicBezTo>
                  <a:pt x="91" y="379"/>
                  <a:pt x="91" y="398"/>
                  <a:pt x="100" y="407"/>
                </a:cubicBezTo>
                <a:cubicBezTo>
                  <a:pt x="109" y="416"/>
                  <a:pt x="118" y="416"/>
                  <a:pt x="127" y="407"/>
                </a:cubicBezTo>
                <a:cubicBezTo>
                  <a:pt x="154" y="398"/>
                  <a:pt x="154" y="398"/>
                  <a:pt x="154" y="398"/>
                </a:cubicBezTo>
                <a:cubicBezTo>
                  <a:pt x="154" y="388"/>
                  <a:pt x="163" y="388"/>
                  <a:pt x="163" y="379"/>
                </a:cubicBezTo>
                <a:cubicBezTo>
                  <a:pt x="163" y="253"/>
                  <a:pt x="163" y="253"/>
                  <a:pt x="163" y="253"/>
                </a:cubicBezTo>
                <a:lnTo>
                  <a:pt x="163" y="253"/>
                </a:lnTo>
                <a:cubicBezTo>
                  <a:pt x="163" y="244"/>
                  <a:pt x="163" y="244"/>
                  <a:pt x="163" y="244"/>
                </a:cubicBezTo>
                <a:lnTo>
                  <a:pt x="172" y="235"/>
                </a:lnTo>
                <a:lnTo>
                  <a:pt x="181" y="244"/>
                </a:lnTo>
                <a:cubicBezTo>
                  <a:pt x="181" y="244"/>
                  <a:pt x="181" y="244"/>
                  <a:pt x="181" y="253"/>
                </a:cubicBezTo>
                <a:cubicBezTo>
                  <a:pt x="181" y="262"/>
                  <a:pt x="181" y="352"/>
                  <a:pt x="190" y="379"/>
                </a:cubicBezTo>
                <a:cubicBezTo>
                  <a:pt x="190" y="407"/>
                  <a:pt x="199" y="416"/>
                  <a:pt x="208" y="434"/>
                </a:cubicBezTo>
                <a:cubicBezTo>
                  <a:pt x="217" y="443"/>
                  <a:pt x="226" y="452"/>
                  <a:pt x="226" y="461"/>
                </a:cubicBezTo>
                <a:cubicBezTo>
                  <a:pt x="235" y="479"/>
                  <a:pt x="235" y="497"/>
                  <a:pt x="235" y="506"/>
                </a:cubicBezTo>
                <a:cubicBezTo>
                  <a:pt x="235" y="542"/>
                  <a:pt x="235" y="542"/>
                  <a:pt x="235" y="542"/>
                </a:cubicBezTo>
                <a:cubicBezTo>
                  <a:pt x="109" y="542"/>
                  <a:pt x="109" y="542"/>
                  <a:pt x="109" y="542"/>
                </a:cubicBezTo>
                <a:cubicBezTo>
                  <a:pt x="109" y="533"/>
                  <a:pt x="109" y="533"/>
                  <a:pt x="109" y="533"/>
                </a:cubicBezTo>
                <a:cubicBezTo>
                  <a:pt x="109" y="479"/>
                  <a:pt x="91" y="434"/>
                  <a:pt x="72" y="398"/>
                </a:cubicBezTo>
                <a:cubicBezTo>
                  <a:pt x="63" y="370"/>
                  <a:pt x="45" y="343"/>
                  <a:pt x="54" y="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7537616" y="10702768"/>
            <a:ext cx="293260" cy="444202"/>
          </a:xfrm>
          <a:custGeom>
            <a:avLst/>
            <a:gdLst/>
            <a:ahLst/>
            <a:cxnLst/>
            <a:rect l="l" t="t" r="r" b="b"/>
            <a:pathLst>
              <a:path w="300" h="453" extrusionOk="0">
                <a:moveTo>
                  <a:pt x="299" y="308"/>
                </a:moveTo>
                <a:lnTo>
                  <a:pt x="299" y="308"/>
                </a:lnTo>
                <a:cubicBezTo>
                  <a:pt x="299" y="272"/>
                  <a:pt x="271" y="217"/>
                  <a:pt x="226" y="127"/>
                </a:cubicBezTo>
                <a:cubicBezTo>
                  <a:pt x="199" y="64"/>
                  <a:pt x="172" y="9"/>
                  <a:pt x="172" y="9"/>
                </a:cubicBezTo>
                <a:cubicBezTo>
                  <a:pt x="163" y="0"/>
                  <a:pt x="154" y="0"/>
                  <a:pt x="154" y="0"/>
                </a:cubicBezTo>
                <a:lnTo>
                  <a:pt x="154" y="0"/>
                </a:lnTo>
                <a:cubicBezTo>
                  <a:pt x="145" y="0"/>
                  <a:pt x="136" y="0"/>
                  <a:pt x="136" y="9"/>
                </a:cubicBezTo>
                <a:cubicBezTo>
                  <a:pt x="127" y="9"/>
                  <a:pt x="100" y="64"/>
                  <a:pt x="63" y="127"/>
                </a:cubicBezTo>
                <a:cubicBezTo>
                  <a:pt x="27" y="217"/>
                  <a:pt x="0" y="272"/>
                  <a:pt x="0" y="308"/>
                </a:cubicBezTo>
                <a:cubicBezTo>
                  <a:pt x="0" y="389"/>
                  <a:pt x="73" y="452"/>
                  <a:pt x="145" y="452"/>
                </a:cubicBezTo>
                <a:cubicBezTo>
                  <a:pt x="226" y="452"/>
                  <a:pt x="299" y="389"/>
                  <a:pt x="299" y="308"/>
                </a:cubicBezTo>
                <a:close/>
                <a:moveTo>
                  <a:pt x="145" y="407"/>
                </a:moveTo>
                <a:lnTo>
                  <a:pt x="145" y="407"/>
                </a:lnTo>
                <a:cubicBezTo>
                  <a:pt x="91" y="407"/>
                  <a:pt x="46" y="362"/>
                  <a:pt x="46" y="308"/>
                </a:cubicBezTo>
                <a:cubicBezTo>
                  <a:pt x="46" y="263"/>
                  <a:pt x="100" y="145"/>
                  <a:pt x="154" y="64"/>
                </a:cubicBezTo>
                <a:cubicBezTo>
                  <a:pt x="199" y="145"/>
                  <a:pt x="254" y="263"/>
                  <a:pt x="254" y="308"/>
                </a:cubicBezTo>
                <a:cubicBezTo>
                  <a:pt x="254" y="362"/>
                  <a:pt x="208" y="407"/>
                  <a:pt x="145" y="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0"/>
          <p:cNvSpPr txBox="1"/>
          <p:nvPr/>
        </p:nvSpPr>
        <p:spPr>
          <a:xfrm>
            <a:off x="9698775" y="456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49" name="Google Shape;649;p10"/>
          <p:cNvSpPr txBox="1"/>
          <p:nvPr/>
        </p:nvSpPr>
        <p:spPr>
          <a:xfrm>
            <a:off x="2451398" y="18785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0"/>
          <p:cNvGrpSpPr/>
          <p:nvPr/>
        </p:nvGrpSpPr>
        <p:grpSpPr>
          <a:xfrm>
            <a:off x="17787423" y="4537948"/>
            <a:ext cx="3119385" cy="1470344"/>
            <a:chOff x="2858924" y="10474806"/>
            <a:chExt cx="3634800" cy="1470344"/>
          </a:xfrm>
        </p:grpSpPr>
        <p:sp>
          <p:nvSpPr>
            <p:cNvPr id="651" name="Google Shape;651;p10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10"/>
          <p:cNvGrpSpPr/>
          <p:nvPr/>
        </p:nvGrpSpPr>
        <p:grpSpPr>
          <a:xfrm>
            <a:off x="17787423" y="10347111"/>
            <a:ext cx="3119385" cy="1470344"/>
            <a:chOff x="2858924" y="10474806"/>
            <a:chExt cx="3634800" cy="1470344"/>
          </a:xfrm>
        </p:grpSpPr>
        <p:sp>
          <p:nvSpPr>
            <p:cNvPr id="654" name="Google Shape;654;p10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5" name="Google Shape;655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10"/>
          <p:cNvGrpSpPr/>
          <p:nvPr/>
        </p:nvGrpSpPr>
        <p:grpSpPr>
          <a:xfrm>
            <a:off x="3186223" y="4478448"/>
            <a:ext cx="3119385" cy="1470344"/>
            <a:chOff x="2858924" y="10474806"/>
            <a:chExt cx="3634800" cy="1470344"/>
          </a:xfrm>
        </p:grpSpPr>
        <p:sp>
          <p:nvSpPr>
            <p:cNvPr id="657" name="Google Shape;657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10"/>
          <p:cNvGrpSpPr/>
          <p:nvPr/>
        </p:nvGrpSpPr>
        <p:grpSpPr>
          <a:xfrm>
            <a:off x="3186223" y="10287611"/>
            <a:ext cx="3119385" cy="1470344"/>
            <a:chOff x="2858924" y="10474806"/>
            <a:chExt cx="3634800" cy="1470344"/>
          </a:xfrm>
        </p:grpSpPr>
        <p:sp>
          <p:nvSpPr>
            <p:cNvPr id="660" name="Google Shape;660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20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03696"/>
      </a:accent1>
      <a:accent2>
        <a:srgbClr val="C3E97C"/>
      </a:accent2>
      <a:accent3>
        <a:srgbClr val="5E6AA1"/>
      </a:accent3>
      <a:accent4>
        <a:srgbClr val="E6B345"/>
      </a:accent4>
      <a:accent5>
        <a:srgbClr val="A31641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{F94224E0-4F25-1746-BD1C-3BD010B605F1}tf10001079</Template>
  <TotalTime>0</TotalTime>
  <Words>578</Words>
  <Application>Microsoft Macintosh PowerPoint</Application>
  <PresentationFormat>Personalizado</PresentationFormat>
  <Paragraphs>111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3</cp:revision>
  <dcterms:modified xsi:type="dcterms:W3CDTF">2019-07-08T13:52:14Z</dcterms:modified>
</cp:coreProperties>
</file>