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7" r:id="rId2"/>
    <p:sldId id="4395" r:id="rId3"/>
    <p:sldId id="4385" r:id="rId4"/>
    <p:sldId id="4384" r:id="rId5"/>
    <p:sldId id="4392" r:id="rId6"/>
    <p:sldId id="4376" r:id="rId7"/>
    <p:sldId id="4378" r:id="rId8"/>
    <p:sldId id="4379" r:id="rId9"/>
    <p:sldId id="4380" r:id="rId10"/>
    <p:sldId id="4381" r:id="rId11"/>
    <p:sldId id="4383" r:id="rId12"/>
    <p:sldId id="4382" r:id="rId13"/>
    <p:sldId id="4386" r:id="rId14"/>
    <p:sldId id="4387" r:id="rId15"/>
    <p:sldId id="4388" r:id="rId16"/>
    <p:sldId id="4389" r:id="rId17"/>
    <p:sldId id="4390" r:id="rId18"/>
    <p:sldId id="4391" r:id="rId19"/>
    <p:sldId id="4393" r:id="rId20"/>
    <p:sldId id="439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9D9D9"/>
    <a:srgbClr val="F2F2F2"/>
    <a:srgbClr val="5693D7"/>
    <a:srgbClr val="9E0202"/>
    <a:srgbClr val="F1EEF4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584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6047593" y="1022190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4" name="Line 2">
            <a:extLst>
              <a:ext uri="{FF2B5EF4-FFF2-40B4-BE49-F238E27FC236}">
                <a16:creationId xmlns:a16="http://schemas.microsoft.com/office/drawing/2014/main" id="{81FF5832-D5BC-574A-9A5A-5CB3CE539E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2075" y="11222736"/>
            <a:ext cx="21239163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1ADEA612-8395-7B4F-808B-033E707451B0}"/>
              </a:ext>
            </a:extLst>
          </p:cNvPr>
          <p:cNvSpPr>
            <a:spLocks/>
          </p:cNvSpPr>
          <p:nvPr/>
        </p:nvSpPr>
        <p:spPr bwMode="auto">
          <a:xfrm>
            <a:off x="4274056" y="10870311"/>
            <a:ext cx="703263" cy="7048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A2731A2B-0427-AB45-B569-24CD3BA292A1}"/>
              </a:ext>
            </a:extLst>
          </p:cNvPr>
          <p:cNvSpPr>
            <a:spLocks/>
          </p:cNvSpPr>
          <p:nvPr/>
        </p:nvSpPr>
        <p:spPr bwMode="auto">
          <a:xfrm>
            <a:off x="7918566" y="10870311"/>
            <a:ext cx="703263" cy="7048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2C737DD4-6748-1446-BFC8-3EB98C4A523A}"/>
              </a:ext>
            </a:extLst>
          </p:cNvPr>
          <p:cNvSpPr>
            <a:spLocks/>
          </p:cNvSpPr>
          <p:nvPr/>
        </p:nvSpPr>
        <p:spPr bwMode="auto">
          <a:xfrm>
            <a:off x="11470275" y="10870311"/>
            <a:ext cx="703263" cy="7048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165E2D08-A8A0-6A48-AB68-A3E3B4296690}"/>
              </a:ext>
            </a:extLst>
          </p:cNvPr>
          <p:cNvSpPr>
            <a:spLocks/>
          </p:cNvSpPr>
          <p:nvPr/>
        </p:nvSpPr>
        <p:spPr bwMode="auto">
          <a:xfrm>
            <a:off x="15072053" y="10870311"/>
            <a:ext cx="703263" cy="7048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48EBD4BB-AAB2-AD40-A597-836D95DD61ED}"/>
              </a:ext>
            </a:extLst>
          </p:cNvPr>
          <p:cNvSpPr>
            <a:spLocks/>
          </p:cNvSpPr>
          <p:nvPr/>
        </p:nvSpPr>
        <p:spPr bwMode="auto">
          <a:xfrm>
            <a:off x="18670290" y="10870311"/>
            <a:ext cx="703263" cy="7048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Oval 31">
            <a:extLst>
              <a:ext uri="{FF2B5EF4-FFF2-40B4-BE49-F238E27FC236}">
                <a16:creationId xmlns:a16="http://schemas.microsoft.com/office/drawing/2014/main" id="{E02B50C1-4065-2C47-A16D-748399D3F094}"/>
              </a:ext>
            </a:extLst>
          </p:cNvPr>
          <p:cNvSpPr>
            <a:spLocks/>
          </p:cNvSpPr>
          <p:nvPr/>
        </p:nvSpPr>
        <p:spPr bwMode="auto">
          <a:xfrm>
            <a:off x="4535994" y="11133836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32">
            <a:extLst>
              <a:ext uri="{FF2B5EF4-FFF2-40B4-BE49-F238E27FC236}">
                <a16:creationId xmlns:a16="http://schemas.microsoft.com/office/drawing/2014/main" id="{7FC96911-0BB0-664E-9594-9828E0287B93}"/>
              </a:ext>
            </a:extLst>
          </p:cNvPr>
          <p:cNvSpPr>
            <a:spLocks/>
          </p:cNvSpPr>
          <p:nvPr/>
        </p:nvSpPr>
        <p:spPr bwMode="auto">
          <a:xfrm>
            <a:off x="8180504" y="11133836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Oval 33">
            <a:extLst>
              <a:ext uri="{FF2B5EF4-FFF2-40B4-BE49-F238E27FC236}">
                <a16:creationId xmlns:a16="http://schemas.microsoft.com/office/drawing/2014/main" id="{9B43CF57-FF5A-C34C-B1D5-0A56EF29C9DF}"/>
              </a:ext>
            </a:extLst>
          </p:cNvPr>
          <p:cNvSpPr>
            <a:spLocks/>
          </p:cNvSpPr>
          <p:nvPr/>
        </p:nvSpPr>
        <p:spPr bwMode="auto">
          <a:xfrm>
            <a:off x="11744913" y="11133836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0" name="Oval 34">
            <a:extLst>
              <a:ext uri="{FF2B5EF4-FFF2-40B4-BE49-F238E27FC236}">
                <a16:creationId xmlns:a16="http://schemas.microsoft.com/office/drawing/2014/main" id="{9809C8A1-E44F-8A43-9589-24EA5ECC1F76}"/>
              </a:ext>
            </a:extLst>
          </p:cNvPr>
          <p:cNvSpPr>
            <a:spLocks/>
          </p:cNvSpPr>
          <p:nvPr/>
        </p:nvSpPr>
        <p:spPr bwMode="auto">
          <a:xfrm>
            <a:off x="15337166" y="11133836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Oval 35">
            <a:extLst>
              <a:ext uri="{FF2B5EF4-FFF2-40B4-BE49-F238E27FC236}">
                <a16:creationId xmlns:a16="http://schemas.microsoft.com/office/drawing/2014/main" id="{76B6CA2A-94A0-8547-822E-5439FD5B04A5}"/>
              </a:ext>
            </a:extLst>
          </p:cNvPr>
          <p:cNvSpPr>
            <a:spLocks/>
          </p:cNvSpPr>
          <p:nvPr/>
        </p:nvSpPr>
        <p:spPr bwMode="auto">
          <a:xfrm>
            <a:off x="18935403" y="11133836"/>
            <a:ext cx="177800" cy="177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965A9F0-89FF-884E-82C0-1AE95522CDC4}"/>
              </a:ext>
            </a:extLst>
          </p:cNvPr>
          <p:cNvCxnSpPr/>
          <p:nvPr/>
        </p:nvCxnSpPr>
        <p:spPr>
          <a:xfrm flipV="1">
            <a:off x="4661470" y="8631936"/>
            <a:ext cx="0" cy="2231136"/>
          </a:xfrm>
          <a:prstGeom prst="straightConnector1">
            <a:avLst/>
          </a:prstGeom>
          <a:ln w="889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2D546F-EF6C-8C4E-98B1-B03D888A678A}"/>
              </a:ext>
            </a:extLst>
          </p:cNvPr>
          <p:cNvCxnSpPr>
            <a:cxnSpLocks/>
          </p:cNvCxnSpPr>
          <p:nvPr/>
        </p:nvCxnSpPr>
        <p:spPr>
          <a:xfrm flipV="1">
            <a:off x="8269404" y="6858000"/>
            <a:ext cx="0" cy="4005072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290D02-92E3-6344-9FB1-001D34E90080}"/>
              </a:ext>
            </a:extLst>
          </p:cNvPr>
          <p:cNvCxnSpPr>
            <a:cxnSpLocks/>
          </p:cNvCxnSpPr>
          <p:nvPr/>
        </p:nvCxnSpPr>
        <p:spPr>
          <a:xfrm flipV="1">
            <a:off x="11848132" y="8631936"/>
            <a:ext cx="0" cy="2231136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6F43EB-2393-CD4D-ADC1-500DB7927686}"/>
              </a:ext>
            </a:extLst>
          </p:cNvPr>
          <p:cNvCxnSpPr>
            <a:cxnSpLocks/>
          </p:cNvCxnSpPr>
          <p:nvPr/>
        </p:nvCxnSpPr>
        <p:spPr>
          <a:xfrm flipV="1">
            <a:off x="15423684" y="6858000"/>
            <a:ext cx="0" cy="4005072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273A49-1CAB-EA40-AFE1-D1B4DAF4EABB}"/>
              </a:ext>
            </a:extLst>
          </p:cNvPr>
          <p:cNvCxnSpPr/>
          <p:nvPr/>
        </p:nvCxnSpPr>
        <p:spPr>
          <a:xfrm flipV="1">
            <a:off x="19056180" y="8631936"/>
            <a:ext cx="0" cy="2231136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D4FEA2C-69A8-A24A-81E5-16EB7965CC6F}"/>
              </a:ext>
            </a:extLst>
          </p:cNvPr>
          <p:cNvSpPr/>
          <p:nvPr/>
        </p:nvSpPr>
        <p:spPr>
          <a:xfrm>
            <a:off x="3608209" y="6222112"/>
            <a:ext cx="2057400" cy="2057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00FF6D-CBF3-C24C-8E02-088AA420C2ED}"/>
              </a:ext>
            </a:extLst>
          </p:cNvPr>
          <p:cNvSpPr/>
          <p:nvPr/>
        </p:nvSpPr>
        <p:spPr>
          <a:xfrm>
            <a:off x="7240409" y="4444112"/>
            <a:ext cx="2057400" cy="205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AC4FE9E-1140-7743-92DF-4572693B6C80}"/>
              </a:ext>
            </a:extLst>
          </p:cNvPr>
          <p:cNvSpPr/>
          <p:nvPr/>
        </p:nvSpPr>
        <p:spPr>
          <a:xfrm>
            <a:off x="10847209" y="6222112"/>
            <a:ext cx="2057400" cy="205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E464D57-E637-D24D-89AA-AD2C1E64F682}"/>
              </a:ext>
            </a:extLst>
          </p:cNvPr>
          <p:cNvSpPr/>
          <p:nvPr/>
        </p:nvSpPr>
        <p:spPr>
          <a:xfrm>
            <a:off x="14403209" y="4444112"/>
            <a:ext cx="2057400" cy="205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D5F04-C336-854A-8932-7CCE6EA6345B}"/>
              </a:ext>
            </a:extLst>
          </p:cNvPr>
          <p:cNvSpPr/>
          <p:nvPr/>
        </p:nvSpPr>
        <p:spPr>
          <a:xfrm>
            <a:off x="18010009" y="6222112"/>
            <a:ext cx="2057400" cy="205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1F393E-77AC-3B48-9108-7E638180C2D7}"/>
              </a:ext>
            </a:extLst>
          </p:cNvPr>
          <p:cNvSpPr txBox="1"/>
          <p:nvPr/>
        </p:nvSpPr>
        <p:spPr>
          <a:xfrm>
            <a:off x="4956322" y="8860090"/>
            <a:ext cx="222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FB3E5E-B06E-D04D-AA16-9CC37A9A3591}"/>
              </a:ext>
            </a:extLst>
          </p:cNvPr>
          <p:cNvSpPr txBox="1"/>
          <p:nvPr/>
        </p:nvSpPr>
        <p:spPr>
          <a:xfrm>
            <a:off x="8715522" y="8860090"/>
            <a:ext cx="222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5F05C-D683-BD4A-A474-E4F6F38D871D}"/>
              </a:ext>
            </a:extLst>
          </p:cNvPr>
          <p:cNvSpPr txBox="1"/>
          <p:nvPr/>
        </p:nvSpPr>
        <p:spPr>
          <a:xfrm>
            <a:off x="12296922" y="8860090"/>
            <a:ext cx="222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E7BD43-C7EA-A447-96BF-59F7F2DC3314}"/>
              </a:ext>
            </a:extLst>
          </p:cNvPr>
          <p:cNvSpPr txBox="1"/>
          <p:nvPr/>
        </p:nvSpPr>
        <p:spPr>
          <a:xfrm>
            <a:off x="15903722" y="8860090"/>
            <a:ext cx="222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662624-BB97-A043-BDFC-4ACA95704A57}"/>
              </a:ext>
            </a:extLst>
          </p:cNvPr>
          <p:cNvSpPr txBox="1"/>
          <p:nvPr/>
        </p:nvSpPr>
        <p:spPr>
          <a:xfrm>
            <a:off x="19485122" y="8860090"/>
            <a:ext cx="222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C66B60C-A507-2346-AFA8-C146FB51F1E2}"/>
              </a:ext>
            </a:extLst>
          </p:cNvPr>
          <p:cNvSpPr/>
          <p:nvPr/>
        </p:nvSpPr>
        <p:spPr>
          <a:xfrm>
            <a:off x="3703480" y="692764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065B42-C6F1-3949-B40D-E7380D195F40}"/>
              </a:ext>
            </a:extLst>
          </p:cNvPr>
          <p:cNvSpPr/>
          <p:nvPr/>
        </p:nvSpPr>
        <p:spPr>
          <a:xfrm>
            <a:off x="7284880" y="514964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2016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C85E12-9AC7-4648-B859-11B91243984D}"/>
              </a:ext>
            </a:extLst>
          </p:cNvPr>
          <p:cNvSpPr/>
          <p:nvPr/>
        </p:nvSpPr>
        <p:spPr>
          <a:xfrm>
            <a:off x="10917080" y="692764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16F683-DB13-C745-8367-067E57689FBF}"/>
              </a:ext>
            </a:extLst>
          </p:cNvPr>
          <p:cNvSpPr/>
          <p:nvPr/>
        </p:nvSpPr>
        <p:spPr>
          <a:xfrm>
            <a:off x="14498480" y="514964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7F95DE-5BBD-2A4D-A3A1-397D3B6453FF}"/>
              </a:ext>
            </a:extLst>
          </p:cNvPr>
          <p:cNvSpPr/>
          <p:nvPr/>
        </p:nvSpPr>
        <p:spPr>
          <a:xfrm>
            <a:off x="18003680" y="692764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reeform 904">
            <a:extLst>
              <a:ext uri="{FF2B5EF4-FFF2-40B4-BE49-F238E27FC236}">
                <a16:creationId xmlns:a16="http://schemas.microsoft.com/office/drawing/2014/main" id="{CAB80A9E-96F1-154E-B708-2758D84A1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342" y="4368807"/>
            <a:ext cx="1865391" cy="1666944"/>
          </a:xfrm>
          <a:custGeom>
            <a:avLst/>
            <a:gdLst>
              <a:gd name="T0" fmla="*/ 1515 w 1864"/>
              <a:gd name="T1" fmla="*/ 1665 h 1666"/>
              <a:gd name="T2" fmla="*/ 1515 w 1864"/>
              <a:gd name="T3" fmla="*/ 1665 h 1666"/>
              <a:gd name="T4" fmla="*/ 373 w 1864"/>
              <a:gd name="T5" fmla="*/ 1665 h 1666"/>
              <a:gd name="T6" fmla="*/ 0 w 1864"/>
              <a:gd name="T7" fmla="*/ 1317 h 1666"/>
              <a:gd name="T8" fmla="*/ 0 w 1864"/>
              <a:gd name="T9" fmla="*/ 348 h 1666"/>
              <a:gd name="T10" fmla="*/ 373 w 1864"/>
              <a:gd name="T11" fmla="*/ 0 h 1666"/>
              <a:gd name="T12" fmla="*/ 1515 w 1864"/>
              <a:gd name="T13" fmla="*/ 0 h 1666"/>
              <a:gd name="T14" fmla="*/ 1863 w 1864"/>
              <a:gd name="T15" fmla="*/ 348 h 1666"/>
              <a:gd name="T16" fmla="*/ 1863 w 1864"/>
              <a:gd name="T17" fmla="*/ 1317 h 1666"/>
              <a:gd name="T18" fmla="*/ 1515 w 1864"/>
              <a:gd name="T19" fmla="*/ 1665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4" h="1666">
                <a:moveTo>
                  <a:pt x="1515" y="1665"/>
                </a:moveTo>
                <a:lnTo>
                  <a:pt x="1515" y="1665"/>
                </a:lnTo>
                <a:cubicBezTo>
                  <a:pt x="373" y="1665"/>
                  <a:pt x="373" y="1665"/>
                  <a:pt x="373" y="1665"/>
                </a:cubicBezTo>
                <a:cubicBezTo>
                  <a:pt x="174" y="1665"/>
                  <a:pt x="0" y="1516"/>
                  <a:pt x="0" y="1317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0"/>
                  <a:pt x="174" y="0"/>
                  <a:pt x="373" y="0"/>
                </a:cubicBezTo>
                <a:cubicBezTo>
                  <a:pt x="1515" y="0"/>
                  <a:pt x="1515" y="0"/>
                  <a:pt x="1515" y="0"/>
                </a:cubicBezTo>
                <a:cubicBezTo>
                  <a:pt x="1714" y="0"/>
                  <a:pt x="1863" y="150"/>
                  <a:pt x="1863" y="348"/>
                </a:cubicBezTo>
                <a:cubicBezTo>
                  <a:pt x="1863" y="1317"/>
                  <a:pt x="1863" y="1317"/>
                  <a:pt x="1863" y="1317"/>
                </a:cubicBezTo>
                <a:cubicBezTo>
                  <a:pt x="1863" y="1516"/>
                  <a:pt x="1714" y="1665"/>
                  <a:pt x="1515" y="16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905">
            <a:extLst>
              <a:ext uri="{FF2B5EF4-FFF2-40B4-BE49-F238E27FC236}">
                <a16:creationId xmlns:a16="http://schemas.microsoft.com/office/drawing/2014/main" id="{9E3E5E03-2B3C-3B43-BF63-273CDBEE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233" y="8320081"/>
            <a:ext cx="1067197" cy="423351"/>
          </a:xfrm>
          <a:custGeom>
            <a:avLst/>
            <a:gdLst>
              <a:gd name="T0" fmla="*/ 870 w 1069"/>
              <a:gd name="T1" fmla="*/ 422 h 423"/>
              <a:gd name="T2" fmla="*/ 870 w 1069"/>
              <a:gd name="T3" fmla="*/ 422 h 423"/>
              <a:gd name="T4" fmla="*/ 223 w 1069"/>
              <a:gd name="T5" fmla="*/ 422 h 423"/>
              <a:gd name="T6" fmla="*/ 0 w 1069"/>
              <a:gd name="T7" fmla="*/ 223 h 423"/>
              <a:gd name="T8" fmla="*/ 0 w 1069"/>
              <a:gd name="T9" fmla="*/ 223 h 423"/>
              <a:gd name="T10" fmla="*/ 223 w 1069"/>
              <a:gd name="T11" fmla="*/ 0 h 423"/>
              <a:gd name="T12" fmla="*/ 870 w 1069"/>
              <a:gd name="T13" fmla="*/ 0 h 423"/>
              <a:gd name="T14" fmla="*/ 1068 w 1069"/>
              <a:gd name="T15" fmla="*/ 223 h 423"/>
              <a:gd name="T16" fmla="*/ 1068 w 1069"/>
              <a:gd name="T17" fmla="*/ 223 h 423"/>
              <a:gd name="T18" fmla="*/ 870 w 1069"/>
              <a:gd name="T19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9" h="423">
                <a:moveTo>
                  <a:pt x="870" y="422"/>
                </a:moveTo>
                <a:lnTo>
                  <a:pt x="870" y="422"/>
                </a:lnTo>
                <a:cubicBezTo>
                  <a:pt x="223" y="422"/>
                  <a:pt x="223" y="422"/>
                  <a:pt x="223" y="422"/>
                </a:cubicBezTo>
                <a:cubicBezTo>
                  <a:pt x="100" y="422"/>
                  <a:pt x="0" y="322"/>
                  <a:pt x="0" y="223"/>
                </a:cubicBezTo>
                <a:lnTo>
                  <a:pt x="0" y="223"/>
                </a:lnTo>
                <a:cubicBezTo>
                  <a:pt x="0" y="99"/>
                  <a:pt x="100" y="0"/>
                  <a:pt x="223" y="0"/>
                </a:cubicBezTo>
                <a:cubicBezTo>
                  <a:pt x="870" y="0"/>
                  <a:pt x="870" y="0"/>
                  <a:pt x="870" y="0"/>
                </a:cubicBezTo>
                <a:cubicBezTo>
                  <a:pt x="969" y="0"/>
                  <a:pt x="1068" y="99"/>
                  <a:pt x="1068" y="223"/>
                </a:cubicBezTo>
                <a:lnTo>
                  <a:pt x="1068" y="223"/>
                </a:lnTo>
                <a:cubicBezTo>
                  <a:pt x="1068" y="322"/>
                  <a:pt x="969" y="422"/>
                  <a:pt x="870" y="4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Line 906">
            <a:extLst>
              <a:ext uri="{FF2B5EF4-FFF2-40B4-BE49-F238E27FC236}">
                <a16:creationId xmlns:a16="http://schemas.microsoft.com/office/drawing/2014/main" id="{3DB5FCE5-2280-A843-8452-AED1C5803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7061" y="6260152"/>
            <a:ext cx="4411" cy="2244640"/>
          </a:xfrm>
          <a:prstGeom prst="line">
            <a:avLst/>
          </a:prstGeom>
          <a:noFill/>
          <a:ln w="74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2" name="Freeform 907">
            <a:extLst>
              <a:ext uri="{FF2B5EF4-FFF2-40B4-BE49-F238E27FC236}">
                <a16:creationId xmlns:a16="http://schemas.microsoft.com/office/drawing/2014/main" id="{DBE1E0A2-DB61-6643-8B9E-CBE18950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897" y="4170363"/>
            <a:ext cx="2262279" cy="2063835"/>
          </a:xfrm>
          <a:custGeom>
            <a:avLst/>
            <a:gdLst>
              <a:gd name="T0" fmla="*/ 1837 w 2261"/>
              <a:gd name="T1" fmla="*/ 2062 h 2063"/>
              <a:gd name="T2" fmla="*/ 1837 w 2261"/>
              <a:gd name="T3" fmla="*/ 2062 h 2063"/>
              <a:gd name="T4" fmla="*/ 446 w 2261"/>
              <a:gd name="T5" fmla="*/ 2062 h 2063"/>
              <a:gd name="T6" fmla="*/ 0 w 2261"/>
              <a:gd name="T7" fmla="*/ 1616 h 2063"/>
              <a:gd name="T8" fmla="*/ 0 w 2261"/>
              <a:gd name="T9" fmla="*/ 448 h 2063"/>
              <a:gd name="T10" fmla="*/ 446 w 2261"/>
              <a:gd name="T11" fmla="*/ 0 h 2063"/>
              <a:gd name="T12" fmla="*/ 1837 w 2261"/>
              <a:gd name="T13" fmla="*/ 0 h 2063"/>
              <a:gd name="T14" fmla="*/ 2260 w 2261"/>
              <a:gd name="T15" fmla="*/ 448 h 2063"/>
              <a:gd name="T16" fmla="*/ 2260 w 2261"/>
              <a:gd name="T17" fmla="*/ 1616 h 2063"/>
              <a:gd name="T18" fmla="*/ 1837 w 2261"/>
              <a:gd name="T19" fmla="*/ 2062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1" h="2063">
                <a:moveTo>
                  <a:pt x="1837" y="2062"/>
                </a:moveTo>
                <a:lnTo>
                  <a:pt x="1837" y="2062"/>
                </a:lnTo>
                <a:cubicBezTo>
                  <a:pt x="446" y="2062"/>
                  <a:pt x="446" y="2062"/>
                  <a:pt x="446" y="2062"/>
                </a:cubicBezTo>
                <a:cubicBezTo>
                  <a:pt x="198" y="2062"/>
                  <a:pt x="0" y="1864"/>
                  <a:pt x="0" y="1616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199"/>
                  <a:pt x="198" y="0"/>
                  <a:pt x="446" y="0"/>
                </a:cubicBezTo>
                <a:cubicBezTo>
                  <a:pt x="1837" y="0"/>
                  <a:pt x="1837" y="0"/>
                  <a:pt x="1837" y="0"/>
                </a:cubicBezTo>
                <a:cubicBezTo>
                  <a:pt x="2061" y="0"/>
                  <a:pt x="2260" y="199"/>
                  <a:pt x="2260" y="448"/>
                </a:cubicBezTo>
                <a:cubicBezTo>
                  <a:pt x="2260" y="1616"/>
                  <a:pt x="2260" y="1616"/>
                  <a:pt x="2260" y="1616"/>
                </a:cubicBezTo>
                <a:cubicBezTo>
                  <a:pt x="2260" y="1864"/>
                  <a:pt x="2061" y="2062"/>
                  <a:pt x="1837" y="2062"/>
                </a:cubicBezTo>
              </a:path>
            </a:pathLst>
          </a:custGeom>
          <a:noFill/>
          <a:ln w="529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911">
            <a:extLst>
              <a:ext uri="{FF2B5EF4-FFF2-40B4-BE49-F238E27FC236}">
                <a16:creationId xmlns:a16="http://schemas.microsoft.com/office/drawing/2014/main" id="{DAFB2076-F3C1-F247-BA26-7813A3E3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413" y="10679381"/>
            <a:ext cx="1865388" cy="1688992"/>
          </a:xfrm>
          <a:custGeom>
            <a:avLst/>
            <a:gdLst>
              <a:gd name="T0" fmla="*/ 1515 w 1864"/>
              <a:gd name="T1" fmla="*/ 1689 h 1690"/>
              <a:gd name="T2" fmla="*/ 1515 w 1864"/>
              <a:gd name="T3" fmla="*/ 1689 h 1690"/>
              <a:gd name="T4" fmla="*/ 373 w 1864"/>
              <a:gd name="T5" fmla="*/ 1689 h 1690"/>
              <a:gd name="T6" fmla="*/ 0 w 1864"/>
              <a:gd name="T7" fmla="*/ 1341 h 1690"/>
              <a:gd name="T8" fmla="*/ 0 w 1864"/>
              <a:gd name="T9" fmla="*/ 373 h 1690"/>
              <a:gd name="T10" fmla="*/ 373 w 1864"/>
              <a:gd name="T11" fmla="*/ 0 h 1690"/>
              <a:gd name="T12" fmla="*/ 1515 w 1864"/>
              <a:gd name="T13" fmla="*/ 0 h 1690"/>
              <a:gd name="T14" fmla="*/ 1863 w 1864"/>
              <a:gd name="T15" fmla="*/ 373 h 1690"/>
              <a:gd name="T16" fmla="*/ 1863 w 1864"/>
              <a:gd name="T17" fmla="*/ 1341 h 1690"/>
              <a:gd name="T18" fmla="*/ 1515 w 1864"/>
              <a:gd name="T19" fmla="*/ 168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4" h="1690">
                <a:moveTo>
                  <a:pt x="1515" y="1689"/>
                </a:moveTo>
                <a:lnTo>
                  <a:pt x="1515" y="1689"/>
                </a:lnTo>
                <a:cubicBezTo>
                  <a:pt x="373" y="1689"/>
                  <a:pt x="373" y="1689"/>
                  <a:pt x="373" y="1689"/>
                </a:cubicBezTo>
                <a:cubicBezTo>
                  <a:pt x="174" y="1689"/>
                  <a:pt x="0" y="1539"/>
                  <a:pt x="0" y="1341"/>
                </a:cubicBezTo>
                <a:cubicBezTo>
                  <a:pt x="0" y="373"/>
                  <a:pt x="0" y="373"/>
                  <a:pt x="0" y="373"/>
                </a:cubicBezTo>
                <a:cubicBezTo>
                  <a:pt x="0" y="174"/>
                  <a:pt x="174" y="0"/>
                  <a:pt x="373" y="0"/>
                </a:cubicBezTo>
                <a:cubicBezTo>
                  <a:pt x="1515" y="0"/>
                  <a:pt x="1515" y="0"/>
                  <a:pt x="1515" y="0"/>
                </a:cubicBezTo>
                <a:cubicBezTo>
                  <a:pt x="1714" y="0"/>
                  <a:pt x="1863" y="174"/>
                  <a:pt x="1863" y="373"/>
                </a:cubicBezTo>
                <a:cubicBezTo>
                  <a:pt x="1863" y="1341"/>
                  <a:pt x="1863" y="1341"/>
                  <a:pt x="1863" y="1341"/>
                </a:cubicBezTo>
                <a:cubicBezTo>
                  <a:pt x="1863" y="1539"/>
                  <a:pt x="1714" y="1689"/>
                  <a:pt x="1515" y="16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912">
            <a:extLst>
              <a:ext uri="{FF2B5EF4-FFF2-40B4-BE49-F238E27FC236}">
                <a16:creationId xmlns:a16="http://schemas.microsoft.com/office/drawing/2014/main" id="{BD4AB9BD-73C0-A043-9F25-02970423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794" y="7998160"/>
            <a:ext cx="1067197" cy="423351"/>
          </a:xfrm>
          <a:custGeom>
            <a:avLst/>
            <a:gdLst>
              <a:gd name="T0" fmla="*/ 844 w 1069"/>
              <a:gd name="T1" fmla="*/ 422 h 423"/>
              <a:gd name="T2" fmla="*/ 844 w 1069"/>
              <a:gd name="T3" fmla="*/ 422 h 423"/>
              <a:gd name="T4" fmla="*/ 199 w 1069"/>
              <a:gd name="T5" fmla="*/ 422 h 423"/>
              <a:gd name="T6" fmla="*/ 0 w 1069"/>
              <a:gd name="T7" fmla="*/ 223 h 423"/>
              <a:gd name="T8" fmla="*/ 0 w 1069"/>
              <a:gd name="T9" fmla="*/ 223 h 423"/>
              <a:gd name="T10" fmla="*/ 199 w 1069"/>
              <a:gd name="T11" fmla="*/ 0 h 423"/>
              <a:gd name="T12" fmla="*/ 844 w 1069"/>
              <a:gd name="T13" fmla="*/ 0 h 423"/>
              <a:gd name="T14" fmla="*/ 1068 w 1069"/>
              <a:gd name="T15" fmla="*/ 223 h 423"/>
              <a:gd name="T16" fmla="*/ 1068 w 1069"/>
              <a:gd name="T17" fmla="*/ 223 h 423"/>
              <a:gd name="T18" fmla="*/ 844 w 1069"/>
              <a:gd name="T19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9" h="423">
                <a:moveTo>
                  <a:pt x="844" y="422"/>
                </a:moveTo>
                <a:lnTo>
                  <a:pt x="844" y="422"/>
                </a:lnTo>
                <a:cubicBezTo>
                  <a:pt x="199" y="422"/>
                  <a:pt x="199" y="422"/>
                  <a:pt x="199" y="422"/>
                </a:cubicBezTo>
                <a:cubicBezTo>
                  <a:pt x="75" y="422"/>
                  <a:pt x="0" y="348"/>
                  <a:pt x="0" y="223"/>
                </a:cubicBezTo>
                <a:lnTo>
                  <a:pt x="0" y="223"/>
                </a:lnTo>
                <a:cubicBezTo>
                  <a:pt x="0" y="100"/>
                  <a:pt x="75" y="0"/>
                  <a:pt x="199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970" y="0"/>
                  <a:pt x="1068" y="100"/>
                  <a:pt x="1068" y="223"/>
                </a:cubicBezTo>
                <a:lnTo>
                  <a:pt x="1068" y="223"/>
                </a:lnTo>
                <a:cubicBezTo>
                  <a:pt x="1068" y="348"/>
                  <a:pt x="970" y="422"/>
                  <a:pt x="844" y="4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Line 913">
            <a:extLst>
              <a:ext uri="{FF2B5EF4-FFF2-40B4-BE49-F238E27FC236}">
                <a16:creationId xmlns:a16="http://schemas.microsoft.com/office/drawing/2014/main" id="{27DC0B15-550D-3B49-911B-92D06BDFA9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3163" y="8315924"/>
            <a:ext cx="4411" cy="2169673"/>
          </a:xfrm>
          <a:prstGeom prst="line">
            <a:avLst/>
          </a:prstGeom>
          <a:noFill/>
          <a:ln w="74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8" name="Freeform 914">
            <a:extLst>
              <a:ext uri="{FF2B5EF4-FFF2-40B4-BE49-F238E27FC236}">
                <a16:creationId xmlns:a16="http://schemas.microsoft.com/office/drawing/2014/main" id="{482CF64E-D5C4-3D48-8311-A165DEA9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966" y="10507393"/>
            <a:ext cx="2262282" cy="2037376"/>
          </a:xfrm>
          <a:custGeom>
            <a:avLst/>
            <a:gdLst>
              <a:gd name="T0" fmla="*/ 1813 w 2262"/>
              <a:gd name="T1" fmla="*/ 2037 h 2038"/>
              <a:gd name="T2" fmla="*/ 1813 w 2262"/>
              <a:gd name="T3" fmla="*/ 2037 h 2038"/>
              <a:gd name="T4" fmla="*/ 447 w 2262"/>
              <a:gd name="T5" fmla="*/ 2037 h 2038"/>
              <a:gd name="T6" fmla="*/ 0 w 2262"/>
              <a:gd name="T7" fmla="*/ 1614 h 2038"/>
              <a:gd name="T8" fmla="*/ 0 w 2262"/>
              <a:gd name="T9" fmla="*/ 446 h 2038"/>
              <a:gd name="T10" fmla="*/ 447 w 2262"/>
              <a:gd name="T11" fmla="*/ 0 h 2038"/>
              <a:gd name="T12" fmla="*/ 1813 w 2262"/>
              <a:gd name="T13" fmla="*/ 0 h 2038"/>
              <a:gd name="T14" fmla="*/ 2261 w 2262"/>
              <a:gd name="T15" fmla="*/ 446 h 2038"/>
              <a:gd name="T16" fmla="*/ 2261 w 2262"/>
              <a:gd name="T17" fmla="*/ 1614 h 2038"/>
              <a:gd name="T18" fmla="*/ 1813 w 2262"/>
              <a:gd name="T19" fmla="*/ 2037 h 2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2" h="2038">
                <a:moveTo>
                  <a:pt x="1813" y="2037"/>
                </a:moveTo>
                <a:lnTo>
                  <a:pt x="1813" y="2037"/>
                </a:lnTo>
                <a:cubicBezTo>
                  <a:pt x="447" y="2037"/>
                  <a:pt x="447" y="2037"/>
                  <a:pt x="447" y="2037"/>
                </a:cubicBezTo>
                <a:cubicBezTo>
                  <a:pt x="199" y="2037"/>
                  <a:pt x="0" y="1839"/>
                  <a:pt x="0" y="1614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198"/>
                  <a:pt x="199" y="0"/>
                  <a:pt x="447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2062" y="0"/>
                  <a:pt x="2261" y="198"/>
                  <a:pt x="2261" y="446"/>
                </a:cubicBezTo>
                <a:cubicBezTo>
                  <a:pt x="2261" y="1614"/>
                  <a:pt x="2261" y="1614"/>
                  <a:pt x="2261" y="1614"/>
                </a:cubicBezTo>
                <a:cubicBezTo>
                  <a:pt x="2261" y="1839"/>
                  <a:pt x="2062" y="2037"/>
                  <a:pt x="1813" y="2037"/>
                </a:cubicBezTo>
              </a:path>
            </a:pathLst>
          </a:custGeom>
          <a:noFill/>
          <a:ln w="529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918">
            <a:extLst>
              <a:ext uri="{FF2B5EF4-FFF2-40B4-BE49-F238E27FC236}">
                <a16:creationId xmlns:a16="http://schemas.microsoft.com/office/drawing/2014/main" id="{5217887C-AF44-9845-87BC-DD64E96C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865" y="8320081"/>
            <a:ext cx="1067197" cy="423351"/>
          </a:xfrm>
          <a:custGeom>
            <a:avLst/>
            <a:gdLst>
              <a:gd name="T0" fmla="*/ 845 w 1069"/>
              <a:gd name="T1" fmla="*/ 422 h 423"/>
              <a:gd name="T2" fmla="*/ 845 w 1069"/>
              <a:gd name="T3" fmla="*/ 422 h 423"/>
              <a:gd name="T4" fmla="*/ 199 w 1069"/>
              <a:gd name="T5" fmla="*/ 422 h 423"/>
              <a:gd name="T6" fmla="*/ 0 w 1069"/>
              <a:gd name="T7" fmla="*/ 223 h 423"/>
              <a:gd name="T8" fmla="*/ 0 w 1069"/>
              <a:gd name="T9" fmla="*/ 223 h 423"/>
              <a:gd name="T10" fmla="*/ 199 w 1069"/>
              <a:gd name="T11" fmla="*/ 0 h 423"/>
              <a:gd name="T12" fmla="*/ 845 w 1069"/>
              <a:gd name="T13" fmla="*/ 0 h 423"/>
              <a:gd name="T14" fmla="*/ 1068 w 1069"/>
              <a:gd name="T15" fmla="*/ 223 h 423"/>
              <a:gd name="T16" fmla="*/ 1068 w 1069"/>
              <a:gd name="T17" fmla="*/ 223 h 423"/>
              <a:gd name="T18" fmla="*/ 845 w 1069"/>
              <a:gd name="T19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9" h="423">
                <a:moveTo>
                  <a:pt x="845" y="422"/>
                </a:moveTo>
                <a:lnTo>
                  <a:pt x="845" y="422"/>
                </a:lnTo>
                <a:cubicBezTo>
                  <a:pt x="199" y="422"/>
                  <a:pt x="199" y="422"/>
                  <a:pt x="199" y="422"/>
                </a:cubicBezTo>
                <a:cubicBezTo>
                  <a:pt x="75" y="422"/>
                  <a:pt x="0" y="322"/>
                  <a:pt x="0" y="223"/>
                </a:cubicBezTo>
                <a:lnTo>
                  <a:pt x="0" y="223"/>
                </a:lnTo>
                <a:cubicBezTo>
                  <a:pt x="0" y="99"/>
                  <a:pt x="75" y="0"/>
                  <a:pt x="199" y="0"/>
                </a:cubicBezTo>
                <a:cubicBezTo>
                  <a:pt x="845" y="0"/>
                  <a:pt x="845" y="0"/>
                  <a:pt x="845" y="0"/>
                </a:cubicBezTo>
                <a:cubicBezTo>
                  <a:pt x="969" y="0"/>
                  <a:pt x="1068" y="99"/>
                  <a:pt x="1068" y="223"/>
                </a:cubicBezTo>
                <a:lnTo>
                  <a:pt x="1068" y="223"/>
                </a:lnTo>
                <a:cubicBezTo>
                  <a:pt x="1068" y="322"/>
                  <a:pt x="969" y="422"/>
                  <a:pt x="845" y="4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Line 919">
            <a:extLst>
              <a:ext uri="{FF2B5EF4-FFF2-40B4-BE49-F238E27FC236}">
                <a16:creationId xmlns:a16="http://schemas.microsoft.com/office/drawing/2014/main" id="{B0A3D1CA-BE8C-1843-B422-5086F72715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8643" y="6304756"/>
            <a:ext cx="4411" cy="2244640"/>
          </a:xfrm>
          <a:prstGeom prst="line">
            <a:avLst/>
          </a:prstGeom>
          <a:noFill/>
          <a:ln w="74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43" name="Freeform 920">
            <a:extLst>
              <a:ext uri="{FF2B5EF4-FFF2-40B4-BE49-F238E27FC236}">
                <a16:creationId xmlns:a16="http://schemas.microsoft.com/office/drawing/2014/main" id="{1FA79F23-3A50-294F-A574-4E73643A4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527" y="4170363"/>
            <a:ext cx="2262282" cy="2063835"/>
          </a:xfrm>
          <a:custGeom>
            <a:avLst/>
            <a:gdLst>
              <a:gd name="T0" fmla="*/ 1813 w 2262"/>
              <a:gd name="T1" fmla="*/ 2062 h 2063"/>
              <a:gd name="T2" fmla="*/ 1813 w 2262"/>
              <a:gd name="T3" fmla="*/ 2062 h 2063"/>
              <a:gd name="T4" fmla="*/ 423 w 2262"/>
              <a:gd name="T5" fmla="*/ 2062 h 2063"/>
              <a:gd name="T6" fmla="*/ 0 w 2262"/>
              <a:gd name="T7" fmla="*/ 1616 h 2063"/>
              <a:gd name="T8" fmla="*/ 0 w 2262"/>
              <a:gd name="T9" fmla="*/ 448 h 2063"/>
              <a:gd name="T10" fmla="*/ 423 w 2262"/>
              <a:gd name="T11" fmla="*/ 0 h 2063"/>
              <a:gd name="T12" fmla="*/ 1813 w 2262"/>
              <a:gd name="T13" fmla="*/ 0 h 2063"/>
              <a:gd name="T14" fmla="*/ 2261 w 2262"/>
              <a:gd name="T15" fmla="*/ 448 h 2063"/>
              <a:gd name="T16" fmla="*/ 2261 w 2262"/>
              <a:gd name="T17" fmla="*/ 1616 h 2063"/>
              <a:gd name="T18" fmla="*/ 1813 w 2262"/>
              <a:gd name="T19" fmla="*/ 2062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2" h="2063">
                <a:moveTo>
                  <a:pt x="1813" y="2062"/>
                </a:moveTo>
                <a:lnTo>
                  <a:pt x="1813" y="2062"/>
                </a:lnTo>
                <a:cubicBezTo>
                  <a:pt x="423" y="2062"/>
                  <a:pt x="423" y="2062"/>
                  <a:pt x="423" y="2062"/>
                </a:cubicBezTo>
                <a:cubicBezTo>
                  <a:pt x="199" y="2062"/>
                  <a:pt x="0" y="1864"/>
                  <a:pt x="0" y="1616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199"/>
                  <a:pt x="199" y="0"/>
                  <a:pt x="423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2062" y="0"/>
                  <a:pt x="2261" y="199"/>
                  <a:pt x="2261" y="448"/>
                </a:cubicBezTo>
                <a:cubicBezTo>
                  <a:pt x="2261" y="1616"/>
                  <a:pt x="2261" y="1616"/>
                  <a:pt x="2261" y="1616"/>
                </a:cubicBezTo>
                <a:cubicBezTo>
                  <a:pt x="2261" y="1864"/>
                  <a:pt x="2062" y="2062"/>
                  <a:pt x="1813" y="2062"/>
                </a:cubicBezTo>
              </a:path>
            </a:pathLst>
          </a:custGeom>
          <a:noFill/>
          <a:ln w="529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921">
            <a:extLst>
              <a:ext uri="{FF2B5EF4-FFF2-40B4-BE49-F238E27FC236}">
                <a16:creationId xmlns:a16="http://schemas.microsoft.com/office/drawing/2014/main" id="{7CA633BE-A7AB-D94E-BD40-AC28C5F04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974" y="4368807"/>
            <a:ext cx="1865388" cy="1666944"/>
          </a:xfrm>
          <a:custGeom>
            <a:avLst/>
            <a:gdLst>
              <a:gd name="T0" fmla="*/ 1490 w 1864"/>
              <a:gd name="T1" fmla="*/ 1665 h 1666"/>
              <a:gd name="T2" fmla="*/ 1490 w 1864"/>
              <a:gd name="T3" fmla="*/ 1665 h 1666"/>
              <a:gd name="T4" fmla="*/ 347 w 1864"/>
              <a:gd name="T5" fmla="*/ 1665 h 1666"/>
              <a:gd name="T6" fmla="*/ 0 w 1864"/>
              <a:gd name="T7" fmla="*/ 1317 h 1666"/>
              <a:gd name="T8" fmla="*/ 0 w 1864"/>
              <a:gd name="T9" fmla="*/ 348 h 1666"/>
              <a:gd name="T10" fmla="*/ 347 w 1864"/>
              <a:gd name="T11" fmla="*/ 0 h 1666"/>
              <a:gd name="T12" fmla="*/ 1490 w 1864"/>
              <a:gd name="T13" fmla="*/ 0 h 1666"/>
              <a:gd name="T14" fmla="*/ 1863 w 1864"/>
              <a:gd name="T15" fmla="*/ 348 h 1666"/>
              <a:gd name="T16" fmla="*/ 1863 w 1864"/>
              <a:gd name="T17" fmla="*/ 1317 h 1666"/>
              <a:gd name="T18" fmla="*/ 1490 w 1864"/>
              <a:gd name="T19" fmla="*/ 1665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4" h="1666">
                <a:moveTo>
                  <a:pt x="1490" y="1665"/>
                </a:moveTo>
                <a:lnTo>
                  <a:pt x="1490" y="1665"/>
                </a:lnTo>
                <a:cubicBezTo>
                  <a:pt x="347" y="1665"/>
                  <a:pt x="347" y="1665"/>
                  <a:pt x="347" y="1665"/>
                </a:cubicBezTo>
                <a:cubicBezTo>
                  <a:pt x="149" y="1665"/>
                  <a:pt x="0" y="1516"/>
                  <a:pt x="0" y="1317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0"/>
                  <a:pt x="149" y="0"/>
                  <a:pt x="347" y="0"/>
                </a:cubicBezTo>
                <a:cubicBezTo>
                  <a:pt x="1490" y="0"/>
                  <a:pt x="1490" y="0"/>
                  <a:pt x="1490" y="0"/>
                </a:cubicBezTo>
                <a:cubicBezTo>
                  <a:pt x="1689" y="0"/>
                  <a:pt x="1863" y="150"/>
                  <a:pt x="1863" y="348"/>
                </a:cubicBezTo>
                <a:cubicBezTo>
                  <a:pt x="1863" y="1317"/>
                  <a:pt x="1863" y="1317"/>
                  <a:pt x="1863" y="1317"/>
                </a:cubicBezTo>
                <a:cubicBezTo>
                  <a:pt x="1863" y="1516"/>
                  <a:pt x="1689" y="1665"/>
                  <a:pt x="1490" y="16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925">
            <a:extLst>
              <a:ext uri="{FF2B5EF4-FFF2-40B4-BE49-F238E27FC236}">
                <a16:creationId xmlns:a16="http://schemas.microsoft.com/office/drawing/2014/main" id="{3C8B6F20-E335-2D41-8349-33FAC442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649" y="4368807"/>
            <a:ext cx="1865388" cy="1666944"/>
          </a:xfrm>
          <a:custGeom>
            <a:avLst/>
            <a:gdLst>
              <a:gd name="T0" fmla="*/ 1515 w 1865"/>
              <a:gd name="T1" fmla="*/ 1665 h 1666"/>
              <a:gd name="T2" fmla="*/ 1515 w 1865"/>
              <a:gd name="T3" fmla="*/ 1665 h 1666"/>
              <a:gd name="T4" fmla="*/ 373 w 1865"/>
              <a:gd name="T5" fmla="*/ 1665 h 1666"/>
              <a:gd name="T6" fmla="*/ 0 w 1865"/>
              <a:gd name="T7" fmla="*/ 1317 h 1666"/>
              <a:gd name="T8" fmla="*/ 0 w 1865"/>
              <a:gd name="T9" fmla="*/ 348 h 1666"/>
              <a:gd name="T10" fmla="*/ 373 w 1865"/>
              <a:gd name="T11" fmla="*/ 0 h 1666"/>
              <a:gd name="T12" fmla="*/ 1515 w 1865"/>
              <a:gd name="T13" fmla="*/ 0 h 1666"/>
              <a:gd name="T14" fmla="*/ 1864 w 1865"/>
              <a:gd name="T15" fmla="*/ 348 h 1666"/>
              <a:gd name="T16" fmla="*/ 1864 w 1865"/>
              <a:gd name="T17" fmla="*/ 1317 h 1666"/>
              <a:gd name="T18" fmla="*/ 1515 w 1865"/>
              <a:gd name="T19" fmla="*/ 1665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1666">
                <a:moveTo>
                  <a:pt x="1515" y="1665"/>
                </a:moveTo>
                <a:lnTo>
                  <a:pt x="1515" y="1665"/>
                </a:lnTo>
                <a:cubicBezTo>
                  <a:pt x="373" y="1665"/>
                  <a:pt x="373" y="1665"/>
                  <a:pt x="373" y="1665"/>
                </a:cubicBezTo>
                <a:cubicBezTo>
                  <a:pt x="174" y="1665"/>
                  <a:pt x="0" y="1516"/>
                  <a:pt x="0" y="1317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0"/>
                  <a:pt x="174" y="0"/>
                  <a:pt x="373" y="0"/>
                </a:cubicBezTo>
                <a:cubicBezTo>
                  <a:pt x="1515" y="0"/>
                  <a:pt x="1515" y="0"/>
                  <a:pt x="1515" y="0"/>
                </a:cubicBezTo>
                <a:cubicBezTo>
                  <a:pt x="1714" y="0"/>
                  <a:pt x="1864" y="150"/>
                  <a:pt x="1864" y="348"/>
                </a:cubicBezTo>
                <a:cubicBezTo>
                  <a:pt x="1864" y="1317"/>
                  <a:pt x="1864" y="1317"/>
                  <a:pt x="1864" y="1317"/>
                </a:cubicBezTo>
                <a:cubicBezTo>
                  <a:pt x="1864" y="1516"/>
                  <a:pt x="1714" y="1665"/>
                  <a:pt x="1515" y="16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926">
            <a:extLst>
              <a:ext uri="{FF2B5EF4-FFF2-40B4-BE49-F238E27FC236}">
                <a16:creationId xmlns:a16="http://schemas.microsoft.com/office/drawing/2014/main" id="{1819EA1D-BAF1-1E49-9147-CEB4A2941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6540" y="8320081"/>
            <a:ext cx="1067197" cy="423351"/>
          </a:xfrm>
          <a:custGeom>
            <a:avLst/>
            <a:gdLst>
              <a:gd name="T0" fmla="*/ 869 w 1069"/>
              <a:gd name="T1" fmla="*/ 422 h 423"/>
              <a:gd name="T2" fmla="*/ 869 w 1069"/>
              <a:gd name="T3" fmla="*/ 422 h 423"/>
              <a:gd name="T4" fmla="*/ 223 w 1069"/>
              <a:gd name="T5" fmla="*/ 422 h 423"/>
              <a:gd name="T6" fmla="*/ 0 w 1069"/>
              <a:gd name="T7" fmla="*/ 223 h 423"/>
              <a:gd name="T8" fmla="*/ 0 w 1069"/>
              <a:gd name="T9" fmla="*/ 223 h 423"/>
              <a:gd name="T10" fmla="*/ 223 w 1069"/>
              <a:gd name="T11" fmla="*/ 0 h 423"/>
              <a:gd name="T12" fmla="*/ 869 w 1069"/>
              <a:gd name="T13" fmla="*/ 0 h 423"/>
              <a:gd name="T14" fmla="*/ 1068 w 1069"/>
              <a:gd name="T15" fmla="*/ 223 h 423"/>
              <a:gd name="T16" fmla="*/ 1068 w 1069"/>
              <a:gd name="T17" fmla="*/ 223 h 423"/>
              <a:gd name="T18" fmla="*/ 869 w 1069"/>
              <a:gd name="T19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9" h="423">
                <a:moveTo>
                  <a:pt x="869" y="422"/>
                </a:moveTo>
                <a:lnTo>
                  <a:pt x="869" y="422"/>
                </a:lnTo>
                <a:cubicBezTo>
                  <a:pt x="223" y="422"/>
                  <a:pt x="223" y="422"/>
                  <a:pt x="223" y="422"/>
                </a:cubicBezTo>
                <a:cubicBezTo>
                  <a:pt x="99" y="422"/>
                  <a:pt x="0" y="322"/>
                  <a:pt x="0" y="223"/>
                </a:cubicBezTo>
                <a:lnTo>
                  <a:pt x="0" y="223"/>
                </a:lnTo>
                <a:cubicBezTo>
                  <a:pt x="0" y="99"/>
                  <a:pt x="99" y="0"/>
                  <a:pt x="223" y="0"/>
                </a:cubicBezTo>
                <a:cubicBezTo>
                  <a:pt x="869" y="0"/>
                  <a:pt x="869" y="0"/>
                  <a:pt x="869" y="0"/>
                </a:cubicBezTo>
                <a:cubicBezTo>
                  <a:pt x="994" y="0"/>
                  <a:pt x="1068" y="99"/>
                  <a:pt x="1068" y="223"/>
                </a:cubicBezTo>
                <a:lnTo>
                  <a:pt x="1068" y="223"/>
                </a:lnTo>
                <a:cubicBezTo>
                  <a:pt x="1068" y="322"/>
                  <a:pt x="994" y="422"/>
                  <a:pt x="869" y="4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Line 927">
            <a:extLst>
              <a:ext uri="{FF2B5EF4-FFF2-40B4-BE49-F238E27FC236}">
                <a16:creationId xmlns:a16="http://schemas.microsoft.com/office/drawing/2014/main" id="{DFACFD20-ED78-CC4E-83F0-D59D9BAAC8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93368" y="6260152"/>
            <a:ext cx="4409" cy="2244640"/>
          </a:xfrm>
          <a:prstGeom prst="line">
            <a:avLst/>
          </a:prstGeom>
          <a:noFill/>
          <a:ln w="74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2" name="Freeform 928">
            <a:extLst>
              <a:ext uri="{FF2B5EF4-FFF2-40B4-BE49-F238E27FC236}">
                <a16:creationId xmlns:a16="http://schemas.microsoft.com/office/drawing/2014/main" id="{3785B2D4-F4A5-704B-A5BA-B03AFAC13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201" y="4170363"/>
            <a:ext cx="2262282" cy="2063835"/>
          </a:xfrm>
          <a:custGeom>
            <a:avLst/>
            <a:gdLst>
              <a:gd name="T0" fmla="*/ 1838 w 2262"/>
              <a:gd name="T1" fmla="*/ 2062 h 2063"/>
              <a:gd name="T2" fmla="*/ 1838 w 2262"/>
              <a:gd name="T3" fmla="*/ 2062 h 2063"/>
              <a:gd name="T4" fmla="*/ 447 w 2262"/>
              <a:gd name="T5" fmla="*/ 2062 h 2063"/>
              <a:gd name="T6" fmla="*/ 0 w 2262"/>
              <a:gd name="T7" fmla="*/ 1616 h 2063"/>
              <a:gd name="T8" fmla="*/ 0 w 2262"/>
              <a:gd name="T9" fmla="*/ 448 h 2063"/>
              <a:gd name="T10" fmla="*/ 447 w 2262"/>
              <a:gd name="T11" fmla="*/ 0 h 2063"/>
              <a:gd name="T12" fmla="*/ 1838 w 2262"/>
              <a:gd name="T13" fmla="*/ 0 h 2063"/>
              <a:gd name="T14" fmla="*/ 2261 w 2262"/>
              <a:gd name="T15" fmla="*/ 448 h 2063"/>
              <a:gd name="T16" fmla="*/ 2261 w 2262"/>
              <a:gd name="T17" fmla="*/ 1616 h 2063"/>
              <a:gd name="T18" fmla="*/ 1838 w 2262"/>
              <a:gd name="T19" fmla="*/ 2062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2" h="2063">
                <a:moveTo>
                  <a:pt x="1838" y="2062"/>
                </a:moveTo>
                <a:lnTo>
                  <a:pt x="1838" y="2062"/>
                </a:lnTo>
                <a:cubicBezTo>
                  <a:pt x="447" y="2062"/>
                  <a:pt x="447" y="2062"/>
                  <a:pt x="447" y="2062"/>
                </a:cubicBezTo>
                <a:cubicBezTo>
                  <a:pt x="199" y="2062"/>
                  <a:pt x="0" y="1864"/>
                  <a:pt x="0" y="1616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199"/>
                  <a:pt x="199" y="0"/>
                  <a:pt x="447" y="0"/>
                </a:cubicBezTo>
                <a:cubicBezTo>
                  <a:pt x="1838" y="0"/>
                  <a:pt x="1838" y="0"/>
                  <a:pt x="1838" y="0"/>
                </a:cubicBezTo>
                <a:cubicBezTo>
                  <a:pt x="2063" y="0"/>
                  <a:pt x="2261" y="199"/>
                  <a:pt x="2261" y="448"/>
                </a:cubicBezTo>
                <a:cubicBezTo>
                  <a:pt x="2261" y="1616"/>
                  <a:pt x="2261" y="1616"/>
                  <a:pt x="2261" y="1616"/>
                </a:cubicBezTo>
                <a:cubicBezTo>
                  <a:pt x="2261" y="1864"/>
                  <a:pt x="2063" y="2062"/>
                  <a:pt x="1838" y="2062"/>
                </a:cubicBezTo>
              </a:path>
            </a:pathLst>
          </a:custGeom>
          <a:noFill/>
          <a:ln w="529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936">
            <a:extLst>
              <a:ext uri="{FF2B5EF4-FFF2-40B4-BE49-F238E27FC236}">
                <a16:creationId xmlns:a16="http://schemas.microsoft.com/office/drawing/2014/main" id="{345F0A91-F14A-954D-A6F2-ABACCE7F3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717" y="10679381"/>
            <a:ext cx="1865391" cy="1688992"/>
          </a:xfrm>
          <a:custGeom>
            <a:avLst/>
            <a:gdLst>
              <a:gd name="T0" fmla="*/ 1516 w 1865"/>
              <a:gd name="T1" fmla="*/ 1689 h 1690"/>
              <a:gd name="T2" fmla="*/ 1516 w 1865"/>
              <a:gd name="T3" fmla="*/ 1689 h 1690"/>
              <a:gd name="T4" fmla="*/ 373 w 1865"/>
              <a:gd name="T5" fmla="*/ 1689 h 1690"/>
              <a:gd name="T6" fmla="*/ 0 w 1865"/>
              <a:gd name="T7" fmla="*/ 1341 h 1690"/>
              <a:gd name="T8" fmla="*/ 0 w 1865"/>
              <a:gd name="T9" fmla="*/ 373 h 1690"/>
              <a:gd name="T10" fmla="*/ 373 w 1865"/>
              <a:gd name="T11" fmla="*/ 0 h 1690"/>
              <a:gd name="T12" fmla="*/ 1516 w 1865"/>
              <a:gd name="T13" fmla="*/ 0 h 1690"/>
              <a:gd name="T14" fmla="*/ 1864 w 1865"/>
              <a:gd name="T15" fmla="*/ 373 h 1690"/>
              <a:gd name="T16" fmla="*/ 1864 w 1865"/>
              <a:gd name="T17" fmla="*/ 1341 h 1690"/>
              <a:gd name="T18" fmla="*/ 1516 w 1865"/>
              <a:gd name="T19" fmla="*/ 168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5" h="1690">
                <a:moveTo>
                  <a:pt x="1516" y="1689"/>
                </a:moveTo>
                <a:lnTo>
                  <a:pt x="1516" y="1689"/>
                </a:lnTo>
                <a:cubicBezTo>
                  <a:pt x="373" y="1689"/>
                  <a:pt x="373" y="1689"/>
                  <a:pt x="373" y="1689"/>
                </a:cubicBezTo>
                <a:cubicBezTo>
                  <a:pt x="175" y="1689"/>
                  <a:pt x="0" y="1539"/>
                  <a:pt x="0" y="1341"/>
                </a:cubicBezTo>
                <a:cubicBezTo>
                  <a:pt x="0" y="373"/>
                  <a:pt x="0" y="373"/>
                  <a:pt x="0" y="373"/>
                </a:cubicBezTo>
                <a:cubicBezTo>
                  <a:pt x="0" y="174"/>
                  <a:pt x="175" y="0"/>
                  <a:pt x="373" y="0"/>
                </a:cubicBezTo>
                <a:cubicBezTo>
                  <a:pt x="1516" y="0"/>
                  <a:pt x="1516" y="0"/>
                  <a:pt x="1516" y="0"/>
                </a:cubicBezTo>
                <a:cubicBezTo>
                  <a:pt x="1715" y="0"/>
                  <a:pt x="1864" y="174"/>
                  <a:pt x="1864" y="373"/>
                </a:cubicBezTo>
                <a:cubicBezTo>
                  <a:pt x="1864" y="1341"/>
                  <a:pt x="1864" y="1341"/>
                  <a:pt x="1864" y="1341"/>
                </a:cubicBezTo>
                <a:cubicBezTo>
                  <a:pt x="1864" y="1539"/>
                  <a:pt x="1715" y="1689"/>
                  <a:pt x="1516" y="16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937">
            <a:extLst>
              <a:ext uri="{FF2B5EF4-FFF2-40B4-BE49-F238E27FC236}">
                <a16:creationId xmlns:a16="http://schemas.microsoft.com/office/drawing/2014/main" id="{97E0FE5F-13A6-D849-87C4-B7F281C5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642" y="7998160"/>
            <a:ext cx="1067197" cy="423351"/>
          </a:xfrm>
          <a:custGeom>
            <a:avLst/>
            <a:gdLst>
              <a:gd name="T0" fmla="*/ 844 w 1069"/>
              <a:gd name="T1" fmla="*/ 422 h 423"/>
              <a:gd name="T2" fmla="*/ 844 w 1069"/>
              <a:gd name="T3" fmla="*/ 422 h 423"/>
              <a:gd name="T4" fmla="*/ 199 w 1069"/>
              <a:gd name="T5" fmla="*/ 422 h 423"/>
              <a:gd name="T6" fmla="*/ 0 w 1069"/>
              <a:gd name="T7" fmla="*/ 223 h 423"/>
              <a:gd name="T8" fmla="*/ 0 w 1069"/>
              <a:gd name="T9" fmla="*/ 223 h 423"/>
              <a:gd name="T10" fmla="*/ 199 w 1069"/>
              <a:gd name="T11" fmla="*/ 0 h 423"/>
              <a:gd name="T12" fmla="*/ 844 w 1069"/>
              <a:gd name="T13" fmla="*/ 0 h 423"/>
              <a:gd name="T14" fmla="*/ 1068 w 1069"/>
              <a:gd name="T15" fmla="*/ 223 h 423"/>
              <a:gd name="T16" fmla="*/ 1068 w 1069"/>
              <a:gd name="T17" fmla="*/ 223 h 423"/>
              <a:gd name="T18" fmla="*/ 844 w 1069"/>
              <a:gd name="T19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9" h="423">
                <a:moveTo>
                  <a:pt x="844" y="422"/>
                </a:moveTo>
                <a:lnTo>
                  <a:pt x="844" y="422"/>
                </a:lnTo>
                <a:cubicBezTo>
                  <a:pt x="199" y="422"/>
                  <a:pt x="199" y="422"/>
                  <a:pt x="199" y="422"/>
                </a:cubicBezTo>
                <a:cubicBezTo>
                  <a:pt x="74" y="422"/>
                  <a:pt x="0" y="348"/>
                  <a:pt x="0" y="223"/>
                </a:cubicBezTo>
                <a:lnTo>
                  <a:pt x="0" y="223"/>
                </a:lnTo>
                <a:cubicBezTo>
                  <a:pt x="0" y="100"/>
                  <a:pt x="74" y="0"/>
                  <a:pt x="199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968" y="0"/>
                  <a:pt x="1068" y="100"/>
                  <a:pt x="1068" y="223"/>
                </a:cubicBezTo>
                <a:lnTo>
                  <a:pt x="1068" y="223"/>
                </a:lnTo>
                <a:cubicBezTo>
                  <a:pt x="1068" y="348"/>
                  <a:pt x="968" y="422"/>
                  <a:pt x="844" y="4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Line 938">
            <a:extLst>
              <a:ext uri="{FF2B5EF4-FFF2-40B4-BE49-F238E27FC236}">
                <a16:creationId xmlns:a16="http://schemas.microsoft.com/office/drawing/2014/main" id="{A00DF95B-5221-BC46-951B-FF4AA1A326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79470" y="8315924"/>
            <a:ext cx="4409" cy="2169673"/>
          </a:xfrm>
          <a:prstGeom prst="line">
            <a:avLst/>
          </a:prstGeom>
          <a:noFill/>
          <a:ln w="74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62" name="Freeform 939">
            <a:extLst>
              <a:ext uri="{FF2B5EF4-FFF2-40B4-BE49-F238E27FC236}">
                <a16:creationId xmlns:a16="http://schemas.microsoft.com/office/drawing/2014/main" id="{0479578F-69E3-C442-92E0-56603229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73" y="10507393"/>
            <a:ext cx="2262279" cy="2037376"/>
          </a:xfrm>
          <a:custGeom>
            <a:avLst/>
            <a:gdLst>
              <a:gd name="T0" fmla="*/ 1838 w 2261"/>
              <a:gd name="T1" fmla="*/ 2037 h 2038"/>
              <a:gd name="T2" fmla="*/ 1838 w 2261"/>
              <a:gd name="T3" fmla="*/ 2037 h 2038"/>
              <a:gd name="T4" fmla="*/ 447 w 2261"/>
              <a:gd name="T5" fmla="*/ 2037 h 2038"/>
              <a:gd name="T6" fmla="*/ 0 w 2261"/>
              <a:gd name="T7" fmla="*/ 1614 h 2038"/>
              <a:gd name="T8" fmla="*/ 0 w 2261"/>
              <a:gd name="T9" fmla="*/ 446 h 2038"/>
              <a:gd name="T10" fmla="*/ 447 w 2261"/>
              <a:gd name="T11" fmla="*/ 0 h 2038"/>
              <a:gd name="T12" fmla="*/ 1838 w 2261"/>
              <a:gd name="T13" fmla="*/ 0 h 2038"/>
              <a:gd name="T14" fmla="*/ 2260 w 2261"/>
              <a:gd name="T15" fmla="*/ 446 h 2038"/>
              <a:gd name="T16" fmla="*/ 2260 w 2261"/>
              <a:gd name="T17" fmla="*/ 1614 h 2038"/>
              <a:gd name="T18" fmla="*/ 1838 w 2261"/>
              <a:gd name="T19" fmla="*/ 2037 h 2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1" h="2038">
                <a:moveTo>
                  <a:pt x="1838" y="2037"/>
                </a:moveTo>
                <a:lnTo>
                  <a:pt x="1838" y="2037"/>
                </a:lnTo>
                <a:cubicBezTo>
                  <a:pt x="447" y="2037"/>
                  <a:pt x="447" y="2037"/>
                  <a:pt x="447" y="2037"/>
                </a:cubicBezTo>
                <a:cubicBezTo>
                  <a:pt x="198" y="2037"/>
                  <a:pt x="0" y="1839"/>
                  <a:pt x="0" y="1614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198"/>
                  <a:pt x="198" y="0"/>
                  <a:pt x="447" y="0"/>
                </a:cubicBezTo>
                <a:cubicBezTo>
                  <a:pt x="1838" y="0"/>
                  <a:pt x="1838" y="0"/>
                  <a:pt x="1838" y="0"/>
                </a:cubicBezTo>
                <a:cubicBezTo>
                  <a:pt x="2062" y="0"/>
                  <a:pt x="2260" y="198"/>
                  <a:pt x="2260" y="446"/>
                </a:cubicBezTo>
                <a:cubicBezTo>
                  <a:pt x="2260" y="1614"/>
                  <a:pt x="2260" y="1614"/>
                  <a:pt x="2260" y="1614"/>
                </a:cubicBezTo>
                <a:cubicBezTo>
                  <a:pt x="2260" y="1839"/>
                  <a:pt x="2062" y="2037"/>
                  <a:pt x="1838" y="2037"/>
                </a:cubicBezTo>
              </a:path>
            </a:pathLst>
          </a:custGeom>
          <a:noFill/>
          <a:ln w="529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C9DD65-A493-8045-A7D7-2BD4A59BD459}"/>
              </a:ext>
            </a:extLst>
          </p:cNvPr>
          <p:cNvGrpSpPr/>
          <p:nvPr/>
        </p:nvGrpSpPr>
        <p:grpSpPr>
          <a:xfrm>
            <a:off x="2329967" y="7202493"/>
            <a:ext cx="13023102" cy="2162738"/>
            <a:chOff x="5580584" y="7202493"/>
            <a:chExt cx="13023102" cy="216273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2569C0-DC61-7C49-A1E8-39115B817DF5}"/>
                </a:ext>
              </a:extLst>
            </p:cNvPr>
            <p:cNvSpPr/>
            <p:nvPr/>
          </p:nvSpPr>
          <p:spPr>
            <a:xfrm rot="5400000">
              <a:off x="15640871" y="8197820"/>
              <a:ext cx="1899395" cy="435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9A009E-4828-B74B-95D8-15ECC7D0F024}"/>
                </a:ext>
              </a:extLst>
            </p:cNvPr>
            <p:cNvGrpSpPr/>
            <p:nvPr/>
          </p:nvGrpSpPr>
          <p:grpSpPr>
            <a:xfrm>
              <a:off x="5580584" y="7202493"/>
              <a:ext cx="13023102" cy="2162738"/>
              <a:chOff x="5580584" y="7202493"/>
              <a:chExt cx="13023102" cy="2162738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1DFEB1-804D-2040-811B-D0BB62C8A89D}"/>
                  </a:ext>
                </a:extLst>
              </p:cNvPr>
              <p:cNvSpPr/>
              <p:nvPr/>
            </p:nvSpPr>
            <p:spPr>
              <a:xfrm>
                <a:off x="5580584" y="7445829"/>
                <a:ext cx="1708490" cy="4354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1F5CBDA-D42F-2948-B71C-1C769D57DDB9}"/>
                  </a:ext>
                </a:extLst>
              </p:cNvPr>
              <p:cNvSpPr/>
              <p:nvPr/>
            </p:nvSpPr>
            <p:spPr>
              <a:xfrm>
                <a:off x="8660710" y="7445829"/>
                <a:ext cx="2309658" cy="4354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50B3D1F-DF0D-394E-952F-54B1F90DAC20}"/>
                  </a:ext>
                </a:extLst>
              </p:cNvPr>
              <p:cNvSpPr/>
              <p:nvPr/>
            </p:nvSpPr>
            <p:spPr>
              <a:xfrm>
                <a:off x="12536553" y="7445829"/>
                <a:ext cx="2336833" cy="4354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BCE60AC-CFD3-F848-9253-7C3D29A14F43}"/>
                  </a:ext>
                </a:extLst>
              </p:cNvPr>
              <p:cNvSpPr/>
              <p:nvPr/>
            </p:nvSpPr>
            <p:spPr>
              <a:xfrm rot="5400000">
                <a:off x="6137643" y="8197820"/>
                <a:ext cx="1899395" cy="4354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2465571-552D-244B-9384-9A85A1B8E909}"/>
                  </a:ext>
                </a:extLst>
              </p:cNvPr>
              <p:cNvSpPr/>
              <p:nvPr/>
            </p:nvSpPr>
            <p:spPr>
              <a:xfrm>
                <a:off x="6875982" y="8926287"/>
                <a:ext cx="2231689" cy="4354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4A1A52-53F2-8C48-917D-DE8B245438D4}"/>
                  </a:ext>
                </a:extLst>
              </p:cNvPr>
              <p:cNvSpPr/>
              <p:nvPr/>
            </p:nvSpPr>
            <p:spPr>
              <a:xfrm rot="5400000">
                <a:off x="7922369" y="8197820"/>
                <a:ext cx="1899395" cy="4354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92E8C34-ABC5-8144-92F6-514342C112D2}"/>
                  </a:ext>
                </a:extLst>
              </p:cNvPr>
              <p:cNvSpPr/>
              <p:nvPr/>
            </p:nvSpPr>
            <p:spPr>
              <a:xfrm rot="5400000">
                <a:off x="9806128" y="8197820"/>
                <a:ext cx="1899395" cy="4354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D87C4F7-5E0E-7B41-A614-1FC742855FA4}"/>
                  </a:ext>
                </a:extLst>
              </p:cNvPr>
              <p:cNvSpPr/>
              <p:nvPr/>
            </p:nvSpPr>
            <p:spPr>
              <a:xfrm rot="5400000">
                <a:off x="11809100" y="8197820"/>
                <a:ext cx="1899395" cy="4354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46BA182-A46E-664D-84F3-5074255DBDCE}"/>
                  </a:ext>
                </a:extLst>
              </p:cNvPr>
              <p:cNvSpPr/>
              <p:nvPr/>
            </p:nvSpPr>
            <p:spPr>
              <a:xfrm>
                <a:off x="10642438" y="8926287"/>
                <a:ext cx="2231689" cy="4354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2DFF6C8-3E11-3A4C-9FBB-6E9EE2E35680}"/>
                  </a:ext>
                </a:extLst>
              </p:cNvPr>
              <p:cNvSpPr/>
              <p:nvPr/>
            </p:nvSpPr>
            <p:spPr>
              <a:xfrm>
                <a:off x="14452439" y="8926287"/>
                <a:ext cx="2336833" cy="4354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8FF6883-3CA4-634A-B017-72F6961BB92E}"/>
                  </a:ext>
                </a:extLst>
              </p:cNvPr>
              <p:cNvSpPr/>
              <p:nvPr/>
            </p:nvSpPr>
            <p:spPr>
              <a:xfrm rot="5400000">
                <a:off x="13714100" y="8197820"/>
                <a:ext cx="1899395" cy="4354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CD58C2A5-ACF0-744B-8BC1-7C7217E211FE}"/>
                  </a:ext>
                </a:extLst>
              </p:cNvPr>
              <p:cNvSpPr/>
              <p:nvPr/>
            </p:nvSpPr>
            <p:spPr>
              <a:xfrm>
                <a:off x="16372855" y="7202493"/>
                <a:ext cx="2230831" cy="93970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43FFDA0-A526-B749-A371-AEC59CCAE2DD}"/>
              </a:ext>
            </a:extLst>
          </p:cNvPr>
          <p:cNvSpPr/>
          <p:nvPr/>
        </p:nvSpPr>
        <p:spPr>
          <a:xfrm>
            <a:off x="3796383" y="493969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779603-8519-D547-8ADA-0BEE723E25EB}"/>
              </a:ext>
            </a:extLst>
          </p:cNvPr>
          <p:cNvSpPr/>
          <p:nvPr/>
        </p:nvSpPr>
        <p:spPr>
          <a:xfrm>
            <a:off x="5679611" y="1120071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2016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16DF65-FFD1-8949-90CF-8449593F9DD3}"/>
              </a:ext>
            </a:extLst>
          </p:cNvPr>
          <p:cNvSpPr/>
          <p:nvPr/>
        </p:nvSpPr>
        <p:spPr>
          <a:xfrm>
            <a:off x="7592201" y="493969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35DC301-551F-E44B-9C3E-77F5126038F6}"/>
              </a:ext>
            </a:extLst>
          </p:cNvPr>
          <p:cNvSpPr/>
          <p:nvPr/>
        </p:nvSpPr>
        <p:spPr>
          <a:xfrm>
            <a:off x="11449649" y="493969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339F2A1-BAC6-DF47-96BE-3A220AAC4FF9}"/>
              </a:ext>
            </a:extLst>
          </p:cNvPr>
          <p:cNvSpPr/>
          <p:nvPr/>
        </p:nvSpPr>
        <p:spPr>
          <a:xfrm>
            <a:off x="9586593" y="1120071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CF0B22B-141A-B549-ABC5-13B2BA28FDA2}"/>
              </a:ext>
            </a:extLst>
          </p:cNvPr>
          <p:cNvSpPr txBox="1"/>
          <p:nvPr/>
        </p:nvSpPr>
        <p:spPr>
          <a:xfrm>
            <a:off x="16589880" y="5293639"/>
            <a:ext cx="5174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EA9BC4-2C94-3042-9716-B8565C907170}"/>
              </a:ext>
            </a:extLst>
          </p:cNvPr>
          <p:cNvSpPr/>
          <p:nvPr/>
        </p:nvSpPr>
        <p:spPr>
          <a:xfrm>
            <a:off x="15868655" y="5321348"/>
            <a:ext cx="415637" cy="4156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E0C00D-B9C0-F642-8E3D-61C193213FFC}"/>
              </a:ext>
            </a:extLst>
          </p:cNvPr>
          <p:cNvSpPr txBox="1"/>
          <p:nvPr/>
        </p:nvSpPr>
        <p:spPr>
          <a:xfrm>
            <a:off x="16589880" y="6789929"/>
            <a:ext cx="5174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751720-E929-2A40-8E44-BD8E164BEBDC}"/>
              </a:ext>
            </a:extLst>
          </p:cNvPr>
          <p:cNvSpPr/>
          <p:nvPr/>
        </p:nvSpPr>
        <p:spPr>
          <a:xfrm>
            <a:off x="15868655" y="6817638"/>
            <a:ext cx="415637" cy="4156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15720A-73D4-F74B-B8F8-94DE93F99416}"/>
              </a:ext>
            </a:extLst>
          </p:cNvPr>
          <p:cNvSpPr txBox="1"/>
          <p:nvPr/>
        </p:nvSpPr>
        <p:spPr>
          <a:xfrm>
            <a:off x="16589880" y="8258512"/>
            <a:ext cx="5174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DD583C0-AACC-4341-A7F8-5E6C6874A832}"/>
              </a:ext>
            </a:extLst>
          </p:cNvPr>
          <p:cNvSpPr/>
          <p:nvPr/>
        </p:nvSpPr>
        <p:spPr>
          <a:xfrm>
            <a:off x="15868655" y="8286221"/>
            <a:ext cx="415637" cy="4156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43C181-37B6-3B4D-B21B-37A71F9399A4}"/>
              </a:ext>
            </a:extLst>
          </p:cNvPr>
          <p:cNvSpPr txBox="1"/>
          <p:nvPr/>
        </p:nvSpPr>
        <p:spPr>
          <a:xfrm>
            <a:off x="16589880" y="9754802"/>
            <a:ext cx="5174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F079984-5A2D-F444-B3F9-78C6CBAC5936}"/>
              </a:ext>
            </a:extLst>
          </p:cNvPr>
          <p:cNvSpPr/>
          <p:nvPr/>
        </p:nvSpPr>
        <p:spPr>
          <a:xfrm>
            <a:off x="15868655" y="9782511"/>
            <a:ext cx="415637" cy="4156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BE66AC-9166-8142-907A-7C74B05AD160}"/>
              </a:ext>
            </a:extLst>
          </p:cNvPr>
          <p:cNvSpPr txBox="1"/>
          <p:nvPr/>
        </p:nvSpPr>
        <p:spPr>
          <a:xfrm>
            <a:off x="16589880" y="11223383"/>
            <a:ext cx="5174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A4C6FD9-D242-B84D-BD48-232519ABAC33}"/>
              </a:ext>
            </a:extLst>
          </p:cNvPr>
          <p:cNvSpPr/>
          <p:nvPr/>
        </p:nvSpPr>
        <p:spPr>
          <a:xfrm>
            <a:off x="15868655" y="11251092"/>
            <a:ext cx="415637" cy="4156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27349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D9BA3003-6973-E342-A6EE-64B022A7AF01}"/>
              </a:ext>
            </a:extLst>
          </p:cNvPr>
          <p:cNvSpPr/>
          <p:nvPr/>
        </p:nvSpPr>
        <p:spPr>
          <a:xfrm>
            <a:off x="3612995" y="4371279"/>
            <a:ext cx="18096348" cy="9367024"/>
          </a:xfrm>
          <a:prstGeom prst="parallelogram">
            <a:avLst>
              <a:gd name="adj" fmla="val 1791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CF8D5DF1-2B7A-9F4E-BEE6-E80DDF0BCADA}"/>
              </a:ext>
            </a:extLst>
          </p:cNvPr>
          <p:cNvSpPr/>
          <p:nvPr/>
        </p:nvSpPr>
        <p:spPr>
          <a:xfrm>
            <a:off x="3274107" y="9089828"/>
            <a:ext cx="3007352" cy="2903649"/>
          </a:xfrm>
          <a:prstGeom prst="wedgeEllipseCallout">
            <a:avLst>
              <a:gd name="adj1" fmla="val 72270"/>
              <a:gd name="adj2" fmla="val 353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Oval Callout 46">
            <a:extLst>
              <a:ext uri="{FF2B5EF4-FFF2-40B4-BE49-F238E27FC236}">
                <a16:creationId xmlns:a16="http://schemas.microsoft.com/office/drawing/2014/main" id="{FA6EE1FE-A770-5C4F-954D-2DF654A49B06}"/>
              </a:ext>
            </a:extLst>
          </p:cNvPr>
          <p:cNvSpPr/>
          <p:nvPr/>
        </p:nvSpPr>
        <p:spPr>
          <a:xfrm rot="9900000">
            <a:off x="10202824" y="10204778"/>
            <a:ext cx="3007352" cy="2903649"/>
          </a:xfrm>
          <a:prstGeom prst="wedgeEllipseCallout">
            <a:avLst>
              <a:gd name="adj1" fmla="val 72270"/>
              <a:gd name="adj2" fmla="val 353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D08BB436-1207-E34D-B6EA-BE7064421287}"/>
              </a:ext>
            </a:extLst>
          </p:cNvPr>
          <p:cNvSpPr/>
          <p:nvPr/>
        </p:nvSpPr>
        <p:spPr>
          <a:xfrm>
            <a:off x="8117328" y="6552451"/>
            <a:ext cx="3007352" cy="2903649"/>
          </a:xfrm>
          <a:prstGeom prst="wedgeEllipseCallout">
            <a:avLst>
              <a:gd name="adj1" fmla="val 72270"/>
              <a:gd name="adj2" fmla="val 353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3" name="Oval Callout 52">
            <a:extLst>
              <a:ext uri="{FF2B5EF4-FFF2-40B4-BE49-F238E27FC236}">
                <a16:creationId xmlns:a16="http://schemas.microsoft.com/office/drawing/2014/main" id="{B3C4A140-543D-084B-A74F-AA88CE1FC963}"/>
              </a:ext>
            </a:extLst>
          </p:cNvPr>
          <p:cNvSpPr/>
          <p:nvPr/>
        </p:nvSpPr>
        <p:spPr>
          <a:xfrm rot="9900000">
            <a:off x="15035321" y="7638003"/>
            <a:ext cx="3007352" cy="2903649"/>
          </a:xfrm>
          <a:prstGeom prst="wedgeEllipseCallout">
            <a:avLst>
              <a:gd name="adj1" fmla="val 72270"/>
              <a:gd name="adj2" fmla="val 353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5666433D-DE43-9D43-91C9-313970D9AEF8}"/>
              </a:ext>
            </a:extLst>
          </p:cNvPr>
          <p:cNvSpPr/>
          <p:nvPr/>
        </p:nvSpPr>
        <p:spPr>
          <a:xfrm>
            <a:off x="12753145" y="4143253"/>
            <a:ext cx="3007352" cy="2903649"/>
          </a:xfrm>
          <a:prstGeom prst="wedgeEllipseCallout">
            <a:avLst>
              <a:gd name="adj1" fmla="val 72270"/>
              <a:gd name="adj2" fmla="val 353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0276DF-C10C-1B4D-91E0-E2F5789C552A}"/>
              </a:ext>
            </a:extLst>
          </p:cNvPr>
          <p:cNvSpPr/>
          <p:nvPr/>
        </p:nvSpPr>
        <p:spPr>
          <a:xfrm>
            <a:off x="3763632" y="1023503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BFD69-FF6C-3A4D-86BB-343C92F49F02}"/>
              </a:ext>
            </a:extLst>
          </p:cNvPr>
          <p:cNvSpPr/>
          <p:nvPr/>
        </p:nvSpPr>
        <p:spPr>
          <a:xfrm>
            <a:off x="10698621" y="1128977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2016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C68B59-F79F-D74D-8FD2-E14F620E69F0}"/>
              </a:ext>
            </a:extLst>
          </p:cNvPr>
          <p:cNvSpPr/>
          <p:nvPr/>
        </p:nvSpPr>
        <p:spPr>
          <a:xfrm>
            <a:off x="8663014" y="768110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49197D-B174-0D44-938B-F89621B1A444}"/>
              </a:ext>
            </a:extLst>
          </p:cNvPr>
          <p:cNvSpPr/>
          <p:nvPr/>
        </p:nvSpPr>
        <p:spPr>
          <a:xfrm>
            <a:off x="15555484" y="872664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0CC5A8-6CB6-FC4E-99EC-4003C75A0A1D}"/>
              </a:ext>
            </a:extLst>
          </p:cNvPr>
          <p:cNvSpPr/>
          <p:nvPr/>
        </p:nvSpPr>
        <p:spPr>
          <a:xfrm>
            <a:off x="13283339" y="520758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910791-C00C-B94F-8E5C-DE83292196A0}"/>
              </a:ext>
            </a:extLst>
          </p:cNvPr>
          <p:cNvSpPr txBox="1"/>
          <p:nvPr/>
        </p:nvSpPr>
        <p:spPr>
          <a:xfrm>
            <a:off x="1180745" y="8157400"/>
            <a:ext cx="2975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4EC16C-78DC-BF43-82FC-9BA2B252E350}"/>
              </a:ext>
            </a:extLst>
          </p:cNvPr>
          <p:cNvSpPr txBox="1"/>
          <p:nvPr/>
        </p:nvSpPr>
        <p:spPr>
          <a:xfrm>
            <a:off x="6364670" y="5519686"/>
            <a:ext cx="2975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4DF2EF-C7E6-4B4D-8FA1-E12AA0192A2A}"/>
              </a:ext>
            </a:extLst>
          </p:cNvPr>
          <p:cNvSpPr txBox="1"/>
          <p:nvPr/>
        </p:nvSpPr>
        <p:spPr>
          <a:xfrm>
            <a:off x="9966332" y="3734286"/>
            <a:ext cx="2975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D0468A-2ED0-9440-B976-3A3D753C995A}"/>
              </a:ext>
            </a:extLst>
          </p:cNvPr>
          <p:cNvSpPr txBox="1"/>
          <p:nvPr/>
        </p:nvSpPr>
        <p:spPr>
          <a:xfrm>
            <a:off x="13434921" y="11547062"/>
            <a:ext cx="2975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107921-71C6-FB49-A353-D96A875709BE}"/>
              </a:ext>
            </a:extLst>
          </p:cNvPr>
          <p:cNvSpPr txBox="1"/>
          <p:nvPr/>
        </p:nvSpPr>
        <p:spPr>
          <a:xfrm>
            <a:off x="18339430" y="8831571"/>
            <a:ext cx="2975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41064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19925A5-7124-C948-9C70-D39357F9A16F}"/>
              </a:ext>
            </a:extLst>
          </p:cNvPr>
          <p:cNvSpPr/>
          <p:nvPr/>
        </p:nvSpPr>
        <p:spPr>
          <a:xfrm>
            <a:off x="5352585" y="4772724"/>
            <a:ext cx="3211551" cy="3211551"/>
          </a:xfrm>
          <a:prstGeom prst="ellipse">
            <a:avLst/>
          </a:prstGeom>
          <a:solidFill>
            <a:schemeClr val="bg1"/>
          </a:solidFill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4A16204-8B41-7C4A-B9FE-77E0BB49F9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2" y="8006579"/>
            <a:ext cx="2386358" cy="602167"/>
          </a:xfrm>
          <a:prstGeom prst="bentConnector3">
            <a:avLst>
              <a:gd name="adj1" fmla="val -467"/>
            </a:avLst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AC57A95-083F-BA47-955C-B10FF83CF479}"/>
              </a:ext>
            </a:extLst>
          </p:cNvPr>
          <p:cNvSpPr/>
          <p:nvPr/>
        </p:nvSpPr>
        <p:spPr>
          <a:xfrm flipH="1">
            <a:off x="3858322" y="8251906"/>
            <a:ext cx="713679" cy="713679"/>
          </a:xfrm>
          <a:prstGeom prst="ellipse">
            <a:avLst/>
          </a:prstGeom>
          <a:solidFill>
            <a:schemeClr val="bg1"/>
          </a:solidFill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67490A-0FB6-B84C-8BFB-EBA46FFFE9ED}"/>
              </a:ext>
            </a:extLst>
          </p:cNvPr>
          <p:cNvGrpSpPr/>
          <p:nvPr/>
        </p:nvGrpSpPr>
        <p:grpSpPr>
          <a:xfrm>
            <a:off x="12021016" y="4772724"/>
            <a:ext cx="4705814" cy="4192861"/>
            <a:chOff x="11262732" y="4951142"/>
            <a:chExt cx="4705814" cy="4192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CB1812-39AD-7646-B704-DCF4D5D7FA5B}"/>
                </a:ext>
              </a:extLst>
            </p:cNvPr>
            <p:cNvSpPr/>
            <p:nvPr/>
          </p:nvSpPr>
          <p:spPr>
            <a:xfrm>
              <a:off x="12756995" y="4951142"/>
              <a:ext cx="3211551" cy="3211551"/>
            </a:xfrm>
            <a:prstGeom prst="ellipse">
              <a:avLst/>
            </a:prstGeom>
            <a:solidFill>
              <a:schemeClr val="bg1"/>
            </a:solidFill>
            <a:ln w="254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1D0C4FB0-EF15-9442-8C55-7FEA1F95DB8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976412" y="8184997"/>
              <a:ext cx="2386358" cy="602167"/>
            </a:xfrm>
            <a:prstGeom prst="bentConnector3">
              <a:avLst>
                <a:gd name="adj1" fmla="val -467"/>
              </a:avLst>
            </a:prstGeom>
            <a:ln w="254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1416CA-A361-7E4F-A824-6D2205116A96}"/>
                </a:ext>
              </a:extLst>
            </p:cNvPr>
            <p:cNvSpPr/>
            <p:nvPr/>
          </p:nvSpPr>
          <p:spPr>
            <a:xfrm flipH="1">
              <a:off x="11262732" y="8430324"/>
              <a:ext cx="713679" cy="713679"/>
            </a:xfrm>
            <a:prstGeom prst="ellipse">
              <a:avLst/>
            </a:prstGeom>
            <a:solidFill>
              <a:schemeClr val="bg1"/>
            </a:solidFill>
            <a:ln w="254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6D90F29-CCB2-3749-8770-5A823B412095}"/>
              </a:ext>
            </a:extLst>
          </p:cNvPr>
          <p:cNvSpPr txBox="1"/>
          <p:nvPr/>
        </p:nvSpPr>
        <p:spPr>
          <a:xfrm>
            <a:off x="4653069" y="9150023"/>
            <a:ext cx="222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623EBB4-AED5-FC42-86EA-AC20AFF558DC}"/>
              </a:ext>
            </a:extLst>
          </p:cNvPr>
          <p:cNvGrpSpPr/>
          <p:nvPr/>
        </p:nvGrpSpPr>
        <p:grpSpPr>
          <a:xfrm rot="10800000" flipH="1">
            <a:off x="7875772" y="8229602"/>
            <a:ext cx="4705813" cy="4192861"/>
            <a:chOff x="11262732" y="4951142"/>
            <a:chExt cx="4705814" cy="419286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E54B0D8-E523-FA44-AD1F-9D613D7979CB}"/>
                </a:ext>
              </a:extLst>
            </p:cNvPr>
            <p:cNvSpPr/>
            <p:nvPr/>
          </p:nvSpPr>
          <p:spPr>
            <a:xfrm>
              <a:off x="12756995" y="4951142"/>
              <a:ext cx="3211551" cy="3211551"/>
            </a:xfrm>
            <a:prstGeom prst="ellipse">
              <a:avLst/>
            </a:prstGeom>
            <a:solidFill>
              <a:schemeClr val="bg1"/>
            </a:solidFill>
            <a:ln w="254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1C4395CB-EA90-CE4E-9F76-95484FDD49F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976412" y="8184997"/>
              <a:ext cx="2386358" cy="602167"/>
            </a:xfrm>
            <a:prstGeom prst="bentConnector3">
              <a:avLst>
                <a:gd name="adj1" fmla="val -467"/>
              </a:avLst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192DCFE-2C4A-594A-868C-851E0584E5EB}"/>
                </a:ext>
              </a:extLst>
            </p:cNvPr>
            <p:cNvSpPr/>
            <p:nvPr/>
          </p:nvSpPr>
          <p:spPr>
            <a:xfrm flipH="1">
              <a:off x="11262732" y="8430324"/>
              <a:ext cx="713679" cy="713679"/>
            </a:xfrm>
            <a:prstGeom prst="ellipse">
              <a:avLst/>
            </a:prstGeom>
            <a:solidFill>
              <a:schemeClr val="bg1"/>
            </a:solidFill>
            <a:ln w="254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199B402-A066-C447-9C1C-5290E171CC57}"/>
              </a:ext>
            </a:extLst>
          </p:cNvPr>
          <p:cNvGrpSpPr/>
          <p:nvPr/>
        </p:nvGrpSpPr>
        <p:grpSpPr>
          <a:xfrm rot="10800000" flipH="1">
            <a:off x="16149977" y="8229602"/>
            <a:ext cx="4705813" cy="4192861"/>
            <a:chOff x="11262732" y="4951142"/>
            <a:chExt cx="4705814" cy="419286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28A7917-EE92-9044-8307-9FEFC114FB23}"/>
                </a:ext>
              </a:extLst>
            </p:cNvPr>
            <p:cNvSpPr/>
            <p:nvPr/>
          </p:nvSpPr>
          <p:spPr>
            <a:xfrm>
              <a:off x="12756995" y="4951142"/>
              <a:ext cx="3211551" cy="3211551"/>
            </a:xfrm>
            <a:prstGeom prst="ellipse">
              <a:avLst/>
            </a:prstGeom>
            <a:solidFill>
              <a:schemeClr val="bg1"/>
            </a:solidFill>
            <a:ln w="254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950B389B-2445-8746-8875-9FF157A986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976412" y="8184997"/>
              <a:ext cx="2386358" cy="602167"/>
            </a:xfrm>
            <a:prstGeom prst="bentConnector3">
              <a:avLst>
                <a:gd name="adj1" fmla="val -467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66C0761-1C75-9846-BB9B-CF3674B5029B}"/>
                </a:ext>
              </a:extLst>
            </p:cNvPr>
            <p:cNvSpPr/>
            <p:nvPr/>
          </p:nvSpPr>
          <p:spPr>
            <a:xfrm flipH="1">
              <a:off x="11262732" y="8430324"/>
              <a:ext cx="713679" cy="713679"/>
            </a:xfrm>
            <a:prstGeom prst="ellipse">
              <a:avLst/>
            </a:prstGeom>
            <a:solidFill>
              <a:schemeClr val="bg1"/>
            </a:solidFill>
            <a:ln w="254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A5E066E-20C7-E443-8C31-ECA61E469D4C}"/>
              </a:ext>
            </a:extLst>
          </p:cNvPr>
          <p:cNvSpPr txBox="1"/>
          <p:nvPr/>
        </p:nvSpPr>
        <p:spPr>
          <a:xfrm>
            <a:off x="8868230" y="6473730"/>
            <a:ext cx="222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98AF34-68F7-3B4A-9ED7-0375861C1BE3}"/>
              </a:ext>
            </a:extLst>
          </p:cNvPr>
          <p:cNvSpPr txBox="1"/>
          <p:nvPr/>
        </p:nvSpPr>
        <p:spPr>
          <a:xfrm>
            <a:off x="12927274" y="9150023"/>
            <a:ext cx="222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ACF40F-9D92-B547-B3F7-BE0197AF9ECA}"/>
              </a:ext>
            </a:extLst>
          </p:cNvPr>
          <p:cNvSpPr txBox="1"/>
          <p:nvPr/>
        </p:nvSpPr>
        <p:spPr>
          <a:xfrm>
            <a:off x="17120132" y="6473730"/>
            <a:ext cx="222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DF11E9-51DF-DE4B-8FFB-47CB1C88EE09}"/>
              </a:ext>
            </a:extLst>
          </p:cNvPr>
          <p:cNvSpPr/>
          <p:nvPr/>
        </p:nvSpPr>
        <p:spPr>
          <a:xfrm>
            <a:off x="5992178" y="68417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14C5EC-6A0B-9F42-8912-2499BD1B4772}"/>
              </a:ext>
            </a:extLst>
          </p:cNvPr>
          <p:cNvSpPr/>
          <p:nvPr/>
        </p:nvSpPr>
        <p:spPr>
          <a:xfrm>
            <a:off x="10009996" y="1121976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F0B596-8CCF-684A-B658-E7F3CB890536}"/>
              </a:ext>
            </a:extLst>
          </p:cNvPr>
          <p:cNvSpPr/>
          <p:nvPr/>
        </p:nvSpPr>
        <p:spPr>
          <a:xfrm>
            <a:off x="18327572" y="1121976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AFEFFDB-8B71-514B-88D8-807C29D656C6}"/>
              </a:ext>
            </a:extLst>
          </p:cNvPr>
          <p:cNvSpPr/>
          <p:nvPr/>
        </p:nvSpPr>
        <p:spPr>
          <a:xfrm>
            <a:off x="14161510" y="68417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93" name="Gráfico 213">
            <a:extLst>
              <a:ext uri="{FF2B5EF4-FFF2-40B4-BE49-F238E27FC236}">
                <a16:creationId xmlns:a16="http://schemas.microsoft.com/office/drawing/2014/main" id="{5E7F43C6-D25C-A14D-AB96-F09DBBE6AB7A}"/>
              </a:ext>
            </a:extLst>
          </p:cNvPr>
          <p:cNvGrpSpPr/>
          <p:nvPr/>
        </p:nvGrpSpPr>
        <p:grpSpPr>
          <a:xfrm>
            <a:off x="6361932" y="5454535"/>
            <a:ext cx="1157715" cy="1157694"/>
            <a:chOff x="5171013" y="1284102"/>
            <a:chExt cx="570831" cy="570821"/>
          </a:xfrm>
          <a:solidFill>
            <a:schemeClr val="accent1"/>
          </a:solidFill>
        </p:grpSpPr>
        <p:sp>
          <p:nvSpPr>
            <p:cNvPr id="94" name="Forma libre 60">
              <a:extLst>
                <a:ext uri="{FF2B5EF4-FFF2-40B4-BE49-F238E27FC236}">
                  <a16:creationId xmlns:a16="http://schemas.microsoft.com/office/drawing/2014/main" id="{EEA6C3B1-C84E-4B4A-959D-75C160A20D42}"/>
                </a:ext>
              </a:extLst>
            </p:cNvPr>
            <p:cNvSpPr/>
            <p:nvPr/>
          </p:nvSpPr>
          <p:spPr>
            <a:xfrm>
              <a:off x="5171013" y="1284102"/>
              <a:ext cx="570830" cy="570821"/>
            </a:xfrm>
            <a:custGeom>
              <a:avLst/>
              <a:gdLst>
                <a:gd name="connsiteX0" fmla="*/ 399182 w 570830"/>
                <a:gd name="connsiteY0" fmla="*/ 287218 h 570821"/>
                <a:gd name="connsiteX1" fmla="*/ 387313 w 570830"/>
                <a:gd name="connsiteY1" fmla="*/ 284245 h 570821"/>
                <a:gd name="connsiteX2" fmla="*/ 380553 w 570830"/>
                <a:gd name="connsiteY2" fmla="*/ 285407 h 570821"/>
                <a:gd name="connsiteX3" fmla="*/ 356769 w 570830"/>
                <a:gd name="connsiteY3" fmla="*/ 261622 h 570821"/>
                <a:gd name="connsiteX4" fmla="*/ 357954 w 570830"/>
                <a:gd name="connsiteY4" fmla="*/ 254794 h 570821"/>
                <a:gd name="connsiteX5" fmla="*/ 354957 w 570830"/>
                <a:gd name="connsiteY5" fmla="*/ 242982 h 570821"/>
                <a:gd name="connsiteX6" fmla="*/ 337908 w 570830"/>
                <a:gd name="connsiteY6" fmla="*/ 225946 h 570821"/>
                <a:gd name="connsiteX7" fmla="*/ 280491 w 570830"/>
                <a:gd name="connsiteY7" fmla="*/ 225946 h 570821"/>
                <a:gd name="connsiteX8" fmla="*/ 279468 w 570830"/>
                <a:gd name="connsiteY8" fmla="*/ 226968 h 570821"/>
                <a:gd name="connsiteX9" fmla="*/ 142707 w 570830"/>
                <a:gd name="connsiteY9" fmla="*/ 90206 h 570821"/>
                <a:gd name="connsiteX10" fmla="*/ 142707 w 570830"/>
                <a:gd name="connsiteY10" fmla="*/ 73250 h 570821"/>
                <a:gd name="connsiteX11" fmla="*/ 124730 w 570830"/>
                <a:gd name="connsiteY11" fmla="*/ 42277 h 570821"/>
                <a:gd name="connsiteX12" fmla="*/ 53468 w 570830"/>
                <a:gd name="connsiteY12" fmla="*/ 1560 h 570821"/>
                <a:gd name="connsiteX13" fmla="*/ 39161 w 570830"/>
                <a:gd name="connsiteY13" fmla="*/ 3476 h 570821"/>
                <a:gd name="connsiteX14" fmla="*/ 3484 w 570830"/>
                <a:gd name="connsiteY14" fmla="*/ 39153 h 570821"/>
                <a:gd name="connsiteX15" fmla="*/ 1556 w 570830"/>
                <a:gd name="connsiteY15" fmla="*/ 53461 h 570821"/>
                <a:gd name="connsiteX16" fmla="*/ 42297 w 570830"/>
                <a:gd name="connsiteY16" fmla="*/ 124746 h 570821"/>
                <a:gd name="connsiteX17" fmla="*/ 73259 w 570830"/>
                <a:gd name="connsiteY17" fmla="*/ 142700 h 570821"/>
                <a:gd name="connsiteX18" fmla="*/ 90214 w 570830"/>
                <a:gd name="connsiteY18" fmla="*/ 142700 h 570821"/>
                <a:gd name="connsiteX19" fmla="*/ 226970 w 570830"/>
                <a:gd name="connsiteY19" fmla="*/ 279455 h 570821"/>
                <a:gd name="connsiteX20" fmla="*/ 225954 w 570830"/>
                <a:gd name="connsiteY20" fmla="*/ 280471 h 570821"/>
                <a:gd name="connsiteX21" fmla="*/ 214061 w 570830"/>
                <a:gd name="connsiteY21" fmla="*/ 309192 h 570821"/>
                <a:gd name="connsiteX22" fmla="*/ 225954 w 570830"/>
                <a:gd name="connsiteY22" fmla="*/ 337901 h 570821"/>
                <a:gd name="connsiteX23" fmla="*/ 243003 w 570830"/>
                <a:gd name="connsiteY23" fmla="*/ 354938 h 570821"/>
                <a:gd name="connsiteX24" fmla="*/ 254825 w 570830"/>
                <a:gd name="connsiteY24" fmla="*/ 357922 h 570821"/>
                <a:gd name="connsiteX25" fmla="*/ 261631 w 570830"/>
                <a:gd name="connsiteY25" fmla="*/ 356761 h 570821"/>
                <a:gd name="connsiteX26" fmla="*/ 285415 w 570830"/>
                <a:gd name="connsiteY26" fmla="*/ 380545 h 570821"/>
                <a:gd name="connsiteX27" fmla="*/ 284277 w 570830"/>
                <a:gd name="connsiteY27" fmla="*/ 387269 h 570821"/>
                <a:gd name="connsiteX28" fmla="*/ 287227 w 570830"/>
                <a:gd name="connsiteY28" fmla="*/ 399173 h 570821"/>
                <a:gd name="connsiteX29" fmla="*/ 438575 w 570830"/>
                <a:gd name="connsiteY29" fmla="*/ 550521 h 570821"/>
                <a:gd name="connsiteX30" fmla="*/ 487584 w 570830"/>
                <a:gd name="connsiteY30" fmla="*/ 570821 h 570821"/>
                <a:gd name="connsiteX31" fmla="*/ 536593 w 570830"/>
                <a:gd name="connsiteY31" fmla="*/ 550521 h 570821"/>
                <a:gd name="connsiteX32" fmla="*/ 550529 w 570830"/>
                <a:gd name="connsiteY32" fmla="*/ 536585 h 570821"/>
                <a:gd name="connsiteX33" fmla="*/ 570831 w 570830"/>
                <a:gd name="connsiteY33" fmla="*/ 487577 h 570821"/>
                <a:gd name="connsiteX34" fmla="*/ 550530 w 570830"/>
                <a:gd name="connsiteY34" fmla="*/ 438568 h 570821"/>
                <a:gd name="connsiteX35" fmla="*/ 399182 w 570830"/>
                <a:gd name="connsiteY35" fmla="*/ 287218 h 57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0830" h="570821">
                  <a:moveTo>
                    <a:pt x="399182" y="287218"/>
                  </a:moveTo>
                  <a:cubicBezTo>
                    <a:pt x="396093" y="284118"/>
                    <a:pt x="391494" y="282980"/>
                    <a:pt x="387313" y="284245"/>
                  </a:cubicBezTo>
                  <a:cubicBezTo>
                    <a:pt x="384712" y="285034"/>
                    <a:pt x="382575" y="285407"/>
                    <a:pt x="380553" y="285407"/>
                  </a:cubicBezTo>
                  <a:cubicBezTo>
                    <a:pt x="367430" y="285407"/>
                    <a:pt x="356769" y="274734"/>
                    <a:pt x="356769" y="261622"/>
                  </a:cubicBezTo>
                  <a:cubicBezTo>
                    <a:pt x="356769" y="259648"/>
                    <a:pt x="357140" y="257476"/>
                    <a:pt x="357954" y="254794"/>
                  </a:cubicBezTo>
                  <a:cubicBezTo>
                    <a:pt x="359185" y="250613"/>
                    <a:pt x="358047" y="246072"/>
                    <a:pt x="354957" y="242982"/>
                  </a:cubicBezTo>
                  <a:lnTo>
                    <a:pt x="337908" y="225946"/>
                  </a:lnTo>
                  <a:cubicBezTo>
                    <a:pt x="322578" y="210616"/>
                    <a:pt x="295821" y="210616"/>
                    <a:pt x="280491" y="225946"/>
                  </a:cubicBezTo>
                  <a:lnTo>
                    <a:pt x="279468" y="226968"/>
                  </a:lnTo>
                  <a:lnTo>
                    <a:pt x="142707" y="90206"/>
                  </a:lnTo>
                  <a:lnTo>
                    <a:pt x="142707" y="73250"/>
                  </a:lnTo>
                  <a:cubicBezTo>
                    <a:pt x="142707" y="60487"/>
                    <a:pt x="135832" y="48618"/>
                    <a:pt x="124730" y="42277"/>
                  </a:cubicBezTo>
                  <a:lnTo>
                    <a:pt x="53468" y="1560"/>
                  </a:lnTo>
                  <a:cubicBezTo>
                    <a:pt x="48869" y="-1088"/>
                    <a:pt x="42993" y="-310"/>
                    <a:pt x="39161" y="3476"/>
                  </a:cubicBezTo>
                  <a:lnTo>
                    <a:pt x="3484" y="39153"/>
                  </a:lnTo>
                  <a:cubicBezTo>
                    <a:pt x="-303" y="42940"/>
                    <a:pt x="-1092" y="48804"/>
                    <a:pt x="1556" y="53461"/>
                  </a:cubicBezTo>
                  <a:lnTo>
                    <a:pt x="42297" y="124746"/>
                  </a:lnTo>
                  <a:cubicBezTo>
                    <a:pt x="48638" y="135813"/>
                    <a:pt x="60507" y="142700"/>
                    <a:pt x="73259" y="142700"/>
                  </a:cubicBezTo>
                  <a:lnTo>
                    <a:pt x="90214" y="142700"/>
                  </a:lnTo>
                  <a:lnTo>
                    <a:pt x="226970" y="279455"/>
                  </a:lnTo>
                  <a:lnTo>
                    <a:pt x="225954" y="280471"/>
                  </a:lnTo>
                  <a:cubicBezTo>
                    <a:pt x="218289" y="288136"/>
                    <a:pt x="214061" y="298333"/>
                    <a:pt x="214061" y="309192"/>
                  </a:cubicBezTo>
                  <a:cubicBezTo>
                    <a:pt x="214061" y="320039"/>
                    <a:pt x="218289" y="330236"/>
                    <a:pt x="225954" y="337901"/>
                  </a:cubicBezTo>
                  <a:lnTo>
                    <a:pt x="243003" y="354938"/>
                  </a:lnTo>
                  <a:cubicBezTo>
                    <a:pt x="246116" y="358038"/>
                    <a:pt x="250668" y="359177"/>
                    <a:pt x="254825" y="357922"/>
                  </a:cubicBezTo>
                  <a:cubicBezTo>
                    <a:pt x="257473" y="357133"/>
                    <a:pt x="259634" y="356761"/>
                    <a:pt x="261631" y="356761"/>
                  </a:cubicBezTo>
                  <a:cubicBezTo>
                    <a:pt x="274754" y="356761"/>
                    <a:pt x="285415" y="367434"/>
                    <a:pt x="285415" y="380545"/>
                  </a:cubicBezTo>
                  <a:cubicBezTo>
                    <a:pt x="285415" y="382588"/>
                    <a:pt x="285044" y="384726"/>
                    <a:pt x="284277" y="387269"/>
                  </a:cubicBezTo>
                  <a:cubicBezTo>
                    <a:pt x="282976" y="391484"/>
                    <a:pt x="284114" y="396060"/>
                    <a:pt x="287227" y="399173"/>
                  </a:cubicBezTo>
                  <a:lnTo>
                    <a:pt x="438575" y="550521"/>
                  </a:lnTo>
                  <a:cubicBezTo>
                    <a:pt x="451675" y="563610"/>
                    <a:pt x="469096" y="570821"/>
                    <a:pt x="487584" y="570821"/>
                  </a:cubicBezTo>
                  <a:cubicBezTo>
                    <a:pt x="506073" y="570821"/>
                    <a:pt x="523493" y="563609"/>
                    <a:pt x="536593" y="550521"/>
                  </a:cubicBezTo>
                  <a:lnTo>
                    <a:pt x="550529" y="536585"/>
                  </a:lnTo>
                  <a:cubicBezTo>
                    <a:pt x="563631" y="523509"/>
                    <a:pt x="570831" y="506100"/>
                    <a:pt x="570831" y="487577"/>
                  </a:cubicBezTo>
                  <a:cubicBezTo>
                    <a:pt x="570831" y="469053"/>
                    <a:pt x="563631" y="451645"/>
                    <a:pt x="550530" y="438568"/>
                  </a:cubicBezTo>
                  <a:lnTo>
                    <a:pt x="399182" y="287218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61">
              <a:extLst>
                <a:ext uri="{FF2B5EF4-FFF2-40B4-BE49-F238E27FC236}">
                  <a16:creationId xmlns:a16="http://schemas.microsoft.com/office/drawing/2014/main" id="{4CE58196-FA81-774E-BD4E-D7170F1D3F14}"/>
                </a:ext>
              </a:extLst>
            </p:cNvPr>
            <p:cNvSpPr/>
            <p:nvPr/>
          </p:nvSpPr>
          <p:spPr>
            <a:xfrm>
              <a:off x="5470949" y="1284419"/>
              <a:ext cx="270894" cy="264790"/>
            </a:xfrm>
            <a:custGeom>
              <a:avLst/>
              <a:gdLst>
                <a:gd name="connsiteX0" fmla="*/ 11493 w 270894"/>
                <a:gd name="connsiteY0" fmla="*/ 190196 h 264790"/>
                <a:gd name="connsiteX1" fmla="*/ 54788 w 270894"/>
                <a:gd name="connsiteY1" fmla="*/ 208824 h 264790"/>
                <a:gd name="connsiteX2" fmla="*/ 71837 w 270894"/>
                <a:gd name="connsiteY2" fmla="*/ 225850 h 264790"/>
                <a:gd name="connsiteX3" fmla="*/ 82220 w 270894"/>
                <a:gd name="connsiteY3" fmla="*/ 248915 h 264790"/>
                <a:gd name="connsiteX4" fmla="*/ 93183 w 270894"/>
                <a:gd name="connsiteY4" fmla="*/ 260053 h 264790"/>
                <a:gd name="connsiteX5" fmla="*/ 106655 w 270894"/>
                <a:gd name="connsiteY5" fmla="*/ 263665 h 264790"/>
                <a:gd name="connsiteX6" fmla="*/ 111719 w 270894"/>
                <a:gd name="connsiteY6" fmla="*/ 264791 h 264790"/>
                <a:gd name="connsiteX7" fmla="*/ 114180 w 270894"/>
                <a:gd name="connsiteY7" fmla="*/ 264536 h 264790"/>
                <a:gd name="connsiteX8" fmla="*/ 139615 w 270894"/>
                <a:gd name="connsiteY8" fmla="*/ 261632 h 264790"/>
                <a:gd name="connsiteX9" fmla="*/ 270895 w 270894"/>
                <a:gd name="connsiteY9" fmla="*/ 130815 h 264790"/>
                <a:gd name="connsiteX10" fmla="*/ 255076 w 270894"/>
                <a:gd name="connsiteY10" fmla="*/ 69553 h 264790"/>
                <a:gd name="connsiteX11" fmla="*/ 245158 w 270894"/>
                <a:gd name="connsiteY11" fmla="*/ 63271 h 264790"/>
                <a:gd name="connsiteX12" fmla="*/ 234683 w 270894"/>
                <a:gd name="connsiteY12" fmla="*/ 68555 h 264790"/>
                <a:gd name="connsiteX13" fmla="*/ 200608 w 270894"/>
                <a:gd name="connsiteY13" fmla="*/ 119678 h 264790"/>
                <a:gd name="connsiteX14" fmla="*/ 179796 w 270894"/>
                <a:gd name="connsiteY14" fmla="*/ 130816 h 264790"/>
                <a:gd name="connsiteX15" fmla="*/ 173919 w 270894"/>
                <a:gd name="connsiteY15" fmla="*/ 130816 h 264790"/>
                <a:gd name="connsiteX16" fmla="*/ 122239 w 270894"/>
                <a:gd name="connsiteY16" fmla="*/ 95813 h 264790"/>
                <a:gd name="connsiteX17" fmla="*/ 124004 w 270894"/>
                <a:gd name="connsiteY17" fmla="*/ 73665 h 264790"/>
                <a:gd name="connsiteX18" fmla="*/ 157009 w 270894"/>
                <a:gd name="connsiteY18" fmla="*/ 18686 h 264790"/>
                <a:gd name="connsiteX19" fmla="*/ 156336 w 270894"/>
                <a:gd name="connsiteY19" fmla="*/ 6887 h 264790"/>
                <a:gd name="connsiteX20" fmla="*/ 145535 w 270894"/>
                <a:gd name="connsiteY20" fmla="*/ 465 h 264790"/>
                <a:gd name="connsiteX21" fmla="*/ 140076 w 270894"/>
                <a:gd name="connsiteY21" fmla="*/ 0 h 264790"/>
                <a:gd name="connsiteX22" fmla="*/ 9261 w 270894"/>
                <a:gd name="connsiteY22" fmla="*/ 131303 h 264790"/>
                <a:gd name="connsiteX23" fmla="*/ 899 w 270894"/>
                <a:gd name="connsiteY23" fmla="*/ 173786 h 264790"/>
                <a:gd name="connsiteX24" fmla="*/ 1898 w 270894"/>
                <a:gd name="connsiteY24" fmla="*/ 184761 h 264790"/>
                <a:gd name="connsiteX25" fmla="*/ 11493 w 270894"/>
                <a:gd name="connsiteY25" fmla="*/ 190196 h 26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0894" h="264790">
                  <a:moveTo>
                    <a:pt x="11493" y="190196"/>
                  </a:moveTo>
                  <a:cubicBezTo>
                    <a:pt x="27985" y="190765"/>
                    <a:pt x="43360" y="197374"/>
                    <a:pt x="54788" y="208824"/>
                  </a:cubicBezTo>
                  <a:lnTo>
                    <a:pt x="71837" y="225850"/>
                  </a:lnTo>
                  <a:cubicBezTo>
                    <a:pt x="77993" y="231993"/>
                    <a:pt x="81685" y="240193"/>
                    <a:pt x="82220" y="248915"/>
                  </a:cubicBezTo>
                  <a:cubicBezTo>
                    <a:pt x="82592" y="254849"/>
                    <a:pt x="87261" y="259599"/>
                    <a:pt x="93183" y="260053"/>
                  </a:cubicBezTo>
                  <a:cubicBezTo>
                    <a:pt x="97782" y="260402"/>
                    <a:pt x="102312" y="261609"/>
                    <a:pt x="106655" y="263665"/>
                  </a:cubicBezTo>
                  <a:cubicBezTo>
                    <a:pt x="108258" y="264408"/>
                    <a:pt x="109976" y="264791"/>
                    <a:pt x="111719" y="264791"/>
                  </a:cubicBezTo>
                  <a:cubicBezTo>
                    <a:pt x="112531" y="264791"/>
                    <a:pt x="113368" y="264710"/>
                    <a:pt x="114180" y="264536"/>
                  </a:cubicBezTo>
                  <a:cubicBezTo>
                    <a:pt x="123402" y="262585"/>
                    <a:pt x="131554" y="261632"/>
                    <a:pt x="139615" y="261632"/>
                  </a:cubicBezTo>
                  <a:cubicBezTo>
                    <a:pt x="211944" y="262316"/>
                    <a:pt x="270895" y="203110"/>
                    <a:pt x="270895" y="130815"/>
                  </a:cubicBezTo>
                  <a:cubicBezTo>
                    <a:pt x="270895" y="109853"/>
                    <a:pt x="265575" y="89238"/>
                    <a:pt x="255076" y="69553"/>
                  </a:cubicBezTo>
                  <a:cubicBezTo>
                    <a:pt x="253102" y="65860"/>
                    <a:pt x="249339" y="63479"/>
                    <a:pt x="245158" y="63271"/>
                  </a:cubicBezTo>
                  <a:cubicBezTo>
                    <a:pt x="240930" y="63155"/>
                    <a:pt x="237005" y="65083"/>
                    <a:pt x="234683" y="68555"/>
                  </a:cubicBezTo>
                  <a:lnTo>
                    <a:pt x="200608" y="119678"/>
                  </a:lnTo>
                  <a:cubicBezTo>
                    <a:pt x="195962" y="126646"/>
                    <a:pt x="188181" y="130816"/>
                    <a:pt x="179796" y="130816"/>
                  </a:cubicBezTo>
                  <a:lnTo>
                    <a:pt x="173919" y="130816"/>
                  </a:lnTo>
                  <a:cubicBezTo>
                    <a:pt x="151017" y="130816"/>
                    <a:pt x="130740" y="117077"/>
                    <a:pt x="122239" y="95813"/>
                  </a:cubicBezTo>
                  <a:cubicBezTo>
                    <a:pt x="119359" y="88613"/>
                    <a:pt x="120009" y="80332"/>
                    <a:pt x="124004" y="73665"/>
                  </a:cubicBezTo>
                  <a:lnTo>
                    <a:pt x="157009" y="18686"/>
                  </a:lnTo>
                  <a:cubicBezTo>
                    <a:pt x="159147" y="15120"/>
                    <a:pt x="158287" y="10568"/>
                    <a:pt x="156336" y="6887"/>
                  </a:cubicBezTo>
                  <a:cubicBezTo>
                    <a:pt x="154408" y="3205"/>
                    <a:pt x="149693" y="697"/>
                    <a:pt x="145535" y="465"/>
                  </a:cubicBezTo>
                  <a:cubicBezTo>
                    <a:pt x="143723" y="210"/>
                    <a:pt x="141935" y="0"/>
                    <a:pt x="140076" y="0"/>
                  </a:cubicBezTo>
                  <a:cubicBezTo>
                    <a:pt x="67955" y="0"/>
                    <a:pt x="9261" y="58683"/>
                    <a:pt x="9261" y="131303"/>
                  </a:cubicBezTo>
                  <a:cubicBezTo>
                    <a:pt x="9308" y="145902"/>
                    <a:pt x="6497" y="160186"/>
                    <a:pt x="899" y="173786"/>
                  </a:cubicBezTo>
                  <a:cubicBezTo>
                    <a:pt x="-587" y="177386"/>
                    <a:pt x="-216" y="181485"/>
                    <a:pt x="1898" y="184761"/>
                  </a:cubicBezTo>
                  <a:cubicBezTo>
                    <a:pt x="4014" y="188035"/>
                    <a:pt x="7591" y="190068"/>
                    <a:pt x="11493" y="19019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62">
              <a:extLst>
                <a:ext uri="{FF2B5EF4-FFF2-40B4-BE49-F238E27FC236}">
                  <a16:creationId xmlns:a16="http://schemas.microsoft.com/office/drawing/2014/main" id="{EDCFFBD4-E65C-3541-A498-9A2713661FFC}"/>
                </a:ext>
              </a:extLst>
            </p:cNvPr>
            <p:cNvSpPr/>
            <p:nvPr/>
          </p:nvSpPr>
          <p:spPr>
            <a:xfrm>
              <a:off x="5171013" y="1596257"/>
              <a:ext cx="257122" cy="258366"/>
            </a:xfrm>
            <a:custGeom>
              <a:avLst/>
              <a:gdLst>
                <a:gd name="connsiteX0" fmla="*/ 246812 w 257122"/>
                <a:gd name="connsiteY0" fmla="*/ 69250 h 258366"/>
                <a:gd name="connsiteX1" fmla="*/ 226186 w 257122"/>
                <a:gd name="connsiteY1" fmla="*/ 59600 h 258366"/>
                <a:gd name="connsiteX2" fmla="*/ 209137 w 257122"/>
                <a:gd name="connsiteY2" fmla="*/ 42586 h 258366"/>
                <a:gd name="connsiteX3" fmla="*/ 191485 w 257122"/>
                <a:gd name="connsiteY3" fmla="*/ 9592 h 258366"/>
                <a:gd name="connsiteX4" fmla="*/ 183286 w 257122"/>
                <a:gd name="connsiteY4" fmla="*/ 510 h 258366"/>
                <a:gd name="connsiteX5" fmla="*/ 171417 w 257122"/>
                <a:gd name="connsiteY5" fmla="*/ 3483 h 258366"/>
                <a:gd name="connsiteX6" fmla="*/ 17420 w 257122"/>
                <a:gd name="connsiteY6" fmla="*/ 157478 h 258366"/>
                <a:gd name="connsiteX7" fmla="*/ 0 w 257122"/>
                <a:gd name="connsiteY7" fmla="*/ 199531 h 258366"/>
                <a:gd name="connsiteX8" fmla="*/ 20881 w 257122"/>
                <a:gd name="connsiteY8" fmla="*/ 244767 h 258366"/>
                <a:gd name="connsiteX9" fmla="*/ 58440 w 257122"/>
                <a:gd name="connsiteY9" fmla="*/ 258366 h 258366"/>
                <a:gd name="connsiteX10" fmla="*/ 103640 w 257122"/>
                <a:gd name="connsiteY10" fmla="*/ 239436 h 258366"/>
                <a:gd name="connsiteX11" fmla="*/ 253641 w 257122"/>
                <a:gd name="connsiteY11" fmla="*/ 89446 h 258366"/>
                <a:gd name="connsiteX12" fmla="*/ 256498 w 257122"/>
                <a:gd name="connsiteY12" fmla="*/ 77229 h 258366"/>
                <a:gd name="connsiteX13" fmla="*/ 246812 w 257122"/>
                <a:gd name="connsiteY13" fmla="*/ 69250 h 25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7122" h="258366">
                  <a:moveTo>
                    <a:pt x="246812" y="69250"/>
                  </a:moveTo>
                  <a:cubicBezTo>
                    <a:pt x="238636" y="68159"/>
                    <a:pt x="231319" y="64733"/>
                    <a:pt x="226186" y="59600"/>
                  </a:cubicBezTo>
                  <a:lnTo>
                    <a:pt x="209137" y="42586"/>
                  </a:lnTo>
                  <a:cubicBezTo>
                    <a:pt x="200055" y="33470"/>
                    <a:pt x="193947" y="22065"/>
                    <a:pt x="191485" y="9592"/>
                  </a:cubicBezTo>
                  <a:cubicBezTo>
                    <a:pt x="190649" y="5283"/>
                    <a:pt x="187490" y="1788"/>
                    <a:pt x="183286" y="510"/>
                  </a:cubicBezTo>
                  <a:cubicBezTo>
                    <a:pt x="179082" y="-755"/>
                    <a:pt x="174529" y="371"/>
                    <a:pt x="171417" y="3483"/>
                  </a:cubicBezTo>
                  <a:lnTo>
                    <a:pt x="17420" y="157478"/>
                  </a:lnTo>
                  <a:cubicBezTo>
                    <a:pt x="6179" y="168709"/>
                    <a:pt x="0" y="183644"/>
                    <a:pt x="0" y="199531"/>
                  </a:cubicBezTo>
                  <a:cubicBezTo>
                    <a:pt x="0" y="216928"/>
                    <a:pt x="7618" y="233420"/>
                    <a:pt x="20881" y="244767"/>
                  </a:cubicBezTo>
                  <a:cubicBezTo>
                    <a:pt x="31543" y="253883"/>
                    <a:pt x="44875" y="258366"/>
                    <a:pt x="58440" y="258366"/>
                  </a:cubicBezTo>
                  <a:cubicBezTo>
                    <a:pt x="74629" y="258366"/>
                    <a:pt x="91121" y="251967"/>
                    <a:pt x="103640" y="239436"/>
                  </a:cubicBezTo>
                  <a:lnTo>
                    <a:pt x="253641" y="89446"/>
                  </a:lnTo>
                  <a:cubicBezTo>
                    <a:pt x="256846" y="86252"/>
                    <a:pt x="257938" y="81513"/>
                    <a:pt x="256498" y="77229"/>
                  </a:cubicBezTo>
                  <a:cubicBezTo>
                    <a:pt x="255059" y="72944"/>
                    <a:pt x="251295" y="69854"/>
                    <a:pt x="246812" y="6925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7" name="Gráfico 231">
            <a:extLst>
              <a:ext uri="{FF2B5EF4-FFF2-40B4-BE49-F238E27FC236}">
                <a16:creationId xmlns:a16="http://schemas.microsoft.com/office/drawing/2014/main" id="{BC477526-31B2-0342-852F-9623B7BEF9CA}"/>
              </a:ext>
            </a:extLst>
          </p:cNvPr>
          <p:cNvSpPr/>
          <p:nvPr/>
        </p:nvSpPr>
        <p:spPr>
          <a:xfrm>
            <a:off x="18706702" y="10051686"/>
            <a:ext cx="1157717" cy="1061241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8 h 523263"/>
              <a:gd name="connsiteX20" fmla="*/ 261561 w 570832"/>
              <a:gd name="connsiteY20" fmla="*/ 380554 h 523263"/>
              <a:gd name="connsiteX21" fmla="*/ 285416 w 570832"/>
              <a:gd name="connsiteY21" fmla="*/ 356699 h 523263"/>
              <a:gd name="connsiteX22" fmla="*/ 309270 w 570832"/>
              <a:gd name="connsiteY22" fmla="*/ 380554 h 523263"/>
              <a:gd name="connsiteX23" fmla="*/ 285416 w 570832"/>
              <a:gd name="connsiteY23" fmla="*/ 404408 h 523263"/>
              <a:gd name="connsiteX24" fmla="*/ 390112 w 570832"/>
              <a:gd name="connsiteY24" fmla="*/ 125590 h 523263"/>
              <a:gd name="connsiteX25" fmla="*/ 339662 w 570832"/>
              <a:gd name="connsiteY25" fmla="*/ 176050 h 523263"/>
              <a:gd name="connsiteX26" fmla="*/ 337862 w 570832"/>
              <a:gd name="connsiteY26" fmla="*/ 190660 h 523263"/>
              <a:gd name="connsiteX27" fmla="*/ 358000 w 570832"/>
              <a:gd name="connsiteY27" fmla="*/ 224223 h 523263"/>
              <a:gd name="connsiteX28" fmla="*/ 356200 w 570832"/>
              <a:gd name="connsiteY28" fmla="*/ 228636 h 523263"/>
              <a:gd name="connsiteX29" fmla="*/ 318188 w 570832"/>
              <a:gd name="connsiteY29" fmla="*/ 238136 h 523263"/>
              <a:gd name="connsiteX30" fmla="*/ 309130 w 570832"/>
              <a:gd name="connsiteY30" fmla="*/ 249737 h 523263"/>
              <a:gd name="connsiteX31" fmla="*/ 309130 w 570832"/>
              <a:gd name="connsiteY31" fmla="*/ 321091 h 523263"/>
              <a:gd name="connsiteX32" fmla="*/ 318188 w 570832"/>
              <a:gd name="connsiteY32" fmla="*/ 332693 h 523263"/>
              <a:gd name="connsiteX33" fmla="*/ 319351 w 570832"/>
              <a:gd name="connsiteY33" fmla="*/ 332983 h 523263"/>
              <a:gd name="connsiteX34" fmla="*/ 47570 w 570832"/>
              <a:gd name="connsiteY34" fmla="*/ 332983 h 523263"/>
              <a:gd name="connsiteX35" fmla="*/ 47570 w 570832"/>
              <a:gd name="connsiteY35" fmla="*/ 47570 h 523263"/>
              <a:gd name="connsiteX36" fmla="*/ 523263 w 570832"/>
              <a:gd name="connsiteY36" fmla="*/ 47570 h 523263"/>
              <a:gd name="connsiteX37" fmla="*/ 523266 w 570832"/>
              <a:gd name="connsiteY37" fmla="*/ 95069 h 523263"/>
              <a:gd name="connsiteX38" fmla="*/ 463800 w 570832"/>
              <a:gd name="connsiteY38" fmla="*/ 95069 h 523263"/>
              <a:gd name="connsiteX39" fmla="*/ 452199 w 570832"/>
              <a:gd name="connsiteY39" fmla="*/ 104128 h 523263"/>
              <a:gd name="connsiteX40" fmla="*/ 442698 w 570832"/>
              <a:gd name="connsiteY40" fmla="*/ 142139 h 523263"/>
              <a:gd name="connsiteX41" fmla="*/ 438286 w 570832"/>
              <a:gd name="connsiteY41" fmla="*/ 143927 h 523263"/>
              <a:gd name="connsiteX42" fmla="*/ 404723 w 570832"/>
              <a:gd name="connsiteY42" fmla="*/ 123789 h 523263"/>
              <a:gd name="connsiteX43" fmla="*/ 390112 w 570832"/>
              <a:gd name="connsiteY43" fmla="*/ 125590 h 523263"/>
              <a:gd name="connsiteX44" fmla="*/ 446890 w 570832"/>
              <a:gd name="connsiteY44" fmla="*/ 332985 h 523263"/>
              <a:gd name="connsiteX45" fmla="*/ 428192 w 570832"/>
              <a:gd name="connsiteY45" fmla="*/ 285416 h 523263"/>
              <a:gd name="connsiteX46" fmla="*/ 499477 w 570832"/>
              <a:gd name="connsiteY46" fmla="*/ 214132 h 523263"/>
              <a:gd name="connsiteX47" fmla="*/ 523274 w 570832"/>
              <a:gd name="connsiteY47" fmla="*/ 218510 h 523263"/>
              <a:gd name="connsiteX48" fmla="*/ 523283 w 570832"/>
              <a:gd name="connsiteY48" fmla="*/ 332985 h 523263"/>
              <a:gd name="connsiteX49" fmla="*/ 446890 w 570832"/>
              <a:gd name="connsiteY49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8"/>
                </a:moveTo>
                <a:cubicBezTo>
                  <a:pt x="272269" y="404408"/>
                  <a:pt x="261561" y="393701"/>
                  <a:pt x="261561" y="380554"/>
                </a:cubicBezTo>
                <a:cubicBezTo>
                  <a:pt x="261561" y="367407"/>
                  <a:pt x="272269" y="356699"/>
                  <a:pt x="285416" y="356699"/>
                </a:cubicBezTo>
                <a:cubicBezTo>
                  <a:pt x="298562" y="356699"/>
                  <a:pt x="309270" y="367407"/>
                  <a:pt x="309270" y="380554"/>
                </a:cubicBezTo>
                <a:cubicBezTo>
                  <a:pt x="309270" y="393701"/>
                  <a:pt x="298562" y="404408"/>
                  <a:pt x="285416" y="404408"/>
                </a:cubicBezTo>
                <a:close/>
                <a:moveTo>
                  <a:pt x="390112" y="125590"/>
                </a:moveTo>
                <a:lnTo>
                  <a:pt x="339662" y="176050"/>
                </a:lnTo>
                <a:cubicBezTo>
                  <a:pt x="335784" y="179929"/>
                  <a:pt x="335040" y="185956"/>
                  <a:pt x="337862" y="190660"/>
                </a:cubicBezTo>
                <a:lnTo>
                  <a:pt x="358000" y="224223"/>
                </a:lnTo>
                <a:cubicBezTo>
                  <a:pt x="357373" y="225687"/>
                  <a:pt x="356781" y="227150"/>
                  <a:pt x="356200" y="228636"/>
                </a:cubicBezTo>
                <a:lnTo>
                  <a:pt x="318188" y="238136"/>
                </a:lnTo>
                <a:cubicBezTo>
                  <a:pt x="312869" y="239471"/>
                  <a:pt x="309130" y="244257"/>
                  <a:pt x="309130" y="249737"/>
                </a:cubicBezTo>
                <a:lnTo>
                  <a:pt x="309130" y="321091"/>
                </a:lnTo>
                <a:cubicBezTo>
                  <a:pt x="309130" y="326573"/>
                  <a:pt x="312869" y="331357"/>
                  <a:pt x="318188" y="332693"/>
                </a:cubicBezTo>
                <a:lnTo>
                  <a:pt x="319351" y="332983"/>
                </a:lnTo>
                <a:lnTo>
                  <a:pt x="47570" y="332983"/>
                </a:lnTo>
                <a:lnTo>
                  <a:pt x="47570" y="47570"/>
                </a:lnTo>
                <a:lnTo>
                  <a:pt x="523263" y="47570"/>
                </a:lnTo>
                <a:lnTo>
                  <a:pt x="523266" y="95069"/>
                </a:lnTo>
                <a:lnTo>
                  <a:pt x="463800" y="95069"/>
                </a:lnTo>
                <a:cubicBezTo>
                  <a:pt x="458318" y="95069"/>
                  <a:pt x="453534" y="98808"/>
                  <a:pt x="452199" y="104128"/>
                </a:cubicBezTo>
                <a:lnTo>
                  <a:pt x="442698" y="142139"/>
                </a:lnTo>
                <a:cubicBezTo>
                  <a:pt x="441212" y="142720"/>
                  <a:pt x="439748" y="143312"/>
                  <a:pt x="438286" y="143927"/>
                </a:cubicBezTo>
                <a:lnTo>
                  <a:pt x="404723" y="123789"/>
                </a:lnTo>
                <a:cubicBezTo>
                  <a:pt x="399995" y="120956"/>
                  <a:pt x="393968" y="121722"/>
                  <a:pt x="390112" y="125590"/>
                </a:cubicBezTo>
                <a:close/>
                <a:moveTo>
                  <a:pt x="446890" y="332985"/>
                </a:moveTo>
                <a:cubicBezTo>
                  <a:pt x="434958" y="319836"/>
                  <a:pt x="428192" y="303214"/>
                  <a:pt x="428192" y="285416"/>
                </a:cubicBezTo>
                <a:cubicBezTo>
                  <a:pt x="428192" y="246104"/>
                  <a:pt x="460165" y="214132"/>
                  <a:pt x="499477" y="214132"/>
                </a:cubicBezTo>
                <a:cubicBezTo>
                  <a:pt x="507747" y="214132"/>
                  <a:pt x="515705" y="215808"/>
                  <a:pt x="523274" y="218510"/>
                </a:cubicBezTo>
                <a:lnTo>
                  <a:pt x="523283" y="332985"/>
                </a:lnTo>
                <a:lnTo>
                  <a:pt x="446890" y="332985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98" name="Gráfico 232">
            <a:extLst>
              <a:ext uri="{FF2B5EF4-FFF2-40B4-BE49-F238E27FC236}">
                <a16:creationId xmlns:a16="http://schemas.microsoft.com/office/drawing/2014/main" id="{FEBA3BB7-F1BA-724F-BF18-D773A09CA78F}"/>
              </a:ext>
            </a:extLst>
          </p:cNvPr>
          <p:cNvGrpSpPr/>
          <p:nvPr/>
        </p:nvGrpSpPr>
        <p:grpSpPr>
          <a:xfrm>
            <a:off x="14572636" y="5668785"/>
            <a:ext cx="1157717" cy="1157715"/>
            <a:chOff x="3999529" y="3976612"/>
            <a:chExt cx="570832" cy="570831"/>
          </a:xfrm>
          <a:solidFill>
            <a:schemeClr val="accent3"/>
          </a:solidFill>
        </p:grpSpPr>
        <p:sp>
          <p:nvSpPr>
            <p:cNvPr id="99" name="Forma libre 287">
              <a:extLst>
                <a:ext uri="{FF2B5EF4-FFF2-40B4-BE49-F238E27FC236}">
                  <a16:creationId xmlns:a16="http://schemas.microsoft.com/office/drawing/2014/main" id="{4B1283A7-0BD2-1C47-A100-007241AE1F46}"/>
                </a:ext>
              </a:extLst>
            </p:cNvPr>
            <p:cNvSpPr/>
            <p:nvPr/>
          </p:nvSpPr>
          <p:spPr>
            <a:xfrm>
              <a:off x="3999529" y="3976612"/>
              <a:ext cx="570832" cy="570831"/>
            </a:xfrm>
            <a:custGeom>
              <a:avLst/>
              <a:gdLst>
                <a:gd name="connsiteX0" fmla="*/ 525028 w 570832"/>
                <a:gd name="connsiteY0" fmla="*/ 374685 h 570831"/>
                <a:gd name="connsiteX1" fmla="*/ 423246 w 570832"/>
                <a:gd name="connsiteY1" fmla="*/ 358473 h 570831"/>
                <a:gd name="connsiteX2" fmla="*/ 377999 w 570832"/>
                <a:gd name="connsiteY2" fmla="*/ 368012 h 570831"/>
                <a:gd name="connsiteX3" fmla="*/ 313814 w 570832"/>
                <a:gd name="connsiteY3" fmla="*/ 416464 h 570831"/>
                <a:gd name="connsiteX4" fmla="*/ 154337 w 570832"/>
                <a:gd name="connsiteY4" fmla="*/ 257018 h 570831"/>
                <a:gd name="connsiteX5" fmla="*/ 201364 w 570832"/>
                <a:gd name="connsiteY5" fmla="*/ 194506 h 570831"/>
                <a:gd name="connsiteX6" fmla="*/ 212713 w 570832"/>
                <a:gd name="connsiteY6" fmla="*/ 147758 h 570831"/>
                <a:gd name="connsiteX7" fmla="*/ 196439 w 570832"/>
                <a:gd name="connsiteY7" fmla="*/ 45806 h 570831"/>
                <a:gd name="connsiteX8" fmla="*/ 150635 w 570832"/>
                <a:gd name="connsiteY8" fmla="*/ 0 h 570831"/>
                <a:gd name="connsiteX9" fmla="*/ 45803 w 570832"/>
                <a:gd name="connsiteY9" fmla="*/ 0 h 570831"/>
                <a:gd name="connsiteX10" fmla="*/ 0 w 570832"/>
                <a:gd name="connsiteY10" fmla="*/ 45803 h 570831"/>
                <a:gd name="connsiteX11" fmla="*/ 525028 w 570832"/>
                <a:gd name="connsiteY11" fmla="*/ 570831 h 570831"/>
                <a:gd name="connsiteX12" fmla="*/ 570833 w 570832"/>
                <a:gd name="connsiteY12" fmla="*/ 525026 h 570831"/>
                <a:gd name="connsiteX13" fmla="*/ 570833 w 570832"/>
                <a:gd name="connsiteY13" fmla="*/ 420488 h 570831"/>
                <a:gd name="connsiteX14" fmla="*/ 525028 w 570832"/>
                <a:gd name="connsiteY14" fmla="*/ 374685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0832" h="570831">
                  <a:moveTo>
                    <a:pt x="525028" y="374685"/>
                  </a:moveTo>
                  <a:cubicBezTo>
                    <a:pt x="490079" y="374685"/>
                    <a:pt x="455764" y="369219"/>
                    <a:pt x="423246" y="358473"/>
                  </a:cubicBezTo>
                  <a:cubicBezTo>
                    <a:pt x="407049" y="352945"/>
                    <a:pt x="388590" y="357203"/>
                    <a:pt x="377999" y="368012"/>
                  </a:cubicBezTo>
                  <a:lnTo>
                    <a:pt x="313814" y="416464"/>
                  </a:lnTo>
                  <a:cubicBezTo>
                    <a:pt x="239379" y="376731"/>
                    <a:pt x="193528" y="330895"/>
                    <a:pt x="154337" y="257018"/>
                  </a:cubicBezTo>
                  <a:lnTo>
                    <a:pt x="201364" y="194506"/>
                  </a:lnTo>
                  <a:cubicBezTo>
                    <a:pt x="213581" y="182305"/>
                    <a:pt x="217964" y="164481"/>
                    <a:pt x="212713" y="147758"/>
                  </a:cubicBezTo>
                  <a:cubicBezTo>
                    <a:pt x="201921" y="115069"/>
                    <a:pt x="196439" y="80770"/>
                    <a:pt x="196439" y="45806"/>
                  </a:cubicBezTo>
                  <a:cubicBezTo>
                    <a:pt x="196440" y="20548"/>
                    <a:pt x="175892" y="0"/>
                    <a:pt x="150635" y="0"/>
                  </a:cubicBezTo>
                  <a:lnTo>
                    <a:pt x="45803" y="0"/>
                  </a:lnTo>
                  <a:cubicBezTo>
                    <a:pt x="20548" y="0"/>
                    <a:pt x="0" y="20548"/>
                    <a:pt x="0" y="45803"/>
                  </a:cubicBezTo>
                  <a:cubicBezTo>
                    <a:pt x="0" y="335308"/>
                    <a:pt x="235524" y="570831"/>
                    <a:pt x="525028" y="570831"/>
                  </a:cubicBezTo>
                  <a:cubicBezTo>
                    <a:pt x="550284" y="570831"/>
                    <a:pt x="570833" y="550283"/>
                    <a:pt x="570833" y="525026"/>
                  </a:cubicBezTo>
                  <a:lnTo>
                    <a:pt x="570833" y="420488"/>
                  </a:lnTo>
                  <a:cubicBezTo>
                    <a:pt x="570831" y="395234"/>
                    <a:pt x="550283" y="374685"/>
                    <a:pt x="525028" y="374685"/>
                  </a:cubicBezTo>
                  <a:close/>
                </a:path>
              </a:pathLst>
            </a:custGeom>
            <a:grpFill/>
            <a:ln w="1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288">
              <a:extLst>
                <a:ext uri="{FF2B5EF4-FFF2-40B4-BE49-F238E27FC236}">
                  <a16:creationId xmlns:a16="http://schemas.microsoft.com/office/drawing/2014/main" id="{0B100B11-8C31-C644-9856-4E109149598D}"/>
                </a:ext>
              </a:extLst>
            </p:cNvPr>
            <p:cNvSpPr/>
            <p:nvPr/>
          </p:nvSpPr>
          <p:spPr>
            <a:xfrm>
              <a:off x="4253232" y="4166889"/>
              <a:ext cx="63424" cy="63424"/>
            </a:xfrm>
            <a:custGeom>
              <a:avLst/>
              <a:gdLst>
                <a:gd name="connsiteX0" fmla="*/ 63425 w 63424"/>
                <a:gd name="connsiteY0" fmla="*/ 31712 h 63424"/>
                <a:gd name="connsiteX1" fmla="*/ 31712 w 63424"/>
                <a:gd name="connsiteY1" fmla="*/ 63425 h 63424"/>
                <a:gd name="connsiteX2" fmla="*/ 0 w 63424"/>
                <a:gd name="connsiteY2" fmla="*/ 31712 h 63424"/>
                <a:gd name="connsiteX3" fmla="*/ 31712 w 63424"/>
                <a:gd name="connsiteY3" fmla="*/ 0 h 63424"/>
                <a:gd name="connsiteX4" fmla="*/ 63425 w 63424"/>
                <a:gd name="connsiteY4" fmla="*/ 31712 h 6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24" h="63424">
                  <a:moveTo>
                    <a:pt x="63425" y="31712"/>
                  </a:moveTo>
                  <a:cubicBezTo>
                    <a:pt x="63425" y="49227"/>
                    <a:pt x="49227" y="63425"/>
                    <a:pt x="31712" y="63425"/>
                  </a:cubicBezTo>
                  <a:cubicBezTo>
                    <a:pt x="14198" y="63425"/>
                    <a:pt x="0" y="49227"/>
                    <a:pt x="0" y="31712"/>
                  </a:cubicBezTo>
                  <a:cubicBezTo>
                    <a:pt x="0" y="14198"/>
                    <a:pt x="14198" y="0"/>
                    <a:pt x="31712" y="0"/>
                  </a:cubicBezTo>
                  <a:cubicBezTo>
                    <a:pt x="49227" y="0"/>
                    <a:pt x="63425" y="14198"/>
                    <a:pt x="63425" y="31712"/>
                  </a:cubicBezTo>
                  <a:close/>
                </a:path>
              </a:pathLst>
            </a:custGeom>
            <a:grpFill/>
            <a:ln w="1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289">
              <a:extLst>
                <a:ext uri="{FF2B5EF4-FFF2-40B4-BE49-F238E27FC236}">
                  <a16:creationId xmlns:a16="http://schemas.microsoft.com/office/drawing/2014/main" id="{4957D57C-FBA5-7A49-9A55-9A827E66D80C}"/>
                </a:ext>
              </a:extLst>
            </p:cNvPr>
            <p:cNvSpPr/>
            <p:nvPr/>
          </p:nvSpPr>
          <p:spPr>
            <a:xfrm>
              <a:off x="4380083" y="4166889"/>
              <a:ext cx="63424" cy="63424"/>
            </a:xfrm>
            <a:custGeom>
              <a:avLst/>
              <a:gdLst>
                <a:gd name="connsiteX0" fmla="*/ 63425 w 63424"/>
                <a:gd name="connsiteY0" fmla="*/ 31712 h 63424"/>
                <a:gd name="connsiteX1" fmla="*/ 31712 w 63424"/>
                <a:gd name="connsiteY1" fmla="*/ 63425 h 63424"/>
                <a:gd name="connsiteX2" fmla="*/ 0 w 63424"/>
                <a:gd name="connsiteY2" fmla="*/ 31712 h 63424"/>
                <a:gd name="connsiteX3" fmla="*/ 31712 w 63424"/>
                <a:gd name="connsiteY3" fmla="*/ 0 h 63424"/>
                <a:gd name="connsiteX4" fmla="*/ 63425 w 63424"/>
                <a:gd name="connsiteY4" fmla="*/ 31712 h 6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24" h="63424">
                  <a:moveTo>
                    <a:pt x="63425" y="31712"/>
                  </a:moveTo>
                  <a:cubicBezTo>
                    <a:pt x="63425" y="49227"/>
                    <a:pt x="49227" y="63425"/>
                    <a:pt x="31712" y="63425"/>
                  </a:cubicBezTo>
                  <a:cubicBezTo>
                    <a:pt x="14198" y="63425"/>
                    <a:pt x="0" y="49227"/>
                    <a:pt x="0" y="31712"/>
                  </a:cubicBezTo>
                  <a:cubicBezTo>
                    <a:pt x="0" y="14198"/>
                    <a:pt x="14198" y="0"/>
                    <a:pt x="31712" y="0"/>
                  </a:cubicBezTo>
                  <a:cubicBezTo>
                    <a:pt x="49227" y="0"/>
                    <a:pt x="63425" y="14198"/>
                    <a:pt x="63425" y="31712"/>
                  </a:cubicBezTo>
                  <a:close/>
                </a:path>
              </a:pathLst>
            </a:custGeom>
            <a:grpFill/>
            <a:ln w="1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290">
              <a:extLst>
                <a:ext uri="{FF2B5EF4-FFF2-40B4-BE49-F238E27FC236}">
                  <a16:creationId xmlns:a16="http://schemas.microsoft.com/office/drawing/2014/main" id="{6954775D-9E10-0041-90DE-ECD04ACF5B37}"/>
                </a:ext>
              </a:extLst>
            </p:cNvPr>
            <p:cNvSpPr/>
            <p:nvPr/>
          </p:nvSpPr>
          <p:spPr>
            <a:xfrm>
              <a:off x="4506935" y="4166889"/>
              <a:ext cx="63424" cy="63424"/>
            </a:xfrm>
            <a:custGeom>
              <a:avLst/>
              <a:gdLst>
                <a:gd name="connsiteX0" fmla="*/ 63425 w 63424"/>
                <a:gd name="connsiteY0" fmla="*/ 31712 h 63424"/>
                <a:gd name="connsiteX1" fmla="*/ 31712 w 63424"/>
                <a:gd name="connsiteY1" fmla="*/ 63425 h 63424"/>
                <a:gd name="connsiteX2" fmla="*/ 0 w 63424"/>
                <a:gd name="connsiteY2" fmla="*/ 31712 h 63424"/>
                <a:gd name="connsiteX3" fmla="*/ 31712 w 63424"/>
                <a:gd name="connsiteY3" fmla="*/ 0 h 63424"/>
                <a:gd name="connsiteX4" fmla="*/ 63425 w 63424"/>
                <a:gd name="connsiteY4" fmla="*/ 31712 h 6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24" h="63424">
                  <a:moveTo>
                    <a:pt x="63425" y="31712"/>
                  </a:moveTo>
                  <a:cubicBezTo>
                    <a:pt x="63425" y="49227"/>
                    <a:pt x="49227" y="63425"/>
                    <a:pt x="31712" y="63425"/>
                  </a:cubicBezTo>
                  <a:cubicBezTo>
                    <a:pt x="14198" y="63425"/>
                    <a:pt x="0" y="49227"/>
                    <a:pt x="0" y="31712"/>
                  </a:cubicBezTo>
                  <a:cubicBezTo>
                    <a:pt x="0" y="14198"/>
                    <a:pt x="14198" y="0"/>
                    <a:pt x="31712" y="0"/>
                  </a:cubicBezTo>
                  <a:cubicBezTo>
                    <a:pt x="49227" y="0"/>
                    <a:pt x="63425" y="14198"/>
                    <a:pt x="63425" y="31712"/>
                  </a:cubicBezTo>
                  <a:close/>
                </a:path>
              </a:pathLst>
            </a:custGeom>
            <a:grpFill/>
            <a:ln w="1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3" name="Gráfico 233">
            <a:extLst>
              <a:ext uri="{FF2B5EF4-FFF2-40B4-BE49-F238E27FC236}">
                <a16:creationId xmlns:a16="http://schemas.microsoft.com/office/drawing/2014/main" id="{E905F68C-1DCB-D641-9B2D-2C14937393D7}"/>
              </a:ext>
            </a:extLst>
          </p:cNvPr>
          <p:cNvSpPr/>
          <p:nvPr/>
        </p:nvSpPr>
        <p:spPr>
          <a:xfrm>
            <a:off x="10386748" y="9934299"/>
            <a:ext cx="1158538" cy="1158538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168775 w 571237"/>
              <a:gd name="connsiteY9" fmla="*/ 51931 h 571237"/>
              <a:gd name="connsiteX10" fmla="*/ 181758 w 571237"/>
              <a:gd name="connsiteY10" fmla="*/ 64914 h 571237"/>
              <a:gd name="connsiteX11" fmla="*/ 168775 w 571237"/>
              <a:gd name="connsiteY11" fmla="*/ 77897 h 571237"/>
              <a:gd name="connsiteX12" fmla="*/ 155792 w 571237"/>
              <a:gd name="connsiteY12" fmla="*/ 64913 h 571237"/>
              <a:gd name="connsiteX13" fmla="*/ 168775 w 571237"/>
              <a:gd name="connsiteY13" fmla="*/ 51931 h 571237"/>
              <a:gd name="connsiteX14" fmla="*/ 116844 w 571237"/>
              <a:gd name="connsiteY14" fmla="*/ 51931 h 571237"/>
              <a:gd name="connsiteX15" fmla="*/ 129827 w 571237"/>
              <a:gd name="connsiteY15" fmla="*/ 64914 h 571237"/>
              <a:gd name="connsiteX16" fmla="*/ 116844 w 571237"/>
              <a:gd name="connsiteY16" fmla="*/ 77896 h 571237"/>
              <a:gd name="connsiteX17" fmla="*/ 103861 w 571237"/>
              <a:gd name="connsiteY17" fmla="*/ 64913 h 571237"/>
              <a:gd name="connsiteX18" fmla="*/ 116844 w 571237"/>
              <a:gd name="connsiteY18" fmla="*/ 51931 h 571237"/>
              <a:gd name="connsiteX19" fmla="*/ 64913 w 571237"/>
              <a:gd name="connsiteY19" fmla="*/ 51931 h 571237"/>
              <a:gd name="connsiteX20" fmla="*/ 77896 w 571237"/>
              <a:gd name="connsiteY20" fmla="*/ 64913 h 571237"/>
              <a:gd name="connsiteX21" fmla="*/ 64913 w 571237"/>
              <a:gd name="connsiteY21" fmla="*/ 77896 h 571237"/>
              <a:gd name="connsiteX22" fmla="*/ 51930 w 571237"/>
              <a:gd name="connsiteY22" fmla="*/ 64913 h 571237"/>
              <a:gd name="connsiteX23" fmla="*/ 64913 w 571237"/>
              <a:gd name="connsiteY23" fmla="*/ 51931 h 571237"/>
              <a:gd name="connsiteX24" fmla="*/ 519307 w 571237"/>
              <a:gd name="connsiteY24" fmla="*/ 519307 h 571237"/>
              <a:gd name="connsiteX25" fmla="*/ 389480 w 571237"/>
              <a:gd name="connsiteY25" fmla="*/ 519307 h 571237"/>
              <a:gd name="connsiteX26" fmla="*/ 519307 w 571237"/>
              <a:gd name="connsiteY26" fmla="*/ 389480 h 571237"/>
              <a:gd name="connsiteX27" fmla="*/ 519307 w 571237"/>
              <a:gd name="connsiteY27" fmla="*/ 519307 h 571237"/>
              <a:gd name="connsiteX28" fmla="*/ 519307 w 571237"/>
              <a:gd name="connsiteY28" fmla="*/ 207723 h 571237"/>
              <a:gd name="connsiteX29" fmla="*/ 459591 w 571237"/>
              <a:gd name="connsiteY29" fmla="*/ 207723 h 571237"/>
              <a:gd name="connsiteX30" fmla="*/ 447001 w 571237"/>
              <a:gd name="connsiteY30" fmla="*/ 217561 h 571237"/>
              <a:gd name="connsiteX31" fmla="*/ 432737 w 571237"/>
              <a:gd name="connsiteY31" fmla="*/ 274562 h 571237"/>
              <a:gd name="connsiteX32" fmla="*/ 407571 w 571237"/>
              <a:gd name="connsiteY32" fmla="*/ 285098 h 571237"/>
              <a:gd name="connsiteX33" fmla="*/ 357072 w 571237"/>
              <a:gd name="connsiteY33" fmla="*/ 254796 h 571237"/>
              <a:gd name="connsiteX34" fmla="*/ 341212 w 571237"/>
              <a:gd name="connsiteY34" fmla="*/ 256749 h 571237"/>
              <a:gd name="connsiteX35" fmla="*/ 256762 w 571237"/>
              <a:gd name="connsiteY35" fmla="*/ 341212 h 571237"/>
              <a:gd name="connsiteX36" fmla="*/ 254810 w 571237"/>
              <a:gd name="connsiteY36" fmla="*/ 357072 h 571237"/>
              <a:gd name="connsiteX37" fmla="*/ 285098 w 571237"/>
              <a:gd name="connsiteY37" fmla="*/ 407558 h 571237"/>
              <a:gd name="connsiteX38" fmla="*/ 274562 w 571237"/>
              <a:gd name="connsiteY38" fmla="*/ 432737 h 571237"/>
              <a:gd name="connsiteX39" fmla="*/ 217561 w 571237"/>
              <a:gd name="connsiteY39" fmla="*/ 447001 h 571237"/>
              <a:gd name="connsiteX40" fmla="*/ 207723 w 571237"/>
              <a:gd name="connsiteY40" fmla="*/ 459591 h 571237"/>
              <a:gd name="connsiteX41" fmla="*/ 207723 w 571237"/>
              <a:gd name="connsiteY41" fmla="*/ 519307 h 571237"/>
              <a:gd name="connsiteX42" fmla="*/ 51931 w 571237"/>
              <a:gd name="connsiteY42" fmla="*/ 519307 h 571237"/>
              <a:gd name="connsiteX43" fmla="*/ 51931 w 571237"/>
              <a:gd name="connsiteY43" fmla="*/ 129827 h 571237"/>
              <a:gd name="connsiteX44" fmla="*/ 519307 w 571237"/>
              <a:gd name="connsiteY44" fmla="*/ 129827 h 571237"/>
              <a:gd name="connsiteX45" fmla="*/ 519307 w 571237"/>
              <a:gd name="connsiteY45" fmla="*/ 207723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168775" y="51931"/>
                </a:moveTo>
                <a:cubicBezTo>
                  <a:pt x="175945" y="51931"/>
                  <a:pt x="181758" y="57743"/>
                  <a:pt x="181758" y="64914"/>
                </a:cubicBezTo>
                <a:cubicBezTo>
                  <a:pt x="181758" y="72084"/>
                  <a:pt x="175945" y="77897"/>
                  <a:pt x="168775" y="77897"/>
                </a:cubicBezTo>
                <a:cubicBezTo>
                  <a:pt x="161605" y="77897"/>
                  <a:pt x="155792" y="72083"/>
                  <a:pt x="155792" y="64913"/>
                </a:cubicBezTo>
                <a:cubicBezTo>
                  <a:pt x="155792" y="57742"/>
                  <a:pt x="161605" y="51931"/>
                  <a:pt x="168775" y="51931"/>
                </a:cubicBezTo>
                <a:close/>
                <a:moveTo>
                  <a:pt x="116844" y="51931"/>
                </a:moveTo>
                <a:cubicBezTo>
                  <a:pt x="124014" y="51931"/>
                  <a:pt x="129827" y="57743"/>
                  <a:pt x="129827" y="64914"/>
                </a:cubicBezTo>
                <a:cubicBezTo>
                  <a:pt x="129827" y="72083"/>
                  <a:pt x="124014" y="77896"/>
                  <a:pt x="116844" y="77896"/>
                </a:cubicBezTo>
                <a:cubicBezTo>
                  <a:pt x="109674" y="77896"/>
                  <a:pt x="103861" y="72083"/>
                  <a:pt x="103861" y="64913"/>
                </a:cubicBezTo>
                <a:cubicBezTo>
                  <a:pt x="103861" y="57742"/>
                  <a:pt x="109674" y="51931"/>
                  <a:pt x="116844" y="51931"/>
                </a:cubicBezTo>
                <a:close/>
                <a:moveTo>
                  <a:pt x="64913" y="51931"/>
                </a:moveTo>
                <a:cubicBezTo>
                  <a:pt x="72083" y="51931"/>
                  <a:pt x="77896" y="57742"/>
                  <a:pt x="77896" y="64913"/>
                </a:cubicBezTo>
                <a:cubicBezTo>
                  <a:pt x="77896" y="72083"/>
                  <a:pt x="72083" y="77896"/>
                  <a:pt x="64913" y="77896"/>
                </a:cubicBezTo>
                <a:cubicBezTo>
                  <a:pt x="57743" y="77896"/>
                  <a:pt x="51930" y="72083"/>
                  <a:pt x="51930" y="64913"/>
                </a:cubicBezTo>
                <a:cubicBezTo>
                  <a:pt x="51931" y="57742"/>
                  <a:pt x="57744" y="51931"/>
                  <a:pt x="64913" y="51931"/>
                </a:cubicBezTo>
                <a:close/>
                <a:moveTo>
                  <a:pt x="519307" y="519307"/>
                </a:moveTo>
                <a:lnTo>
                  <a:pt x="389480" y="519307"/>
                </a:lnTo>
                <a:cubicBezTo>
                  <a:pt x="389480" y="447724"/>
                  <a:pt x="447724" y="389480"/>
                  <a:pt x="519307" y="389480"/>
                </a:cubicBezTo>
                <a:lnTo>
                  <a:pt x="519307" y="519307"/>
                </a:lnTo>
                <a:close/>
                <a:moveTo>
                  <a:pt x="519307" y="207723"/>
                </a:moveTo>
                <a:lnTo>
                  <a:pt x="459591" y="207723"/>
                </a:lnTo>
                <a:cubicBezTo>
                  <a:pt x="453632" y="207723"/>
                  <a:pt x="448447" y="211780"/>
                  <a:pt x="447001" y="217561"/>
                </a:cubicBezTo>
                <a:lnTo>
                  <a:pt x="432737" y="274562"/>
                </a:lnTo>
                <a:cubicBezTo>
                  <a:pt x="424332" y="277568"/>
                  <a:pt x="415913" y="281092"/>
                  <a:pt x="407571" y="285098"/>
                </a:cubicBezTo>
                <a:lnTo>
                  <a:pt x="357072" y="254796"/>
                </a:lnTo>
                <a:cubicBezTo>
                  <a:pt x="351963" y="251728"/>
                  <a:pt x="345421" y="252540"/>
                  <a:pt x="341212" y="256749"/>
                </a:cubicBezTo>
                <a:lnTo>
                  <a:pt x="256762" y="341212"/>
                </a:lnTo>
                <a:cubicBezTo>
                  <a:pt x="252553" y="345421"/>
                  <a:pt x="251741" y="351963"/>
                  <a:pt x="254810" y="357072"/>
                </a:cubicBezTo>
                <a:lnTo>
                  <a:pt x="285098" y="407558"/>
                </a:lnTo>
                <a:cubicBezTo>
                  <a:pt x="281091" y="415913"/>
                  <a:pt x="277566" y="424331"/>
                  <a:pt x="274562" y="432737"/>
                </a:cubicBezTo>
                <a:lnTo>
                  <a:pt x="217561" y="447001"/>
                </a:lnTo>
                <a:cubicBezTo>
                  <a:pt x="211780" y="448447"/>
                  <a:pt x="207723" y="453632"/>
                  <a:pt x="207723" y="459591"/>
                </a:cubicBezTo>
                <a:lnTo>
                  <a:pt x="207723" y="519307"/>
                </a:lnTo>
                <a:lnTo>
                  <a:pt x="51931" y="519307"/>
                </a:lnTo>
                <a:lnTo>
                  <a:pt x="51931" y="129827"/>
                </a:lnTo>
                <a:lnTo>
                  <a:pt x="519307" y="129827"/>
                </a:lnTo>
                <a:lnTo>
                  <a:pt x="519307" y="207723"/>
                </a:ln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07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5348402F-BEEA-514E-B283-FD79E7FA6FD8}"/>
              </a:ext>
            </a:extLst>
          </p:cNvPr>
          <p:cNvSpPr/>
          <p:nvPr/>
        </p:nvSpPr>
        <p:spPr>
          <a:xfrm>
            <a:off x="1910308" y="5665305"/>
            <a:ext cx="5187077" cy="5187076"/>
          </a:xfrm>
          <a:prstGeom prst="blockArc">
            <a:avLst>
              <a:gd name="adj1" fmla="val 10800000"/>
              <a:gd name="adj2" fmla="val 51097"/>
              <a:gd name="adj3" fmla="val 255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D91A408-A44B-4F40-870F-613F6AD9A306}"/>
              </a:ext>
            </a:extLst>
          </p:cNvPr>
          <p:cNvSpPr/>
          <p:nvPr/>
        </p:nvSpPr>
        <p:spPr>
          <a:xfrm flipV="1">
            <a:off x="5778196" y="5665305"/>
            <a:ext cx="5187077" cy="5187076"/>
          </a:xfrm>
          <a:prstGeom prst="blockArc">
            <a:avLst>
              <a:gd name="adj1" fmla="val 10800000"/>
              <a:gd name="adj2" fmla="val 51097"/>
              <a:gd name="adj3" fmla="val 255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6AB9580D-DAE6-7447-901D-9AE9D372BA2E}"/>
              </a:ext>
            </a:extLst>
          </p:cNvPr>
          <p:cNvSpPr/>
          <p:nvPr/>
        </p:nvSpPr>
        <p:spPr>
          <a:xfrm>
            <a:off x="9646084" y="5665305"/>
            <a:ext cx="5187077" cy="5187076"/>
          </a:xfrm>
          <a:prstGeom prst="blockArc">
            <a:avLst>
              <a:gd name="adj1" fmla="val 10800000"/>
              <a:gd name="adj2" fmla="val 51097"/>
              <a:gd name="adj3" fmla="val 255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F228782C-1D3A-7C40-91C2-20EC29F9395A}"/>
              </a:ext>
            </a:extLst>
          </p:cNvPr>
          <p:cNvSpPr/>
          <p:nvPr/>
        </p:nvSpPr>
        <p:spPr>
          <a:xfrm flipV="1">
            <a:off x="13513972" y="5665305"/>
            <a:ext cx="5187077" cy="5187076"/>
          </a:xfrm>
          <a:prstGeom prst="blockArc">
            <a:avLst>
              <a:gd name="adj1" fmla="val 10800000"/>
              <a:gd name="adj2" fmla="val 51097"/>
              <a:gd name="adj3" fmla="val 255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9E3DF49C-B92B-414E-A7CA-9681C92306A1}"/>
              </a:ext>
            </a:extLst>
          </p:cNvPr>
          <p:cNvSpPr/>
          <p:nvPr/>
        </p:nvSpPr>
        <p:spPr>
          <a:xfrm>
            <a:off x="17381861" y="5665305"/>
            <a:ext cx="5187077" cy="5187076"/>
          </a:xfrm>
          <a:prstGeom prst="blockArc">
            <a:avLst>
              <a:gd name="adj1" fmla="val 10800000"/>
              <a:gd name="adj2" fmla="val 51097"/>
              <a:gd name="adj3" fmla="val 255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4F01F6-F31E-484D-8393-D596A8509A9F}"/>
              </a:ext>
            </a:extLst>
          </p:cNvPr>
          <p:cNvSpPr/>
          <p:nvPr/>
        </p:nvSpPr>
        <p:spPr>
          <a:xfrm>
            <a:off x="3646626" y="7566360"/>
            <a:ext cx="1714440" cy="1714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2018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78F5B8-2855-8043-9F44-F5D0811AEACE}"/>
              </a:ext>
            </a:extLst>
          </p:cNvPr>
          <p:cNvSpPr/>
          <p:nvPr/>
        </p:nvSpPr>
        <p:spPr>
          <a:xfrm>
            <a:off x="7514514" y="7566360"/>
            <a:ext cx="1714440" cy="1714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2019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62E4F5-7491-ED4D-AB72-4E442B7F7B58}"/>
              </a:ext>
            </a:extLst>
          </p:cNvPr>
          <p:cNvSpPr/>
          <p:nvPr/>
        </p:nvSpPr>
        <p:spPr>
          <a:xfrm>
            <a:off x="11382402" y="7566360"/>
            <a:ext cx="1714440" cy="1714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2020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82E54E-409A-9946-9DD5-3B77F9CD9B7D}"/>
              </a:ext>
            </a:extLst>
          </p:cNvPr>
          <p:cNvSpPr/>
          <p:nvPr/>
        </p:nvSpPr>
        <p:spPr>
          <a:xfrm>
            <a:off x="15250290" y="7566360"/>
            <a:ext cx="1714440" cy="1714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2021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E5EC1A-277A-6349-AEA0-6ECF0FAE4E22}"/>
              </a:ext>
            </a:extLst>
          </p:cNvPr>
          <p:cNvSpPr/>
          <p:nvPr/>
        </p:nvSpPr>
        <p:spPr>
          <a:xfrm>
            <a:off x="19118178" y="7566360"/>
            <a:ext cx="1714440" cy="1714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3297C-923F-C94B-AF18-36370B38EDD4}"/>
              </a:ext>
            </a:extLst>
          </p:cNvPr>
          <p:cNvSpPr txBox="1"/>
          <p:nvPr/>
        </p:nvSpPr>
        <p:spPr>
          <a:xfrm>
            <a:off x="2719108" y="4494930"/>
            <a:ext cx="3217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EB81A-B13D-5D44-A9D7-5161FAEB95B3}"/>
              </a:ext>
            </a:extLst>
          </p:cNvPr>
          <p:cNvSpPr txBox="1"/>
          <p:nvPr/>
        </p:nvSpPr>
        <p:spPr>
          <a:xfrm>
            <a:off x="6762743" y="11018201"/>
            <a:ext cx="3217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C290EE-C781-CF46-89FF-D87FD8E2945C}"/>
              </a:ext>
            </a:extLst>
          </p:cNvPr>
          <p:cNvSpPr txBox="1"/>
          <p:nvPr/>
        </p:nvSpPr>
        <p:spPr>
          <a:xfrm>
            <a:off x="10567708" y="4494930"/>
            <a:ext cx="3217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99D35-6F58-D149-887C-5681735EB9D4}"/>
              </a:ext>
            </a:extLst>
          </p:cNvPr>
          <p:cNvSpPr txBox="1"/>
          <p:nvPr/>
        </p:nvSpPr>
        <p:spPr>
          <a:xfrm>
            <a:off x="14611343" y="11018201"/>
            <a:ext cx="3217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9AB727-335E-3843-8030-44F5340C290B}"/>
              </a:ext>
            </a:extLst>
          </p:cNvPr>
          <p:cNvSpPr txBox="1"/>
          <p:nvPr/>
        </p:nvSpPr>
        <p:spPr>
          <a:xfrm>
            <a:off x="18162308" y="4494930"/>
            <a:ext cx="3217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C94B3DDB-2249-BC46-9ED0-73BD308BC45E}"/>
              </a:ext>
            </a:extLst>
          </p:cNvPr>
          <p:cNvSpPr/>
          <p:nvPr/>
        </p:nvSpPr>
        <p:spPr>
          <a:xfrm rot="10800000">
            <a:off x="4167934" y="6069975"/>
            <a:ext cx="671825" cy="1091715"/>
          </a:xfrm>
          <a:prstGeom prst="upArrow">
            <a:avLst>
              <a:gd name="adj1" fmla="val 35001"/>
              <a:gd name="adj2" fmla="val 609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02A0B0B4-BE1D-FA48-8BDC-960D29559755}"/>
              </a:ext>
            </a:extLst>
          </p:cNvPr>
          <p:cNvSpPr/>
          <p:nvPr/>
        </p:nvSpPr>
        <p:spPr>
          <a:xfrm rot="10800000">
            <a:off x="11826034" y="6069975"/>
            <a:ext cx="671825" cy="1091715"/>
          </a:xfrm>
          <a:prstGeom prst="upArrow">
            <a:avLst>
              <a:gd name="adj1" fmla="val 35001"/>
              <a:gd name="adj2" fmla="val 609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F50022AB-4E84-0E4E-81B4-B34AA960B56F}"/>
              </a:ext>
            </a:extLst>
          </p:cNvPr>
          <p:cNvSpPr/>
          <p:nvPr/>
        </p:nvSpPr>
        <p:spPr>
          <a:xfrm rot="10800000">
            <a:off x="19598434" y="6069975"/>
            <a:ext cx="671825" cy="1091715"/>
          </a:xfrm>
          <a:prstGeom prst="upArrow">
            <a:avLst>
              <a:gd name="adj1" fmla="val 35001"/>
              <a:gd name="adj2" fmla="val 6099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645B7C93-E725-ED4B-94E4-5C8C7F8069E0}"/>
              </a:ext>
            </a:extLst>
          </p:cNvPr>
          <p:cNvSpPr/>
          <p:nvPr/>
        </p:nvSpPr>
        <p:spPr>
          <a:xfrm>
            <a:off x="8023592" y="9378040"/>
            <a:ext cx="671825" cy="1091715"/>
          </a:xfrm>
          <a:prstGeom prst="upArrow">
            <a:avLst>
              <a:gd name="adj1" fmla="val 35001"/>
              <a:gd name="adj2" fmla="val 609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63A526DD-A890-9D41-A73B-20F5577E72BA}"/>
              </a:ext>
            </a:extLst>
          </p:cNvPr>
          <p:cNvSpPr/>
          <p:nvPr/>
        </p:nvSpPr>
        <p:spPr>
          <a:xfrm>
            <a:off x="15818852" y="9378040"/>
            <a:ext cx="671825" cy="1091715"/>
          </a:xfrm>
          <a:prstGeom prst="upArrow">
            <a:avLst>
              <a:gd name="adj1" fmla="val 35001"/>
              <a:gd name="adj2" fmla="val 60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56E85B-DB0A-8B43-B41C-201A6E283B2D}"/>
              </a:ext>
            </a:extLst>
          </p:cNvPr>
          <p:cNvCxnSpPr>
            <a:cxnSpLocks/>
          </p:cNvCxnSpPr>
          <p:nvPr/>
        </p:nvCxnSpPr>
        <p:spPr>
          <a:xfrm>
            <a:off x="18416288" y="7882548"/>
            <a:ext cx="2106912" cy="145036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E84BAD-A43E-7D4A-8054-3EB5501A0199}"/>
              </a:ext>
            </a:extLst>
          </p:cNvPr>
          <p:cNvCxnSpPr>
            <a:cxnSpLocks/>
          </p:cNvCxnSpPr>
          <p:nvPr/>
        </p:nvCxnSpPr>
        <p:spPr>
          <a:xfrm flipV="1">
            <a:off x="16643947" y="7882548"/>
            <a:ext cx="1772341" cy="11238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1F4955-DE68-AA4A-BC54-FFDBBF17603B}"/>
              </a:ext>
            </a:extLst>
          </p:cNvPr>
          <p:cNvCxnSpPr>
            <a:cxnSpLocks/>
          </p:cNvCxnSpPr>
          <p:nvPr/>
        </p:nvCxnSpPr>
        <p:spPr>
          <a:xfrm>
            <a:off x="13417553" y="6839292"/>
            <a:ext cx="3203841" cy="20490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377B5B-0432-8E42-8F04-98C845E8B47C}"/>
              </a:ext>
            </a:extLst>
          </p:cNvPr>
          <p:cNvCxnSpPr>
            <a:cxnSpLocks/>
            <a:stCxn id="40" idx="5"/>
          </p:cNvCxnSpPr>
          <p:nvPr/>
        </p:nvCxnSpPr>
        <p:spPr>
          <a:xfrm flipV="1">
            <a:off x="9811347" y="6846290"/>
            <a:ext cx="3597262" cy="223630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9227C2-FF27-A944-9C90-DCDF2A6FB6F9}"/>
              </a:ext>
            </a:extLst>
          </p:cNvPr>
          <p:cNvCxnSpPr>
            <a:cxnSpLocks/>
          </p:cNvCxnSpPr>
          <p:nvPr/>
        </p:nvCxnSpPr>
        <p:spPr>
          <a:xfrm>
            <a:off x="6178553" y="6839292"/>
            <a:ext cx="3203841" cy="20490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AAA38E-480E-8E4C-A858-2411A3CA7645}"/>
              </a:ext>
            </a:extLst>
          </p:cNvPr>
          <p:cNvCxnSpPr>
            <a:cxnSpLocks/>
            <a:stCxn id="39" idx="4"/>
          </p:cNvCxnSpPr>
          <p:nvPr/>
        </p:nvCxnSpPr>
        <p:spPr>
          <a:xfrm flipV="1">
            <a:off x="4404832" y="6846290"/>
            <a:ext cx="1764777" cy="10175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F790B9C4-CC80-E84E-978F-43F634129E7C}"/>
              </a:ext>
            </a:extLst>
          </p:cNvPr>
          <p:cNvSpPr/>
          <p:nvPr/>
        </p:nvSpPr>
        <p:spPr>
          <a:xfrm>
            <a:off x="2608035" y="6472906"/>
            <a:ext cx="3593594" cy="237064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4000" b="1" dirty="0">
              <a:solidFill>
                <a:prstClr val="white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2F8A35B9-920C-BE46-A8BF-B7C8AF2C46FD}"/>
              </a:ext>
            </a:extLst>
          </p:cNvPr>
          <p:cNvSpPr/>
          <p:nvPr/>
        </p:nvSpPr>
        <p:spPr>
          <a:xfrm>
            <a:off x="2979898" y="4386394"/>
            <a:ext cx="2849868" cy="2860009"/>
          </a:xfrm>
          <a:prstGeom prst="wedgeEllipseCallout">
            <a:avLst>
              <a:gd name="adj1" fmla="val 56"/>
              <a:gd name="adj2" fmla="val 595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A7073872-F3B0-BB4A-9E99-B2D44DFC4DF8}"/>
              </a:ext>
            </a:extLst>
          </p:cNvPr>
          <p:cNvSpPr/>
          <p:nvPr/>
        </p:nvSpPr>
        <p:spPr>
          <a:xfrm>
            <a:off x="7812494" y="7721775"/>
            <a:ext cx="3593594" cy="237064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4000" b="1" dirty="0">
              <a:solidFill>
                <a:prstClr val="white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32" name="Oval Callout 31">
            <a:extLst>
              <a:ext uri="{FF2B5EF4-FFF2-40B4-BE49-F238E27FC236}">
                <a16:creationId xmlns:a16="http://schemas.microsoft.com/office/drawing/2014/main" id="{3D6ECEAD-3AA5-B447-8B18-9F8DF5ED6BE4}"/>
              </a:ext>
            </a:extLst>
          </p:cNvPr>
          <p:cNvSpPr/>
          <p:nvPr/>
        </p:nvSpPr>
        <p:spPr>
          <a:xfrm>
            <a:off x="8184357" y="5635263"/>
            <a:ext cx="2849868" cy="2860009"/>
          </a:xfrm>
          <a:prstGeom prst="wedgeEllipseCallout">
            <a:avLst>
              <a:gd name="adj1" fmla="val 56"/>
              <a:gd name="adj2" fmla="val 595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B17134BD-F195-8D4D-A414-2C78C542A648}"/>
              </a:ext>
            </a:extLst>
          </p:cNvPr>
          <p:cNvSpPr/>
          <p:nvPr/>
        </p:nvSpPr>
        <p:spPr>
          <a:xfrm>
            <a:off x="13016953" y="6472906"/>
            <a:ext cx="3593594" cy="2370642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4000" b="1" dirty="0">
              <a:solidFill>
                <a:prstClr val="white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35" name="Oval Callout 34">
            <a:extLst>
              <a:ext uri="{FF2B5EF4-FFF2-40B4-BE49-F238E27FC236}">
                <a16:creationId xmlns:a16="http://schemas.microsoft.com/office/drawing/2014/main" id="{CB25E6C8-0B74-6A4D-B550-D4DA57E63871}"/>
              </a:ext>
            </a:extLst>
          </p:cNvPr>
          <p:cNvSpPr/>
          <p:nvPr/>
        </p:nvSpPr>
        <p:spPr>
          <a:xfrm>
            <a:off x="13388816" y="4386394"/>
            <a:ext cx="2849868" cy="2860009"/>
          </a:xfrm>
          <a:prstGeom prst="wedgeEllipseCallout">
            <a:avLst>
              <a:gd name="adj1" fmla="val 56"/>
              <a:gd name="adj2" fmla="val 595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7FD61E74-227B-3942-9FEA-8ED003705BB4}"/>
              </a:ext>
            </a:extLst>
          </p:cNvPr>
          <p:cNvSpPr/>
          <p:nvPr/>
        </p:nvSpPr>
        <p:spPr>
          <a:xfrm>
            <a:off x="18221412" y="7721775"/>
            <a:ext cx="3593594" cy="2370642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perspectiveRelaxed">
              <a:rot lat="18873601" lon="0" rev="0"/>
            </a:camera>
            <a:lightRig rig="threePt" dir="t"/>
          </a:scene3d>
          <a:sp3d extrusionH="1841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4000" b="1" dirty="0">
              <a:solidFill>
                <a:prstClr val="white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38" name="Oval Callout 37">
            <a:extLst>
              <a:ext uri="{FF2B5EF4-FFF2-40B4-BE49-F238E27FC236}">
                <a16:creationId xmlns:a16="http://schemas.microsoft.com/office/drawing/2014/main" id="{90956F68-A0F1-6F43-927C-030B10622662}"/>
              </a:ext>
            </a:extLst>
          </p:cNvPr>
          <p:cNvSpPr/>
          <p:nvPr/>
        </p:nvSpPr>
        <p:spPr>
          <a:xfrm>
            <a:off x="18593275" y="5635263"/>
            <a:ext cx="2849868" cy="2860009"/>
          </a:xfrm>
          <a:prstGeom prst="wedgeEllipseCallout">
            <a:avLst>
              <a:gd name="adj1" fmla="val 56"/>
              <a:gd name="adj2" fmla="val 595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D8C1B3-0AF6-6147-8EC7-90C7B8EEC8B3}"/>
              </a:ext>
            </a:extLst>
          </p:cNvPr>
          <p:cNvSpPr/>
          <p:nvPr/>
        </p:nvSpPr>
        <p:spPr>
          <a:xfrm>
            <a:off x="4119082" y="7658227"/>
            <a:ext cx="571500" cy="2056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335AC2-80DA-B94A-BF42-6E99C53BA335}"/>
              </a:ext>
            </a:extLst>
          </p:cNvPr>
          <p:cNvSpPr/>
          <p:nvPr/>
        </p:nvSpPr>
        <p:spPr>
          <a:xfrm>
            <a:off x="9323541" y="8907096"/>
            <a:ext cx="571500" cy="205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FC7FC0-C33A-3E48-AA86-A66D56604B41}"/>
              </a:ext>
            </a:extLst>
          </p:cNvPr>
          <p:cNvSpPr/>
          <p:nvPr/>
        </p:nvSpPr>
        <p:spPr>
          <a:xfrm>
            <a:off x="14528000" y="7658227"/>
            <a:ext cx="571500" cy="2056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00E8A7A-295E-E94C-8A22-CC02338458C9}"/>
              </a:ext>
            </a:extLst>
          </p:cNvPr>
          <p:cNvSpPr/>
          <p:nvPr/>
        </p:nvSpPr>
        <p:spPr>
          <a:xfrm>
            <a:off x="19732459" y="8907096"/>
            <a:ext cx="571500" cy="2056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B3EA83-92AD-ED44-B3EC-1205AD82A0E0}"/>
              </a:ext>
            </a:extLst>
          </p:cNvPr>
          <p:cNvSpPr txBox="1"/>
          <p:nvPr/>
        </p:nvSpPr>
        <p:spPr>
          <a:xfrm>
            <a:off x="2668308" y="10930060"/>
            <a:ext cx="3217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C6F8FD-D5BE-3748-B007-B46B448A181B}"/>
              </a:ext>
            </a:extLst>
          </p:cNvPr>
          <p:cNvSpPr txBox="1"/>
          <p:nvPr/>
        </p:nvSpPr>
        <p:spPr>
          <a:xfrm>
            <a:off x="8000300" y="10930060"/>
            <a:ext cx="3217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F0EF97-EF82-624E-982F-F7AC769D49CA}"/>
              </a:ext>
            </a:extLst>
          </p:cNvPr>
          <p:cNvSpPr txBox="1"/>
          <p:nvPr/>
        </p:nvSpPr>
        <p:spPr>
          <a:xfrm>
            <a:off x="13345255" y="10930060"/>
            <a:ext cx="3217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9FF95E-AD09-A74B-BFA7-95E47FA3421B}"/>
              </a:ext>
            </a:extLst>
          </p:cNvPr>
          <p:cNvSpPr txBox="1"/>
          <p:nvPr/>
        </p:nvSpPr>
        <p:spPr>
          <a:xfrm>
            <a:off x="18526855" y="10930060"/>
            <a:ext cx="3217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E487D6-2CCA-344C-99D8-C83EFBAAB066}"/>
              </a:ext>
            </a:extLst>
          </p:cNvPr>
          <p:cNvSpPr/>
          <p:nvPr/>
        </p:nvSpPr>
        <p:spPr>
          <a:xfrm>
            <a:off x="3446843" y="562066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937D6E-F989-7D4B-A36E-F6A9AACCFE4F}"/>
              </a:ext>
            </a:extLst>
          </p:cNvPr>
          <p:cNvSpPr/>
          <p:nvPr/>
        </p:nvSpPr>
        <p:spPr>
          <a:xfrm>
            <a:off x="8653843" y="681617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F5E263-6FB6-C94D-91C3-1E72923B0A2D}"/>
              </a:ext>
            </a:extLst>
          </p:cNvPr>
          <p:cNvSpPr/>
          <p:nvPr/>
        </p:nvSpPr>
        <p:spPr>
          <a:xfrm>
            <a:off x="13860843" y="562066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9EDA0-158C-2B44-B959-101B97DA16BA}"/>
              </a:ext>
            </a:extLst>
          </p:cNvPr>
          <p:cNvSpPr/>
          <p:nvPr/>
        </p:nvSpPr>
        <p:spPr>
          <a:xfrm>
            <a:off x="19067843" y="681617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4C8A4850-E7B8-0E43-AE6D-D771AE961B3C}"/>
              </a:ext>
            </a:extLst>
          </p:cNvPr>
          <p:cNvSpPr/>
          <p:nvPr/>
        </p:nvSpPr>
        <p:spPr>
          <a:xfrm rot="10800000">
            <a:off x="1885846" y="5702896"/>
            <a:ext cx="4844180" cy="3935896"/>
          </a:xfrm>
          <a:prstGeom prst="upArrow">
            <a:avLst>
              <a:gd name="adj1" fmla="val 65625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96EEB8DE-F210-394E-A536-9BECF2177E97}"/>
              </a:ext>
            </a:extLst>
          </p:cNvPr>
          <p:cNvSpPr/>
          <p:nvPr/>
        </p:nvSpPr>
        <p:spPr>
          <a:xfrm rot="10800000">
            <a:off x="7132338" y="5702896"/>
            <a:ext cx="4844180" cy="3935896"/>
          </a:xfrm>
          <a:prstGeom prst="upArrow">
            <a:avLst>
              <a:gd name="adj1" fmla="val 6562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1DB0F7C1-4FDD-5A42-B715-B30C98115B57}"/>
              </a:ext>
            </a:extLst>
          </p:cNvPr>
          <p:cNvSpPr/>
          <p:nvPr/>
        </p:nvSpPr>
        <p:spPr>
          <a:xfrm rot="10800000">
            <a:off x="12378828" y="5702896"/>
            <a:ext cx="4844180" cy="3935896"/>
          </a:xfrm>
          <a:prstGeom prst="upArrow">
            <a:avLst>
              <a:gd name="adj1" fmla="val 65625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66A95B50-CC6A-FA4B-B328-95451925BC67}"/>
              </a:ext>
            </a:extLst>
          </p:cNvPr>
          <p:cNvSpPr/>
          <p:nvPr/>
        </p:nvSpPr>
        <p:spPr>
          <a:xfrm rot="10800000">
            <a:off x="17625320" y="5702896"/>
            <a:ext cx="4844180" cy="3935896"/>
          </a:xfrm>
          <a:prstGeom prst="upArrow">
            <a:avLst>
              <a:gd name="adj1" fmla="val 6562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AC751B34-396E-8C43-9D92-8C31D8B901EA}"/>
              </a:ext>
            </a:extLst>
          </p:cNvPr>
          <p:cNvSpPr/>
          <p:nvPr/>
        </p:nvSpPr>
        <p:spPr>
          <a:xfrm rot="18892135">
            <a:off x="4442904" y="4656521"/>
            <a:ext cx="5117744" cy="5117742"/>
          </a:xfrm>
          <a:prstGeom prst="arc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75119C5-4345-554C-A82E-4C6DAAD94F0C}"/>
              </a:ext>
            </a:extLst>
          </p:cNvPr>
          <p:cNvSpPr/>
          <p:nvPr/>
        </p:nvSpPr>
        <p:spPr>
          <a:xfrm rot="18892135">
            <a:off x="9647951" y="4656521"/>
            <a:ext cx="5117744" cy="5117742"/>
          </a:xfrm>
          <a:prstGeom prst="arc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DD24B192-FDDB-A249-BE05-AEF743209EAE}"/>
              </a:ext>
            </a:extLst>
          </p:cNvPr>
          <p:cNvSpPr/>
          <p:nvPr/>
        </p:nvSpPr>
        <p:spPr>
          <a:xfrm rot="18892135">
            <a:off x="14876444" y="4656521"/>
            <a:ext cx="5117744" cy="5117742"/>
          </a:xfrm>
          <a:prstGeom prst="arc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7C261F-FB4E-164F-B45D-70BFC7AF67B3}"/>
              </a:ext>
            </a:extLst>
          </p:cNvPr>
          <p:cNvSpPr/>
          <p:nvPr/>
        </p:nvSpPr>
        <p:spPr>
          <a:xfrm>
            <a:off x="3319756" y="618626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CAF773-A65D-D440-84EA-09A6FAEE9963}"/>
              </a:ext>
            </a:extLst>
          </p:cNvPr>
          <p:cNvSpPr txBox="1"/>
          <p:nvPr/>
        </p:nvSpPr>
        <p:spPr>
          <a:xfrm>
            <a:off x="3199522" y="6971206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163616-DB34-D14F-8201-FCEAD25A7DE7}"/>
              </a:ext>
            </a:extLst>
          </p:cNvPr>
          <p:cNvSpPr/>
          <p:nvPr/>
        </p:nvSpPr>
        <p:spPr>
          <a:xfrm>
            <a:off x="8628356" y="618626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2016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82C8F3-A228-9E4F-8060-491C983565FB}"/>
              </a:ext>
            </a:extLst>
          </p:cNvPr>
          <p:cNvSpPr txBox="1"/>
          <p:nvPr/>
        </p:nvSpPr>
        <p:spPr>
          <a:xfrm>
            <a:off x="8508122" y="6971206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84146D-3D9C-A843-8DB6-CC637DB2DC47}"/>
              </a:ext>
            </a:extLst>
          </p:cNvPr>
          <p:cNvSpPr/>
          <p:nvPr/>
        </p:nvSpPr>
        <p:spPr>
          <a:xfrm>
            <a:off x="13860756" y="618626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763597-4C51-3248-98FD-5F35AB18C493}"/>
              </a:ext>
            </a:extLst>
          </p:cNvPr>
          <p:cNvSpPr txBox="1"/>
          <p:nvPr/>
        </p:nvSpPr>
        <p:spPr>
          <a:xfrm>
            <a:off x="13740522" y="6971206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6AD961-2709-1548-ADF7-AE082A09CBF4}"/>
              </a:ext>
            </a:extLst>
          </p:cNvPr>
          <p:cNvSpPr/>
          <p:nvPr/>
        </p:nvSpPr>
        <p:spPr>
          <a:xfrm>
            <a:off x="19093156" y="618626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4E612D-2266-9544-925B-9AE268951A12}"/>
              </a:ext>
            </a:extLst>
          </p:cNvPr>
          <p:cNvSpPr txBox="1"/>
          <p:nvPr/>
        </p:nvSpPr>
        <p:spPr>
          <a:xfrm>
            <a:off x="18972922" y="6971206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grpSp>
        <p:nvGrpSpPr>
          <p:cNvPr id="72" name="Gráfico 28">
            <a:extLst>
              <a:ext uri="{FF2B5EF4-FFF2-40B4-BE49-F238E27FC236}">
                <a16:creationId xmlns:a16="http://schemas.microsoft.com/office/drawing/2014/main" id="{16E53675-B35A-3E46-BB73-5E9573CFE795}"/>
              </a:ext>
            </a:extLst>
          </p:cNvPr>
          <p:cNvGrpSpPr/>
          <p:nvPr/>
        </p:nvGrpSpPr>
        <p:grpSpPr>
          <a:xfrm>
            <a:off x="3419232" y="10158161"/>
            <a:ext cx="1821612" cy="1821612"/>
            <a:chOff x="6329984" y="1514163"/>
            <a:chExt cx="597977" cy="597977"/>
          </a:xfrm>
          <a:solidFill>
            <a:schemeClr val="accent1"/>
          </a:solidFill>
        </p:grpSpPr>
        <p:sp>
          <p:nvSpPr>
            <p:cNvPr id="73" name="Forma libre 333">
              <a:extLst>
                <a:ext uri="{FF2B5EF4-FFF2-40B4-BE49-F238E27FC236}">
                  <a16:creationId xmlns:a16="http://schemas.microsoft.com/office/drawing/2014/main" id="{DC81EC36-43E6-504F-9CD6-44AAE37B59C7}"/>
                </a:ext>
              </a:extLst>
            </p:cNvPr>
            <p:cNvSpPr/>
            <p:nvPr/>
          </p:nvSpPr>
          <p:spPr>
            <a:xfrm>
              <a:off x="6329108" y="1612950"/>
              <a:ext cx="599145" cy="399430"/>
            </a:xfrm>
            <a:custGeom>
              <a:avLst/>
              <a:gdLst>
                <a:gd name="connsiteX0" fmla="*/ 586395 w 599144"/>
                <a:gd name="connsiteY0" fmla="*/ 75623 h 399429"/>
                <a:gd name="connsiteX1" fmla="*/ 570165 w 599144"/>
                <a:gd name="connsiteY1" fmla="*/ 74017 h 399429"/>
                <a:gd name="connsiteX2" fmla="*/ 573936 w 599144"/>
                <a:gd name="connsiteY2" fmla="*/ 38250 h 399429"/>
                <a:gd name="connsiteX3" fmla="*/ 536563 w 599144"/>
                <a:gd name="connsiteY3" fmla="*/ 876 h 399429"/>
                <a:gd name="connsiteX4" fmla="*/ 499189 w 599144"/>
                <a:gd name="connsiteY4" fmla="*/ 38250 h 399429"/>
                <a:gd name="connsiteX5" fmla="*/ 539081 w 599144"/>
                <a:gd name="connsiteY5" fmla="*/ 89589 h 399429"/>
                <a:gd name="connsiteX6" fmla="*/ 526777 w 599144"/>
                <a:gd name="connsiteY6" fmla="*/ 110980 h 399429"/>
                <a:gd name="connsiteX7" fmla="*/ 299864 w 599144"/>
                <a:gd name="connsiteY7" fmla="*/ 876 h 399429"/>
                <a:gd name="connsiteX8" fmla="*/ 141099 w 599144"/>
                <a:gd name="connsiteY8" fmla="*/ 43871 h 399429"/>
                <a:gd name="connsiteX9" fmla="*/ 88080 w 599144"/>
                <a:gd name="connsiteY9" fmla="*/ 25792 h 399429"/>
                <a:gd name="connsiteX10" fmla="*/ 75622 w 599144"/>
                <a:gd name="connsiteY10" fmla="*/ 38251 h 399429"/>
                <a:gd name="connsiteX11" fmla="*/ 90610 w 599144"/>
                <a:gd name="connsiteY11" fmla="*/ 86634 h 399429"/>
                <a:gd name="connsiteX12" fmla="*/ 55974 w 599144"/>
                <a:gd name="connsiteY12" fmla="*/ 150371 h 399429"/>
                <a:gd name="connsiteX13" fmla="*/ 50707 w 599144"/>
                <a:gd name="connsiteY13" fmla="*/ 150371 h 399429"/>
                <a:gd name="connsiteX14" fmla="*/ 876 w 599144"/>
                <a:gd name="connsiteY14" fmla="*/ 200202 h 399429"/>
                <a:gd name="connsiteX15" fmla="*/ 38456 w 599144"/>
                <a:gd name="connsiteY15" fmla="*/ 267917 h 399429"/>
                <a:gd name="connsiteX16" fmla="*/ 125455 w 599144"/>
                <a:gd name="connsiteY16" fmla="*/ 322116 h 399429"/>
                <a:gd name="connsiteX17" fmla="*/ 125455 w 599144"/>
                <a:gd name="connsiteY17" fmla="*/ 387070 h 399429"/>
                <a:gd name="connsiteX18" fmla="*/ 137913 w 599144"/>
                <a:gd name="connsiteY18" fmla="*/ 399528 h 399429"/>
                <a:gd name="connsiteX19" fmla="*/ 187744 w 599144"/>
                <a:gd name="connsiteY19" fmla="*/ 399528 h 399429"/>
                <a:gd name="connsiteX20" fmla="*/ 198888 w 599144"/>
                <a:gd name="connsiteY20" fmla="*/ 392642 h 399429"/>
                <a:gd name="connsiteX21" fmla="*/ 213633 w 599144"/>
                <a:gd name="connsiteY21" fmla="*/ 363152 h 399429"/>
                <a:gd name="connsiteX22" fmla="*/ 386097 w 599144"/>
                <a:gd name="connsiteY22" fmla="*/ 363152 h 399429"/>
                <a:gd name="connsiteX23" fmla="*/ 400842 w 599144"/>
                <a:gd name="connsiteY23" fmla="*/ 392642 h 399429"/>
                <a:gd name="connsiteX24" fmla="*/ 411986 w 599144"/>
                <a:gd name="connsiteY24" fmla="*/ 399528 h 399429"/>
                <a:gd name="connsiteX25" fmla="*/ 461818 w 599144"/>
                <a:gd name="connsiteY25" fmla="*/ 399528 h 399429"/>
                <a:gd name="connsiteX26" fmla="*/ 474276 w 599144"/>
                <a:gd name="connsiteY26" fmla="*/ 387070 h 399429"/>
                <a:gd name="connsiteX27" fmla="*/ 474276 w 599144"/>
                <a:gd name="connsiteY27" fmla="*/ 321107 h 399429"/>
                <a:gd name="connsiteX28" fmla="*/ 549023 w 599144"/>
                <a:gd name="connsiteY28" fmla="*/ 187744 h 399429"/>
                <a:gd name="connsiteX29" fmla="*/ 538921 w 599144"/>
                <a:gd name="connsiteY29" fmla="*/ 135485 h 399429"/>
                <a:gd name="connsiteX30" fmla="*/ 562661 w 599144"/>
                <a:gd name="connsiteY30" fmla="*/ 97874 h 399429"/>
                <a:gd name="connsiteX31" fmla="*/ 586397 w 599144"/>
                <a:gd name="connsiteY31" fmla="*/ 100538 h 399429"/>
                <a:gd name="connsiteX32" fmla="*/ 598855 w 599144"/>
                <a:gd name="connsiteY32" fmla="*/ 88080 h 399429"/>
                <a:gd name="connsiteX33" fmla="*/ 586395 w 599144"/>
                <a:gd name="connsiteY33" fmla="*/ 75623 h 399429"/>
                <a:gd name="connsiteX34" fmla="*/ 125455 w 599144"/>
                <a:gd name="connsiteY34" fmla="*/ 175287 h 399429"/>
                <a:gd name="connsiteX35" fmla="*/ 100540 w 599144"/>
                <a:gd name="connsiteY35" fmla="*/ 150371 h 399429"/>
                <a:gd name="connsiteX36" fmla="*/ 125455 w 599144"/>
                <a:gd name="connsiteY36" fmla="*/ 125456 h 399429"/>
                <a:gd name="connsiteX37" fmla="*/ 150370 w 599144"/>
                <a:gd name="connsiteY37" fmla="*/ 150371 h 399429"/>
                <a:gd name="connsiteX38" fmla="*/ 125455 w 599144"/>
                <a:gd name="connsiteY38" fmla="*/ 175287 h 399429"/>
                <a:gd name="connsiteX39" fmla="*/ 398907 w 599144"/>
                <a:gd name="connsiteY39" fmla="*/ 79504 h 399429"/>
                <a:gd name="connsiteX40" fmla="*/ 387070 w 599144"/>
                <a:gd name="connsiteY40" fmla="*/ 88081 h 399429"/>
                <a:gd name="connsiteX41" fmla="*/ 383189 w 599144"/>
                <a:gd name="connsiteY41" fmla="*/ 87461 h 399429"/>
                <a:gd name="connsiteX42" fmla="*/ 216540 w 599144"/>
                <a:gd name="connsiteY42" fmla="*/ 87461 h 399429"/>
                <a:gd name="connsiteX43" fmla="*/ 200822 w 599144"/>
                <a:gd name="connsiteY43" fmla="*/ 79504 h 399429"/>
                <a:gd name="connsiteX44" fmla="*/ 208779 w 599144"/>
                <a:gd name="connsiteY44" fmla="*/ 63786 h 399429"/>
                <a:gd name="connsiteX45" fmla="*/ 390951 w 599144"/>
                <a:gd name="connsiteY45" fmla="*/ 63786 h 399429"/>
                <a:gd name="connsiteX46" fmla="*/ 398907 w 599144"/>
                <a:gd name="connsiteY46" fmla="*/ 79504 h 399429"/>
                <a:gd name="connsiteX47" fmla="*/ 546503 w 599144"/>
                <a:gd name="connsiteY47" fmla="*/ 65295 h 399429"/>
                <a:gd name="connsiteX48" fmla="*/ 524106 w 599144"/>
                <a:gd name="connsiteY48" fmla="*/ 38250 h 399429"/>
                <a:gd name="connsiteX49" fmla="*/ 536564 w 599144"/>
                <a:gd name="connsiteY49" fmla="*/ 25791 h 399429"/>
                <a:gd name="connsiteX50" fmla="*/ 549022 w 599144"/>
                <a:gd name="connsiteY50" fmla="*/ 38250 h 399429"/>
                <a:gd name="connsiteX51" fmla="*/ 546503 w 599144"/>
                <a:gd name="connsiteY51" fmla="*/ 65295 h 3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99144" h="399429">
                  <a:moveTo>
                    <a:pt x="586395" y="75623"/>
                  </a:moveTo>
                  <a:cubicBezTo>
                    <a:pt x="580737" y="75623"/>
                    <a:pt x="575299" y="75051"/>
                    <a:pt x="570165" y="74017"/>
                  </a:cubicBezTo>
                  <a:cubicBezTo>
                    <a:pt x="572537" y="63286"/>
                    <a:pt x="573936" y="51377"/>
                    <a:pt x="573936" y="38250"/>
                  </a:cubicBezTo>
                  <a:cubicBezTo>
                    <a:pt x="573936" y="17640"/>
                    <a:pt x="557172" y="876"/>
                    <a:pt x="536563" y="876"/>
                  </a:cubicBezTo>
                  <a:cubicBezTo>
                    <a:pt x="515954" y="876"/>
                    <a:pt x="499189" y="17640"/>
                    <a:pt x="499189" y="38250"/>
                  </a:cubicBezTo>
                  <a:cubicBezTo>
                    <a:pt x="499189" y="58724"/>
                    <a:pt x="515576" y="78044"/>
                    <a:pt x="539081" y="89589"/>
                  </a:cubicBezTo>
                  <a:cubicBezTo>
                    <a:pt x="535483" y="97949"/>
                    <a:pt x="531201" y="104959"/>
                    <a:pt x="526777" y="110980"/>
                  </a:cubicBezTo>
                  <a:cubicBezTo>
                    <a:pt x="487633" y="46161"/>
                    <a:pt x="400753" y="876"/>
                    <a:pt x="299864" y="876"/>
                  </a:cubicBezTo>
                  <a:cubicBezTo>
                    <a:pt x="241675" y="876"/>
                    <a:pt x="185712" y="16083"/>
                    <a:pt x="141099" y="43871"/>
                  </a:cubicBezTo>
                  <a:cubicBezTo>
                    <a:pt x="125905" y="32155"/>
                    <a:pt x="107412" y="25792"/>
                    <a:pt x="88080" y="25792"/>
                  </a:cubicBezTo>
                  <a:cubicBezTo>
                    <a:pt x="81194" y="25792"/>
                    <a:pt x="75622" y="31365"/>
                    <a:pt x="75622" y="38251"/>
                  </a:cubicBezTo>
                  <a:cubicBezTo>
                    <a:pt x="75622" y="55441"/>
                    <a:pt x="80889" y="72266"/>
                    <a:pt x="90610" y="86634"/>
                  </a:cubicBezTo>
                  <a:cubicBezTo>
                    <a:pt x="73906" y="106136"/>
                    <a:pt x="62106" y="127853"/>
                    <a:pt x="55974" y="150371"/>
                  </a:cubicBezTo>
                  <a:lnTo>
                    <a:pt x="50707" y="150371"/>
                  </a:lnTo>
                  <a:cubicBezTo>
                    <a:pt x="23224" y="150370"/>
                    <a:pt x="876" y="172720"/>
                    <a:pt x="876" y="200202"/>
                  </a:cubicBezTo>
                  <a:cubicBezTo>
                    <a:pt x="876" y="227929"/>
                    <a:pt x="14927" y="253233"/>
                    <a:pt x="38456" y="267917"/>
                  </a:cubicBezTo>
                  <a:lnTo>
                    <a:pt x="125455" y="322116"/>
                  </a:lnTo>
                  <a:lnTo>
                    <a:pt x="125455" y="387070"/>
                  </a:lnTo>
                  <a:cubicBezTo>
                    <a:pt x="125455" y="393956"/>
                    <a:pt x="131027" y="399528"/>
                    <a:pt x="137913" y="399528"/>
                  </a:cubicBezTo>
                  <a:lnTo>
                    <a:pt x="187744" y="399528"/>
                  </a:lnTo>
                  <a:cubicBezTo>
                    <a:pt x="192465" y="399528"/>
                    <a:pt x="196771" y="396864"/>
                    <a:pt x="198888" y="392642"/>
                  </a:cubicBezTo>
                  <a:lnTo>
                    <a:pt x="213633" y="363152"/>
                  </a:lnTo>
                  <a:cubicBezTo>
                    <a:pt x="268768" y="378359"/>
                    <a:pt x="330960" y="378359"/>
                    <a:pt x="386097" y="363152"/>
                  </a:cubicBezTo>
                  <a:lnTo>
                    <a:pt x="400842" y="392642"/>
                  </a:lnTo>
                  <a:cubicBezTo>
                    <a:pt x="402959" y="396864"/>
                    <a:pt x="407266" y="399528"/>
                    <a:pt x="411986" y="399528"/>
                  </a:cubicBezTo>
                  <a:lnTo>
                    <a:pt x="461818" y="399528"/>
                  </a:lnTo>
                  <a:cubicBezTo>
                    <a:pt x="468704" y="399528"/>
                    <a:pt x="474276" y="393956"/>
                    <a:pt x="474276" y="387070"/>
                  </a:cubicBezTo>
                  <a:lnTo>
                    <a:pt x="474276" y="321107"/>
                  </a:lnTo>
                  <a:cubicBezTo>
                    <a:pt x="521869" y="286093"/>
                    <a:pt x="549023" y="237807"/>
                    <a:pt x="549023" y="187744"/>
                  </a:cubicBezTo>
                  <a:cubicBezTo>
                    <a:pt x="549023" y="169592"/>
                    <a:pt x="545385" y="152091"/>
                    <a:pt x="538921" y="135485"/>
                  </a:cubicBezTo>
                  <a:cubicBezTo>
                    <a:pt x="547362" y="126073"/>
                    <a:pt x="556038" y="113810"/>
                    <a:pt x="562661" y="97874"/>
                  </a:cubicBezTo>
                  <a:cubicBezTo>
                    <a:pt x="570302" y="99602"/>
                    <a:pt x="578282" y="100538"/>
                    <a:pt x="586397" y="100538"/>
                  </a:cubicBezTo>
                  <a:cubicBezTo>
                    <a:pt x="593283" y="100538"/>
                    <a:pt x="598855" y="94966"/>
                    <a:pt x="598855" y="88080"/>
                  </a:cubicBezTo>
                  <a:cubicBezTo>
                    <a:pt x="598855" y="81194"/>
                    <a:pt x="593281" y="75623"/>
                    <a:pt x="586395" y="75623"/>
                  </a:cubicBezTo>
                  <a:close/>
                  <a:moveTo>
                    <a:pt x="125455" y="175287"/>
                  </a:moveTo>
                  <a:cubicBezTo>
                    <a:pt x="111720" y="175287"/>
                    <a:pt x="100540" y="164106"/>
                    <a:pt x="100540" y="150371"/>
                  </a:cubicBezTo>
                  <a:cubicBezTo>
                    <a:pt x="100540" y="136637"/>
                    <a:pt x="111720" y="125456"/>
                    <a:pt x="125455" y="125456"/>
                  </a:cubicBezTo>
                  <a:cubicBezTo>
                    <a:pt x="139190" y="125456"/>
                    <a:pt x="150370" y="136637"/>
                    <a:pt x="150370" y="150371"/>
                  </a:cubicBezTo>
                  <a:cubicBezTo>
                    <a:pt x="150370" y="164106"/>
                    <a:pt x="139190" y="175287"/>
                    <a:pt x="125455" y="175287"/>
                  </a:cubicBezTo>
                  <a:close/>
                  <a:moveTo>
                    <a:pt x="398907" y="79504"/>
                  </a:moveTo>
                  <a:cubicBezTo>
                    <a:pt x="397179" y="84760"/>
                    <a:pt x="392313" y="88081"/>
                    <a:pt x="387070" y="88081"/>
                  </a:cubicBezTo>
                  <a:cubicBezTo>
                    <a:pt x="385780" y="88081"/>
                    <a:pt x="384478" y="87886"/>
                    <a:pt x="383189" y="87461"/>
                  </a:cubicBezTo>
                  <a:cubicBezTo>
                    <a:pt x="335985" y="71962"/>
                    <a:pt x="263744" y="71962"/>
                    <a:pt x="216540" y="87461"/>
                  </a:cubicBezTo>
                  <a:cubicBezTo>
                    <a:pt x="210020" y="89651"/>
                    <a:pt x="202975" y="86062"/>
                    <a:pt x="200822" y="79504"/>
                  </a:cubicBezTo>
                  <a:cubicBezTo>
                    <a:pt x="198681" y="72971"/>
                    <a:pt x="202233" y="65927"/>
                    <a:pt x="208779" y="63786"/>
                  </a:cubicBezTo>
                  <a:cubicBezTo>
                    <a:pt x="260922" y="46681"/>
                    <a:pt x="338808" y="46681"/>
                    <a:pt x="390951" y="63786"/>
                  </a:cubicBezTo>
                  <a:cubicBezTo>
                    <a:pt x="397496" y="65927"/>
                    <a:pt x="401048" y="72971"/>
                    <a:pt x="398907" y="79504"/>
                  </a:cubicBezTo>
                  <a:close/>
                  <a:moveTo>
                    <a:pt x="546503" y="65295"/>
                  </a:moveTo>
                  <a:cubicBezTo>
                    <a:pt x="532659" y="57423"/>
                    <a:pt x="524106" y="46559"/>
                    <a:pt x="524106" y="38250"/>
                  </a:cubicBezTo>
                  <a:cubicBezTo>
                    <a:pt x="524106" y="31376"/>
                    <a:pt x="529690" y="25791"/>
                    <a:pt x="536564" y="25791"/>
                  </a:cubicBezTo>
                  <a:cubicBezTo>
                    <a:pt x="543439" y="25791"/>
                    <a:pt x="549022" y="31375"/>
                    <a:pt x="549022" y="38250"/>
                  </a:cubicBezTo>
                  <a:cubicBezTo>
                    <a:pt x="549021" y="48092"/>
                    <a:pt x="548097" y="57095"/>
                    <a:pt x="546503" y="652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0" name="Gráfico 14">
            <a:extLst>
              <a:ext uri="{FF2B5EF4-FFF2-40B4-BE49-F238E27FC236}">
                <a16:creationId xmlns:a16="http://schemas.microsoft.com/office/drawing/2014/main" id="{C29BD2EF-B8F3-9645-B89C-C44EA8489605}"/>
              </a:ext>
            </a:extLst>
          </p:cNvPr>
          <p:cNvGrpSpPr/>
          <p:nvPr/>
        </p:nvGrpSpPr>
        <p:grpSpPr>
          <a:xfrm>
            <a:off x="8791738" y="10175165"/>
            <a:ext cx="1665066" cy="1665066"/>
            <a:chOff x="9797490" y="1531167"/>
            <a:chExt cx="546588" cy="546588"/>
          </a:xfrm>
          <a:solidFill>
            <a:schemeClr val="accent2"/>
          </a:solidFill>
        </p:grpSpPr>
        <p:sp>
          <p:nvSpPr>
            <p:cNvPr id="91" name="Forma libre 348">
              <a:extLst>
                <a:ext uri="{FF2B5EF4-FFF2-40B4-BE49-F238E27FC236}">
                  <a16:creationId xmlns:a16="http://schemas.microsoft.com/office/drawing/2014/main" id="{F092E173-6BC2-BF45-B276-90598D5AA0F9}"/>
                </a:ext>
              </a:extLst>
            </p:cNvPr>
            <p:cNvSpPr/>
            <p:nvPr/>
          </p:nvSpPr>
          <p:spPr>
            <a:xfrm>
              <a:off x="9796690" y="1598690"/>
              <a:ext cx="547656" cy="411009"/>
            </a:xfrm>
            <a:custGeom>
              <a:avLst/>
              <a:gdLst>
                <a:gd name="connsiteX0" fmla="*/ 546255 w 547655"/>
                <a:gd name="connsiteY0" fmla="*/ 198699 h 411008"/>
                <a:gd name="connsiteX1" fmla="*/ 274094 w 547655"/>
                <a:gd name="connsiteY1" fmla="*/ 801 h 411008"/>
                <a:gd name="connsiteX2" fmla="*/ 1935 w 547655"/>
                <a:gd name="connsiteY2" fmla="*/ 198699 h 411008"/>
                <a:gd name="connsiteX3" fmla="*/ 1935 w 547655"/>
                <a:gd name="connsiteY3" fmla="*/ 212844 h 411008"/>
                <a:gd name="connsiteX4" fmla="*/ 274094 w 547655"/>
                <a:gd name="connsiteY4" fmla="*/ 410742 h 411008"/>
                <a:gd name="connsiteX5" fmla="*/ 546255 w 547655"/>
                <a:gd name="connsiteY5" fmla="*/ 212844 h 411008"/>
                <a:gd name="connsiteX6" fmla="*/ 546255 w 547655"/>
                <a:gd name="connsiteY6" fmla="*/ 198699 h 411008"/>
                <a:gd name="connsiteX7" fmla="*/ 274094 w 547655"/>
                <a:gd name="connsiteY7" fmla="*/ 365192 h 411008"/>
                <a:gd name="connsiteX8" fmla="*/ 47662 w 547655"/>
                <a:gd name="connsiteY8" fmla="*/ 205771 h 411008"/>
                <a:gd name="connsiteX9" fmla="*/ 274094 w 547655"/>
                <a:gd name="connsiteY9" fmla="*/ 46350 h 411008"/>
                <a:gd name="connsiteX10" fmla="*/ 500527 w 547655"/>
                <a:gd name="connsiteY10" fmla="*/ 205771 h 411008"/>
                <a:gd name="connsiteX11" fmla="*/ 274094 w 547655"/>
                <a:gd name="connsiteY11" fmla="*/ 365192 h 41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7655" h="411008">
                  <a:moveTo>
                    <a:pt x="546255" y="198699"/>
                  </a:moveTo>
                  <a:cubicBezTo>
                    <a:pt x="507600" y="80333"/>
                    <a:pt x="398220" y="801"/>
                    <a:pt x="274094" y="801"/>
                  </a:cubicBezTo>
                  <a:cubicBezTo>
                    <a:pt x="149969" y="801"/>
                    <a:pt x="40589" y="80333"/>
                    <a:pt x="1935" y="198699"/>
                  </a:cubicBezTo>
                  <a:cubicBezTo>
                    <a:pt x="422" y="203291"/>
                    <a:pt x="422" y="208251"/>
                    <a:pt x="1935" y="212844"/>
                  </a:cubicBezTo>
                  <a:cubicBezTo>
                    <a:pt x="40589" y="331209"/>
                    <a:pt x="149969" y="410742"/>
                    <a:pt x="274094" y="410742"/>
                  </a:cubicBezTo>
                  <a:cubicBezTo>
                    <a:pt x="398220" y="410742"/>
                    <a:pt x="507600" y="331209"/>
                    <a:pt x="546255" y="212844"/>
                  </a:cubicBezTo>
                  <a:cubicBezTo>
                    <a:pt x="547766" y="208251"/>
                    <a:pt x="547766" y="203291"/>
                    <a:pt x="546255" y="198699"/>
                  </a:cubicBezTo>
                  <a:close/>
                  <a:moveTo>
                    <a:pt x="274094" y="365192"/>
                  </a:moveTo>
                  <a:cubicBezTo>
                    <a:pt x="172209" y="365192"/>
                    <a:pt x="82157" y="301439"/>
                    <a:pt x="47662" y="205771"/>
                  </a:cubicBezTo>
                  <a:cubicBezTo>
                    <a:pt x="82157" y="110102"/>
                    <a:pt x="172210" y="46350"/>
                    <a:pt x="274094" y="46350"/>
                  </a:cubicBezTo>
                  <a:cubicBezTo>
                    <a:pt x="375979" y="46350"/>
                    <a:pt x="466032" y="110102"/>
                    <a:pt x="500527" y="205771"/>
                  </a:cubicBezTo>
                  <a:cubicBezTo>
                    <a:pt x="466032" y="301440"/>
                    <a:pt x="375980" y="365192"/>
                    <a:pt x="274094" y="3651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349">
              <a:extLst>
                <a:ext uri="{FF2B5EF4-FFF2-40B4-BE49-F238E27FC236}">
                  <a16:creationId xmlns:a16="http://schemas.microsoft.com/office/drawing/2014/main" id="{E13DBCB6-60BE-BC42-8B06-8F49E3F48A5A}"/>
                </a:ext>
              </a:extLst>
            </p:cNvPr>
            <p:cNvSpPr/>
            <p:nvPr/>
          </p:nvSpPr>
          <p:spPr>
            <a:xfrm>
              <a:off x="9933336" y="1667013"/>
              <a:ext cx="274362" cy="274362"/>
            </a:xfrm>
            <a:custGeom>
              <a:avLst/>
              <a:gdLst>
                <a:gd name="connsiteX0" fmla="*/ 137448 w 274361"/>
                <a:gd name="connsiteY0" fmla="*/ 801 h 274361"/>
                <a:gd name="connsiteX1" fmla="*/ 801 w 274361"/>
                <a:gd name="connsiteY1" fmla="*/ 137448 h 274361"/>
                <a:gd name="connsiteX2" fmla="*/ 137448 w 274361"/>
                <a:gd name="connsiteY2" fmla="*/ 274095 h 274361"/>
                <a:gd name="connsiteX3" fmla="*/ 274095 w 274361"/>
                <a:gd name="connsiteY3" fmla="*/ 137448 h 274361"/>
                <a:gd name="connsiteX4" fmla="*/ 137448 w 274361"/>
                <a:gd name="connsiteY4" fmla="*/ 801 h 274361"/>
                <a:gd name="connsiteX5" fmla="*/ 131754 w 274361"/>
                <a:gd name="connsiteY5" fmla="*/ 126060 h 274361"/>
                <a:gd name="connsiteX6" fmla="*/ 143142 w 274361"/>
                <a:gd name="connsiteY6" fmla="*/ 126060 h 274361"/>
                <a:gd name="connsiteX7" fmla="*/ 182997 w 274361"/>
                <a:gd name="connsiteY7" fmla="*/ 165915 h 274361"/>
                <a:gd name="connsiteX8" fmla="*/ 148835 w 274361"/>
                <a:gd name="connsiteY8" fmla="*/ 205195 h 274361"/>
                <a:gd name="connsiteX9" fmla="*/ 148835 w 274361"/>
                <a:gd name="connsiteY9" fmla="*/ 217158 h 274361"/>
                <a:gd name="connsiteX10" fmla="*/ 137448 w 274361"/>
                <a:gd name="connsiteY10" fmla="*/ 228545 h 274361"/>
                <a:gd name="connsiteX11" fmla="*/ 126060 w 274361"/>
                <a:gd name="connsiteY11" fmla="*/ 217158 h 274361"/>
                <a:gd name="connsiteX12" fmla="*/ 126060 w 274361"/>
                <a:gd name="connsiteY12" fmla="*/ 205771 h 274361"/>
                <a:gd name="connsiteX13" fmla="*/ 103286 w 274361"/>
                <a:gd name="connsiteY13" fmla="*/ 205771 h 274361"/>
                <a:gd name="connsiteX14" fmla="*/ 91898 w 274361"/>
                <a:gd name="connsiteY14" fmla="*/ 194384 h 274361"/>
                <a:gd name="connsiteX15" fmla="*/ 103286 w 274361"/>
                <a:gd name="connsiteY15" fmla="*/ 182996 h 274361"/>
                <a:gd name="connsiteX16" fmla="*/ 143141 w 274361"/>
                <a:gd name="connsiteY16" fmla="*/ 182996 h 274361"/>
                <a:gd name="connsiteX17" fmla="*/ 160222 w 274361"/>
                <a:gd name="connsiteY17" fmla="*/ 165915 h 274361"/>
                <a:gd name="connsiteX18" fmla="*/ 143141 w 274361"/>
                <a:gd name="connsiteY18" fmla="*/ 148834 h 274361"/>
                <a:gd name="connsiteX19" fmla="*/ 131753 w 274361"/>
                <a:gd name="connsiteY19" fmla="*/ 148834 h 274361"/>
                <a:gd name="connsiteX20" fmla="*/ 91898 w 274361"/>
                <a:gd name="connsiteY20" fmla="*/ 108979 h 274361"/>
                <a:gd name="connsiteX21" fmla="*/ 126060 w 274361"/>
                <a:gd name="connsiteY21" fmla="*/ 69700 h 274361"/>
                <a:gd name="connsiteX22" fmla="*/ 126060 w 274361"/>
                <a:gd name="connsiteY22" fmla="*/ 57737 h 274361"/>
                <a:gd name="connsiteX23" fmla="*/ 137448 w 274361"/>
                <a:gd name="connsiteY23" fmla="*/ 46349 h 274361"/>
                <a:gd name="connsiteX24" fmla="*/ 148835 w 274361"/>
                <a:gd name="connsiteY24" fmla="*/ 57737 h 274361"/>
                <a:gd name="connsiteX25" fmla="*/ 148835 w 274361"/>
                <a:gd name="connsiteY25" fmla="*/ 69124 h 274361"/>
                <a:gd name="connsiteX26" fmla="*/ 171609 w 274361"/>
                <a:gd name="connsiteY26" fmla="*/ 69124 h 274361"/>
                <a:gd name="connsiteX27" fmla="*/ 182997 w 274361"/>
                <a:gd name="connsiteY27" fmla="*/ 80512 h 274361"/>
                <a:gd name="connsiteX28" fmla="*/ 171609 w 274361"/>
                <a:gd name="connsiteY28" fmla="*/ 91899 h 274361"/>
                <a:gd name="connsiteX29" fmla="*/ 131754 w 274361"/>
                <a:gd name="connsiteY29" fmla="*/ 91899 h 274361"/>
                <a:gd name="connsiteX30" fmla="*/ 114674 w 274361"/>
                <a:gd name="connsiteY30" fmla="*/ 108980 h 274361"/>
                <a:gd name="connsiteX31" fmla="*/ 131754 w 274361"/>
                <a:gd name="connsiteY31" fmla="*/ 126060 h 27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4361" h="274361">
                  <a:moveTo>
                    <a:pt x="137448" y="801"/>
                  </a:moveTo>
                  <a:cubicBezTo>
                    <a:pt x="62096" y="801"/>
                    <a:pt x="801" y="62096"/>
                    <a:pt x="801" y="137448"/>
                  </a:cubicBezTo>
                  <a:cubicBezTo>
                    <a:pt x="801" y="212799"/>
                    <a:pt x="62096" y="274095"/>
                    <a:pt x="137448" y="274095"/>
                  </a:cubicBezTo>
                  <a:cubicBezTo>
                    <a:pt x="212799" y="274095"/>
                    <a:pt x="274095" y="212799"/>
                    <a:pt x="274095" y="137448"/>
                  </a:cubicBezTo>
                  <a:cubicBezTo>
                    <a:pt x="274095" y="62096"/>
                    <a:pt x="212799" y="801"/>
                    <a:pt x="137448" y="801"/>
                  </a:cubicBezTo>
                  <a:close/>
                  <a:moveTo>
                    <a:pt x="131754" y="126060"/>
                  </a:moveTo>
                  <a:lnTo>
                    <a:pt x="143142" y="126060"/>
                  </a:lnTo>
                  <a:cubicBezTo>
                    <a:pt x="165115" y="126060"/>
                    <a:pt x="182997" y="143942"/>
                    <a:pt x="182997" y="165915"/>
                  </a:cubicBezTo>
                  <a:cubicBezTo>
                    <a:pt x="182997" y="185940"/>
                    <a:pt x="168100" y="202404"/>
                    <a:pt x="148835" y="205195"/>
                  </a:cubicBezTo>
                  <a:lnTo>
                    <a:pt x="148835" y="217158"/>
                  </a:lnTo>
                  <a:cubicBezTo>
                    <a:pt x="148835" y="223452"/>
                    <a:pt x="143742" y="228545"/>
                    <a:pt x="137448" y="228545"/>
                  </a:cubicBezTo>
                  <a:cubicBezTo>
                    <a:pt x="131153" y="228545"/>
                    <a:pt x="126060" y="223452"/>
                    <a:pt x="126060" y="217158"/>
                  </a:cubicBezTo>
                  <a:lnTo>
                    <a:pt x="126060" y="205771"/>
                  </a:lnTo>
                  <a:lnTo>
                    <a:pt x="103286" y="205771"/>
                  </a:lnTo>
                  <a:cubicBezTo>
                    <a:pt x="96992" y="205771"/>
                    <a:pt x="91898" y="200678"/>
                    <a:pt x="91898" y="194384"/>
                  </a:cubicBezTo>
                  <a:cubicBezTo>
                    <a:pt x="91898" y="188089"/>
                    <a:pt x="96992" y="182996"/>
                    <a:pt x="103286" y="182996"/>
                  </a:cubicBezTo>
                  <a:lnTo>
                    <a:pt x="143141" y="182996"/>
                  </a:lnTo>
                  <a:cubicBezTo>
                    <a:pt x="152549" y="182996"/>
                    <a:pt x="160222" y="175334"/>
                    <a:pt x="160222" y="165915"/>
                  </a:cubicBezTo>
                  <a:cubicBezTo>
                    <a:pt x="160222" y="156496"/>
                    <a:pt x="152548" y="148834"/>
                    <a:pt x="143141" y="148834"/>
                  </a:cubicBezTo>
                  <a:lnTo>
                    <a:pt x="131753" y="148834"/>
                  </a:lnTo>
                  <a:cubicBezTo>
                    <a:pt x="109780" y="148834"/>
                    <a:pt x="91898" y="130953"/>
                    <a:pt x="91898" y="108979"/>
                  </a:cubicBezTo>
                  <a:cubicBezTo>
                    <a:pt x="91898" y="88954"/>
                    <a:pt x="106795" y="72490"/>
                    <a:pt x="126060" y="69700"/>
                  </a:cubicBezTo>
                  <a:lnTo>
                    <a:pt x="126060" y="57737"/>
                  </a:lnTo>
                  <a:cubicBezTo>
                    <a:pt x="126060" y="51442"/>
                    <a:pt x="131153" y="46349"/>
                    <a:pt x="137448" y="46349"/>
                  </a:cubicBezTo>
                  <a:cubicBezTo>
                    <a:pt x="143742" y="46349"/>
                    <a:pt x="148835" y="51442"/>
                    <a:pt x="148835" y="57737"/>
                  </a:cubicBezTo>
                  <a:lnTo>
                    <a:pt x="148835" y="69124"/>
                  </a:lnTo>
                  <a:lnTo>
                    <a:pt x="171609" y="69124"/>
                  </a:lnTo>
                  <a:cubicBezTo>
                    <a:pt x="177904" y="69124"/>
                    <a:pt x="182997" y="74217"/>
                    <a:pt x="182997" y="80512"/>
                  </a:cubicBezTo>
                  <a:cubicBezTo>
                    <a:pt x="182997" y="86806"/>
                    <a:pt x="177904" y="91899"/>
                    <a:pt x="171609" y="91899"/>
                  </a:cubicBezTo>
                  <a:lnTo>
                    <a:pt x="131754" y="91899"/>
                  </a:lnTo>
                  <a:cubicBezTo>
                    <a:pt x="122346" y="91899"/>
                    <a:pt x="114674" y="99561"/>
                    <a:pt x="114674" y="108980"/>
                  </a:cubicBezTo>
                  <a:cubicBezTo>
                    <a:pt x="114674" y="118398"/>
                    <a:pt x="122346" y="126060"/>
                    <a:pt x="131754" y="1260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3" name="Gráfico 16">
            <a:extLst>
              <a:ext uri="{FF2B5EF4-FFF2-40B4-BE49-F238E27FC236}">
                <a16:creationId xmlns:a16="http://schemas.microsoft.com/office/drawing/2014/main" id="{D98E4D0E-FF06-3346-820C-28E50B6BD986}"/>
              </a:ext>
            </a:extLst>
          </p:cNvPr>
          <p:cNvGrpSpPr/>
          <p:nvPr/>
        </p:nvGrpSpPr>
        <p:grpSpPr>
          <a:xfrm>
            <a:off x="14076192" y="10183855"/>
            <a:ext cx="1665066" cy="1665066"/>
            <a:chOff x="7487344" y="1539857"/>
            <a:chExt cx="546588" cy="546588"/>
          </a:xfrm>
          <a:solidFill>
            <a:schemeClr val="accent3"/>
          </a:solidFill>
        </p:grpSpPr>
        <p:sp>
          <p:nvSpPr>
            <p:cNvPr id="94" name="Forma libre 335">
              <a:extLst>
                <a:ext uri="{FF2B5EF4-FFF2-40B4-BE49-F238E27FC236}">
                  <a16:creationId xmlns:a16="http://schemas.microsoft.com/office/drawing/2014/main" id="{D17EF061-589F-A945-9DC7-F246C556A8A2}"/>
                </a:ext>
              </a:extLst>
            </p:cNvPr>
            <p:cNvSpPr/>
            <p:nvPr/>
          </p:nvSpPr>
          <p:spPr>
            <a:xfrm>
              <a:off x="7577641" y="1721253"/>
              <a:ext cx="91810" cy="115296"/>
            </a:xfrm>
            <a:custGeom>
              <a:avLst/>
              <a:gdLst>
                <a:gd name="connsiteX0" fmla="*/ 80512 w 91809"/>
                <a:gd name="connsiteY0" fmla="*/ 801 h 115295"/>
                <a:gd name="connsiteX1" fmla="*/ 12188 w 91809"/>
                <a:gd name="connsiteY1" fmla="*/ 801 h 115295"/>
                <a:gd name="connsiteX2" fmla="*/ 801 w 91809"/>
                <a:gd name="connsiteY2" fmla="*/ 12188 h 115295"/>
                <a:gd name="connsiteX3" fmla="*/ 801 w 91809"/>
                <a:gd name="connsiteY3" fmla="*/ 103286 h 115295"/>
                <a:gd name="connsiteX4" fmla="*/ 12188 w 91809"/>
                <a:gd name="connsiteY4" fmla="*/ 114674 h 115295"/>
                <a:gd name="connsiteX5" fmla="*/ 80512 w 91809"/>
                <a:gd name="connsiteY5" fmla="*/ 114674 h 115295"/>
                <a:gd name="connsiteX6" fmla="*/ 91899 w 91809"/>
                <a:gd name="connsiteY6" fmla="*/ 103286 h 115295"/>
                <a:gd name="connsiteX7" fmla="*/ 91899 w 91809"/>
                <a:gd name="connsiteY7" fmla="*/ 12188 h 115295"/>
                <a:gd name="connsiteX8" fmla="*/ 80512 w 91809"/>
                <a:gd name="connsiteY8" fmla="*/ 801 h 11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15295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03286"/>
                  </a:lnTo>
                  <a:cubicBezTo>
                    <a:pt x="801" y="109580"/>
                    <a:pt x="5894" y="114674"/>
                    <a:pt x="12188" y="114674"/>
                  </a:cubicBezTo>
                  <a:lnTo>
                    <a:pt x="80512" y="114674"/>
                  </a:lnTo>
                  <a:cubicBezTo>
                    <a:pt x="86806" y="114674"/>
                    <a:pt x="91899" y="109580"/>
                    <a:pt x="91899" y="103286"/>
                  </a:cubicBezTo>
                  <a:lnTo>
                    <a:pt x="91899" y="12188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336">
              <a:extLst>
                <a:ext uri="{FF2B5EF4-FFF2-40B4-BE49-F238E27FC236}">
                  <a16:creationId xmlns:a16="http://schemas.microsoft.com/office/drawing/2014/main" id="{1653798B-B646-974C-A2AF-43FF16375290}"/>
                </a:ext>
              </a:extLst>
            </p:cNvPr>
            <p:cNvSpPr/>
            <p:nvPr/>
          </p:nvSpPr>
          <p:spPr>
            <a:xfrm>
              <a:off x="7714288" y="1687091"/>
              <a:ext cx="91810" cy="149458"/>
            </a:xfrm>
            <a:custGeom>
              <a:avLst/>
              <a:gdLst>
                <a:gd name="connsiteX0" fmla="*/ 80512 w 91809"/>
                <a:gd name="connsiteY0" fmla="*/ 801 h 149457"/>
                <a:gd name="connsiteX1" fmla="*/ 12188 w 91809"/>
                <a:gd name="connsiteY1" fmla="*/ 801 h 149457"/>
                <a:gd name="connsiteX2" fmla="*/ 801 w 91809"/>
                <a:gd name="connsiteY2" fmla="*/ 12188 h 149457"/>
                <a:gd name="connsiteX3" fmla="*/ 801 w 91809"/>
                <a:gd name="connsiteY3" fmla="*/ 137448 h 149457"/>
                <a:gd name="connsiteX4" fmla="*/ 12188 w 91809"/>
                <a:gd name="connsiteY4" fmla="*/ 148835 h 149457"/>
                <a:gd name="connsiteX5" fmla="*/ 80512 w 91809"/>
                <a:gd name="connsiteY5" fmla="*/ 148835 h 149457"/>
                <a:gd name="connsiteX6" fmla="*/ 91899 w 91809"/>
                <a:gd name="connsiteY6" fmla="*/ 137448 h 149457"/>
                <a:gd name="connsiteX7" fmla="*/ 91899 w 91809"/>
                <a:gd name="connsiteY7" fmla="*/ 12187 h 149457"/>
                <a:gd name="connsiteX8" fmla="*/ 80512 w 91809"/>
                <a:gd name="connsiteY8" fmla="*/ 801 h 14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49457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37448"/>
                  </a:lnTo>
                  <a:cubicBezTo>
                    <a:pt x="801" y="143742"/>
                    <a:pt x="5894" y="148835"/>
                    <a:pt x="12188" y="148835"/>
                  </a:cubicBezTo>
                  <a:lnTo>
                    <a:pt x="80512" y="148835"/>
                  </a:lnTo>
                  <a:cubicBezTo>
                    <a:pt x="86806" y="148835"/>
                    <a:pt x="91899" y="143742"/>
                    <a:pt x="91899" y="137448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337">
              <a:extLst>
                <a:ext uri="{FF2B5EF4-FFF2-40B4-BE49-F238E27FC236}">
                  <a16:creationId xmlns:a16="http://schemas.microsoft.com/office/drawing/2014/main" id="{7B800A38-705C-FB4D-BEB3-C1A4A6E1B19E}"/>
                </a:ext>
              </a:extLst>
            </p:cNvPr>
            <p:cNvSpPr/>
            <p:nvPr/>
          </p:nvSpPr>
          <p:spPr>
            <a:xfrm>
              <a:off x="7850935" y="1652929"/>
              <a:ext cx="91810" cy="183619"/>
            </a:xfrm>
            <a:custGeom>
              <a:avLst/>
              <a:gdLst>
                <a:gd name="connsiteX0" fmla="*/ 80512 w 91809"/>
                <a:gd name="connsiteY0" fmla="*/ 801 h 183619"/>
                <a:gd name="connsiteX1" fmla="*/ 12188 w 91809"/>
                <a:gd name="connsiteY1" fmla="*/ 801 h 183619"/>
                <a:gd name="connsiteX2" fmla="*/ 801 w 91809"/>
                <a:gd name="connsiteY2" fmla="*/ 12188 h 183619"/>
                <a:gd name="connsiteX3" fmla="*/ 801 w 91809"/>
                <a:gd name="connsiteY3" fmla="*/ 171609 h 183619"/>
                <a:gd name="connsiteX4" fmla="*/ 12188 w 91809"/>
                <a:gd name="connsiteY4" fmla="*/ 182997 h 183619"/>
                <a:gd name="connsiteX5" fmla="*/ 80512 w 91809"/>
                <a:gd name="connsiteY5" fmla="*/ 182997 h 183619"/>
                <a:gd name="connsiteX6" fmla="*/ 91899 w 91809"/>
                <a:gd name="connsiteY6" fmla="*/ 171609 h 183619"/>
                <a:gd name="connsiteX7" fmla="*/ 91899 w 91809"/>
                <a:gd name="connsiteY7" fmla="*/ 12187 h 183619"/>
                <a:gd name="connsiteX8" fmla="*/ 80512 w 91809"/>
                <a:gd name="connsiteY8" fmla="*/ 801 h 18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8361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71609"/>
                  </a:lnTo>
                  <a:cubicBezTo>
                    <a:pt x="801" y="177904"/>
                    <a:pt x="5894" y="182997"/>
                    <a:pt x="12188" y="182997"/>
                  </a:cubicBezTo>
                  <a:lnTo>
                    <a:pt x="80512" y="182997"/>
                  </a:lnTo>
                  <a:cubicBezTo>
                    <a:pt x="86806" y="182997"/>
                    <a:pt x="91899" y="177904"/>
                    <a:pt x="91899" y="171609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338">
              <a:extLst>
                <a:ext uri="{FF2B5EF4-FFF2-40B4-BE49-F238E27FC236}">
                  <a16:creationId xmlns:a16="http://schemas.microsoft.com/office/drawing/2014/main" id="{A068CE14-4F9E-2A49-A447-33FABBC8F983}"/>
                </a:ext>
              </a:extLst>
            </p:cNvPr>
            <p:cNvSpPr/>
            <p:nvPr/>
          </p:nvSpPr>
          <p:spPr>
            <a:xfrm>
              <a:off x="7486543" y="1561830"/>
              <a:ext cx="547656" cy="501751"/>
            </a:xfrm>
            <a:custGeom>
              <a:avLst/>
              <a:gdLst>
                <a:gd name="connsiteX0" fmla="*/ 501839 w 547655"/>
                <a:gd name="connsiteY0" fmla="*/ 801 h 501750"/>
                <a:gd name="connsiteX1" fmla="*/ 46350 w 547655"/>
                <a:gd name="connsiteY1" fmla="*/ 801 h 501750"/>
                <a:gd name="connsiteX2" fmla="*/ 801 w 547655"/>
                <a:gd name="connsiteY2" fmla="*/ 46350 h 501750"/>
                <a:gd name="connsiteX3" fmla="*/ 801 w 547655"/>
                <a:gd name="connsiteY3" fmla="*/ 365193 h 501750"/>
                <a:gd name="connsiteX4" fmla="*/ 46350 w 547655"/>
                <a:gd name="connsiteY4" fmla="*/ 410743 h 501750"/>
                <a:gd name="connsiteX5" fmla="*/ 205822 w 547655"/>
                <a:gd name="connsiteY5" fmla="*/ 410743 h 501750"/>
                <a:gd name="connsiteX6" fmla="*/ 188846 w 547655"/>
                <a:gd name="connsiteY6" fmla="*/ 471694 h 501750"/>
                <a:gd name="connsiteX7" fmla="*/ 171609 w 547655"/>
                <a:gd name="connsiteY7" fmla="*/ 479066 h 501750"/>
                <a:gd name="connsiteX8" fmla="*/ 160222 w 547655"/>
                <a:gd name="connsiteY8" fmla="*/ 490454 h 501750"/>
                <a:gd name="connsiteX9" fmla="*/ 171609 w 547655"/>
                <a:gd name="connsiteY9" fmla="*/ 501841 h 501750"/>
                <a:gd name="connsiteX10" fmla="*/ 376580 w 547655"/>
                <a:gd name="connsiteY10" fmla="*/ 501841 h 501750"/>
                <a:gd name="connsiteX11" fmla="*/ 387968 w 547655"/>
                <a:gd name="connsiteY11" fmla="*/ 490454 h 501750"/>
                <a:gd name="connsiteX12" fmla="*/ 376580 w 547655"/>
                <a:gd name="connsiteY12" fmla="*/ 479066 h 501750"/>
                <a:gd name="connsiteX13" fmla="*/ 359366 w 547655"/>
                <a:gd name="connsiteY13" fmla="*/ 471704 h 501750"/>
                <a:gd name="connsiteX14" fmla="*/ 342381 w 547655"/>
                <a:gd name="connsiteY14" fmla="*/ 410743 h 501750"/>
                <a:gd name="connsiteX15" fmla="*/ 501840 w 547655"/>
                <a:gd name="connsiteY15" fmla="*/ 410743 h 501750"/>
                <a:gd name="connsiteX16" fmla="*/ 547390 w 547655"/>
                <a:gd name="connsiteY16" fmla="*/ 365193 h 501750"/>
                <a:gd name="connsiteX17" fmla="*/ 547390 w 547655"/>
                <a:gd name="connsiteY17" fmla="*/ 46350 h 501750"/>
                <a:gd name="connsiteX18" fmla="*/ 501839 w 547655"/>
                <a:gd name="connsiteY18" fmla="*/ 801 h 501750"/>
                <a:gd name="connsiteX19" fmla="*/ 274095 w 547655"/>
                <a:gd name="connsiteY19" fmla="*/ 388035 h 501750"/>
                <a:gd name="connsiteX20" fmla="*/ 251253 w 547655"/>
                <a:gd name="connsiteY20" fmla="*/ 365193 h 501750"/>
                <a:gd name="connsiteX21" fmla="*/ 274095 w 547655"/>
                <a:gd name="connsiteY21" fmla="*/ 342352 h 501750"/>
                <a:gd name="connsiteX22" fmla="*/ 296936 w 547655"/>
                <a:gd name="connsiteY22" fmla="*/ 365193 h 501750"/>
                <a:gd name="connsiteX23" fmla="*/ 274095 w 547655"/>
                <a:gd name="connsiteY23" fmla="*/ 388035 h 501750"/>
                <a:gd name="connsiteX24" fmla="*/ 46350 w 547655"/>
                <a:gd name="connsiteY24" fmla="*/ 319644 h 501750"/>
                <a:gd name="connsiteX25" fmla="*/ 46350 w 547655"/>
                <a:gd name="connsiteY25" fmla="*/ 46350 h 501750"/>
                <a:gd name="connsiteX26" fmla="*/ 501840 w 547655"/>
                <a:gd name="connsiteY26" fmla="*/ 46350 h 501750"/>
                <a:gd name="connsiteX27" fmla="*/ 501860 w 547655"/>
                <a:gd name="connsiteY27" fmla="*/ 319644 h 501750"/>
                <a:gd name="connsiteX28" fmla="*/ 46350 w 547655"/>
                <a:gd name="connsiteY28" fmla="*/ 319644 h 5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7655" h="501750">
                  <a:moveTo>
                    <a:pt x="501839" y="801"/>
                  </a:moveTo>
                  <a:lnTo>
                    <a:pt x="46350" y="801"/>
                  </a:lnTo>
                  <a:cubicBezTo>
                    <a:pt x="21240" y="801"/>
                    <a:pt x="801" y="21229"/>
                    <a:pt x="801" y="46350"/>
                  </a:cubicBezTo>
                  <a:lnTo>
                    <a:pt x="801" y="365193"/>
                  </a:lnTo>
                  <a:cubicBezTo>
                    <a:pt x="801" y="390314"/>
                    <a:pt x="21240" y="410743"/>
                    <a:pt x="46350" y="410743"/>
                  </a:cubicBezTo>
                  <a:lnTo>
                    <a:pt x="205822" y="410743"/>
                  </a:lnTo>
                  <a:cubicBezTo>
                    <a:pt x="205344" y="428910"/>
                    <a:pt x="201875" y="457971"/>
                    <a:pt x="188846" y="471694"/>
                  </a:cubicBezTo>
                  <a:cubicBezTo>
                    <a:pt x="184065" y="476720"/>
                    <a:pt x="178593" y="479066"/>
                    <a:pt x="171609" y="479066"/>
                  </a:cubicBezTo>
                  <a:cubicBezTo>
                    <a:pt x="165315" y="479066"/>
                    <a:pt x="160222" y="484160"/>
                    <a:pt x="160222" y="490454"/>
                  </a:cubicBezTo>
                  <a:cubicBezTo>
                    <a:pt x="160222" y="496748"/>
                    <a:pt x="165315" y="501841"/>
                    <a:pt x="171609" y="501841"/>
                  </a:cubicBezTo>
                  <a:lnTo>
                    <a:pt x="376580" y="501841"/>
                  </a:lnTo>
                  <a:cubicBezTo>
                    <a:pt x="382874" y="501841"/>
                    <a:pt x="387968" y="496748"/>
                    <a:pt x="387968" y="490454"/>
                  </a:cubicBezTo>
                  <a:cubicBezTo>
                    <a:pt x="387968" y="484160"/>
                    <a:pt x="382874" y="479066"/>
                    <a:pt x="376580" y="479066"/>
                  </a:cubicBezTo>
                  <a:cubicBezTo>
                    <a:pt x="369596" y="479066"/>
                    <a:pt x="364125" y="476730"/>
                    <a:pt x="359366" y="471704"/>
                  </a:cubicBezTo>
                  <a:cubicBezTo>
                    <a:pt x="346369" y="458050"/>
                    <a:pt x="342877" y="428948"/>
                    <a:pt x="342381" y="410743"/>
                  </a:cubicBezTo>
                  <a:lnTo>
                    <a:pt x="501840" y="410743"/>
                  </a:lnTo>
                  <a:cubicBezTo>
                    <a:pt x="526950" y="410743"/>
                    <a:pt x="547390" y="390315"/>
                    <a:pt x="547390" y="365193"/>
                  </a:cubicBezTo>
                  <a:lnTo>
                    <a:pt x="547390" y="46350"/>
                  </a:lnTo>
                  <a:cubicBezTo>
                    <a:pt x="547389" y="21229"/>
                    <a:pt x="526949" y="801"/>
                    <a:pt x="501839" y="801"/>
                  </a:cubicBezTo>
                  <a:close/>
                  <a:moveTo>
                    <a:pt x="274095" y="388035"/>
                  </a:moveTo>
                  <a:cubicBezTo>
                    <a:pt x="261506" y="388035"/>
                    <a:pt x="251253" y="377782"/>
                    <a:pt x="251253" y="365193"/>
                  </a:cubicBezTo>
                  <a:cubicBezTo>
                    <a:pt x="251253" y="352605"/>
                    <a:pt x="261506" y="342352"/>
                    <a:pt x="274095" y="342352"/>
                  </a:cubicBezTo>
                  <a:cubicBezTo>
                    <a:pt x="286683" y="342352"/>
                    <a:pt x="296936" y="352605"/>
                    <a:pt x="296936" y="365193"/>
                  </a:cubicBezTo>
                  <a:cubicBezTo>
                    <a:pt x="296936" y="377782"/>
                    <a:pt x="286683" y="388035"/>
                    <a:pt x="274095" y="388035"/>
                  </a:cubicBezTo>
                  <a:close/>
                  <a:moveTo>
                    <a:pt x="46350" y="319644"/>
                  </a:moveTo>
                  <a:lnTo>
                    <a:pt x="46350" y="46350"/>
                  </a:lnTo>
                  <a:lnTo>
                    <a:pt x="501840" y="46350"/>
                  </a:lnTo>
                  <a:lnTo>
                    <a:pt x="501860" y="319644"/>
                  </a:lnTo>
                  <a:lnTo>
                    <a:pt x="46350" y="319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8" name="Gráfico 22">
            <a:extLst>
              <a:ext uri="{FF2B5EF4-FFF2-40B4-BE49-F238E27FC236}">
                <a16:creationId xmlns:a16="http://schemas.microsoft.com/office/drawing/2014/main" id="{A441977E-C65B-6A44-9D18-44DE5990450F}"/>
              </a:ext>
            </a:extLst>
          </p:cNvPr>
          <p:cNvGrpSpPr/>
          <p:nvPr/>
        </p:nvGrpSpPr>
        <p:grpSpPr>
          <a:xfrm>
            <a:off x="19212048" y="10158161"/>
            <a:ext cx="1821612" cy="1821612"/>
            <a:chOff x="8610000" y="1514163"/>
            <a:chExt cx="597977" cy="597977"/>
          </a:xfrm>
          <a:solidFill>
            <a:schemeClr val="accent4"/>
          </a:solidFill>
        </p:grpSpPr>
        <p:sp>
          <p:nvSpPr>
            <p:cNvPr id="99" name="Forma libre 340">
              <a:extLst>
                <a:ext uri="{FF2B5EF4-FFF2-40B4-BE49-F238E27FC236}">
                  <a16:creationId xmlns:a16="http://schemas.microsoft.com/office/drawing/2014/main" id="{457EB3EF-395B-FD43-9A6D-CC3709B5E40D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341">
              <a:extLst>
                <a:ext uri="{FF2B5EF4-FFF2-40B4-BE49-F238E27FC236}">
                  <a16:creationId xmlns:a16="http://schemas.microsoft.com/office/drawing/2014/main" id="{64CFE2F2-BB1A-0743-B1E1-EE6CDEDA29D7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342">
              <a:extLst>
                <a:ext uri="{FF2B5EF4-FFF2-40B4-BE49-F238E27FC236}">
                  <a16:creationId xmlns:a16="http://schemas.microsoft.com/office/drawing/2014/main" id="{5A6A8B4D-E445-E14B-B78F-35BDDFA41A23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343">
              <a:extLst>
                <a:ext uri="{FF2B5EF4-FFF2-40B4-BE49-F238E27FC236}">
                  <a16:creationId xmlns:a16="http://schemas.microsoft.com/office/drawing/2014/main" id="{44E5974D-8055-8E4C-B348-C0C3D8F2E4BE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344">
              <a:extLst>
                <a:ext uri="{FF2B5EF4-FFF2-40B4-BE49-F238E27FC236}">
                  <a16:creationId xmlns:a16="http://schemas.microsoft.com/office/drawing/2014/main" id="{D21FCE57-E9BB-2645-B13E-2E74A579B7C2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345">
              <a:extLst>
                <a:ext uri="{FF2B5EF4-FFF2-40B4-BE49-F238E27FC236}">
                  <a16:creationId xmlns:a16="http://schemas.microsoft.com/office/drawing/2014/main" id="{6C4B0833-757D-A645-8FC2-370BB0FC21DD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346">
              <a:extLst>
                <a:ext uri="{FF2B5EF4-FFF2-40B4-BE49-F238E27FC236}">
                  <a16:creationId xmlns:a16="http://schemas.microsoft.com/office/drawing/2014/main" id="{5AD24E32-48D6-D54B-8977-57CCDB39EED1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6677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01E66-B3FD-3B4A-A8B5-3272F81A0E30}"/>
              </a:ext>
            </a:extLst>
          </p:cNvPr>
          <p:cNvCxnSpPr>
            <a:cxnSpLocks/>
          </p:cNvCxnSpPr>
          <p:nvPr/>
        </p:nvCxnSpPr>
        <p:spPr>
          <a:xfrm flipV="1">
            <a:off x="8286571" y="9056614"/>
            <a:ext cx="1660334" cy="1330071"/>
          </a:xfrm>
          <a:prstGeom prst="line">
            <a:avLst/>
          </a:prstGeom>
          <a:ln w="1270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B16ADC-0070-644A-8EAA-91C19BF2E7F5}"/>
              </a:ext>
            </a:extLst>
          </p:cNvPr>
          <p:cNvCxnSpPr>
            <a:cxnSpLocks/>
          </p:cNvCxnSpPr>
          <p:nvPr/>
        </p:nvCxnSpPr>
        <p:spPr>
          <a:xfrm flipV="1">
            <a:off x="14532491" y="7539086"/>
            <a:ext cx="1435697" cy="1737279"/>
          </a:xfrm>
          <a:prstGeom prst="line">
            <a:avLst/>
          </a:prstGeom>
          <a:ln w="1270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B070-3832-9243-BFF9-FED7CB0F3685}"/>
              </a:ext>
            </a:extLst>
          </p:cNvPr>
          <p:cNvCxnSpPr>
            <a:cxnSpLocks/>
          </p:cNvCxnSpPr>
          <p:nvPr/>
        </p:nvCxnSpPr>
        <p:spPr>
          <a:xfrm>
            <a:off x="11327768" y="8901928"/>
            <a:ext cx="1637806" cy="565400"/>
          </a:xfrm>
          <a:prstGeom prst="line">
            <a:avLst/>
          </a:prstGeom>
          <a:ln w="1270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373C9-4006-2E49-8476-277C9A96B5E1}"/>
              </a:ext>
            </a:extLst>
          </p:cNvPr>
          <p:cNvGrpSpPr/>
          <p:nvPr/>
        </p:nvGrpSpPr>
        <p:grpSpPr>
          <a:xfrm>
            <a:off x="6047596" y="5236899"/>
            <a:ext cx="12078712" cy="6987544"/>
            <a:chOff x="9399001" y="5113517"/>
            <a:chExt cx="5516408" cy="3191246"/>
          </a:xfrm>
        </p:grpSpPr>
        <p:sp>
          <p:nvSpPr>
            <p:cNvPr id="15" name="Freeform 415">
              <a:extLst>
                <a:ext uri="{FF2B5EF4-FFF2-40B4-BE49-F238E27FC236}">
                  <a16:creationId xmlns:a16="http://schemas.microsoft.com/office/drawing/2014/main" id="{99B83437-6FE6-E348-B05F-C3084F894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9001" y="7045575"/>
              <a:ext cx="1246600" cy="1259188"/>
            </a:xfrm>
            <a:custGeom>
              <a:avLst/>
              <a:gdLst>
                <a:gd name="T0" fmla="*/ 870 w 871"/>
                <a:gd name="T1" fmla="*/ 435 h 880"/>
                <a:gd name="T2" fmla="*/ 870 w 871"/>
                <a:gd name="T3" fmla="*/ 435 h 880"/>
                <a:gd name="T4" fmla="*/ 435 w 871"/>
                <a:gd name="T5" fmla="*/ 879 h 880"/>
                <a:gd name="T6" fmla="*/ 0 w 871"/>
                <a:gd name="T7" fmla="*/ 435 h 880"/>
                <a:gd name="T8" fmla="*/ 435 w 871"/>
                <a:gd name="T9" fmla="*/ 0 h 880"/>
                <a:gd name="T10" fmla="*/ 870 w 871"/>
                <a:gd name="T11" fmla="*/ 43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1" h="880">
                  <a:moveTo>
                    <a:pt x="870" y="435"/>
                  </a:moveTo>
                  <a:lnTo>
                    <a:pt x="870" y="435"/>
                  </a:lnTo>
                  <a:cubicBezTo>
                    <a:pt x="870" y="675"/>
                    <a:pt x="676" y="879"/>
                    <a:pt x="435" y="879"/>
                  </a:cubicBezTo>
                  <a:cubicBezTo>
                    <a:pt x="194" y="879"/>
                    <a:pt x="0" y="675"/>
                    <a:pt x="0" y="435"/>
                  </a:cubicBezTo>
                  <a:cubicBezTo>
                    <a:pt x="0" y="194"/>
                    <a:pt x="194" y="0"/>
                    <a:pt x="435" y="0"/>
                  </a:cubicBezTo>
                  <a:cubicBezTo>
                    <a:pt x="676" y="0"/>
                    <a:pt x="870" y="194"/>
                    <a:pt x="870" y="43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416">
              <a:extLst>
                <a:ext uri="{FF2B5EF4-FFF2-40B4-BE49-F238E27FC236}">
                  <a16:creationId xmlns:a16="http://schemas.microsoft.com/office/drawing/2014/main" id="{A064F387-9B47-984E-B9BA-F7E478C2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4094" y="6083667"/>
              <a:ext cx="1246600" cy="1240304"/>
            </a:xfrm>
            <a:custGeom>
              <a:avLst/>
              <a:gdLst>
                <a:gd name="T0" fmla="*/ 870 w 871"/>
                <a:gd name="T1" fmla="*/ 435 h 870"/>
                <a:gd name="T2" fmla="*/ 870 w 871"/>
                <a:gd name="T3" fmla="*/ 435 h 870"/>
                <a:gd name="T4" fmla="*/ 435 w 871"/>
                <a:gd name="T5" fmla="*/ 869 h 870"/>
                <a:gd name="T6" fmla="*/ 0 w 871"/>
                <a:gd name="T7" fmla="*/ 435 h 870"/>
                <a:gd name="T8" fmla="*/ 435 w 871"/>
                <a:gd name="T9" fmla="*/ 0 h 870"/>
                <a:gd name="T10" fmla="*/ 870 w 871"/>
                <a:gd name="T11" fmla="*/ 435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1" h="870">
                  <a:moveTo>
                    <a:pt x="870" y="435"/>
                  </a:moveTo>
                  <a:lnTo>
                    <a:pt x="870" y="435"/>
                  </a:lnTo>
                  <a:cubicBezTo>
                    <a:pt x="870" y="675"/>
                    <a:pt x="675" y="869"/>
                    <a:pt x="435" y="869"/>
                  </a:cubicBezTo>
                  <a:cubicBezTo>
                    <a:pt x="194" y="869"/>
                    <a:pt x="0" y="675"/>
                    <a:pt x="0" y="435"/>
                  </a:cubicBezTo>
                  <a:cubicBezTo>
                    <a:pt x="0" y="194"/>
                    <a:pt x="194" y="0"/>
                    <a:pt x="435" y="0"/>
                  </a:cubicBezTo>
                  <a:cubicBezTo>
                    <a:pt x="675" y="0"/>
                    <a:pt x="870" y="194"/>
                    <a:pt x="870" y="43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417">
              <a:extLst>
                <a:ext uri="{FF2B5EF4-FFF2-40B4-BE49-F238E27FC236}">
                  <a16:creationId xmlns:a16="http://schemas.microsoft.com/office/drawing/2014/main" id="{F059876E-E85B-8746-A51F-03870DD78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3236" y="6621608"/>
              <a:ext cx="1259192" cy="1246598"/>
            </a:xfrm>
            <a:custGeom>
              <a:avLst/>
              <a:gdLst>
                <a:gd name="T0" fmla="*/ 879 w 880"/>
                <a:gd name="T1" fmla="*/ 435 h 871"/>
                <a:gd name="T2" fmla="*/ 879 w 880"/>
                <a:gd name="T3" fmla="*/ 435 h 871"/>
                <a:gd name="T4" fmla="*/ 435 w 880"/>
                <a:gd name="T5" fmla="*/ 870 h 871"/>
                <a:gd name="T6" fmla="*/ 0 w 880"/>
                <a:gd name="T7" fmla="*/ 435 h 871"/>
                <a:gd name="T8" fmla="*/ 435 w 880"/>
                <a:gd name="T9" fmla="*/ 0 h 871"/>
                <a:gd name="T10" fmla="*/ 879 w 880"/>
                <a:gd name="T11" fmla="*/ 43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71">
                  <a:moveTo>
                    <a:pt x="879" y="435"/>
                  </a:moveTo>
                  <a:lnTo>
                    <a:pt x="879" y="435"/>
                  </a:lnTo>
                  <a:cubicBezTo>
                    <a:pt x="879" y="675"/>
                    <a:pt x="676" y="870"/>
                    <a:pt x="435" y="870"/>
                  </a:cubicBezTo>
                  <a:cubicBezTo>
                    <a:pt x="194" y="870"/>
                    <a:pt x="0" y="675"/>
                    <a:pt x="0" y="435"/>
                  </a:cubicBezTo>
                  <a:cubicBezTo>
                    <a:pt x="0" y="194"/>
                    <a:pt x="194" y="0"/>
                    <a:pt x="435" y="0"/>
                  </a:cubicBezTo>
                  <a:cubicBezTo>
                    <a:pt x="676" y="0"/>
                    <a:pt x="879" y="194"/>
                    <a:pt x="879" y="435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418">
              <a:extLst>
                <a:ext uri="{FF2B5EF4-FFF2-40B4-BE49-F238E27FC236}">
                  <a16:creationId xmlns:a16="http://schemas.microsoft.com/office/drawing/2014/main" id="{1DECC59E-7DAD-5A49-AECD-192BFC36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6217" y="5113517"/>
              <a:ext cx="1259192" cy="1246598"/>
            </a:xfrm>
            <a:custGeom>
              <a:avLst/>
              <a:gdLst>
                <a:gd name="T0" fmla="*/ 879 w 880"/>
                <a:gd name="T1" fmla="*/ 435 h 871"/>
                <a:gd name="T2" fmla="*/ 879 w 880"/>
                <a:gd name="T3" fmla="*/ 435 h 871"/>
                <a:gd name="T4" fmla="*/ 435 w 880"/>
                <a:gd name="T5" fmla="*/ 870 h 871"/>
                <a:gd name="T6" fmla="*/ 0 w 880"/>
                <a:gd name="T7" fmla="*/ 435 h 871"/>
                <a:gd name="T8" fmla="*/ 435 w 880"/>
                <a:gd name="T9" fmla="*/ 0 h 871"/>
                <a:gd name="T10" fmla="*/ 879 w 880"/>
                <a:gd name="T11" fmla="*/ 43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71">
                  <a:moveTo>
                    <a:pt x="879" y="435"/>
                  </a:moveTo>
                  <a:lnTo>
                    <a:pt x="879" y="435"/>
                  </a:lnTo>
                  <a:cubicBezTo>
                    <a:pt x="879" y="676"/>
                    <a:pt x="685" y="870"/>
                    <a:pt x="435" y="870"/>
                  </a:cubicBezTo>
                  <a:cubicBezTo>
                    <a:pt x="195" y="870"/>
                    <a:pt x="0" y="676"/>
                    <a:pt x="0" y="435"/>
                  </a:cubicBezTo>
                  <a:cubicBezTo>
                    <a:pt x="0" y="194"/>
                    <a:pt x="195" y="0"/>
                    <a:pt x="435" y="0"/>
                  </a:cubicBezTo>
                  <a:cubicBezTo>
                    <a:pt x="685" y="0"/>
                    <a:pt x="879" y="194"/>
                    <a:pt x="879" y="435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E5C4007-03EC-BD42-AD0A-82D6C728F755}"/>
              </a:ext>
            </a:extLst>
          </p:cNvPr>
          <p:cNvSpPr/>
          <p:nvPr/>
        </p:nvSpPr>
        <p:spPr>
          <a:xfrm>
            <a:off x="6439291" y="866079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D035D-8A8B-FF45-9734-5B718F2FDF51}"/>
              </a:ext>
            </a:extLst>
          </p:cNvPr>
          <p:cNvSpPr txBox="1"/>
          <p:nvPr/>
        </p:nvSpPr>
        <p:spPr>
          <a:xfrm>
            <a:off x="6319057" y="10128266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6816DE-525A-824B-A199-F728D9D090CC}"/>
              </a:ext>
            </a:extLst>
          </p:cNvPr>
          <p:cNvSpPr/>
          <p:nvPr/>
        </p:nvSpPr>
        <p:spPr>
          <a:xfrm>
            <a:off x="9512691" y="645099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16741E-C4B8-0044-A856-826B4A1C33B9}"/>
              </a:ext>
            </a:extLst>
          </p:cNvPr>
          <p:cNvSpPr txBox="1"/>
          <p:nvPr/>
        </p:nvSpPr>
        <p:spPr>
          <a:xfrm>
            <a:off x="9392457" y="7918466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A8CDC1-6E55-6D44-A37B-638F933124DE}"/>
              </a:ext>
            </a:extLst>
          </p:cNvPr>
          <p:cNvSpPr/>
          <p:nvPr/>
        </p:nvSpPr>
        <p:spPr>
          <a:xfrm>
            <a:off x="13068691" y="761939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DA863-F5F8-A247-9CE1-7A3E05D4DAC7}"/>
              </a:ext>
            </a:extLst>
          </p:cNvPr>
          <p:cNvSpPr txBox="1"/>
          <p:nvPr/>
        </p:nvSpPr>
        <p:spPr>
          <a:xfrm>
            <a:off x="12948457" y="9086866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05F810-8806-3E45-AF7B-EE3D284187EC}"/>
              </a:ext>
            </a:extLst>
          </p:cNvPr>
          <p:cNvSpPr/>
          <p:nvPr/>
        </p:nvSpPr>
        <p:spPr>
          <a:xfrm>
            <a:off x="15811891" y="431739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70054B-1C5B-AE44-985D-5B6E79ED7EE2}"/>
              </a:ext>
            </a:extLst>
          </p:cNvPr>
          <p:cNvSpPr txBox="1"/>
          <p:nvPr/>
        </p:nvSpPr>
        <p:spPr>
          <a:xfrm>
            <a:off x="15691657" y="5784866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71941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1FC7BE-6BE5-9B49-AF63-EB8BD5C27B15}"/>
              </a:ext>
            </a:extLst>
          </p:cNvPr>
          <p:cNvGrpSpPr/>
          <p:nvPr/>
        </p:nvGrpSpPr>
        <p:grpSpPr>
          <a:xfrm rot="5400000">
            <a:off x="2914031" y="1986847"/>
            <a:ext cx="6954434" cy="12782501"/>
            <a:chOff x="9025185" y="4893192"/>
            <a:chExt cx="6436488" cy="11830497"/>
          </a:xfrm>
        </p:grpSpPr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CC05309B-505B-E541-B98A-E29E51578926}"/>
                </a:ext>
              </a:extLst>
            </p:cNvPr>
            <p:cNvSpPr/>
            <p:nvPr/>
          </p:nvSpPr>
          <p:spPr>
            <a:xfrm rot="5400000">
              <a:off x="9025185" y="6899765"/>
              <a:ext cx="5960215" cy="5960214"/>
            </a:xfrm>
            <a:prstGeom prst="blockArc">
              <a:avLst>
                <a:gd name="adj1" fmla="val 10735117"/>
                <a:gd name="adj2" fmla="val 16074287"/>
                <a:gd name="adj3" fmla="val 25807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BDCA03-689B-A040-B0A3-E559BFF52F31}"/>
                </a:ext>
              </a:extLst>
            </p:cNvPr>
            <p:cNvSpPr/>
            <p:nvPr/>
          </p:nvSpPr>
          <p:spPr>
            <a:xfrm>
              <a:off x="13447480" y="9723407"/>
              <a:ext cx="1550799" cy="70002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Freeform: Shape 468">
              <a:extLst>
                <a:ext uri="{FF2B5EF4-FFF2-40B4-BE49-F238E27FC236}">
                  <a16:creationId xmlns:a16="http://schemas.microsoft.com/office/drawing/2014/main" id="{BE0B1359-34E1-B746-BEE8-48E13DEC6138}"/>
                </a:ext>
              </a:extLst>
            </p:cNvPr>
            <p:cNvSpPr/>
            <p:nvPr/>
          </p:nvSpPr>
          <p:spPr>
            <a:xfrm rot="10800000">
              <a:off x="11279666" y="4893192"/>
              <a:ext cx="4182007" cy="7952292"/>
            </a:xfrm>
            <a:custGeom>
              <a:avLst/>
              <a:gdLst>
                <a:gd name="connsiteX0" fmla="*/ 1196837 w 2492684"/>
                <a:gd name="connsiteY0" fmla="*/ 1776308 h 4739962"/>
                <a:gd name="connsiteX1" fmla="*/ 276718 w 2492684"/>
                <a:gd name="connsiteY1" fmla="*/ 1776308 h 4739962"/>
                <a:gd name="connsiteX2" fmla="*/ 963464 w 2492684"/>
                <a:gd name="connsiteY2" fmla="*/ 373418 h 4739962"/>
                <a:gd name="connsiteX3" fmla="*/ 2492684 w 2492684"/>
                <a:gd name="connsiteY3" fmla="*/ 55291 h 4739962"/>
                <a:gd name="connsiteX4" fmla="*/ 2264933 w 2492684"/>
                <a:gd name="connsiteY4" fmla="*/ 946778 h 4739962"/>
                <a:gd name="connsiteX5" fmla="*/ 1527848 w 2492684"/>
                <a:gd name="connsiteY5" fmla="*/ 1100115 h 4739962"/>
                <a:gd name="connsiteX6" fmla="*/ 1196837 w 2492684"/>
                <a:gd name="connsiteY6" fmla="*/ 1776308 h 4739962"/>
                <a:gd name="connsiteX7" fmla="*/ 1199261 w 2492684"/>
                <a:gd name="connsiteY7" fmla="*/ 3469126 h 4739962"/>
                <a:gd name="connsiteX8" fmla="*/ 274907 w 2492684"/>
                <a:gd name="connsiteY8" fmla="*/ 3469126 h 4739962"/>
                <a:gd name="connsiteX9" fmla="*/ 274908 w 2492684"/>
                <a:gd name="connsiteY9" fmla="*/ 1779346 h 4739962"/>
                <a:gd name="connsiteX10" fmla="*/ 276205 w 2492684"/>
                <a:gd name="connsiteY10" fmla="*/ 1779346 h 4739962"/>
                <a:gd name="connsiteX11" fmla="*/ 276205 w 2492684"/>
                <a:gd name="connsiteY11" fmla="*/ 1776444 h 4739962"/>
                <a:gd name="connsiteX12" fmla="*/ 1200558 w 2492684"/>
                <a:gd name="connsiteY12" fmla="*/ 1776444 h 4739962"/>
                <a:gd name="connsiteX13" fmla="*/ 1200558 w 2492684"/>
                <a:gd name="connsiteY13" fmla="*/ 1864639 h 4739962"/>
                <a:gd name="connsiteX14" fmla="*/ 1199261 w 2492684"/>
                <a:gd name="connsiteY14" fmla="*/ 1864639 h 4739962"/>
                <a:gd name="connsiteX15" fmla="*/ 737084 w 2492684"/>
                <a:gd name="connsiteY15" fmla="*/ 4739962 h 4739962"/>
                <a:gd name="connsiteX16" fmla="*/ 0 w 2492684"/>
                <a:gd name="connsiteY16" fmla="*/ 3469128 h 4739962"/>
                <a:gd name="connsiteX17" fmla="*/ 1474168 w 2492684"/>
                <a:gd name="connsiteY17" fmla="*/ 3469128 h 47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2684" h="4739962">
                  <a:moveTo>
                    <a:pt x="1196837" y="1776308"/>
                  </a:moveTo>
                  <a:lnTo>
                    <a:pt x="276718" y="1776308"/>
                  </a:lnTo>
                  <a:cubicBezTo>
                    <a:pt x="276718" y="1227721"/>
                    <a:pt x="530197" y="709911"/>
                    <a:pt x="963464" y="373418"/>
                  </a:cubicBezTo>
                  <a:cubicBezTo>
                    <a:pt x="1396730" y="36924"/>
                    <a:pt x="1961168" y="-80498"/>
                    <a:pt x="2492684" y="55291"/>
                  </a:cubicBezTo>
                  <a:lnTo>
                    <a:pt x="2264933" y="946778"/>
                  </a:lnTo>
                  <a:cubicBezTo>
                    <a:pt x="2008742" y="881327"/>
                    <a:pt x="1736683" y="937924"/>
                    <a:pt x="1527848" y="1100115"/>
                  </a:cubicBezTo>
                  <a:cubicBezTo>
                    <a:pt x="1319014" y="1262305"/>
                    <a:pt x="1196837" y="1511889"/>
                    <a:pt x="1196837" y="1776308"/>
                  </a:cubicBezTo>
                  <a:close/>
                  <a:moveTo>
                    <a:pt x="1199261" y="3469126"/>
                  </a:moveTo>
                  <a:lnTo>
                    <a:pt x="274907" y="3469126"/>
                  </a:lnTo>
                  <a:lnTo>
                    <a:pt x="274908" y="1779346"/>
                  </a:lnTo>
                  <a:lnTo>
                    <a:pt x="276205" y="1779346"/>
                  </a:lnTo>
                  <a:lnTo>
                    <a:pt x="276205" y="1776444"/>
                  </a:lnTo>
                  <a:lnTo>
                    <a:pt x="1200558" y="1776444"/>
                  </a:lnTo>
                  <a:lnTo>
                    <a:pt x="1200558" y="1864639"/>
                  </a:lnTo>
                  <a:lnTo>
                    <a:pt x="1199261" y="1864639"/>
                  </a:lnTo>
                  <a:close/>
                  <a:moveTo>
                    <a:pt x="737084" y="4739962"/>
                  </a:moveTo>
                  <a:lnTo>
                    <a:pt x="0" y="3469128"/>
                  </a:lnTo>
                  <a:lnTo>
                    <a:pt x="1474168" y="34691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Block Arc 38">
              <a:extLst>
                <a:ext uri="{FF2B5EF4-FFF2-40B4-BE49-F238E27FC236}">
                  <a16:creationId xmlns:a16="http://schemas.microsoft.com/office/drawing/2014/main" id="{E57C6D6D-8F51-5D46-B981-76FF83E396E3}"/>
                </a:ext>
              </a:extLst>
            </p:cNvPr>
            <p:cNvSpPr/>
            <p:nvPr/>
          </p:nvSpPr>
          <p:spPr>
            <a:xfrm rot="17100000">
              <a:off x="9025185" y="6899762"/>
              <a:ext cx="5960215" cy="5960214"/>
            </a:xfrm>
            <a:prstGeom prst="blockArc">
              <a:avLst>
                <a:gd name="adj1" fmla="val 10706740"/>
                <a:gd name="adj2" fmla="val 13831376"/>
                <a:gd name="adj3" fmla="val 26044"/>
              </a:avLst>
            </a:pr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0" name="Block Arc 39">
              <a:extLst>
                <a:ext uri="{FF2B5EF4-FFF2-40B4-BE49-F238E27FC236}">
                  <a16:creationId xmlns:a16="http://schemas.microsoft.com/office/drawing/2014/main" id="{D903CD9A-3535-8144-967F-2F3B09FDE5CD}"/>
                </a:ext>
              </a:extLst>
            </p:cNvPr>
            <p:cNvSpPr/>
            <p:nvPr/>
          </p:nvSpPr>
          <p:spPr>
            <a:xfrm rot="20219398">
              <a:off x="9025185" y="6899761"/>
              <a:ext cx="5960214" cy="5960215"/>
            </a:xfrm>
            <a:prstGeom prst="blockArc">
              <a:avLst>
                <a:gd name="adj1" fmla="val 10687715"/>
                <a:gd name="adj2" fmla="val 14189823"/>
                <a:gd name="adj3" fmla="val 26226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833C3A10-A17C-6247-8037-6E572E762796}"/>
                </a:ext>
              </a:extLst>
            </p:cNvPr>
            <p:cNvSpPr/>
            <p:nvPr/>
          </p:nvSpPr>
          <p:spPr>
            <a:xfrm rot="2161546">
              <a:off x="9028919" y="6899763"/>
              <a:ext cx="5960214" cy="5960215"/>
            </a:xfrm>
            <a:prstGeom prst="blockArc">
              <a:avLst>
                <a:gd name="adj1" fmla="val 10625971"/>
                <a:gd name="adj2" fmla="val 13982384"/>
                <a:gd name="adj3" fmla="val 25947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9E29DF2-B418-4444-A16A-F07161C1B31E}"/>
              </a:ext>
            </a:extLst>
          </p:cNvPr>
          <p:cNvSpPr/>
          <p:nvPr/>
        </p:nvSpPr>
        <p:spPr>
          <a:xfrm>
            <a:off x="2668308" y="1019366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6525BC-F06A-4F4E-9434-2E1F73D0AE07}"/>
              </a:ext>
            </a:extLst>
          </p:cNvPr>
          <p:cNvSpPr/>
          <p:nvPr/>
        </p:nvSpPr>
        <p:spPr>
          <a:xfrm>
            <a:off x="8446289" y="656720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18C93D-47A7-F24C-95A9-CD058F95E4AC}"/>
              </a:ext>
            </a:extLst>
          </p:cNvPr>
          <p:cNvSpPr/>
          <p:nvPr/>
        </p:nvSpPr>
        <p:spPr>
          <a:xfrm>
            <a:off x="6566689" y="539880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117DE3-E910-9F49-9513-7ACDC76ED837}"/>
              </a:ext>
            </a:extLst>
          </p:cNvPr>
          <p:cNvSpPr/>
          <p:nvPr/>
        </p:nvSpPr>
        <p:spPr>
          <a:xfrm>
            <a:off x="4483889" y="656720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B907D-0F3D-9040-8CDC-E226AB8AF06B}"/>
              </a:ext>
            </a:extLst>
          </p:cNvPr>
          <p:cNvSpPr/>
          <p:nvPr/>
        </p:nvSpPr>
        <p:spPr>
          <a:xfrm>
            <a:off x="7316508" y="1019366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54731E-5C5E-3D43-BB7C-C0C18861E1DC}"/>
              </a:ext>
            </a:extLst>
          </p:cNvPr>
          <p:cNvSpPr txBox="1"/>
          <p:nvPr/>
        </p:nvSpPr>
        <p:spPr>
          <a:xfrm>
            <a:off x="14388270" y="5336935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6CA996-F59C-BE4F-AF29-278A527A8019}"/>
              </a:ext>
            </a:extLst>
          </p:cNvPr>
          <p:cNvSpPr txBox="1"/>
          <p:nvPr/>
        </p:nvSpPr>
        <p:spPr>
          <a:xfrm>
            <a:off x="14388270" y="7343535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0AF55B-1F15-2940-B7BC-92EC008FF296}"/>
              </a:ext>
            </a:extLst>
          </p:cNvPr>
          <p:cNvSpPr txBox="1"/>
          <p:nvPr/>
        </p:nvSpPr>
        <p:spPr>
          <a:xfrm>
            <a:off x="14388270" y="9375535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5B9544-EA78-3D4E-A6AC-EA89026AFF52}"/>
              </a:ext>
            </a:extLst>
          </p:cNvPr>
          <p:cNvSpPr/>
          <p:nvPr/>
        </p:nvSpPr>
        <p:spPr>
          <a:xfrm>
            <a:off x="13855476" y="5398807"/>
            <a:ext cx="254000" cy="1015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E89E01-0010-9B43-9B0B-4AFF62249CDD}"/>
              </a:ext>
            </a:extLst>
          </p:cNvPr>
          <p:cNvSpPr/>
          <p:nvPr/>
        </p:nvSpPr>
        <p:spPr>
          <a:xfrm>
            <a:off x="13855476" y="7430807"/>
            <a:ext cx="254000" cy="1015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73D42D-7544-6140-948F-313ABDEFD931}"/>
              </a:ext>
            </a:extLst>
          </p:cNvPr>
          <p:cNvSpPr/>
          <p:nvPr/>
        </p:nvSpPr>
        <p:spPr>
          <a:xfrm>
            <a:off x="13855476" y="9488207"/>
            <a:ext cx="254000" cy="10153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8913-FD65-164F-A0AA-130A8BFB9DE3}"/>
              </a:ext>
            </a:extLst>
          </p:cNvPr>
          <p:cNvSpPr txBox="1"/>
          <p:nvPr/>
        </p:nvSpPr>
        <p:spPr>
          <a:xfrm>
            <a:off x="18706270" y="5336935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C3835E-1662-5B4F-B6A1-AB54561077E4}"/>
              </a:ext>
            </a:extLst>
          </p:cNvPr>
          <p:cNvSpPr txBox="1"/>
          <p:nvPr/>
        </p:nvSpPr>
        <p:spPr>
          <a:xfrm>
            <a:off x="18706270" y="7343535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BD7FF3-0AA6-EB4B-BCCC-AFF676CE2DD2}"/>
              </a:ext>
            </a:extLst>
          </p:cNvPr>
          <p:cNvSpPr/>
          <p:nvPr/>
        </p:nvSpPr>
        <p:spPr>
          <a:xfrm>
            <a:off x="18173476" y="5398807"/>
            <a:ext cx="254000" cy="10153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BBADE4F-5549-644E-8D12-AF1C9A898FEB}"/>
              </a:ext>
            </a:extLst>
          </p:cNvPr>
          <p:cNvSpPr/>
          <p:nvPr/>
        </p:nvSpPr>
        <p:spPr>
          <a:xfrm>
            <a:off x="18173476" y="7430807"/>
            <a:ext cx="254000" cy="10153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71087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557B2A-C7F3-3242-94A0-92EA86803779}"/>
              </a:ext>
            </a:extLst>
          </p:cNvPr>
          <p:cNvSpPr/>
          <p:nvPr/>
        </p:nvSpPr>
        <p:spPr>
          <a:xfrm>
            <a:off x="0" y="9774422"/>
            <a:ext cx="24377650" cy="3941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C76D49-8D47-B847-88D3-0B8999FAC5A7}"/>
              </a:ext>
            </a:extLst>
          </p:cNvPr>
          <p:cNvSpPr/>
          <p:nvPr/>
        </p:nvSpPr>
        <p:spPr>
          <a:xfrm>
            <a:off x="4119369" y="9727301"/>
            <a:ext cx="863600" cy="3782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AA9255-512D-604D-AF8A-3D73ADCCCFAD}"/>
              </a:ext>
            </a:extLst>
          </p:cNvPr>
          <p:cNvSpPr/>
          <p:nvPr/>
        </p:nvSpPr>
        <p:spPr>
          <a:xfrm>
            <a:off x="3928869" y="9592566"/>
            <a:ext cx="1243935" cy="64633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02C22-3902-1D4D-A243-C74D2D42B55A}"/>
              </a:ext>
            </a:extLst>
          </p:cNvPr>
          <p:cNvCxnSpPr>
            <a:cxnSpLocks/>
          </p:cNvCxnSpPr>
          <p:nvPr/>
        </p:nvCxnSpPr>
        <p:spPr>
          <a:xfrm flipV="1">
            <a:off x="4554860" y="6583686"/>
            <a:ext cx="0" cy="2926366"/>
          </a:xfrm>
          <a:prstGeom prst="line">
            <a:avLst/>
          </a:prstGeom>
          <a:ln w="1270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749201A-23BB-FD4C-A1B7-E958D68FE45E}"/>
              </a:ext>
            </a:extLst>
          </p:cNvPr>
          <p:cNvSpPr/>
          <p:nvPr/>
        </p:nvSpPr>
        <p:spPr>
          <a:xfrm>
            <a:off x="3154922" y="5823061"/>
            <a:ext cx="2791827" cy="760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AA73CE-5EA9-824F-A588-D9F3FD00E3D8}"/>
              </a:ext>
            </a:extLst>
          </p:cNvPr>
          <p:cNvSpPr/>
          <p:nvPr/>
        </p:nvSpPr>
        <p:spPr>
          <a:xfrm>
            <a:off x="3596870" y="59373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AE80E6-8BC2-A547-9E35-CC87BAD6A942}"/>
              </a:ext>
            </a:extLst>
          </p:cNvPr>
          <p:cNvSpPr txBox="1"/>
          <p:nvPr/>
        </p:nvSpPr>
        <p:spPr>
          <a:xfrm>
            <a:off x="3054076" y="4611107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387FC3-CB34-AE4E-8E57-95F9CD873330}"/>
              </a:ext>
            </a:extLst>
          </p:cNvPr>
          <p:cNvSpPr/>
          <p:nvPr/>
        </p:nvSpPr>
        <p:spPr>
          <a:xfrm>
            <a:off x="9010356" y="10804519"/>
            <a:ext cx="863600" cy="3782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2F41CE-A1CA-724E-AAC0-C9E51FFC0417}"/>
              </a:ext>
            </a:extLst>
          </p:cNvPr>
          <p:cNvSpPr/>
          <p:nvPr/>
        </p:nvSpPr>
        <p:spPr>
          <a:xfrm>
            <a:off x="8819856" y="10669784"/>
            <a:ext cx="1243935" cy="64633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BCA606-2A75-4745-BC13-550F2D0188BF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441824" y="7584704"/>
            <a:ext cx="4023" cy="3085080"/>
          </a:xfrm>
          <a:prstGeom prst="line">
            <a:avLst/>
          </a:prstGeom>
          <a:ln w="1270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E13B8F3-9D2D-1C44-B8B3-6FB5E3F4310D}"/>
              </a:ext>
            </a:extLst>
          </p:cNvPr>
          <p:cNvSpPr/>
          <p:nvPr/>
        </p:nvSpPr>
        <p:spPr>
          <a:xfrm>
            <a:off x="8045909" y="6824079"/>
            <a:ext cx="2791827" cy="760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EAE316-082E-2A46-BE5E-4E432876B52D}"/>
              </a:ext>
            </a:extLst>
          </p:cNvPr>
          <p:cNvSpPr/>
          <p:nvPr/>
        </p:nvSpPr>
        <p:spPr>
          <a:xfrm>
            <a:off x="8487857" y="69383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40D0C7-F368-EE4B-9E9B-DFE7C84E1D65}"/>
              </a:ext>
            </a:extLst>
          </p:cNvPr>
          <p:cNvSpPr txBox="1"/>
          <p:nvPr/>
        </p:nvSpPr>
        <p:spPr>
          <a:xfrm>
            <a:off x="7945063" y="5612125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B126F29-410D-954C-9041-8535FE2F67CC}"/>
              </a:ext>
            </a:extLst>
          </p:cNvPr>
          <p:cNvSpPr/>
          <p:nvPr/>
        </p:nvSpPr>
        <p:spPr>
          <a:xfrm>
            <a:off x="14244666" y="9706818"/>
            <a:ext cx="863600" cy="3782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6930902-E8F1-2644-A8A7-B96482CBCC00}"/>
              </a:ext>
            </a:extLst>
          </p:cNvPr>
          <p:cNvSpPr/>
          <p:nvPr/>
        </p:nvSpPr>
        <p:spPr>
          <a:xfrm>
            <a:off x="14054166" y="9572083"/>
            <a:ext cx="1243935" cy="646331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48F4DB-A312-5048-B6C6-132632AFF236}"/>
              </a:ext>
            </a:extLst>
          </p:cNvPr>
          <p:cNvCxnSpPr>
            <a:cxnSpLocks/>
          </p:cNvCxnSpPr>
          <p:nvPr/>
        </p:nvCxnSpPr>
        <p:spPr>
          <a:xfrm flipV="1">
            <a:off x="14680157" y="6487003"/>
            <a:ext cx="0" cy="2926366"/>
          </a:xfrm>
          <a:prstGeom prst="line">
            <a:avLst/>
          </a:prstGeom>
          <a:ln w="1270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EB544B8-C359-EA40-B10F-DB0E8FAA8BF8}"/>
              </a:ext>
            </a:extLst>
          </p:cNvPr>
          <p:cNvSpPr/>
          <p:nvPr/>
        </p:nvSpPr>
        <p:spPr>
          <a:xfrm>
            <a:off x="13280219" y="5726378"/>
            <a:ext cx="2791827" cy="760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EB5311-364A-E541-8DFF-2E3F08B2AC62}"/>
              </a:ext>
            </a:extLst>
          </p:cNvPr>
          <p:cNvSpPr/>
          <p:nvPr/>
        </p:nvSpPr>
        <p:spPr>
          <a:xfrm>
            <a:off x="13722167" y="584067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496C1-33AF-6E49-AD05-7AC920E13154}"/>
              </a:ext>
            </a:extLst>
          </p:cNvPr>
          <p:cNvSpPr txBox="1"/>
          <p:nvPr/>
        </p:nvSpPr>
        <p:spPr>
          <a:xfrm>
            <a:off x="13179373" y="4514424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8B81B08-26FF-A446-9A89-F8C2DC77D83A}"/>
              </a:ext>
            </a:extLst>
          </p:cNvPr>
          <p:cNvSpPr/>
          <p:nvPr/>
        </p:nvSpPr>
        <p:spPr>
          <a:xfrm>
            <a:off x="19567785" y="10804519"/>
            <a:ext cx="863600" cy="378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D670EAC-D6D3-194C-8A3D-8B5955C6860C}"/>
              </a:ext>
            </a:extLst>
          </p:cNvPr>
          <p:cNvSpPr/>
          <p:nvPr/>
        </p:nvSpPr>
        <p:spPr>
          <a:xfrm>
            <a:off x="19377285" y="10669784"/>
            <a:ext cx="1243935" cy="646331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3B6BE50-9265-4247-875B-8147E1DB443B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19999253" y="7584704"/>
            <a:ext cx="4023" cy="3085080"/>
          </a:xfrm>
          <a:prstGeom prst="line">
            <a:avLst/>
          </a:prstGeom>
          <a:ln w="1270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5B0AA18-9A6A-184E-BC3D-20EFA4E6E3F8}"/>
              </a:ext>
            </a:extLst>
          </p:cNvPr>
          <p:cNvSpPr/>
          <p:nvPr/>
        </p:nvSpPr>
        <p:spPr>
          <a:xfrm>
            <a:off x="18603338" y="6824079"/>
            <a:ext cx="2791827" cy="7606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83D09E-1ED4-184F-96C2-5BD21ACDB605}"/>
              </a:ext>
            </a:extLst>
          </p:cNvPr>
          <p:cNvSpPr/>
          <p:nvPr/>
        </p:nvSpPr>
        <p:spPr>
          <a:xfrm>
            <a:off x="19045286" y="69383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6423C5-02E9-7246-9C6C-7841E32097E9}"/>
              </a:ext>
            </a:extLst>
          </p:cNvPr>
          <p:cNvSpPr txBox="1"/>
          <p:nvPr/>
        </p:nvSpPr>
        <p:spPr>
          <a:xfrm>
            <a:off x="18502492" y="5612125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13398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47004930-9002-AC44-BBD9-08BA7262D61A}"/>
              </a:ext>
            </a:extLst>
          </p:cNvPr>
          <p:cNvSpPr/>
          <p:nvPr/>
        </p:nvSpPr>
        <p:spPr>
          <a:xfrm>
            <a:off x="2514600" y="6844953"/>
            <a:ext cx="5461000" cy="23114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D3DB3602-F55A-E647-89F4-DA1D46FAFC09}"/>
              </a:ext>
            </a:extLst>
          </p:cNvPr>
          <p:cNvSpPr/>
          <p:nvPr/>
        </p:nvSpPr>
        <p:spPr>
          <a:xfrm>
            <a:off x="7162800" y="6844953"/>
            <a:ext cx="5461000" cy="23114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628766B8-1109-204F-8548-D3D3A994D01B}"/>
              </a:ext>
            </a:extLst>
          </p:cNvPr>
          <p:cNvSpPr/>
          <p:nvPr/>
        </p:nvSpPr>
        <p:spPr>
          <a:xfrm>
            <a:off x="11861800" y="6844953"/>
            <a:ext cx="5461000" cy="23114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119F53D0-D949-3148-9D60-C072A356CEF7}"/>
              </a:ext>
            </a:extLst>
          </p:cNvPr>
          <p:cNvSpPr/>
          <p:nvPr/>
        </p:nvSpPr>
        <p:spPr>
          <a:xfrm>
            <a:off x="16484600" y="6844953"/>
            <a:ext cx="5461000" cy="23114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CB1AC2-A332-0B40-B3D1-E648A92DC3A8}"/>
              </a:ext>
            </a:extLst>
          </p:cNvPr>
          <p:cNvSpPr/>
          <p:nvPr/>
        </p:nvSpPr>
        <p:spPr>
          <a:xfrm>
            <a:off x="4074860" y="5581482"/>
            <a:ext cx="2290482" cy="22904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64FD7B-688F-B645-A34D-816D144AE3F6}"/>
              </a:ext>
            </a:extLst>
          </p:cNvPr>
          <p:cNvSpPr/>
          <p:nvPr/>
        </p:nvSpPr>
        <p:spPr>
          <a:xfrm>
            <a:off x="4491249" y="6034228"/>
            <a:ext cx="1457704" cy="14577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12BFAA-A956-C842-89E6-4A19C4D8849D}"/>
              </a:ext>
            </a:extLst>
          </p:cNvPr>
          <p:cNvSpPr/>
          <p:nvPr/>
        </p:nvSpPr>
        <p:spPr>
          <a:xfrm>
            <a:off x="8679515" y="8011112"/>
            <a:ext cx="2290482" cy="22904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235B51-F697-DA46-90DB-13F7A0037D34}"/>
              </a:ext>
            </a:extLst>
          </p:cNvPr>
          <p:cNvSpPr/>
          <p:nvPr/>
        </p:nvSpPr>
        <p:spPr>
          <a:xfrm>
            <a:off x="9095904" y="8427501"/>
            <a:ext cx="1457704" cy="14577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7D0B8F-4AC8-E240-B692-BD95B6C267E2}"/>
              </a:ext>
            </a:extLst>
          </p:cNvPr>
          <p:cNvSpPr/>
          <p:nvPr/>
        </p:nvSpPr>
        <p:spPr>
          <a:xfrm>
            <a:off x="13441176" y="5581482"/>
            <a:ext cx="2290482" cy="22904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9AC683-3E25-3D48-961D-65A80BB11B4E}"/>
              </a:ext>
            </a:extLst>
          </p:cNvPr>
          <p:cNvSpPr/>
          <p:nvPr/>
        </p:nvSpPr>
        <p:spPr>
          <a:xfrm>
            <a:off x="13857565" y="6008828"/>
            <a:ext cx="1457704" cy="14577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0FAD69-619D-4A46-A6E5-F37EF11DC4BA}"/>
              </a:ext>
            </a:extLst>
          </p:cNvPr>
          <p:cNvSpPr/>
          <p:nvPr/>
        </p:nvSpPr>
        <p:spPr>
          <a:xfrm>
            <a:off x="17815859" y="8011112"/>
            <a:ext cx="2290482" cy="22904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BEB19F-70AA-6641-9FAA-9700A538978D}"/>
              </a:ext>
            </a:extLst>
          </p:cNvPr>
          <p:cNvSpPr/>
          <p:nvPr/>
        </p:nvSpPr>
        <p:spPr>
          <a:xfrm>
            <a:off x="18232248" y="8427501"/>
            <a:ext cx="1457704" cy="14577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88E50D-514C-6449-BF53-7043864900D6}"/>
              </a:ext>
            </a:extLst>
          </p:cNvPr>
          <p:cNvSpPr txBox="1"/>
          <p:nvPr/>
        </p:nvSpPr>
        <p:spPr>
          <a:xfrm>
            <a:off x="3621998" y="9428469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D7FBAE-47F2-B94D-81AE-0D4C1F987231}"/>
              </a:ext>
            </a:extLst>
          </p:cNvPr>
          <p:cNvSpPr txBox="1"/>
          <p:nvPr/>
        </p:nvSpPr>
        <p:spPr>
          <a:xfrm>
            <a:off x="8161208" y="5313669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E3F4D7-F24B-8E45-AA7A-D9EF74286C84}"/>
              </a:ext>
            </a:extLst>
          </p:cNvPr>
          <p:cNvSpPr txBox="1"/>
          <p:nvPr/>
        </p:nvSpPr>
        <p:spPr>
          <a:xfrm>
            <a:off x="12991396" y="9428469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6153AC-44CE-4D4B-8EBF-ED78D12A523F}"/>
              </a:ext>
            </a:extLst>
          </p:cNvPr>
          <p:cNvSpPr txBox="1"/>
          <p:nvPr/>
        </p:nvSpPr>
        <p:spPr>
          <a:xfrm>
            <a:off x="17408675" y="5313669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FED087-B4FF-8249-ACD2-890DE5B6D0DF}"/>
              </a:ext>
            </a:extLst>
          </p:cNvPr>
          <p:cNvSpPr/>
          <p:nvPr/>
        </p:nvSpPr>
        <p:spPr>
          <a:xfrm>
            <a:off x="4246823" y="64712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825CAA-E816-E74F-9638-714A62383375}"/>
              </a:ext>
            </a:extLst>
          </p:cNvPr>
          <p:cNvSpPr/>
          <p:nvPr/>
        </p:nvSpPr>
        <p:spPr>
          <a:xfrm>
            <a:off x="8876878" y="89096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18F89E-2E99-1946-BEB8-9C6B18AE2797}"/>
              </a:ext>
            </a:extLst>
          </p:cNvPr>
          <p:cNvSpPr/>
          <p:nvPr/>
        </p:nvSpPr>
        <p:spPr>
          <a:xfrm>
            <a:off x="13613139" y="64712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accent4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B63F64-5F1B-6C49-A8E8-362E02D33963}"/>
              </a:ext>
            </a:extLst>
          </p:cNvPr>
          <p:cNvSpPr/>
          <p:nvPr/>
        </p:nvSpPr>
        <p:spPr>
          <a:xfrm>
            <a:off x="18038622" y="89096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b="1" dirty="0">
              <a:solidFill>
                <a:schemeClr val="accent5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6" name="Gráfico 12">
            <a:extLst>
              <a:ext uri="{FF2B5EF4-FFF2-40B4-BE49-F238E27FC236}">
                <a16:creationId xmlns:a16="http://schemas.microsoft.com/office/drawing/2014/main" id="{9ABE7C35-F234-A243-8157-FD18ACBD2908}"/>
              </a:ext>
            </a:extLst>
          </p:cNvPr>
          <p:cNvGrpSpPr/>
          <p:nvPr/>
        </p:nvGrpSpPr>
        <p:grpSpPr>
          <a:xfrm>
            <a:off x="13958585" y="7654103"/>
            <a:ext cx="1221112" cy="1221112"/>
            <a:chOff x="10954808" y="1499497"/>
            <a:chExt cx="597977" cy="597977"/>
          </a:xfrm>
          <a:solidFill>
            <a:schemeClr val="bg1"/>
          </a:solidFill>
        </p:grpSpPr>
        <p:sp>
          <p:nvSpPr>
            <p:cNvPr id="57" name="Forma libre 351">
              <a:extLst>
                <a:ext uri="{FF2B5EF4-FFF2-40B4-BE49-F238E27FC236}">
                  <a16:creationId xmlns:a16="http://schemas.microsoft.com/office/drawing/2014/main" id="{A6D5A4BA-9257-1542-A7A8-DDE3CD3757A2}"/>
                </a:ext>
              </a:extLst>
            </p:cNvPr>
            <p:cNvSpPr/>
            <p:nvPr/>
          </p:nvSpPr>
          <p:spPr>
            <a:xfrm>
              <a:off x="10953932" y="1623199"/>
              <a:ext cx="100441" cy="100441"/>
            </a:xfrm>
            <a:custGeom>
              <a:avLst/>
              <a:gdLst>
                <a:gd name="connsiteX0" fmla="*/ 13334 w 100441"/>
                <a:gd name="connsiteY0" fmla="*/ 100540 h 100441"/>
                <a:gd name="connsiteX1" fmla="*/ 100540 w 100441"/>
                <a:gd name="connsiteY1" fmla="*/ 13334 h 100441"/>
                <a:gd name="connsiteX2" fmla="*/ 88081 w 100441"/>
                <a:gd name="connsiteY2" fmla="*/ 876 h 100441"/>
                <a:gd name="connsiteX3" fmla="*/ 50708 w 100441"/>
                <a:gd name="connsiteY3" fmla="*/ 876 h 100441"/>
                <a:gd name="connsiteX4" fmla="*/ 876 w 100441"/>
                <a:gd name="connsiteY4" fmla="*/ 50708 h 100441"/>
                <a:gd name="connsiteX5" fmla="*/ 876 w 100441"/>
                <a:gd name="connsiteY5" fmla="*/ 88081 h 100441"/>
                <a:gd name="connsiteX6" fmla="*/ 13334 w 100441"/>
                <a:gd name="connsiteY6" fmla="*/ 100540 h 10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41" h="100441">
                  <a:moveTo>
                    <a:pt x="13334" y="100540"/>
                  </a:moveTo>
                  <a:cubicBezTo>
                    <a:pt x="61414" y="100540"/>
                    <a:pt x="100540" y="61414"/>
                    <a:pt x="100540" y="13334"/>
                  </a:cubicBezTo>
                  <a:cubicBezTo>
                    <a:pt x="100540" y="6448"/>
                    <a:pt x="94967" y="876"/>
                    <a:pt x="88081" y="876"/>
                  </a:cubicBezTo>
                  <a:lnTo>
                    <a:pt x="50708" y="876"/>
                  </a:lnTo>
                  <a:cubicBezTo>
                    <a:pt x="23237" y="877"/>
                    <a:pt x="876" y="23225"/>
                    <a:pt x="876" y="50708"/>
                  </a:cubicBezTo>
                  <a:lnTo>
                    <a:pt x="876" y="88081"/>
                  </a:lnTo>
                  <a:cubicBezTo>
                    <a:pt x="876" y="94967"/>
                    <a:pt x="6448" y="100540"/>
                    <a:pt x="13334" y="1005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52">
              <a:extLst>
                <a:ext uri="{FF2B5EF4-FFF2-40B4-BE49-F238E27FC236}">
                  <a16:creationId xmlns:a16="http://schemas.microsoft.com/office/drawing/2014/main" id="{696E3C42-09B7-DC43-9841-5B388785A3B4}"/>
                </a:ext>
              </a:extLst>
            </p:cNvPr>
            <p:cNvSpPr/>
            <p:nvPr/>
          </p:nvSpPr>
          <p:spPr>
            <a:xfrm>
              <a:off x="11452245" y="1623200"/>
              <a:ext cx="100441" cy="100441"/>
            </a:xfrm>
            <a:custGeom>
              <a:avLst/>
              <a:gdLst>
                <a:gd name="connsiteX0" fmla="*/ 50708 w 100441"/>
                <a:gd name="connsiteY0" fmla="*/ 876 h 100441"/>
                <a:gd name="connsiteX1" fmla="*/ 13334 w 100441"/>
                <a:gd name="connsiteY1" fmla="*/ 876 h 100441"/>
                <a:gd name="connsiteX2" fmla="*/ 876 w 100441"/>
                <a:gd name="connsiteY2" fmla="*/ 13334 h 100441"/>
                <a:gd name="connsiteX3" fmla="*/ 88081 w 100441"/>
                <a:gd name="connsiteY3" fmla="*/ 100540 h 100441"/>
                <a:gd name="connsiteX4" fmla="*/ 100540 w 100441"/>
                <a:gd name="connsiteY4" fmla="*/ 88081 h 100441"/>
                <a:gd name="connsiteX5" fmla="*/ 100540 w 100441"/>
                <a:gd name="connsiteY5" fmla="*/ 50708 h 100441"/>
                <a:gd name="connsiteX6" fmla="*/ 50708 w 100441"/>
                <a:gd name="connsiteY6" fmla="*/ 876 h 10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41" h="100441">
                  <a:moveTo>
                    <a:pt x="50708" y="876"/>
                  </a:moveTo>
                  <a:lnTo>
                    <a:pt x="13334" y="876"/>
                  </a:lnTo>
                  <a:cubicBezTo>
                    <a:pt x="6448" y="876"/>
                    <a:pt x="876" y="6448"/>
                    <a:pt x="876" y="13334"/>
                  </a:cubicBezTo>
                  <a:cubicBezTo>
                    <a:pt x="876" y="61414"/>
                    <a:pt x="40001" y="100540"/>
                    <a:pt x="88081" y="100540"/>
                  </a:cubicBezTo>
                  <a:cubicBezTo>
                    <a:pt x="94967" y="100540"/>
                    <a:pt x="100540" y="94967"/>
                    <a:pt x="100540" y="88081"/>
                  </a:cubicBezTo>
                  <a:lnTo>
                    <a:pt x="100540" y="50708"/>
                  </a:lnTo>
                  <a:cubicBezTo>
                    <a:pt x="100540" y="23224"/>
                    <a:pt x="78179" y="876"/>
                    <a:pt x="50708" y="8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353">
              <a:extLst>
                <a:ext uri="{FF2B5EF4-FFF2-40B4-BE49-F238E27FC236}">
                  <a16:creationId xmlns:a16="http://schemas.microsoft.com/office/drawing/2014/main" id="{F6FC1C5C-67CE-C44B-87D7-4E3FFAC710D7}"/>
                </a:ext>
              </a:extLst>
            </p:cNvPr>
            <p:cNvSpPr/>
            <p:nvPr/>
          </p:nvSpPr>
          <p:spPr>
            <a:xfrm>
              <a:off x="10953932" y="1947104"/>
              <a:ext cx="100441" cy="100441"/>
            </a:xfrm>
            <a:custGeom>
              <a:avLst/>
              <a:gdLst>
                <a:gd name="connsiteX0" fmla="*/ 13334 w 100441"/>
                <a:gd name="connsiteY0" fmla="*/ 876 h 100441"/>
                <a:gd name="connsiteX1" fmla="*/ 876 w 100441"/>
                <a:gd name="connsiteY1" fmla="*/ 13334 h 100441"/>
                <a:gd name="connsiteX2" fmla="*/ 876 w 100441"/>
                <a:gd name="connsiteY2" fmla="*/ 50708 h 100441"/>
                <a:gd name="connsiteX3" fmla="*/ 50708 w 100441"/>
                <a:gd name="connsiteY3" fmla="*/ 100540 h 100441"/>
                <a:gd name="connsiteX4" fmla="*/ 88081 w 100441"/>
                <a:gd name="connsiteY4" fmla="*/ 100540 h 100441"/>
                <a:gd name="connsiteX5" fmla="*/ 100540 w 100441"/>
                <a:gd name="connsiteY5" fmla="*/ 88081 h 100441"/>
                <a:gd name="connsiteX6" fmla="*/ 13334 w 100441"/>
                <a:gd name="connsiteY6" fmla="*/ 876 h 10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41" h="100441">
                  <a:moveTo>
                    <a:pt x="13334" y="876"/>
                  </a:moveTo>
                  <a:cubicBezTo>
                    <a:pt x="6448" y="876"/>
                    <a:pt x="876" y="6448"/>
                    <a:pt x="876" y="13334"/>
                  </a:cubicBezTo>
                  <a:lnTo>
                    <a:pt x="876" y="50708"/>
                  </a:lnTo>
                  <a:cubicBezTo>
                    <a:pt x="876" y="78190"/>
                    <a:pt x="23237" y="100540"/>
                    <a:pt x="50708" y="100540"/>
                  </a:cubicBezTo>
                  <a:lnTo>
                    <a:pt x="88081" y="100540"/>
                  </a:lnTo>
                  <a:cubicBezTo>
                    <a:pt x="94967" y="100540"/>
                    <a:pt x="100540" y="94967"/>
                    <a:pt x="100540" y="88081"/>
                  </a:cubicBezTo>
                  <a:cubicBezTo>
                    <a:pt x="100538" y="40001"/>
                    <a:pt x="61413" y="876"/>
                    <a:pt x="13334" y="8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354">
              <a:extLst>
                <a:ext uri="{FF2B5EF4-FFF2-40B4-BE49-F238E27FC236}">
                  <a16:creationId xmlns:a16="http://schemas.microsoft.com/office/drawing/2014/main" id="{2A4C50AB-AECF-674B-93A2-4231A51455F2}"/>
                </a:ext>
              </a:extLst>
            </p:cNvPr>
            <p:cNvSpPr/>
            <p:nvPr/>
          </p:nvSpPr>
          <p:spPr>
            <a:xfrm>
              <a:off x="11452245" y="1947104"/>
              <a:ext cx="100441" cy="100441"/>
            </a:xfrm>
            <a:custGeom>
              <a:avLst/>
              <a:gdLst>
                <a:gd name="connsiteX0" fmla="*/ 88081 w 100441"/>
                <a:gd name="connsiteY0" fmla="*/ 876 h 100441"/>
                <a:gd name="connsiteX1" fmla="*/ 876 w 100441"/>
                <a:gd name="connsiteY1" fmla="*/ 88081 h 100441"/>
                <a:gd name="connsiteX2" fmla="*/ 13334 w 100441"/>
                <a:gd name="connsiteY2" fmla="*/ 100540 h 100441"/>
                <a:gd name="connsiteX3" fmla="*/ 50708 w 100441"/>
                <a:gd name="connsiteY3" fmla="*/ 100540 h 100441"/>
                <a:gd name="connsiteX4" fmla="*/ 100540 w 100441"/>
                <a:gd name="connsiteY4" fmla="*/ 50708 h 100441"/>
                <a:gd name="connsiteX5" fmla="*/ 100540 w 100441"/>
                <a:gd name="connsiteY5" fmla="*/ 13334 h 100441"/>
                <a:gd name="connsiteX6" fmla="*/ 88081 w 100441"/>
                <a:gd name="connsiteY6" fmla="*/ 876 h 10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41" h="100441">
                  <a:moveTo>
                    <a:pt x="88081" y="876"/>
                  </a:moveTo>
                  <a:cubicBezTo>
                    <a:pt x="40001" y="876"/>
                    <a:pt x="876" y="40001"/>
                    <a:pt x="876" y="88081"/>
                  </a:cubicBezTo>
                  <a:cubicBezTo>
                    <a:pt x="876" y="94967"/>
                    <a:pt x="6448" y="100540"/>
                    <a:pt x="13334" y="100540"/>
                  </a:cubicBezTo>
                  <a:lnTo>
                    <a:pt x="50708" y="100540"/>
                  </a:lnTo>
                  <a:cubicBezTo>
                    <a:pt x="78179" y="100540"/>
                    <a:pt x="100540" y="78191"/>
                    <a:pt x="100540" y="50708"/>
                  </a:cubicBezTo>
                  <a:lnTo>
                    <a:pt x="100540" y="13334"/>
                  </a:lnTo>
                  <a:cubicBezTo>
                    <a:pt x="100540" y="6448"/>
                    <a:pt x="94967" y="876"/>
                    <a:pt x="88081" y="8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355">
              <a:extLst>
                <a:ext uri="{FF2B5EF4-FFF2-40B4-BE49-F238E27FC236}">
                  <a16:creationId xmlns:a16="http://schemas.microsoft.com/office/drawing/2014/main" id="{B8413DA7-943D-2246-B8C0-C3B60B487BC4}"/>
                </a:ext>
              </a:extLst>
            </p:cNvPr>
            <p:cNvSpPr/>
            <p:nvPr/>
          </p:nvSpPr>
          <p:spPr>
            <a:xfrm>
              <a:off x="10953932" y="1548452"/>
              <a:ext cx="599145" cy="499871"/>
            </a:xfrm>
            <a:custGeom>
              <a:avLst/>
              <a:gdLst>
                <a:gd name="connsiteX0" fmla="*/ 586395 w 599144"/>
                <a:gd name="connsiteY0" fmla="*/ 200202 h 499871"/>
                <a:gd name="connsiteX1" fmla="*/ 474274 w 599144"/>
                <a:gd name="connsiteY1" fmla="*/ 88081 h 499871"/>
                <a:gd name="connsiteX2" fmla="*/ 461816 w 599144"/>
                <a:gd name="connsiteY2" fmla="*/ 75623 h 499871"/>
                <a:gd name="connsiteX3" fmla="*/ 424442 w 599144"/>
                <a:gd name="connsiteY3" fmla="*/ 75623 h 499871"/>
                <a:gd name="connsiteX4" fmla="*/ 424442 w 599144"/>
                <a:gd name="connsiteY4" fmla="*/ 50708 h 499871"/>
                <a:gd name="connsiteX5" fmla="*/ 374610 w 599144"/>
                <a:gd name="connsiteY5" fmla="*/ 876 h 499871"/>
                <a:gd name="connsiteX6" fmla="*/ 225117 w 599144"/>
                <a:gd name="connsiteY6" fmla="*/ 876 h 499871"/>
                <a:gd name="connsiteX7" fmla="*/ 175286 w 599144"/>
                <a:gd name="connsiteY7" fmla="*/ 50708 h 499871"/>
                <a:gd name="connsiteX8" fmla="*/ 175286 w 599144"/>
                <a:gd name="connsiteY8" fmla="*/ 75623 h 499871"/>
                <a:gd name="connsiteX9" fmla="*/ 137912 w 599144"/>
                <a:gd name="connsiteY9" fmla="*/ 75623 h 499871"/>
                <a:gd name="connsiteX10" fmla="*/ 125454 w 599144"/>
                <a:gd name="connsiteY10" fmla="*/ 88081 h 499871"/>
                <a:gd name="connsiteX11" fmla="*/ 13333 w 599144"/>
                <a:gd name="connsiteY11" fmla="*/ 200202 h 499871"/>
                <a:gd name="connsiteX12" fmla="*/ 876 w 599144"/>
                <a:gd name="connsiteY12" fmla="*/ 212660 h 499871"/>
                <a:gd name="connsiteX13" fmla="*/ 876 w 599144"/>
                <a:gd name="connsiteY13" fmla="*/ 362155 h 499871"/>
                <a:gd name="connsiteX14" fmla="*/ 13334 w 599144"/>
                <a:gd name="connsiteY14" fmla="*/ 374613 h 499871"/>
                <a:gd name="connsiteX15" fmla="*/ 125455 w 599144"/>
                <a:gd name="connsiteY15" fmla="*/ 486733 h 499871"/>
                <a:gd name="connsiteX16" fmla="*/ 137913 w 599144"/>
                <a:gd name="connsiteY16" fmla="*/ 499192 h 499871"/>
                <a:gd name="connsiteX17" fmla="*/ 461817 w 599144"/>
                <a:gd name="connsiteY17" fmla="*/ 499192 h 499871"/>
                <a:gd name="connsiteX18" fmla="*/ 474275 w 599144"/>
                <a:gd name="connsiteY18" fmla="*/ 486733 h 499871"/>
                <a:gd name="connsiteX19" fmla="*/ 586396 w 599144"/>
                <a:gd name="connsiteY19" fmla="*/ 374613 h 499871"/>
                <a:gd name="connsiteX20" fmla="*/ 598854 w 599144"/>
                <a:gd name="connsiteY20" fmla="*/ 362155 h 499871"/>
                <a:gd name="connsiteX21" fmla="*/ 598854 w 599144"/>
                <a:gd name="connsiteY21" fmla="*/ 212660 h 499871"/>
                <a:gd name="connsiteX22" fmla="*/ 586395 w 599144"/>
                <a:gd name="connsiteY22" fmla="*/ 200202 h 499871"/>
                <a:gd name="connsiteX23" fmla="*/ 293636 w 599144"/>
                <a:gd name="connsiteY23" fmla="*/ 287407 h 499871"/>
                <a:gd name="connsiteX24" fmla="*/ 306094 w 599144"/>
                <a:gd name="connsiteY24" fmla="*/ 287407 h 499871"/>
                <a:gd name="connsiteX25" fmla="*/ 349696 w 599144"/>
                <a:gd name="connsiteY25" fmla="*/ 331009 h 499871"/>
                <a:gd name="connsiteX26" fmla="*/ 312323 w 599144"/>
                <a:gd name="connsiteY26" fmla="*/ 373982 h 499871"/>
                <a:gd name="connsiteX27" fmla="*/ 312323 w 599144"/>
                <a:gd name="connsiteY27" fmla="*/ 387070 h 499871"/>
                <a:gd name="connsiteX28" fmla="*/ 299864 w 599144"/>
                <a:gd name="connsiteY28" fmla="*/ 399528 h 499871"/>
                <a:gd name="connsiteX29" fmla="*/ 287406 w 599144"/>
                <a:gd name="connsiteY29" fmla="*/ 387070 h 499871"/>
                <a:gd name="connsiteX30" fmla="*/ 287406 w 599144"/>
                <a:gd name="connsiteY30" fmla="*/ 374612 h 499871"/>
                <a:gd name="connsiteX31" fmla="*/ 262491 w 599144"/>
                <a:gd name="connsiteY31" fmla="*/ 374612 h 499871"/>
                <a:gd name="connsiteX32" fmla="*/ 250033 w 599144"/>
                <a:gd name="connsiteY32" fmla="*/ 362153 h 499871"/>
                <a:gd name="connsiteX33" fmla="*/ 262491 w 599144"/>
                <a:gd name="connsiteY33" fmla="*/ 349695 h 499871"/>
                <a:gd name="connsiteX34" fmla="*/ 306093 w 599144"/>
                <a:gd name="connsiteY34" fmla="*/ 349695 h 499871"/>
                <a:gd name="connsiteX35" fmla="*/ 324780 w 599144"/>
                <a:gd name="connsiteY35" fmla="*/ 331008 h 499871"/>
                <a:gd name="connsiteX36" fmla="*/ 306093 w 599144"/>
                <a:gd name="connsiteY36" fmla="*/ 312322 h 499871"/>
                <a:gd name="connsiteX37" fmla="*/ 293635 w 599144"/>
                <a:gd name="connsiteY37" fmla="*/ 312322 h 499871"/>
                <a:gd name="connsiteX38" fmla="*/ 250033 w 599144"/>
                <a:gd name="connsiteY38" fmla="*/ 268719 h 499871"/>
                <a:gd name="connsiteX39" fmla="*/ 287406 w 599144"/>
                <a:gd name="connsiteY39" fmla="*/ 225747 h 499871"/>
                <a:gd name="connsiteX40" fmla="*/ 287406 w 599144"/>
                <a:gd name="connsiteY40" fmla="*/ 212660 h 499871"/>
                <a:gd name="connsiteX41" fmla="*/ 299864 w 599144"/>
                <a:gd name="connsiteY41" fmla="*/ 200202 h 499871"/>
                <a:gd name="connsiteX42" fmla="*/ 312323 w 599144"/>
                <a:gd name="connsiteY42" fmla="*/ 212660 h 499871"/>
                <a:gd name="connsiteX43" fmla="*/ 312323 w 599144"/>
                <a:gd name="connsiteY43" fmla="*/ 225119 h 499871"/>
                <a:gd name="connsiteX44" fmla="*/ 337238 w 599144"/>
                <a:gd name="connsiteY44" fmla="*/ 225119 h 499871"/>
                <a:gd name="connsiteX45" fmla="*/ 349696 w 599144"/>
                <a:gd name="connsiteY45" fmla="*/ 237577 h 499871"/>
                <a:gd name="connsiteX46" fmla="*/ 337238 w 599144"/>
                <a:gd name="connsiteY46" fmla="*/ 250035 h 499871"/>
                <a:gd name="connsiteX47" fmla="*/ 293636 w 599144"/>
                <a:gd name="connsiteY47" fmla="*/ 250035 h 499871"/>
                <a:gd name="connsiteX48" fmla="*/ 274949 w 599144"/>
                <a:gd name="connsiteY48" fmla="*/ 268722 h 499871"/>
                <a:gd name="connsiteX49" fmla="*/ 293636 w 599144"/>
                <a:gd name="connsiteY49" fmla="*/ 287407 h 499871"/>
                <a:gd name="connsiteX50" fmla="*/ 374612 w 599144"/>
                <a:gd name="connsiteY50" fmla="*/ 75624 h 499871"/>
                <a:gd name="connsiteX51" fmla="*/ 225117 w 599144"/>
                <a:gd name="connsiteY51" fmla="*/ 75624 h 499871"/>
                <a:gd name="connsiteX52" fmla="*/ 225117 w 599144"/>
                <a:gd name="connsiteY52" fmla="*/ 50708 h 499871"/>
                <a:gd name="connsiteX53" fmla="*/ 374612 w 599144"/>
                <a:gd name="connsiteY53" fmla="*/ 50708 h 499871"/>
                <a:gd name="connsiteX54" fmla="*/ 374612 w 599144"/>
                <a:gd name="connsiteY54" fmla="*/ 75624 h 49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99144" h="499871">
                  <a:moveTo>
                    <a:pt x="586395" y="200202"/>
                  </a:moveTo>
                  <a:cubicBezTo>
                    <a:pt x="524567" y="200202"/>
                    <a:pt x="474274" y="149908"/>
                    <a:pt x="474274" y="88081"/>
                  </a:cubicBezTo>
                  <a:cubicBezTo>
                    <a:pt x="474274" y="81195"/>
                    <a:pt x="468702" y="75623"/>
                    <a:pt x="461816" y="75623"/>
                  </a:cubicBezTo>
                  <a:lnTo>
                    <a:pt x="424442" y="75623"/>
                  </a:lnTo>
                  <a:lnTo>
                    <a:pt x="424442" y="50708"/>
                  </a:lnTo>
                  <a:cubicBezTo>
                    <a:pt x="424442" y="23225"/>
                    <a:pt x="402081" y="876"/>
                    <a:pt x="374610" y="876"/>
                  </a:cubicBezTo>
                  <a:lnTo>
                    <a:pt x="225117" y="876"/>
                  </a:lnTo>
                  <a:cubicBezTo>
                    <a:pt x="197647" y="876"/>
                    <a:pt x="175286" y="23224"/>
                    <a:pt x="175286" y="50708"/>
                  </a:cubicBezTo>
                  <a:lnTo>
                    <a:pt x="175286" y="75623"/>
                  </a:lnTo>
                  <a:lnTo>
                    <a:pt x="137912" y="75623"/>
                  </a:lnTo>
                  <a:cubicBezTo>
                    <a:pt x="131026" y="75623"/>
                    <a:pt x="125454" y="81195"/>
                    <a:pt x="125454" y="88081"/>
                  </a:cubicBezTo>
                  <a:cubicBezTo>
                    <a:pt x="125454" y="149909"/>
                    <a:pt x="75159" y="200202"/>
                    <a:pt x="13333" y="200202"/>
                  </a:cubicBezTo>
                  <a:cubicBezTo>
                    <a:pt x="6448" y="200202"/>
                    <a:pt x="876" y="205774"/>
                    <a:pt x="876" y="212660"/>
                  </a:cubicBezTo>
                  <a:lnTo>
                    <a:pt x="876" y="362155"/>
                  </a:lnTo>
                  <a:cubicBezTo>
                    <a:pt x="876" y="369041"/>
                    <a:pt x="6448" y="374613"/>
                    <a:pt x="13334" y="374613"/>
                  </a:cubicBezTo>
                  <a:cubicBezTo>
                    <a:pt x="75162" y="374613"/>
                    <a:pt x="125455" y="424907"/>
                    <a:pt x="125455" y="486733"/>
                  </a:cubicBezTo>
                  <a:cubicBezTo>
                    <a:pt x="125455" y="493620"/>
                    <a:pt x="131027" y="499192"/>
                    <a:pt x="137913" y="499192"/>
                  </a:cubicBezTo>
                  <a:lnTo>
                    <a:pt x="461817" y="499192"/>
                  </a:lnTo>
                  <a:cubicBezTo>
                    <a:pt x="468703" y="499192"/>
                    <a:pt x="474275" y="493620"/>
                    <a:pt x="474275" y="486733"/>
                  </a:cubicBezTo>
                  <a:cubicBezTo>
                    <a:pt x="474275" y="424906"/>
                    <a:pt x="524570" y="374613"/>
                    <a:pt x="586396" y="374613"/>
                  </a:cubicBezTo>
                  <a:cubicBezTo>
                    <a:pt x="593282" y="374613"/>
                    <a:pt x="598854" y="369041"/>
                    <a:pt x="598854" y="362155"/>
                  </a:cubicBezTo>
                  <a:lnTo>
                    <a:pt x="598854" y="212660"/>
                  </a:lnTo>
                  <a:cubicBezTo>
                    <a:pt x="598853" y="205774"/>
                    <a:pt x="593281" y="200202"/>
                    <a:pt x="586395" y="200202"/>
                  </a:cubicBezTo>
                  <a:close/>
                  <a:moveTo>
                    <a:pt x="293636" y="287407"/>
                  </a:moveTo>
                  <a:lnTo>
                    <a:pt x="306094" y="287407"/>
                  </a:lnTo>
                  <a:cubicBezTo>
                    <a:pt x="330134" y="287407"/>
                    <a:pt x="349696" y="306970"/>
                    <a:pt x="349696" y="331009"/>
                  </a:cubicBezTo>
                  <a:cubicBezTo>
                    <a:pt x="349696" y="352917"/>
                    <a:pt x="333399" y="370929"/>
                    <a:pt x="312323" y="373982"/>
                  </a:cubicBezTo>
                  <a:lnTo>
                    <a:pt x="312323" y="387070"/>
                  </a:lnTo>
                  <a:cubicBezTo>
                    <a:pt x="312323" y="393956"/>
                    <a:pt x="306751" y="399528"/>
                    <a:pt x="299864" y="399528"/>
                  </a:cubicBezTo>
                  <a:cubicBezTo>
                    <a:pt x="292978" y="399528"/>
                    <a:pt x="287406" y="393956"/>
                    <a:pt x="287406" y="387070"/>
                  </a:cubicBezTo>
                  <a:lnTo>
                    <a:pt x="287406" y="374612"/>
                  </a:lnTo>
                  <a:lnTo>
                    <a:pt x="262491" y="374612"/>
                  </a:lnTo>
                  <a:cubicBezTo>
                    <a:pt x="255605" y="374612"/>
                    <a:pt x="250033" y="369039"/>
                    <a:pt x="250033" y="362153"/>
                  </a:cubicBezTo>
                  <a:cubicBezTo>
                    <a:pt x="250033" y="355267"/>
                    <a:pt x="255605" y="349695"/>
                    <a:pt x="262491" y="349695"/>
                  </a:cubicBezTo>
                  <a:lnTo>
                    <a:pt x="306093" y="349695"/>
                  </a:lnTo>
                  <a:cubicBezTo>
                    <a:pt x="316386" y="349695"/>
                    <a:pt x="324780" y="341313"/>
                    <a:pt x="324780" y="331008"/>
                  </a:cubicBezTo>
                  <a:cubicBezTo>
                    <a:pt x="324780" y="320704"/>
                    <a:pt x="316385" y="312322"/>
                    <a:pt x="306093" y="312322"/>
                  </a:cubicBezTo>
                  <a:lnTo>
                    <a:pt x="293635" y="312322"/>
                  </a:lnTo>
                  <a:cubicBezTo>
                    <a:pt x="269595" y="312322"/>
                    <a:pt x="250033" y="292759"/>
                    <a:pt x="250033" y="268719"/>
                  </a:cubicBezTo>
                  <a:cubicBezTo>
                    <a:pt x="250033" y="246812"/>
                    <a:pt x="266330" y="228800"/>
                    <a:pt x="287406" y="225747"/>
                  </a:cubicBezTo>
                  <a:lnTo>
                    <a:pt x="287406" y="212660"/>
                  </a:lnTo>
                  <a:cubicBezTo>
                    <a:pt x="287406" y="205774"/>
                    <a:pt x="292978" y="200202"/>
                    <a:pt x="299864" y="200202"/>
                  </a:cubicBezTo>
                  <a:cubicBezTo>
                    <a:pt x="306751" y="200202"/>
                    <a:pt x="312323" y="205774"/>
                    <a:pt x="312323" y="212660"/>
                  </a:cubicBezTo>
                  <a:lnTo>
                    <a:pt x="312323" y="225119"/>
                  </a:lnTo>
                  <a:lnTo>
                    <a:pt x="337238" y="225119"/>
                  </a:lnTo>
                  <a:cubicBezTo>
                    <a:pt x="344124" y="225119"/>
                    <a:pt x="349696" y="230691"/>
                    <a:pt x="349696" y="237577"/>
                  </a:cubicBezTo>
                  <a:cubicBezTo>
                    <a:pt x="349696" y="244463"/>
                    <a:pt x="344124" y="250035"/>
                    <a:pt x="337238" y="250035"/>
                  </a:cubicBezTo>
                  <a:lnTo>
                    <a:pt x="293636" y="250035"/>
                  </a:lnTo>
                  <a:cubicBezTo>
                    <a:pt x="283343" y="250035"/>
                    <a:pt x="274949" y="258417"/>
                    <a:pt x="274949" y="268722"/>
                  </a:cubicBezTo>
                  <a:cubicBezTo>
                    <a:pt x="274949" y="279026"/>
                    <a:pt x="283343" y="287407"/>
                    <a:pt x="293636" y="287407"/>
                  </a:cubicBezTo>
                  <a:close/>
                  <a:moveTo>
                    <a:pt x="374612" y="75624"/>
                  </a:moveTo>
                  <a:lnTo>
                    <a:pt x="225117" y="75624"/>
                  </a:lnTo>
                  <a:lnTo>
                    <a:pt x="225117" y="50708"/>
                  </a:lnTo>
                  <a:lnTo>
                    <a:pt x="374612" y="50708"/>
                  </a:lnTo>
                  <a:lnTo>
                    <a:pt x="374612" y="756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6" name="Gráfico 247">
            <a:extLst>
              <a:ext uri="{FF2B5EF4-FFF2-40B4-BE49-F238E27FC236}">
                <a16:creationId xmlns:a16="http://schemas.microsoft.com/office/drawing/2014/main" id="{579222C6-EAA3-EE42-83CB-9F9989F166A1}"/>
              </a:ext>
            </a:extLst>
          </p:cNvPr>
          <p:cNvGrpSpPr/>
          <p:nvPr/>
        </p:nvGrpSpPr>
        <p:grpSpPr>
          <a:xfrm>
            <a:off x="4611750" y="7527315"/>
            <a:ext cx="1221112" cy="1221112"/>
            <a:chOff x="7506906" y="2859754"/>
            <a:chExt cx="597977" cy="597977"/>
          </a:xfrm>
          <a:solidFill>
            <a:schemeClr val="bg1"/>
          </a:solidFill>
        </p:grpSpPr>
        <p:sp>
          <p:nvSpPr>
            <p:cNvPr id="67" name="Forma libre 371">
              <a:extLst>
                <a:ext uri="{FF2B5EF4-FFF2-40B4-BE49-F238E27FC236}">
                  <a16:creationId xmlns:a16="http://schemas.microsoft.com/office/drawing/2014/main" id="{7687A838-4A7E-0B44-9E21-93D84A7D7964}"/>
                </a:ext>
              </a:extLst>
            </p:cNvPr>
            <p:cNvSpPr/>
            <p:nvPr/>
          </p:nvSpPr>
          <p:spPr>
            <a:xfrm>
              <a:off x="7506030" y="2983456"/>
              <a:ext cx="599145" cy="399430"/>
            </a:xfrm>
            <a:custGeom>
              <a:avLst/>
              <a:gdLst>
                <a:gd name="connsiteX0" fmla="*/ 549021 w 599144"/>
                <a:gd name="connsiteY0" fmla="*/ 877 h 399429"/>
                <a:gd name="connsiteX1" fmla="*/ 387070 w 599144"/>
                <a:gd name="connsiteY1" fmla="*/ 877 h 399429"/>
                <a:gd name="connsiteX2" fmla="*/ 374612 w 599144"/>
                <a:gd name="connsiteY2" fmla="*/ 13335 h 399429"/>
                <a:gd name="connsiteX3" fmla="*/ 374612 w 599144"/>
                <a:gd name="connsiteY3" fmla="*/ 63166 h 399429"/>
                <a:gd name="connsiteX4" fmla="*/ 337238 w 599144"/>
                <a:gd name="connsiteY4" fmla="*/ 100540 h 399429"/>
                <a:gd name="connsiteX5" fmla="*/ 262491 w 599144"/>
                <a:gd name="connsiteY5" fmla="*/ 100540 h 399429"/>
                <a:gd name="connsiteX6" fmla="*/ 225117 w 599144"/>
                <a:gd name="connsiteY6" fmla="*/ 63166 h 399429"/>
                <a:gd name="connsiteX7" fmla="*/ 225117 w 599144"/>
                <a:gd name="connsiteY7" fmla="*/ 13334 h 399429"/>
                <a:gd name="connsiteX8" fmla="*/ 212659 w 599144"/>
                <a:gd name="connsiteY8" fmla="*/ 876 h 399429"/>
                <a:gd name="connsiteX9" fmla="*/ 50708 w 599144"/>
                <a:gd name="connsiteY9" fmla="*/ 876 h 399429"/>
                <a:gd name="connsiteX10" fmla="*/ 876 w 599144"/>
                <a:gd name="connsiteY10" fmla="*/ 50708 h 399429"/>
                <a:gd name="connsiteX11" fmla="*/ 876 w 599144"/>
                <a:gd name="connsiteY11" fmla="*/ 349696 h 399429"/>
                <a:gd name="connsiteX12" fmla="*/ 50708 w 599144"/>
                <a:gd name="connsiteY12" fmla="*/ 399528 h 399429"/>
                <a:gd name="connsiteX13" fmla="*/ 549022 w 599144"/>
                <a:gd name="connsiteY13" fmla="*/ 399528 h 399429"/>
                <a:gd name="connsiteX14" fmla="*/ 598853 w 599144"/>
                <a:gd name="connsiteY14" fmla="*/ 349696 h 399429"/>
                <a:gd name="connsiteX15" fmla="*/ 598853 w 599144"/>
                <a:gd name="connsiteY15" fmla="*/ 50708 h 399429"/>
                <a:gd name="connsiteX16" fmla="*/ 549021 w 599144"/>
                <a:gd name="connsiteY16" fmla="*/ 877 h 399429"/>
                <a:gd name="connsiteX17" fmla="*/ 162828 w 599144"/>
                <a:gd name="connsiteY17" fmla="*/ 100540 h 399429"/>
                <a:gd name="connsiteX18" fmla="*/ 225117 w 599144"/>
                <a:gd name="connsiteY18" fmla="*/ 162828 h 399429"/>
                <a:gd name="connsiteX19" fmla="*/ 162828 w 599144"/>
                <a:gd name="connsiteY19" fmla="*/ 225117 h 399429"/>
                <a:gd name="connsiteX20" fmla="*/ 100540 w 599144"/>
                <a:gd name="connsiteY20" fmla="*/ 162828 h 399429"/>
                <a:gd name="connsiteX21" fmla="*/ 162828 w 599144"/>
                <a:gd name="connsiteY21" fmla="*/ 100540 h 399429"/>
                <a:gd name="connsiteX22" fmla="*/ 274949 w 599144"/>
                <a:gd name="connsiteY22" fmla="*/ 320888 h 399429"/>
                <a:gd name="connsiteX23" fmla="*/ 248257 w 599144"/>
                <a:gd name="connsiteY23" fmla="*/ 349697 h 399429"/>
                <a:gd name="connsiteX24" fmla="*/ 77399 w 599144"/>
                <a:gd name="connsiteY24" fmla="*/ 349697 h 399429"/>
                <a:gd name="connsiteX25" fmla="*/ 50708 w 599144"/>
                <a:gd name="connsiteY25" fmla="*/ 320888 h 399429"/>
                <a:gd name="connsiteX26" fmla="*/ 50708 w 599144"/>
                <a:gd name="connsiteY26" fmla="*/ 312908 h 399429"/>
                <a:gd name="connsiteX27" fmla="*/ 77619 w 599144"/>
                <a:gd name="connsiteY27" fmla="*/ 263283 h 399429"/>
                <a:gd name="connsiteX28" fmla="*/ 162828 w 599144"/>
                <a:gd name="connsiteY28" fmla="*/ 237577 h 399429"/>
                <a:gd name="connsiteX29" fmla="*/ 248038 w 599144"/>
                <a:gd name="connsiteY29" fmla="*/ 263283 h 399429"/>
                <a:gd name="connsiteX30" fmla="*/ 274949 w 599144"/>
                <a:gd name="connsiteY30" fmla="*/ 312908 h 399429"/>
                <a:gd name="connsiteX31" fmla="*/ 274949 w 599144"/>
                <a:gd name="connsiteY31" fmla="*/ 320888 h 399429"/>
                <a:gd name="connsiteX32" fmla="*/ 511648 w 599144"/>
                <a:gd name="connsiteY32" fmla="*/ 274949 h 399429"/>
                <a:gd name="connsiteX33" fmla="*/ 362153 w 599144"/>
                <a:gd name="connsiteY33" fmla="*/ 274949 h 399429"/>
                <a:gd name="connsiteX34" fmla="*/ 349695 w 599144"/>
                <a:gd name="connsiteY34" fmla="*/ 262491 h 399429"/>
                <a:gd name="connsiteX35" fmla="*/ 362153 w 599144"/>
                <a:gd name="connsiteY35" fmla="*/ 250033 h 399429"/>
                <a:gd name="connsiteX36" fmla="*/ 511648 w 599144"/>
                <a:gd name="connsiteY36" fmla="*/ 250033 h 399429"/>
                <a:gd name="connsiteX37" fmla="*/ 524106 w 599144"/>
                <a:gd name="connsiteY37" fmla="*/ 262491 h 399429"/>
                <a:gd name="connsiteX38" fmla="*/ 511648 w 599144"/>
                <a:gd name="connsiteY38" fmla="*/ 274949 h 399429"/>
                <a:gd name="connsiteX39" fmla="*/ 511648 w 599144"/>
                <a:gd name="connsiteY39" fmla="*/ 200202 h 399429"/>
                <a:gd name="connsiteX40" fmla="*/ 312323 w 599144"/>
                <a:gd name="connsiteY40" fmla="*/ 200202 h 399429"/>
                <a:gd name="connsiteX41" fmla="*/ 299864 w 599144"/>
                <a:gd name="connsiteY41" fmla="*/ 187744 h 399429"/>
                <a:gd name="connsiteX42" fmla="*/ 312323 w 599144"/>
                <a:gd name="connsiteY42" fmla="*/ 175286 h 399429"/>
                <a:gd name="connsiteX43" fmla="*/ 511649 w 599144"/>
                <a:gd name="connsiteY43" fmla="*/ 175286 h 399429"/>
                <a:gd name="connsiteX44" fmla="*/ 524107 w 599144"/>
                <a:gd name="connsiteY44" fmla="*/ 187744 h 399429"/>
                <a:gd name="connsiteX45" fmla="*/ 511648 w 599144"/>
                <a:gd name="connsiteY45" fmla="*/ 200202 h 3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9144" h="399429">
                  <a:moveTo>
                    <a:pt x="549021" y="877"/>
                  </a:moveTo>
                  <a:lnTo>
                    <a:pt x="387070" y="877"/>
                  </a:lnTo>
                  <a:cubicBezTo>
                    <a:pt x="380184" y="877"/>
                    <a:pt x="374612" y="6449"/>
                    <a:pt x="374612" y="13335"/>
                  </a:cubicBezTo>
                  <a:lnTo>
                    <a:pt x="374612" y="63166"/>
                  </a:lnTo>
                  <a:cubicBezTo>
                    <a:pt x="374612" y="83775"/>
                    <a:pt x="357847" y="100540"/>
                    <a:pt x="337238" y="100540"/>
                  </a:cubicBezTo>
                  <a:lnTo>
                    <a:pt x="262491" y="100540"/>
                  </a:lnTo>
                  <a:cubicBezTo>
                    <a:pt x="241882" y="100540"/>
                    <a:pt x="225117" y="83775"/>
                    <a:pt x="225117" y="63166"/>
                  </a:cubicBezTo>
                  <a:lnTo>
                    <a:pt x="225117" y="13334"/>
                  </a:lnTo>
                  <a:cubicBezTo>
                    <a:pt x="225117" y="6448"/>
                    <a:pt x="219545" y="876"/>
                    <a:pt x="212659" y="876"/>
                  </a:cubicBezTo>
                  <a:lnTo>
                    <a:pt x="50708" y="876"/>
                  </a:lnTo>
                  <a:cubicBezTo>
                    <a:pt x="23237" y="877"/>
                    <a:pt x="876" y="23225"/>
                    <a:pt x="876" y="50708"/>
                  </a:cubicBezTo>
                  <a:lnTo>
                    <a:pt x="876" y="349696"/>
                  </a:lnTo>
                  <a:cubicBezTo>
                    <a:pt x="876" y="377180"/>
                    <a:pt x="23237" y="399528"/>
                    <a:pt x="50708" y="399528"/>
                  </a:cubicBezTo>
                  <a:lnTo>
                    <a:pt x="549022" y="399528"/>
                  </a:lnTo>
                  <a:cubicBezTo>
                    <a:pt x="576492" y="399528"/>
                    <a:pt x="598853" y="377180"/>
                    <a:pt x="598853" y="349696"/>
                  </a:cubicBezTo>
                  <a:lnTo>
                    <a:pt x="598853" y="50708"/>
                  </a:lnTo>
                  <a:cubicBezTo>
                    <a:pt x="598853" y="23225"/>
                    <a:pt x="576492" y="877"/>
                    <a:pt x="549021" y="877"/>
                  </a:cubicBezTo>
                  <a:close/>
                  <a:moveTo>
                    <a:pt x="162828" y="100540"/>
                  </a:moveTo>
                  <a:cubicBezTo>
                    <a:pt x="197184" y="100540"/>
                    <a:pt x="225117" y="128484"/>
                    <a:pt x="225117" y="162828"/>
                  </a:cubicBezTo>
                  <a:cubicBezTo>
                    <a:pt x="225117" y="197172"/>
                    <a:pt x="197184" y="225117"/>
                    <a:pt x="162828" y="225117"/>
                  </a:cubicBezTo>
                  <a:cubicBezTo>
                    <a:pt x="128472" y="225117"/>
                    <a:pt x="100540" y="197172"/>
                    <a:pt x="100540" y="162828"/>
                  </a:cubicBezTo>
                  <a:cubicBezTo>
                    <a:pt x="100540" y="128484"/>
                    <a:pt x="128472" y="100540"/>
                    <a:pt x="162828" y="100540"/>
                  </a:cubicBezTo>
                  <a:close/>
                  <a:moveTo>
                    <a:pt x="274949" y="320888"/>
                  </a:moveTo>
                  <a:cubicBezTo>
                    <a:pt x="274949" y="336777"/>
                    <a:pt x="262978" y="349697"/>
                    <a:pt x="248257" y="349697"/>
                  </a:cubicBezTo>
                  <a:lnTo>
                    <a:pt x="77399" y="349697"/>
                  </a:lnTo>
                  <a:cubicBezTo>
                    <a:pt x="62679" y="349697"/>
                    <a:pt x="50708" y="336777"/>
                    <a:pt x="50708" y="320888"/>
                  </a:cubicBezTo>
                  <a:lnTo>
                    <a:pt x="50708" y="312908"/>
                  </a:lnTo>
                  <a:cubicBezTo>
                    <a:pt x="50708" y="292092"/>
                    <a:pt x="61024" y="273077"/>
                    <a:pt x="77619" y="263283"/>
                  </a:cubicBezTo>
                  <a:cubicBezTo>
                    <a:pt x="97523" y="251554"/>
                    <a:pt x="128473" y="237577"/>
                    <a:pt x="162828" y="237577"/>
                  </a:cubicBezTo>
                  <a:cubicBezTo>
                    <a:pt x="197185" y="237577"/>
                    <a:pt x="228135" y="251556"/>
                    <a:pt x="248038" y="263283"/>
                  </a:cubicBezTo>
                  <a:cubicBezTo>
                    <a:pt x="264632" y="273076"/>
                    <a:pt x="274949" y="292092"/>
                    <a:pt x="274949" y="312908"/>
                  </a:cubicBezTo>
                  <a:lnTo>
                    <a:pt x="274949" y="320888"/>
                  </a:lnTo>
                  <a:close/>
                  <a:moveTo>
                    <a:pt x="511648" y="274949"/>
                  </a:moveTo>
                  <a:lnTo>
                    <a:pt x="362153" y="274949"/>
                  </a:lnTo>
                  <a:cubicBezTo>
                    <a:pt x="355267" y="274949"/>
                    <a:pt x="349695" y="269377"/>
                    <a:pt x="349695" y="262491"/>
                  </a:cubicBezTo>
                  <a:cubicBezTo>
                    <a:pt x="349695" y="255605"/>
                    <a:pt x="355267" y="250033"/>
                    <a:pt x="362153" y="250033"/>
                  </a:cubicBezTo>
                  <a:lnTo>
                    <a:pt x="511648" y="250033"/>
                  </a:lnTo>
                  <a:cubicBezTo>
                    <a:pt x="518534" y="250033"/>
                    <a:pt x="524106" y="255605"/>
                    <a:pt x="524106" y="262491"/>
                  </a:cubicBezTo>
                  <a:cubicBezTo>
                    <a:pt x="524106" y="269378"/>
                    <a:pt x="518534" y="274949"/>
                    <a:pt x="511648" y="274949"/>
                  </a:cubicBezTo>
                  <a:close/>
                  <a:moveTo>
                    <a:pt x="511648" y="200202"/>
                  </a:moveTo>
                  <a:lnTo>
                    <a:pt x="312323" y="200202"/>
                  </a:lnTo>
                  <a:cubicBezTo>
                    <a:pt x="305437" y="200202"/>
                    <a:pt x="299864" y="194630"/>
                    <a:pt x="299864" y="187744"/>
                  </a:cubicBezTo>
                  <a:cubicBezTo>
                    <a:pt x="299864" y="180858"/>
                    <a:pt x="305437" y="175286"/>
                    <a:pt x="312323" y="175286"/>
                  </a:cubicBezTo>
                  <a:lnTo>
                    <a:pt x="511649" y="175286"/>
                  </a:lnTo>
                  <a:cubicBezTo>
                    <a:pt x="518535" y="175286"/>
                    <a:pt x="524107" y="180858"/>
                    <a:pt x="524107" y="187744"/>
                  </a:cubicBezTo>
                  <a:cubicBezTo>
                    <a:pt x="524106" y="194631"/>
                    <a:pt x="518534" y="200202"/>
                    <a:pt x="511648" y="200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372">
              <a:extLst>
                <a:ext uri="{FF2B5EF4-FFF2-40B4-BE49-F238E27FC236}">
                  <a16:creationId xmlns:a16="http://schemas.microsoft.com/office/drawing/2014/main" id="{D94119BE-26A1-9C44-A79D-31602C9FF668}"/>
                </a:ext>
              </a:extLst>
            </p:cNvPr>
            <p:cNvSpPr/>
            <p:nvPr/>
          </p:nvSpPr>
          <p:spPr>
            <a:xfrm>
              <a:off x="7755187" y="2933625"/>
              <a:ext cx="100441" cy="126136"/>
            </a:xfrm>
            <a:custGeom>
              <a:avLst/>
              <a:gdLst>
                <a:gd name="connsiteX0" fmla="*/ 13334 w 100441"/>
                <a:gd name="connsiteY0" fmla="*/ 125455 h 126135"/>
                <a:gd name="connsiteX1" fmla="*/ 88081 w 100441"/>
                <a:gd name="connsiteY1" fmla="*/ 125455 h 126135"/>
                <a:gd name="connsiteX2" fmla="*/ 100540 w 100441"/>
                <a:gd name="connsiteY2" fmla="*/ 112997 h 126135"/>
                <a:gd name="connsiteX3" fmla="*/ 100540 w 100441"/>
                <a:gd name="connsiteY3" fmla="*/ 50708 h 126135"/>
                <a:gd name="connsiteX4" fmla="*/ 50708 w 100441"/>
                <a:gd name="connsiteY4" fmla="*/ 876 h 126135"/>
                <a:gd name="connsiteX5" fmla="*/ 876 w 100441"/>
                <a:gd name="connsiteY5" fmla="*/ 50708 h 126135"/>
                <a:gd name="connsiteX6" fmla="*/ 876 w 100441"/>
                <a:gd name="connsiteY6" fmla="*/ 112997 h 126135"/>
                <a:gd name="connsiteX7" fmla="*/ 13334 w 100441"/>
                <a:gd name="connsiteY7" fmla="*/ 125455 h 1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41" h="126135">
                  <a:moveTo>
                    <a:pt x="13334" y="125455"/>
                  </a:moveTo>
                  <a:lnTo>
                    <a:pt x="88081" y="125455"/>
                  </a:lnTo>
                  <a:cubicBezTo>
                    <a:pt x="94967" y="125455"/>
                    <a:pt x="100540" y="119883"/>
                    <a:pt x="100540" y="112997"/>
                  </a:cubicBezTo>
                  <a:lnTo>
                    <a:pt x="100540" y="50708"/>
                  </a:lnTo>
                  <a:cubicBezTo>
                    <a:pt x="100540" y="23224"/>
                    <a:pt x="78178" y="876"/>
                    <a:pt x="50708" y="876"/>
                  </a:cubicBezTo>
                  <a:cubicBezTo>
                    <a:pt x="23237" y="876"/>
                    <a:pt x="876" y="23224"/>
                    <a:pt x="876" y="50708"/>
                  </a:cubicBezTo>
                  <a:lnTo>
                    <a:pt x="876" y="112997"/>
                  </a:lnTo>
                  <a:cubicBezTo>
                    <a:pt x="876" y="119883"/>
                    <a:pt x="6448" y="125455"/>
                    <a:pt x="13334" y="125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9" name="Gráfico 245">
            <a:extLst>
              <a:ext uri="{FF2B5EF4-FFF2-40B4-BE49-F238E27FC236}">
                <a16:creationId xmlns:a16="http://schemas.microsoft.com/office/drawing/2014/main" id="{2AB91A37-A787-A844-85AF-866D6EE42A1E}"/>
              </a:ext>
            </a:extLst>
          </p:cNvPr>
          <p:cNvGrpSpPr/>
          <p:nvPr/>
        </p:nvGrpSpPr>
        <p:grpSpPr>
          <a:xfrm>
            <a:off x="9183385" y="7078295"/>
            <a:ext cx="1221112" cy="1221112"/>
            <a:chOff x="9790237" y="2867934"/>
            <a:chExt cx="597977" cy="597977"/>
          </a:xfrm>
          <a:solidFill>
            <a:schemeClr val="bg1"/>
          </a:solidFill>
        </p:grpSpPr>
        <p:sp>
          <p:nvSpPr>
            <p:cNvPr id="70" name="Forma libre 378">
              <a:extLst>
                <a:ext uri="{FF2B5EF4-FFF2-40B4-BE49-F238E27FC236}">
                  <a16:creationId xmlns:a16="http://schemas.microsoft.com/office/drawing/2014/main" id="{79A9C6EC-3969-BE4F-96FE-68DBFC49F69A}"/>
                </a:ext>
              </a:extLst>
            </p:cNvPr>
            <p:cNvSpPr/>
            <p:nvPr/>
          </p:nvSpPr>
          <p:spPr>
            <a:xfrm>
              <a:off x="9789361" y="2966720"/>
              <a:ext cx="599145" cy="399430"/>
            </a:xfrm>
            <a:custGeom>
              <a:avLst/>
              <a:gdLst>
                <a:gd name="connsiteX0" fmla="*/ 593537 w 599144"/>
                <a:gd name="connsiteY0" fmla="*/ 28043 h 399429"/>
                <a:gd name="connsiteX1" fmla="*/ 582138 w 599144"/>
                <a:gd name="connsiteY1" fmla="*/ 26547 h 399429"/>
                <a:gd name="connsiteX2" fmla="*/ 480577 w 599144"/>
                <a:gd name="connsiteY2" fmla="*/ 63483 h 399429"/>
                <a:gd name="connsiteX3" fmla="*/ 452352 w 599144"/>
                <a:gd name="connsiteY3" fmla="*/ 89445 h 399429"/>
                <a:gd name="connsiteX4" fmla="*/ 449919 w 599144"/>
                <a:gd name="connsiteY4" fmla="*/ 96462 h 399429"/>
                <a:gd name="connsiteX5" fmla="*/ 367861 w 599144"/>
                <a:gd name="connsiteY5" fmla="*/ 64554 h 399429"/>
                <a:gd name="connsiteX6" fmla="*/ 250836 w 599144"/>
                <a:gd name="connsiteY6" fmla="*/ 76168 h 399429"/>
                <a:gd name="connsiteX7" fmla="*/ 189789 w 599144"/>
                <a:gd name="connsiteY7" fmla="*/ 80345 h 399429"/>
                <a:gd name="connsiteX8" fmla="*/ 151921 w 599144"/>
                <a:gd name="connsiteY8" fmla="*/ 83365 h 399429"/>
                <a:gd name="connsiteX9" fmla="*/ 147379 w 599144"/>
                <a:gd name="connsiteY9" fmla="*/ 64531 h 399429"/>
                <a:gd name="connsiteX10" fmla="*/ 119154 w 599144"/>
                <a:gd name="connsiteY10" fmla="*/ 38569 h 399429"/>
                <a:gd name="connsiteX11" fmla="*/ 17592 w 599144"/>
                <a:gd name="connsiteY11" fmla="*/ 1631 h 399429"/>
                <a:gd name="connsiteX12" fmla="*/ 6194 w 599144"/>
                <a:gd name="connsiteY12" fmla="*/ 3127 h 399429"/>
                <a:gd name="connsiteX13" fmla="*/ 876 w 599144"/>
                <a:gd name="connsiteY13" fmla="*/ 13335 h 399429"/>
                <a:gd name="connsiteX14" fmla="*/ 876 w 599144"/>
                <a:gd name="connsiteY14" fmla="*/ 262491 h 399429"/>
                <a:gd name="connsiteX15" fmla="*/ 13334 w 599144"/>
                <a:gd name="connsiteY15" fmla="*/ 274950 h 399429"/>
                <a:gd name="connsiteX16" fmla="*/ 49722 w 599144"/>
                <a:gd name="connsiteY16" fmla="*/ 274950 h 399429"/>
                <a:gd name="connsiteX17" fmla="*/ 88904 w 599144"/>
                <a:gd name="connsiteY17" fmla="*/ 255863 h 399429"/>
                <a:gd name="connsiteX18" fmla="*/ 105892 w 599144"/>
                <a:gd name="connsiteY18" fmla="*/ 268672 h 399429"/>
                <a:gd name="connsiteX19" fmla="*/ 143326 w 599144"/>
                <a:gd name="connsiteY19" fmla="*/ 297396 h 399429"/>
                <a:gd name="connsiteX20" fmla="*/ 256591 w 599144"/>
                <a:gd name="connsiteY20" fmla="*/ 385464 h 399429"/>
                <a:gd name="connsiteX21" fmla="*/ 299864 w 599144"/>
                <a:gd name="connsiteY21" fmla="*/ 399529 h 399429"/>
                <a:gd name="connsiteX22" fmla="*/ 329258 w 599144"/>
                <a:gd name="connsiteY22" fmla="*/ 391219 h 399429"/>
                <a:gd name="connsiteX23" fmla="*/ 360475 w 599144"/>
                <a:gd name="connsiteY23" fmla="*/ 390525 h 399429"/>
                <a:gd name="connsiteX24" fmla="*/ 383578 w 599144"/>
                <a:gd name="connsiteY24" fmla="*/ 367409 h 399429"/>
                <a:gd name="connsiteX25" fmla="*/ 414625 w 599144"/>
                <a:gd name="connsiteY25" fmla="*/ 362859 h 399429"/>
                <a:gd name="connsiteX26" fmla="*/ 434868 w 599144"/>
                <a:gd name="connsiteY26" fmla="*/ 342481 h 399429"/>
                <a:gd name="connsiteX27" fmla="*/ 462083 w 599144"/>
                <a:gd name="connsiteY27" fmla="*/ 333794 h 399429"/>
                <a:gd name="connsiteX28" fmla="*/ 478407 w 599144"/>
                <a:gd name="connsiteY28" fmla="*/ 296842 h 399429"/>
                <a:gd name="connsiteX29" fmla="*/ 510008 w 599144"/>
                <a:gd name="connsiteY29" fmla="*/ 279360 h 399429"/>
                <a:gd name="connsiteX30" fmla="*/ 550006 w 599144"/>
                <a:gd name="connsiteY30" fmla="*/ 299864 h 399429"/>
                <a:gd name="connsiteX31" fmla="*/ 586394 w 599144"/>
                <a:gd name="connsiteY31" fmla="*/ 299864 h 399429"/>
                <a:gd name="connsiteX32" fmla="*/ 598852 w 599144"/>
                <a:gd name="connsiteY32" fmla="*/ 287406 h 399429"/>
                <a:gd name="connsiteX33" fmla="*/ 598852 w 599144"/>
                <a:gd name="connsiteY33" fmla="*/ 38251 h 399429"/>
                <a:gd name="connsiteX34" fmla="*/ 593537 w 599144"/>
                <a:gd name="connsiteY34" fmla="*/ 28043 h 399429"/>
                <a:gd name="connsiteX35" fmla="*/ 446962 w 599144"/>
                <a:gd name="connsiteY35" fmla="*/ 314003 h 399429"/>
                <a:gd name="connsiteX36" fmla="*/ 434200 w 599144"/>
                <a:gd name="connsiteY36" fmla="*/ 316412 h 399429"/>
                <a:gd name="connsiteX37" fmla="*/ 433720 w 599144"/>
                <a:gd name="connsiteY37" fmla="*/ 316162 h 399429"/>
                <a:gd name="connsiteX38" fmla="*/ 433106 w 599144"/>
                <a:gd name="connsiteY38" fmla="*/ 315438 h 399429"/>
                <a:gd name="connsiteX39" fmla="*/ 359636 w 599144"/>
                <a:gd name="connsiteY39" fmla="*/ 241859 h 399429"/>
                <a:gd name="connsiteX40" fmla="*/ 342032 w 599144"/>
                <a:gd name="connsiteY40" fmla="*/ 241482 h 399429"/>
                <a:gd name="connsiteX41" fmla="*/ 341655 w 599144"/>
                <a:gd name="connsiteY41" fmla="*/ 259086 h 399429"/>
                <a:gd name="connsiteX42" fmla="*/ 412505 w 599144"/>
                <a:gd name="connsiteY42" fmla="*/ 330445 h 399429"/>
                <a:gd name="connsiteX43" fmla="*/ 403470 w 599144"/>
                <a:gd name="connsiteY43" fmla="*/ 340585 h 399429"/>
                <a:gd name="connsiteX44" fmla="*/ 384053 w 599144"/>
                <a:gd name="connsiteY44" fmla="*/ 341023 h 399429"/>
                <a:gd name="connsiteX45" fmla="*/ 383727 w 599144"/>
                <a:gd name="connsiteY45" fmla="*/ 340857 h 399429"/>
                <a:gd name="connsiteX46" fmla="*/ 383346 w 599144"/>
                <a:gd name="connsiteY46" fmla="*/ 340402 h 399429"/>
                <a:gd name="connsiteX47" fmla="*/ 322444 w 599144"/>
                <a:gd name="connsiteY47" fmla="*/ 279415 h 399429"/>
                <a:gd name="connsiteX48" fmla="*/ 304840 w 599144"/>
                <a:gd name="connsiteY48" fmla="*/ 278673 h 399429"/>
                <a:gd name="connsiteX49" fmla="*/ 304098 w 599144"/>
                <a:gd name="connsiteY49" fmla="*/ 296277 h 399429"/>
                <a:gd name="connsiteX50" fmla="*/ 361872 w 599144"/>
                <a:gd name="connsiteY50" fmla="*/ 354749 h 399429"/>
                <a:gd name="connsiteX51" fmla="*/ 350413 w 599144"/>
                <a:gd name="connsiteY51" fmla="*/ 367739 h 399429"/>
                <a:gd name="connsiteX52" fmla="*/ 333394 w 599144"/>
                <a:gd name="connsiteY52" fmla="*/ 365202 h 399429"/>
                <a:gd name="connsiteX53" fmla="*/ 272540 w 599144"/>
                <a:gd name="connsiteY53" fmla="*/ 304257 h 399429"/>
                <a:gd name="connsiteX54" fmla="*/ 254936 w 599144"/>
                <a:gd name="connsiteY54" fmla="*/ 303662 h 399429"/>
                <a:gd name="connsiteX55" fmla="*/ 254340 w 599144"/>
                <a:gd name="connsiteY55" fmla="*/ 321266 h 399429"/>
                <a:gd name="connsiteX56" fmla="*/ 306267 w 599144"/>
                <a:gd name="connsiteY56" fmla="*/ 374211 h 399429"/>
                <a:gd name="connsiteX57" fmla="*/ 299864 w 599144"/>
                <a:gd name="connsiteY57" fmla="*/ 374613 h 399429"/>
                <a:gd name="connsiteX58" fmla="*/ 270277 w 599144"/>
                <a:gd name="connsiteY58" fmla="*/ 364637 h 399429"/>
                <a:gd name="connsiteX59" fmla="*/ 159336 w 599144"/>
                <a:gd name="connsiteY59" fmla="*/ 278307 h 399429"/>
                <a:gd name="connsiteX60" fmla="*/ 120856 w 599144"/>
                <a:gd name="connsiteY60" fmla="*/ 248757 h 399429"/>
                <a:gd name="connsiteX61" fmla="*/ 100000 w 599144"/>
                <a:gd name="connsiteY61" fmla="*/ 232995 h 399429"/>
                <a:gd name="connsiteX62" fmla="*/ 146645 w 599144"/>
                <a:gd name="connsiteY62" fmla="*/ 108593 h 399429"/>
                <a:gd name="connsiteX63" fmla="*/ 191977 w 599144"/>
                <a:gd name="connsiteY63" fmla="*/ 105161 h 399429"/>
                <a:gd name="connsiteX64" fmla="*/ 220553 w 599144"/>
                <a:gd name="connsiteY64" fmla="*/ 102760 h 399429"/>
                <a:gd name="connsiteX65" fmla="*/ 188011 w 599144"/>
                <a:gd name="connsiteY65" fmla="*/ 167949 h 399429"/>
                <a:gd name="connsiteX66" fmla="*/ 205664 w 599144"/>
                <a:gd name="connsiteY66" fmla="*/ 194800 h 399429"/>
                <a:gd name="connsiteX67" fmla="*/ 227053 w 599144"/>
                <a:gd name="connsiteY67" fmla="*/ 200298 h 399429"/>
                <a:gd name="connsiteX68" fmla="*/ 281860 w 599144"/>
                <a:gd name="connsiteY68" fmla="*/ 174530 h 399429"/>
                <a:gd name="connsiteX69" fmla="*/ 310121 w 599144"/>
                <a:gd name="connsiteY69" fmla="*/ 165564 h 399429"/>
                <a:gd name="connsiteX70" fmla="*/ 364856 w 599144"/>
                <a:gd name="connsiteY70" fmla="*/ 212366 h 399429"/>
                <a:gd name="connsiteX71" fmla="*/ 451952 w 599144"/>
                <a:gd name="connsiteY71" fmla="*/ 294036 h 399429"/>
                <a:gd name="connsiteX72" fmla="*/ 446962 w 599144"/>
                <a:gd name="connsiteY72" fmla="*/ 314003 h 3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99144" h="399429">
                  <a:moveTo>
                    <a:pt x="593537" y="28043"/>
                  </a:moveTo>
                  <a:cubicBezTo>
                    <a:pt x="590215" y="25708"/>
                    <a:pt x="585957" y="25135"/>
                    <a:pt x="582138" y="26547"/>
                  </a:cubicBezTo>
                  <a:lnTo>
                    <a:pt x="480577" y="63483"/>
                  </a:lnTo>
                  <a:cubicBezTo>
                    <a:pt x="467986" y="68058"/>
                    <a:pt x="457960" y="77280"/>
                    <a:pt x="452352" y="89445"/>
                  </a:cubicBezTo>
                  <a:cubicBezTo>
                    <a:pt x="451301" y="91726"/>
                    <a:pt x="450611" y="94095"/>
                    <a:pt x="449919" y="96462"/>
                  </a:cubicBezTo>
                  <a:cubicBezTo>
                    <a:pt x="432480" y="91504"/>
                    <a:pt x="400070" y="81149"/>
                    <a:pt x="367861" y="64554"/>
                  </a:cubicBezTo>
                  <a:cubicBezTo>
                    <a:pt x="326304" y="43135"/>
                    <a:pt x="291130" y="45872"/>
                    <a:pt x="250836" y="76168"/>
                  </a:cubicBezTo>
                  <a:cubicBezTo>
                    <a:pt x="234636" y="76440"/>
                    <a:pt x="211999" y="78388"/>
                    <a:pt x="189789" y="80345"/>
                  </a:cubicBezTo>
                  <a:cubicBezTo>
                    <a:pt x="175823" y="81578"/>
                    <a:pt x="162624" y="82712"/>
                    <a:pt x="151921" y="83365"/>
                  </a:cubicBezTo>
                  <a:cubicBezTo>
                    <a:pt x="151658" y="76936"/>
                    <a:pt x="150154" y="70557"/>
                    <a:pt x="147379" y="64531"/>
                  </a:cubicBezTo>
                  <a:cubicBezTo>
                    <a:pt x="141771" y="52364"/>
                    <a:pt x="131746" y="43142"/>
                    <a:pt x="119154" y="38569"/>
                  </a:cubicBezTo>
                  <a:lnTo>
                    <a:pt x="17592" y="1631"/>
                  </a:lnTo>
                  <a:cubicBezTo>
                    <a:pt x="13785" y="232"/>
                    <a:pt x="9502" y="804"/>
                    <a:pt x="6194" y="3127"/>
                  </a:cubicBezTo>
                  <a:cubicBezTo>
                    <a:pt x="2859" y="5464"/>
                    <a:pt x="876" y="9271"/>
                    <a:pt x="876" y="13335"/>
                  </a:cubicBezTo>
                  <a:lnTo>
                    <a:pt x="876" y="262491"/>
                  </a:lnTo>
                  <a:cubicBezTo>
                    <a:pt x="876" y="269377"/>
                    <a:pt x="6448" y="274950"/>
                    <a:pt x="13334" y="274950"/>
                  </a:cubicBezTo>
                  <a:lnTo>
                    <a:pt x="49722" y="274950"/>
                  </a:lnTo>
                  <a:cubicBezTo>
                    <a:pt x="65198" y="274950"/>
                    <a:pt x="79596" y="267650"/>
                    <a:pt x="88904" y="255863"/>
                  </a:cubicBezTo>
                  <a:cubicBezTo>
                    <a:pt x="93861" y="259633"/>
                    <a:pt x="99734" y="264048"/>
                    <a:pt x="105892" y="268672"/>
                  </a:cubicBezTo>
                  <a:cubicBezTo>
                    <a:pt x="120430" y="279610"/>
                    <a:pt x="136343" y="291543"/>
                    <a:pt x="143326" y="297396"/>
                  </a:cubicBezTo>
                  <a:cubicBezTo>
                    <a:pt x="189715" y="336229"/>
                    <a:pt x="245484" y="378165"/>
                    <a:pt x="256591" y="385464"/>
                  </a:cubicBezTo>
                  <a:cubicBezTo>
                    <a:pt x="266968" y="392277"/>
                    <a:pt x="285654" y="399529"/>
                    <a:pt x="299864" y="399529"/>
                  </a:cubicBezTo>
                  <a:cubicBezTo>
                    <a:pt x="305424" y="399529"/>
                    <a:pt x="319427" y="399529"/>
                    <a:pt x="329258" y="391219"/>
                  </a:cubicBezTo>
                  <a:cubicBezTo>
                    <a:pt x="339392" y="395197"/>
                    <a:pt x="350316" y="395003"/>
                    <a:pt x="360475" y="390525"/>
                  </a:cubicBezTo>
                  <a:cubicBezTo>
                    <a:pt x="370609" y="386060"/>
                    <a:pt x="378809" y="377642"/>
                    <a:pt x="383578" y="367409"/>
                  </a:cubicBezTo>
                  <a:cubicBezTo>
                    <a:pt x="393310" y="369404"/>
                    <a:pt x="404491" y="367944"/>
                    <a:pt x="414625" y="362859"/>
                  </a:cubicBezTo>
                  <a:cubicBezTo>
                    <a:pt x="424126" y="358102"/>
                    <a:pt x="431122" y="350900"/>
                    <a:pt x="434868" y="342481"/>
                  </a:cubicBezTo>
                  <a:cubicBezTo>
                    <a:pt x="443871" y="343308"/>
                    <a:pt x="453483" y="340377"/>
                    <a:pt x="462083" y="333794"/>
                  </a:cubicBezTo>
                  <a:cubicBezTo>
                    <a:pt x="474372" y="324401"/>
                    <a:pt x="479999" y="310528"/>
                    <a:pt x="478407" y="296842"/>
                  </a:cubicBezTo>
                  <a:lnTo>
                    <a:pt x="510008" y="279360"/>
                  </a:lnTo>
                  <a:cubicBezTo>
                    <a:pt x="519262" y="291904"/>
                    <a:pt x="533971" y="299864"/>
                    <a:pt x="550006" y="299864"/>
                  </a:cubicBezTo>
                  <a:lnTo>
                    <a:pt x="586394" y="299864"/>
                  </a:lnTo>
                  <a:cubicBezTo>
                    <a:pt x="593280" y="299864"/>
                    <a:pt x="598852" y="294292"/>
                    <a:pt x="598852" y="287406"/>
                  </a:cubicBezTo>
                  <a:lnTo>
                    <a:pt x="598852" y="38251"/>
                  </a:lnTo>
                  <a:cubicBezTo>
                    <a:pt x="598853" y="34187"/>
                    <a:pt x="596870" y="30379"/>
                    <a:pt x="593537" y="28043"/>
                  </a:cubicBezTo>
                  <a:close/>
                  <a:moveTo>
                    <a:pt x="446962" y="314003"/>
                  </a:moveTo>
                  <a:cubicBezTo>
                    <a:pt x="442740" y="317239"/>
                    <a:pt x="436828" y="319040"/>
                    <a:pt x="434200" y="316412"/>
                  </a:cubicBezTo>
                  <a:cubicBezTo>
                    <a:pt x="434066" y="316278"/>
                    <a:pt x="433858" y="316291"/>
                    <a:pt x="433720" y="316162"/>
                  </a:cubicBezTo>
                  <a:cubicBezTo>
                    <a:pt x="433482" y="315941"/>
                    <a:pt x="433364" y="315644"/>
                    <a:pt x="433106" y="315438"/>
                  </a:cubicBezTo>
                  <a:cubicBezTo>
                    <a:pt x="424200" y="308406"/>
                    <a:pt x="384296" y="267578"/>
                    <a:pt x="359636" y="241859"/>
                  </a:cubicBezTo>
                  <a:cubicBezTo>
                    <a:pt x="354880" y="236883"/>
                    <a:pt x="346984" y="236700"/>
                    <a:pt x="342032" y="241482"/>
                  </a:cubicBezTo>
                  <a:cubicBezTo>
                    <a:pt x="337057" y="246239"/>
                    <a:pt x="336886" y="254122"/>
                    <a:pt x="341655" y="259086"/>
                  </a:cubicBezTo>
                  <a:cubicBezTo>
                    <a:pt x="347443" y="265127"/>
                    <a:pt x="393908" y="313520"/>
                    <a:pt x="412505" y="330445"/>
                  </a:cubicBezTo>
                  <a:cubicBezTo>
                    <a:pt x="411116" y="335915"/>
                    <a:pt x="406045" y="339293"/>
                    <a:pt x="403470" y="340585"/>
                  </a:cubicBezTo>
                  <a:cubicBezTo>
                    <a:pt x="395489" y="344587"/>
                    <a:pt x="387168" y="343918"/>
                    <a:pt x="384053" y="341023"/>
                  </a:cubicBezTo>
                  <a:cubicBezTo>
                    <a:pt x="383961" y="340936"/>
                    <a:pt x="383822" y="340941"/>
                    <a:pt x="383727" y="340857"/>
                  </a:cubicBezTo>
                  <a:cubicBezTo>
                    <a:pt x="383575" y="340721"/>
                    <a:pt x="383508" y="340531"/>
                    <a:pt x="383346" y="340402"/>
                  </a:cubicBezTo>
                  <a:cubicBezTo>
                    <a:pt x="368406" y="328467"/>
                    <a:pt x="330924" y="288636"/>
                    <a:pt x="322444" y="279415"/>
                  </a:cubicBezTo>
                  <a:cubicBezTo>
                    <a:pt x="317784" y="274341"/>
                    <a:pt x="309913" y="274025"/>
                    <a:pt x="304840" y="278673"/>
                  </a:cubicBezTo>
                  <a:cubicBezTo>
                    <a:pt x="299779" y="283333"/>
                    <a:pt x="299438" y="291216"/>
                    <a:pt x="304098" y="296277"/>
                  </a:cubicBezTo>
                  <a:cubicBezTo>
                    <a:pt x="304507" y="296720"/>
                    <a:pt x="341240" y="336344"/>
                    <a:pt x="361872" y="354749"/>
                  </a:cubicBezTo>
                  <a:cubicBezTo>
                    <a:pt x="359844" y="360575"/>
                    <a:pt x="355713" y="365399"/>
                    <a:pt x="350413" y="367739"/>
                  </a:cubicBezTo>
                  <a:cubicBezTo>
                    <a:pt x="346502" y="369477"/>
                    <a:pt x="340384" y="370368"/>
                    <a:pt x="333394" y="365202"/>
                  </a:cubicBezTo>
                  <a:cubicBezTo>
                    <a:pt x="315504" y="350033"/>
                    <a:pt x="279601" y="311815"/>
                    <a:pt x="272540" y="304257"/>
                  </a:cubicBezTo>
                  <a:cubicBezTo>
                    <a:pt x="267856" y="299220"/>
                    <a:pt x="259948" y="298966"/>
                    <a:pt x="254936" y="303662"/>
                  </a:cubicBezTo>
                  <a:cubicBezTo>
                    <a:pt x="249911" y="308358"/>
                    <a:pt x="249644" y="316242"/>
                    <a:pt x="254340" y="321266"/>
                  </a:cubicBezTo>
                  <a:cubicBezTo>
                    <a:pt x="262712" y="330226"/>
                    <a:pt x="287456" y="356453"/>
                    <a:pt x="306267" y="374211"/>
                  </a:cubicBezTo>
                  <a:cubicBezTo>
                    <a:pt x="304166" y="374467"/>
                    <a:pt x="301960" y="374613"/>
                    <a:pt x="299864" y="374613"/>
                  </a:cubicBezTo>
                  <a:cubicBezTo>
                    <a:pt x="291615" y="374613"/>
                    <a:pt x="277443" y="369346"/>
                    <a:pt x="270277" y="364637"/>
                  </a:cubicBezTo>
                  <a:cubicBezTo>
                    <a:pt x="261543" y="358894"/>
                    <a:pt x="206698" y="317969"/>
                    <a:pt x="159336" y="278307"/>
                  </a:cubicBezTo>
                  <a:cubicBezTo>
                    <a:pt x="152171" y="272297"/>
                    <a:pt x="135820" y="259998"/>
                    <a:pt x="120856" y="248757"/>
                  </a:cubicBezTo>
                  <a:cubicBezTo>
                    <a:pt x="112835" y="242736"/>
                    <a:pt x="105446" y="237185"/>
                    <a:pt x="100000" y="232995"/>
                  </a:cubicBezTo>
                  <a:lnTo>
                    <a:pt x="146645" y="108593"/>
                  </a:lnTo>
                  <a:cubicBezTo>
                    <a:pt x="158752" y="108064"/>
                    <a:pt x="174894" y="106668"/>
                    <a:pt x="191977" y="105161"/>
                  </a:cubicBezTo>
                  <a:cubicBezTo>
                    <a:pt x="201640" y="104310"/>
                    <a:pt x="211310" y="103480"/>
                    <a:pt x="220553" y="102760"/>
                  </a:cubicBezTo>
                  <a:cubicBezTo>
                    <a:pt x="206348" y="117336"/>
                    <a:pt x="185227" y="143465"/>
                    <a:pt x="188011" y="167949"/>
                  </a:cubicBezTo>
                  <a:cubicBezTo>
                    <a:pt x="189289" y="179093"/>
                    <a:pt x="195384" y="188376"/>
                    <a:pt x="205664" y="194800"/>
                  </a:cubicBezTo>
                  <a:cubicBezTo>
                    <a:pt x="211504" y="198449"/>
                    <a:pt x="218707" y="200298"/>
                    <a:pt x="227053" y="200298"/>
                  </a:cubicBezTo>
                  <a:cubicBezTo>
                    <a:pt x="244754" y="200298"/>
                    <a:pt x="268210" y="191478"/>
                    <a:pt x="281860" y="174530"/>
                  </a:cubicBezTo>
                  <a:cubicBezTo>
                    <a:pt x="293575" y="172839"/>
                    <a:pt x="301483" y="169847"/>
                    <a:pt x="310121" y="165564"/>
                  </a:cubicBezTo>
                  <a:cubicBezTo>
                    <a:pt x="324720" y="179287"/>
                    <a:pt x="344295" y="195420"/>
                    <a:pt x="364856" y="212366"/>
                  </a:cubicBezTo>
                  <a:cubicBezTo>
                    <a:pt x="400648" y="241856"/>
                    <a:pt x="441221" y="275288"/>
                    <a:pt x="451952" y="294036"/>
                  </a:cubicBezTo>
                  <a:cubicBezTo>
                    <a:pt x="457923" y="304464"/>
                    <a:pt x="449639" y="311959"/>
                    <a:pt x="446962" y="314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1" name="Gráfico 34">
            <a:extLst>
              <a:ext uri="{FF2B5EF4-FFF2-40B4-BE49-F238E27FC236}">
                <a16:creationId xmlns:a16="http://schemas.microsoft.com/office/drawing/2014/main" id="{BFB579CA-4E9A-BC4B-B581-DAFA89BFB4A1}"/>
              </a:ext>
            </a:extLst>
          </p:cNvPr>
          <p:cNvGrpSpPr/>
          <p:nvPr/>
        </p:nvGrpSpPr>
        <p:grpSpPr>
          <a:xfrm>
            <a:off x="18422583" y="7165842"/>
            <a:ext cx="1254040" cy="1254040"/>
            <a:chOff x="9746101" y="265551"/>
            <a:chExt cx="597977" cy="597977"/>
          </a:xfrm>
          <a:solidFill>
            <a:schemeClr val="bg1"/>
          </a:solidFill>
        </p:grpSpPr>
        <p:sp>
          <p:nvSpPr>
            <p:cNvPr id="72" name="Forma libre 311">
              <a:extLst>
                <a:ext uri="{FF2B5EF4-FFF2-40B4-BE49-F238E27FC236}">
                  <a16:creationId xmlns:a16="http://schemas.microsoft.com/office/drawing/2014/main" id="{1624C2D2-3B00-A04F-83EE-DF24E798D81A}"/>
                </a:ext>
              </a:extLst>
            </p:cNvPr>
            <p:cNvSpPr/>
            <p:nvPr/>
          </p:nvSpPr>
          <p:spPr>
            <a:xfrm>
              <a:off x="9934907" y="414195"/>
              <a:ext cx="82875" cy="164476"/>
            </a:xfrm>
            <a:custGeom>
              <a:avLst/>
              <a:gdLst>
                <a:gd name="connsiteX0" fmla="*/ 41756 w 82875"/>
                <a:gd name="connsiteY0" fmla="*/ 41756 h 164475"/>
                <a:gd name="connsiteX1" fmla="*/ 68956 w 82875"/>
                <a:gd name="connsiteY1" fmla="*/ 41756 h 164475"/>
                <a:gd name="connsiteX2" fmla="*/ 82557 w 82875"/>
                <a:gd name="connsiteY2" fmla="*/ 28156 h 164475"/>
                <a:gd name="connsiteX3" fmla="*/ 68957 w 82875"/>
                <a:gd name="connsiteY3" fmla="*/ 14557 h 164475"/>
                <a:gd name="connsiteX4" fmla="*/ 55357 w 82875"/>
                <a:gd name="connsiteY4" fmla="*/ 14557 h 164475"/>
                <a:gd name="connsiteX5" fmla="*/ 41756 w 82875"/>
                <a:gd name="connsiteY5" fmla="*/ 956 h 164475"/>
                <a:gd name="connsiteX6" fmla="*/ 28156 w 82875"/>
                <a:gd name="connsiteY6" fmla="*/ 14557 h 164475"/>
                <a:gd name="connsiteX7" fmla="*/ 28156 w 82875"/>
                <a:gd name="connsiteY7" fmla="*/ 17062 h 164475"/>
                <a:gd name="connsiteX8" fmla="*/ 956 w 82875"/>
                <a:gd name="connsiteY8" fmla="*/ 55357 h 164475"/>
                <a:gd name="connsiteX9" fmla="*/ 41756 w 82875"/>
                <a:gd name="connsiteY9" fmla="*/ 96157 h 164475"/>
                <a:gd name="connsiteX10" fmla="*/ 55357 w 82875"/>
                <a:gd name="connsiteY10" fmla="*/ 109757 h 164475"/>
                <a:gd name="connsiteX11" fmla="*/ 41756 w 82875"/>
                <a:gd name="connsiteY11" fmla="*/ 123358 h 164475"/>
                <a:gd name="connsiteX12" fmla="*/ 14557 w 82875"/>
                <a:gd name="connsiteY12" fmla="*/ 123358 h 164475"/>
                <a:gd name="connsiteX13" fmla="*/ 956 w 82875"/>
                <a:gd name="connsiteY13" fmla="*/ 136958 h 164475"/>
                <a:gd name="connsiteX14" fmla="*/ 14557 w 82875"/>
                <a:gd name="connsiteY14" fmla="*/ 150559 h 164475"/>
                <a:gd name="connsiteX15" fmla="*/ 28157 w 82875"/>
                <a:gd name="connsiteY15" fmla="*/ 150559 h 164475"/>
                <a:gd name="connsiteX16" fmla="*/ 41758 w 82875"/>
                <a:gd name="connsiteY16" fmla="*/ 164159 h 164475"/>
                <a:gd name="connsiteX17" fmla="*/ 55358 w 82875"/>
                <a:gd name="connsiteY17" fmla="*/ 150559 h 164475"/>
                <a:gd name="connsiteX18" fmla="*/ 55358 w 82875"/>
                <a:gd name="connsiteY18" fmla="*/ 148054 h 164475"/>
                <a:gd name="connsiteX19" fmla="*/ 82558 w 82875"/>
                <a:gd name="connsiteY19" fmla="*/ 109759 h 164475"/>
                <a:gd name="connsiteX20" fmla="*/ 41758 w 82875"/>
                <a:gd name="connsiteY20" fmla="*/ 68959 h 164475"/>
                <a:gd name="connsiteX21" fmla="*/ 28157 w 82875"/>
                <a:gd name="connsiteY21" fmla="*/ 55358 h 164475"/>
                <a:gd name="connsiteX22" fmla="*/ 41756 w 82875"/>
                <a:gd name="connsiteY22" fmla="*/ 41756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875" h="164475">
                  <a:moveTo>
                    <a:pt x="41756" y="41756"/>
                  </a:moveTo>
                  <a:lnTo>
                    <a:pt x="68956" y="41756"/>
                  </a:lnTo>
                  <a:cubicBezTo>
                    <a:pt x="76473" y="41756"/>
                    <a:pt x="82557" y="35673"/>
                    <a:pt x="82557" y="28156"/>
                  </a:cubicBezTo>
                  <a:cubicBezTo>
                    <a:pt x="82557" y="20639"/>
                    <a:pt x="76473" y="14557"/>
                    <a:pt x="68957" y="14557"/>
                  </a:cubicBezTo>
                  <a:lnTo>
                    <a:pt x="55357" y="14557"/>
                  </a:lnTo>
                  <a:cubicBezTo>
                    <a:pt x="55357" y="7039"/>
                    <a:pt x="49274" y="956"/>
                    <a:pt x="41756" y="956"/>
                  </a:cubicBezTo>
                  <a:cubicBezTo>
                    <a:pt x="34239" y="956"/>
                    <a:pt x="28156" y="7039"/>
                    <a:pt x="28156" y="14557"/>
                  </a:cubicBezTo>
                  <a:lnTo>
                    <a:pt x="28156" y="17062"/>
                  </a:lnTo>
                  <a:cubicBezTo>
                    <a:pt x="12360" y="22695"/>
                    <a:pt x="956" y="37650"/>
                    <a:pt x="956" y="55357"/>
                  </a:cubicBezTo>
                  <a:cubicBezTo>
                    <a:pt x="956" y="77856"/>
                    <a:pt x="19258" y="96157"/>
                    <a:pt x="41756" y="96157"/>
                  </a:cubicBezTo>
                  <a:cubicBezTo>
                    <a:pt x="49247" y="96157"/>
                    <a:pt x="55357" y="102253"/>
                    <a:pt x="55357" y="109757"/>
                  </a:cubicBezTo>
                  <a:cubicBezTo>
                    <a:pt x="55357" y="117262"/>
                    <a:pt x="49247" y="123358"/>
                    <a:pt x="41756" y="123358"/>
                  </a:cubicBezTo>
                  <a:lnTo>
                    <a:pt x="14557" y="123358"/>
                  </a:lnTo>
                  <a:cubicBezTo>
                    <a:pt x="7039" y="123358"/>
                    <a:pt x="956" y="129441"/>
                    <a:pt x="956" y="136958"/>
                  </a:cubicBezTo>
                  <a:cubicBezTo>
                    <a:pt x="956" y="144476"/>
                    <a:pt x="7039" y="150559"/>
                    <a:pt x="14557" y="150559"/>
                  </a:cubicBezTo>
                  <a:lnTo>
                    <a:pt x="28157" y="150559"/>
                  </a:lnTo>
                  <a:cubicBezTo>
                    <a:pt x="28157" y="158076"/>
                    <a:pt x="34240" y="164159"/>
                    <a:pt x="41758" y="164159"/>
                  </a:cubicBezTo>
                  <a:cubicBezTo>
                    <a:pt x="49275" y="164159"/>
                    <a:pt x="55358" y="158076"/>
                    <a:pt x="55358" y="150559"/>
                  </a:cubicBezTo>
                  <a:lnTo>
                    <a:pt x="55358" y="148054"/>
                  </a:lnTo>
                  <a:cubicBezTo>
                    <a:pt x="71154" y="142421"/>
                    <a:pt x="82558" y="127466"/>
                    <a:pt x="82558" y="109759"/>
                  </a:cubicBezTo>
                  <a:cubicBezTo>
                    <a:pt x="82558" y="87260"/>
                    <a:pt x="64256" y="68959"/>
                    <a:pt x="41758" y="68959"/>
                  </a:cubicBezTo>
                  <a:cubicBezTo>
                    <a:pt x="34267" y="68959"/>
                    <a:pt x="28157" y="62863"/>
                    <a:pt x="28157" y="55358"/>
                  </a:cubicBezTo>
                  <a:cubicBezTo>
                    <a:pt x="28157" y="47853"/>
                    <a:pt x="34266" y="41756"/>
                    <a:pt x="41756" y="41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312">
              <a:extLst>
                <a:ext uri="{FF2B5EF4-FFF2-40B4-BE49-F238E27FC236}">
                  <a16:creationId xmlns:a16="http://schemas.microsoft.com/office/drawing/2014/main" id="{D6A717EB-2E0C-E844-A708-6B0AE9745CC2}"/>
                </a:ext>
              </a:extLst>
            </p:cNvPr>
            <p:cNvSpPr/>
            <p:nvPr/>
          </p:nvSpPr>
          <p:spPr>
            <a:xfrm>
              <a:off x="9745145" y="264595"/>
              <a:ext cx="599252" cy="599252"/>
            </a:xfrm>
            <a:custGeom>
              <a:avLst/>
              <a:gdLst>
                <a:gd name="connsiteX0" fmla="*/ 591389 w 599252"/>
                <a:gd name="connsiteY0" fmla="*/ 552927 h 599252"/>
                <a:gd name="connsiteX1" fmla="*/ 413535 w 599252"/>
                <a:gd name="connsiteY1" fmla="*/ 375072 h 599252"/>
                <a:gd name="connsiteX2" fmla="*/ 463358 w 599252"/>
                <a:gd name="connsiteY2" fmla="*/ 232157 h 599252"/>
                <a:gd name="connsiteX3" fmla="*/ 232157 w 599252"/>
                <a:gd name="connsiteY3" fmla="*/ 956 h 599252"/>
                <a:gd name="connsiteX4" fmla="*/ 956 w 599252"/>
                <a:gd name="connsiteY4" fmla="*/ 232157 h 599252"/>
                <a:gd name="connsiteX5" fmla="*/ 232157 w 599252"/>
                <a:gd name="connsiteY5" fmla="*/ 463357 h 599252"/>
                <a:gd name="connsiteX6" fmla="*/ 375073 w 599252"/>
                <a:gd name="connsiteY6" fmla="*/ 413535 h 599252"/>
                <a:gd name="connsiteX7" fmla="*/ 552926 w 599252"/>
                <a:gd name="connsiteY7" fmla="*/ 591388 h 599252"/>
                <a:gd name="connsiteX8" fmla="*/ 572157 w 599252"/>
                <a:gd name="connsiteY8" fmla="*/ 599357 h 599252"/>
                <a:gd name="connsiteX9" fmla="*/ 591388 w 599252"/>
                <a:gd name="connsiteY9" fmla="*/ 591388 h 599252"/>
                <a:gd name="connsiteX10" fmla="*/ 591389 w 599252"/>
                <a:gd name="connsiteY10" fmla="*/ 552927 h 599252"/>
                <a:gd name="connsiteX11" fmla="*/ 232157 w 599252"/>
                <a:gd name="connsiteY11" fmla="*/ 408958 h 599252"/>
                <a:gd name="connsiteX12" fmla="*/ 55356 w 599252"/>
                <a:gd name="connsiteY12" fmla="*/ 232157 h 599252"/>
                <a:gd name="connsiteX13" fmla="*/ 232157 w 599252"/>
                <a:gd name="connsiteY13" fmla="*/ 55356 h 599252"/>
                <a:gd name="connsiteX14" fmla="*/ 408958 w 599252"/>
                <a:gd name="connsiteY14" fmla="*/ 232157 h 599252"/>
                <a:gd name="connsiteX15" fmla="*/ 232157 w 599252"/>
                <a:gd name="connsiteY15" fmla="*/ 408958 h 599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9252" h="599252">
                  <a:moveTo>
                    <a:pt x="591389" y="552927"/>
                  </a:moveTo>
                  <a:lnTo>
                    <a:pt x="413535" y="375072"/>
                  </a:lnTo>
                  <a:cubicBezTo>
                    <a:pt x="444631" y="335693"/>
                    <a:pt x="463358" y="286114"/>
                    <a:pt x="463358" y="232157"/>
                  </a:cubicBezTo>
                  <a:cubicBezTo>
                    <a:pt x="463358" y="104670"/>
                    <a:pt x="359630" y="956"/>
                    <a:pt x="232157" y="956"/>
                  </a:cubicBezTo>
                  <a:cubicBezTo>
                    <a:pt x="104683" y="956"/>
                    <a:pt x="956" y="104670"/>
                    <a:pt x="956" y="232157"/>
                  </a:cubicBezTo>
                  <a:cubicBezTo>
                    <a:pt x="956" y="359643"/>
                    <a:pt x="104683" y="463357"/>
                    <a:pt x="232157" y="463357"/>
                  </a:cubicBezTo>
                  <a:cubicBezTo>
                    <a:pt x="286110" y="463357"/>
                    <a:pt x="335692" y="444632"/>
                    <a:pt x="375073" y="413535"/>
                  </a:cubicBezTo>
                  <a:lnTo>
                    <a:pt x="552926" y="591388"/>
                  </a:lnTo>
                  <a:cubicBezTo>
                    <a:pt x="558239" y="596701"/>
                    <a:pt x="565198" y="599357"/>
                    <a:pt x="572157" y="599357"/>
                  </a:cubicBezTo>
                  <a:cubicBezTo>
                    <a:pt x="579116" y="599357"/>
                    <a:pt x="586076" y="596701"/>
                    <a:pt x="591388" y="591388"/>
                  </a:cubicBezTo>
                  <a:cubicBezTo>
                    <a:pt x="602015" y="580764"/>
                    <a:pt x="602015" y="563552"/>
                    <a:pt x="591389" y="552927"/>
                  </a:cubicBezTo>
                  <a:close/>
                  <a:moveTo>
                    <a:pt x="232157" y="408958"/>
                  </a:moveTo>
                  <a:cubicBezTo>
                    <a:pt x="134672" y="408958"/>
                    <a:pt x="55356" y="329642"/>
                    <a:pt x="55356" y="232157"/>
                  </a:cubicBezTo>
                  <a:cubicBezTo>
                    <a:pt x="55356" y="134672"/>
                    <a:pt x="134671" y="55356"/>
                    <a:pt x="232157" y="55356"/>
                  </a:cubicBezTo>
                  <a:cubicBezTo>
                    <a:pt x="329642" y="55357"/>
                    <a:pt x="408958" y="134672"/>
                    <a:pt x="408958" y="232157"/>
                  </a:cubicBezTo>
                  <a:cubicBezTo>
                    <a:pt x="408958" y="329642"/>
                    <a:pt x="329642" y="408958"/>
                    <a:pt x="232157" y="408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541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own Arrow 45">
            <a:extLst>
              <a:ext uri="{FF2B5EF4-FFF2-40B4-BE49-F238E27FC236}">
                <a16:creationId xmlns:a16="http://schemas.microsoft.com/office/drawing/2014/main" id="{B97A20B1-21EC-EA40-B382-9E959C431AF1}"/>
              </a:ext>
            </a:extLst>
          </p:cNvPr>
          <p:cNvSpPr/>
          <p:nvPr/>
        </p:nvSpPr>
        <p:spPr>
          <a:xfrm rot="13500000">
            <a:off x="16870578" y="4538636"/>
            <a:ext cx="3559497" cy="718615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C1BF04F5-35C9-234F-B6C7-816A78AB2A87}"/>
              </a:ext>
            </a:extLst>
          </p:cNvPr>
          <p:cNvSpPr/>
          <p:nvPr/>
        </p:nvSpPr>
        <p:spPr>
          <a:xfrm rot="18900000">
            <a:off x="12458015" y="5156476"/>
            <a:ext cx="3559497" cy="718615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6BB69561-CE90-9A40-8EAB-74D1BD242293}"/>
              </a:ext>
            </a:extLst>
          </p:cNvPr>
          <p:cNvSpPr/>
          <p:nvPr/>
        </p:nvSpPr>
        <p:spPr>
          <a:xfrm rot="13500000">
            <a:off x="7997584" y="4515964"/>
            <a:ext cx="3565261" cy="718615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A8475D38-57B3-1B49-B1FE-AE25AF26C6CF}"/>
              </a:ext>
            </a:extLst>
          </p:cNvPr>
          <p:cNvSpPr/>
          <p:nvPr/>
        </p:nvSpPr>
        <p:spPr>
          <a:xfrm rot="18900000">
            <a:off x="3588269" y="5098169"/>
            <a:ext cx="3559497" cy="71861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F96EED-76E1-7B4B-8DFE-FA78D90C8985}"/>
              </a:ext>
            </a:extLst>
          </p:cNvPr>
          <p:cNvSpPr/>
          <p:nvPr/>
        </p:nvSpPr>
        <p:spPr>
          <a:xfrm>
            <a:off x="5656391" y="1015411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7A97A1-8194-AA44-BA33-5C61F3C1697D}"/>
              </a:ext>
            </a:extLst>
          </p:cNvPr>
          <p:cNvSpPr/>
          <p:nvPr/>
        </p:nvSpPr>
        <p:spPr>
          <a:xfrm>
            <a:off x="10121041" y="609470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656581-BC34-C84B-A4A4-BD9E8EA411E5}"/>
              </a:ext>
            </a:extLst>
          </p:cNvPr>
          <p:cNvSpPr/>
          <p:nvPr/>
        </p:nvSpPr>
        <p:spPr>
          <a:xfrm>
            <a:off x="14553256" y="1015411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362BBF-E5B2-2E40-B5EF-D1C9AE84B890}"/>
              </a:ext>
            </a:extLst>
          </p:cNvPr>
          <p:cNvSpPr/>
          <p:nvPr/>
        </p:nvSpPr>
        <p:spPr>
          <a:xfrm>
            <a:off x="19017906" y="609470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D76CB1-8687-FB4A-A54A-7D5B73062877}"/>
              </a:ext>
            </a:extLst>
          </p:cNvPr>
          <p:cNvSpPr txBox="1"/>
          <p:nvPr/>
        </p:nvSpPr>
        <p:spPr>
          <a:xfrm>
            <a:off x="4914953" y="11488540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4650A2-F972-F940-833B-DB81B22C954A}"/>
              </a:ext>
            </a:extLst>
          </p:cNvPr>
          <p:cNvSpPr txBox="1"/>
          <p:nvPr/>
        </p:nvSpPr>
        <p:spPr>
          <a:xfrm>
            <a:off x="9323860" y="4190933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F2B3DA-3C06-5E45-A075-407D6FB01884}"/>
              </a:ext>
            </a:extLst>
          </p:cNvPr>
          <p:cNvSpPr txBox="1"/>
          <p:nvPr/>
        </p:nvSpPr>
        <p:spPr>
          <a:xfrm>
            <a:off x="13784633" y="11488540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377FDE-9A1D-034D-AC3F-0F5696109814}"/>
              </a:ext>
            </a:extLst>
          </p:cNvPr>
          <p:cNvSpPr txBox="1"/>
          <p:nvPr/>
        </p:nvSpPr>
        <p:spPr>
          <a:xfrm>
            <a:off x="18124960" y="4190933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7" name="Gráfico 224">
            <a:extLst>
              <a:ext uri="{FF2B5EF4-FFF2-40B4-BE49-F238E27FC236}">
                <a16:creationId xmlns:a16="http://schemas.microsoft.com/office/drawing/2014/main" id="{C8793637-E766-DD45-A18E-3593457184BC}"/>
              </a:ext>
            </a:extLst>
          </p:cNvPr>
          <p:cNvSpPr/>
          <p:nvPr/>
        </p:nvSpPr>
        <p:spPr>
          <a:xfrm>
            <a:off x="8115922" y="8749553"/>
            <a:ext cx="768578" cy="1024771"/>
          </a:xfrm>
          <a:custGeom>
            <a:avLst/>
            <a:gdLst>
              <a:gd name="connsiteX0" fmla="*/ 214062 w 428123"/>
              <a:gd name="connsiteY0" fmla="*/ 0 h 570831"/>
              <a:gd name="connsiteX1" fmla="*/ 0 w 428123"/>
              <a:gd name="connsiteY1" fmla="*/ 214062 h 570831"/>
              <a:gd name="connsiteX2" fmla="*/ 4991 w 428123"/>
              <a:gd name="connsiteY2" fmla="*/ 223490 h 570831"/>
              <a:gd name="connsiteX3" fmla="*/ 5435 w 428123"/>
              <a:gd name="connsiteY3" fmla="*/ 224049 h 570831"/>
              <a:gd name="connsiteX4" fmla="*/ 173790 w 428123"/>
              <a:gd name="connsiteY4" fmla="*/ 332984 h 570831"/>
              <a:gd name="connsiteX5" fmla="*/ 107031 w 428123"/>
              <a:gd name="connsiteY5" fmla="*/ 332984 h 570831"/>
              <a:gd name="connsiteX6" fmla="*/ 95138 w 428123"/>
              <a:gd name="connsiteY6" fmla="*/ 344877 h 570831"/>
              <a:gd name="connsiteX7" fmla="*/ 95138 w 428123"/>
              <a:gd name="connsiteY7" fmla="*/ 558938 h 570831"/>
              <a:gd name="connsiteX8" fmla="*/ 107031 w 428123"/>
              <a:gd name="connsiteY8" fmla="*/ 570831 h 570831"/>
              <a:gd name="connsiteX9" fmla="*/ 321092 w 428123"/>
              <a:gd name="connsiteY9" fmla="*/ 570831 h 570831"/>
              <a:gd name="connsiteX10" fmla="*/ 332985 w 428123"/>
              <a:gd name="connsiteY10" fmla="*/ 558938 h 570831"/>
              <a:gd name="connsiteX11" fmla="*/ 332985 w 428123"/>
              <a:gd name="connsiteY11" fmla="*/ 344877 h 570831"/>
              <a:gd name="connsiteX12" fmla="*/ 321092 w 428123"/>
              <a:gd name="connsiteY12" fmla="*/ 332984 h 570831"/>
              <a:gd name="connsiteX13" fmla="*/ 254333 w 428123"/>
              <a:gd name="connsiteY13" fmla="*/ 332984 h 570831"/>
              <a:gd name="connsiteX14" fmla="*/ 422688 w 428123"/>
              <a:gd name="connsiteY14" fmla="*/ 224049 h 570831"/>
              <a:gd name="connsiteX15" fmla="*/ 423132 w 428123"/>
              <a:gd name="connsiteY15" fmla="*/ 223490 h 570831"/>
              <a:gd name="connsiteX16" fmla="*/ 428123 w 428123"/>
              <a:gd name="connsiteY16" fmla="*/ 214062 h 570831"/>
              <a:gd name="connsiteX17" fmla="*/ 214062 w 428123"/>
              <a:gd name="connsiteY17" fmla="*/ 0 h 570831"/>
              <a:gd name="connsiteX18" fmla="*/ 214062 w 428123"/>
              <a:gd name="connsiteY18" fmla="*/ 23784 h 570831"/>
              <a:gd name="connsiteX19" fmla="*/ 268479 w 428123"/>
              <a:gd name="connsiteY19" fmla="*/ 178949 h 570831"/>
              <a:gd name="connsiteX20" fmla="*/ 214062 w 428123"/>
              <a:gd name="connsiteY20" fmla="*/ 166492 h 570831"/>
              <a:gd name="connsiteX21" fmla="*/ 159646 w 428123"/>
              <a:gd name="connsiteY21" fmla="*/ 178949 h 570831"/>
              <a:gd name="connsiteX22" fmla="*/ 214062 w 428123"/>
              <a:gd name="connsiteY22" fmla="*/ 23784 h 570831"/>
              <a:gd name="connsiteX23" fmla="*/ 214062 w 428123"/>
              <a:gd name="connsiteY23" fmla="*/ 190277 h 570831"/>
              <a:gd name="connsiteX24" fmla="*/ 269052 w 428123"/>
              <a:gd name="connsiteY24" fmla="*/ 212154 h 570831"/>
              <a:gd name="connsiteX25" fmla="*/ 214062 w 428123"/>
              <a:gd name="connsiteY25" fmla="*/ 318909 h 570831"/>
              <a:gd name="connsiteX26" fmla="*/ 159071 w 428123"/>
              <a:gd name="connsiteY26" fmla="*/ 212154 h 570831"/>
              <a:gd name="connsiteX27" fmla="*/ 214062 w 428123"/>
              <a:gd name="connsiteY27" fmla="*/ 190277 h 570831"/>
              <a:gd name="connsiteX28" fmla="*/ 25781 w 428123"/>
              <a:gd name="connsiteY28" fmla="*/ 208882 h 570831"/>
              <a:gd name="connsiteX29" fmla="*/ 79274 w 428123"/>
              <a:gd name="connsiteY29" fmla="*/ 190276 h 570831"/>
              <a:gd name="connsiteX30" fmla="*/ 134787 w 428123"/>
              <a:gd name="connsiteY30" fmla="*/ 214061 h 570831"/>
              <a:gd name="connsiteX31" fmla="*/ 134873 w 428123"/>
              <a:gd name="connsiteY31" fmla="*/ 214484 h 570831"/>
              <a:gd name="connsiteX32" fmla="*/ 135339 w 428123"/>
              <a:gd name="connsiteY32" fmla="*/ 216796 h 570831"/>
              <a:gd name="connsiteX33" fmla="*/ 135996 w 428123"/>
              <a:gd name="connsiteY33" fmla="*/ 219098 h 570831"/>
              <a:gd name="connsiteX34" fmla="*/ 136112 w 428123"/>
              <a:gd name="connsiteY34" fmla="*/ 219507 h 570831"/>
              <a:gd name="connsiteX35" fmla="*/ 183057 w 428123"/>
              <a:gd name="connsiteY35" fmla="*/ 310645 h 570831"/>
              <a:gd name="connsiteX36" fmla="*/ 25781 w 428123"/>
              <a:gd name="connsiteY36" fmla="*/ 208882 h 570831"/>
              <a:gd name="connsiteX37" fmla="*/ 309200 w 428123"/>
              <a:gd name="connsiteY37" fmla="*/ 547047 h 570831"/>
              <a:gd name="connsiteX38" fmla="*/ 118924 w 428123"/>
              <a:gd name="connsiteY38" fmla="*/ 547047 h 570831"/>
              <a:gd name="connsiteX39" fmla="*/ 118924 w 428123"/>
              <a:gd name="connsiteY39" fmla="*/ 523263 h 570831"/>
              <a:gd name="connsiteX40" fmla="*/ 309201 w 428123"/>
              <a:gd name="connsiteY40" fmla="*/ 523263 h 570831"/>
              <a:gd name="connsiteX41" fmla="*/ 309201 w 428123"/>
              <a:gd name="connsiteY41" fmla="*/ 547047 h 570831"/>
              <a:gd name="connsiteX42" fmla="*/ 147632 w 428123"/>
              <a:gd name="connsiteY42" fmla="*/ 499477 h 570831"/>
              <a:gd name="connsiteX43" fmla="*/ 242770 w 428123"/>
              <a:gd name="connsiteY43" fmla="*/ 404339 h 570831"/>
              <a:gd name="connsiteX44" fmla="*/ 280491 w 428123"/>
              <a:gd name="connsiteY44" fmla="*/ 404339 h 570831"/>
              <a:gd name="connsiteX45" fmla="*/ 185353 w 428123"/>
              <a:gd name="connsiteY45" fmla="*/ 499477 h 570831"/>
              <a:gd name="connsiteX46" fmla="*/ 147632 w 428123"/>
              <a:gd name="connsiteY46" fmla="*/ 499477 h 570831"/>
              <a:gd name="connsiteX47" fmla="*/ 309200 w 428123"/>
              <a:gd name="connsiteY47" fmla="*/ 356769 h 570831"/>
              <a:gd name="connsiteX48" fmla="*/ 309200 w 428123"/>
              <a:gd name="connsiteY48" fmla="*/ 380554 h 570831"/>
              <a:gd name="connsiteX49" fmla="*/ 214062 w 428123"/>
              <a:gd name="connsiteY49" fmla="*/ 380554 h 570831"/>
              <a:gd name="connsiteX50" fmla="*/ 118924 w 428123"/>
              <a:gd name="connsiteY50" fmla="*/ 380554 h 570831"/>
              <a:gd name="connsiteX51" fmla="*/ 118924 w 428123"/>
              <a:gd name="connsiteY51" fmla="*/ 356769 h 570831"/>
              <a:gd name="connsiteX52" fmla="*/ 309200 w 428123"/>
              <a:gd name="connsiteY52" fmla="*/ 356769 h 570831"/>
              <a:gd name="connsiteX53" fmla="*/ 245067 w 428123"/>
              <a:gd name="connsiteY53" fmla="*/ 310646 h 570831"/>
              <a:gd name="connsiteX54" fmla="*/ 292012 w 428123"/>
              <a:gd name="connsiteY54" fmla="*/ 219508 h 570831"/>
              <a:gd name="connsiteX55" fmla="*/ 292128 w 428123"/>
              <a:gd name="connsiteY55" fmla="*/ 219099 h 570831"/>
              <a:gd name="connsiteX56" fmla="*/ 292785 w 428123"/>
              <a:gd name="connsiteY56" fmla="*/ 216798 h 570831"/>
              <a:gd name="connsiteX57" fmla="*/ 293251 w 428123"/>
              <a:gd name="connsiteY57" fmla="*/ 214485 h 570831"/>
              <a:gd name="connsiteX58" fmla="*/ 293337 w 428123"/>
              <a:gd name="connsiteY58" fmla="*/ 214062 h 570831"/>
              <a:gd name="connsiteX59" fmla="*/ 348850 w 428123"/>
              <a:gd name="connsiteY59" fmla="*/ 190277 h 570831"/>
              <a:gd name="connsiteX60" fmla="*/ 402343 w 428123"/>
              <a:gd name="connsiteY60" fmla="*/ 208883 h 570831"/>
              <a:gd name="connsiteX61" fmla="*/ 245067 w 428123"/>
              <a:gd name="connsiteY61" fmla="*/ 31064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28123" h="570831">
                <a:moveTo>
                  <a:pt x="214062" y="0"/>
                </a:moveTo>
                <a:cubicBezTo>
                  <a:pt x="96021" y="0"/>
                  <a:pt x="0" y="96032"/>
                  <a:pt x="0" y="214062"/>
                </a:cubicBezTo>
                <a:cubicBezTo>
                  <a:pt x="0" y="218004"/>
                  <a:pt x="2041" y="221327"/>
                  <a:pt x="4991" y="223490"/>
                </a:cubicBezTo>
                <a:cubicBezTo>
                  <a:pt x="5230" y="223691"/>
                  <a:pt x="5098" y="223832"/>
                  <a:pt x="5435" y="224049"/>
                </a:cubicBezTo>
                <a:lnTo>
                  <a:pt x="173790" y="332984"/>
                </a:lnTo>
                <a:lnTo>
                  <a:pt x="107031" y="332984"/>
                </a:lnTo>
                <a:cubicBezTo>
                  <a:pt x="100457" y="332984"/>
                  <a:pt x="95138" y="338303"/>
                  <a:pt x="95138" y="344877"/>
                </a:cubicBezTo>
                <a:lnTo>
                  <a:pt x="95138" y="558938"/>
                </a:lnTo>
                <a:cubicBezTo>
                  <a:pt x="95138" y="565512"/>
                  <a:pt x="100457" y="570831"/>
                  <a:pt x="107031" y="570831"/>
                </a:cubicBezTo>
                <a:lnTo>
                  <a:pt x="321092" y="570831"/>
                </a:lnTo>
                <a:cubicBezTo>
                  <a:pt x="327666" y="570831"/>
                  <a:pt x="332985" y="565512"/>
                  <a:pt x="332985" y="558938"/>
                </a:cubicBezTo>
                <a:lnTo>
                  <a:pt x="332985" y="344877"/>
                </a:lnTo>
                <a:cubicBezTo>
                  <a:pt x="332985" y="338303"/>
                  <a:pt x="327666" y="332984"/>
                  <a:pt x="321092" y="332984"/>
                </a:cubicBezTo>
                <a:lnTo>
                  <a:pt x="254333" y="332984"/>
                </a:lnTo>
                <a:lnTo>
                  <a:pt x="422688" y="224049"/>
                </a:lnTo>
                <a:cubicBezTo>
                  <a:pt x="423025" y="223832"/>
                  <a:pt x="422894" y="223690"/>
                  <a:pt x="423132" y="223490"/>
                </a:cubicBezTo>
                <a:cubicBezTo>
                  <a:pt x="426082" y="221327"/>
                  <a:pt x="428123" y="218004"/>
                  <a:pt x="428123" y="214062"/>
                </a:cubicBezTo>
                <a:cubicBezTo>
                  <a:pt x="428123" y="96032"/>
                  <a:pt x="332102" y="0"/>
                  <a:pt x="214062" y="0"/>
                </a:cubicBezTo>
                <a:close/>
                <a:moveTo>
                  <a:pt x="214062" y="23784"/>
                </a:moveTo>
                <a:cubicBezTo>
                  <a:pt x="234835" y="23784"/>
                  <a:pt x="262863" y="82038"/>
                  <a:pt x="268479" y="178949"/>
                </a:cubicBezTo>
                <a:cubicBezTo>
                  <a:pt x="254480" y="171170"/>
                  <a:pt x="235567" y="166492"/>
                  <a:pt x="214062" y="166492"/>
                </a:cubicBezTo>
                <a:cubicBezTo>
                  <a:pt x="192556" y="166492"/>
                  <a:pt x="173643" y="171171"/>
                  <a:pt x="159646" y="178949"/>
                </a:cubicBezTo>
                <a:cubicBezTo>
                  <a:pt x="165261" y="82038"/>
                  <a:pt x="193289" y="23784"/>
                  <a:pt x="214062" y="23784"/>
                </a:cubicBezTo>
                <a:close/>
                <a:moveTo>
                  <a:pt x="214062" y="190277"/>
                </a:moveTo>
                <a:cubicBezTo>
                  <a:pt x="245806" y="190277"/>
                  <a:pt x="266547" y="202615"/>
                  <a:pt x="269052" y="212154"/>
                </a:cubicBezTo>
                <a:lnTo>
                  <a:pt x="214062" y="318909"/>
                </a:lnTo>
                <a:lnTo>
                  <a:pt x="159071" y="212154"/>
                </a:lnTo>
                <a:cubicBezTo>
                  <a:pt x="161576" y="202615"/>
                  <a:pt x="182317" y="190277"/>
                  <a:pt x="214062" y="190277"/>
                </a:cubicBezTo>
                <a:close/>
                <a:moveTo>
                  <a:pt x="25781" y="208882"/>
                </a:moveTo>
                <a:cubicBezTo>
                  <a:pt x="31604" y="200021"/>
                  <a:pt x="51096" y="190276"/>
                  <a:pt x="79274" y="190276"/>
                </a:cubicBezTo>
                <a:cubicBezTo>
                  <a:pt x="113163" y="190276"/>
                  <a:pt x="134787" y="204363"/>
                  <a:pt x="134787" y="214061"/>
                </a:cubicBezTo>
                <a:cubicBezTo>
                  <a:pt x="134787" y="214211"/>
                  <a:pt x="134868" y="214335"/>
                  <a:pt x="134873" y="214484"/>
                </a:cubicBezTo>
                <a:cubicBezTo>
                  <a:pt x="134901" y="215268"/>
                  <a:pt x="135152" y="216018"/>
                  <a:pt x="135339" y="216796"/>
                </a:cubicBezTo>
                <a:cubicBezTo>
                  <a:pt x="135531" y="217586"/>
                  <a:pt x="135656" y="218379"/>
                  <a:pt x="135996" y="219098"/>
                </a:cubicBezTo>
                <a:cubicBezTo>
                  <a:pt x="136058" y="219231"/>
                  <a:pt x="136044" y="219375"/>
                  <a:pt x="136112" y="219507"/>
                </a:cubicBezTo>
                <a:lnTo>
                  <a:pt x="183057" y="310645"/>
                </a:lnTo>
                <a:lnTo>
                  <a:pt x="25781" y="208882"/>
                </a:lnTo>
                <a:close/>
                <a:moveTo>
                  <a:pt x="309200" y="547047"/>
                </a:moveTo>
                <a:lnTo>
                  <a:pt x="118924" y="547047"/>
                </a:lnTo>
                <a:lnTo>
                  <a:pt x="118924" y="523263"/>
                </a:lnTo>
                <a:lnTo>
                  <a:pt x="309201" y="523263"/>
                </a:lnTo>
                <a:lnTo>
                  <a:pt x="309201" y="547047"/>
                </a:lnTo>
                <a:close/>
                <a:moveTo>
                  <a:pt x="147632" y="499477"/>
                </a:moveTo>
                <a:lnTo>
                  <a:pt x="242770" y="404339"/>
                </a:lnTo>
                <a:lnTo>
                  <a:pt x="280491" y="404339"/>
                </a:lnTo>
                <a:lnTo>
                  <a:pt x="185353" y="499477"/>
                </a:lnTo>
                <a:lnTo>
                  <a:pt x="147632" y="499477"/>
                </a:lnTo>
                <a:close/>
                <a:moveTo>
                  <a:pt x="309200" y="356769"/>
                </a:moveTo>
                <a:lnTo>
                  <a:pt x="309200" y="380554"/>
                </a:lnTo>
                <a:lnTo>
                  <a:pt x="214062" y="380554"/>
                </a:lnTo>
                <a:lnTo>
                  <a:pt x="118924" y="380554"/>
                </a:lnTo>
                <a:lnTo>
                  <a:pt x="118924" y="356769"/>
                </a:lnTo>
                <a:lnTo>
                  <a:pt x="309200" y="356769"/>
                </a:lnTo>
                <a:close/>
                <a:moveTo>
                  <a:pt x="245067" y="310646"/>
                </a:moveTo>
                <a:lnTo>
                  <a:pt x="292012" y="219508"/>
                </a:lnTo>
                <a:cubicBezTo>
                  <a:pt x="292080" y="219375"/>
                  <a:pt x="292066" y="219233"/>
                  <a:pt x="292128" y="219099"/>
                </a:cubicBezTo>
                <a:cubicBezTo>
                  <a:pt x="292468" y="218380"/>
                  <a:pt x="292593" y="217588"/>
                  <a:pt x="292785" y="216798"/>
                </a:cubicBezTo>
                <a:cubicBezTo>
                  <a:pt x="292972" y="216019"/>
                  <a:pt x="293223" y="215269"/>
                  <a:pt x="293251" y="214485"/>
                </a:cubicBezTo>
                <a:cubicBezTo>
                  <a:pt x="293257" y="214336"/>
                  <a:pt x="293337" y="214212"/>
                  <a:pt x="293337" y="214062"/>
                </a:cubicBezTo>
                <a:cubicBezTo>
                  <a:pt x="293337" y="204364"/>
                  <a:pt x="314962" y="190277"/>
                  <a:pt x="348850" y="190277"/>
                </a:cubicBezTo>
                <a:cubicBezTo>
                  <a:pt x="377029" y="190277"/>
                  <a:pt x="396521" y="200022"/>
                  <a:pt x="402343" y="208883"/>
                </a:cubicBezTo>
                <a:lnTo>
                  <a:pt x="245067" y="31064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Gráfico 226">
            <a:extLst>
              <a:ext uri="{FF2B5EF4-FFF2-40B4-BE49-F238E27FC236}">
                <a16:creationId xmlns:a16="http://schemas.microsoft.com/office/drawing/2014/main" id="{20B5E896-799A-004F-8B06-D1267433C1EF}"/>
              </a:ext>
            </a:extLst>
          </p:cNvPr>
          <p:cNvSpPr/>
          <p:nvPr/>
        </p:nvSpPr>
        <p:spPr>
          <a:xfrm>
            <a:off x="14456827" y="8947517"/>
            <a:ext cx="1024773" cy="768578"/>
          </a:xfrm>
          <a:custGeom>
            <a:avLst/>
            <a:gdLst>
              <a:gd name="connsiteX0" fmla="*/ 567347 w 570832"/>
              <a:gd name="connsiteY0" fmla="*/ 169976 h 428123"/>
              <a:gd name="connsiteX1" fmla="*/ 448423 w 570832"/>
              <a:gd name="connsiteY1" fmla="*/ 51054 h 428123"/>
              <a:gd name="connsiteX2" fmla="*/ 440015 w 570832"/>
              <a:gd name="connsiteY2" fmla="*/ 47570 h 428123"/>
              <a:gd name="connsiteX3" fmla="*/ 332984 w 570832"/>
              <a:gd name="connsiteY3" fmla="*/ 47570 h 428123"/>
              <a:gd name="connsiteX4" fmla="*/ 332984 w 570832"/>
              <a:gd name="connsiteY4" fmla="*/ 11893 h 428123"/>
              <a:gd name="connsiteX5" fmla="*/ 321092 w 570832"/>
              <a:gd name="connsiteY5" fmla="*/ 0 h 428123"/>
              <a:gd name="connsiteX6" fmla="*/ 47570 w 570832"/>
              <a:gd name="connsiteY6" fmla="*/ 0 h 428123"/>
              <a:gd name="connsiteX7" fmla="*/ 0 w 570832"/>
              <a:gd name="connsiteY7" fmla="*/ 47570 h 428123"/>
              <a:gd name="connsiteX8" fmla="*/ 0 w 570832"/>
              <a:gd name="connsiteY8" fmla="*/ 344878 h 428123"/>
              <a:gd name="connsiteX9" fmla="*/ 35677 w 570832"/>
              <a:gd name="connsiteY9" fmla="*/ 380555 h 428123"/>
              <a:gd name="connsiteX10" fmla="*/ 63846 w 570832"/>
              <a:gd name="connsiteY10" fmla="*/ 380555 h 428123"/>
              <a:gd name="connsiteX11" fmla="*/ 130815 w 570832"/>
              <a:gd name="connsiteY11" fmla="*/ 428123 h 428123"/>
              <a:gd name="connsiteX12" fmla="*/ 197786 w 570832"/>
              <a:gd name="connsiteY12" fmla="*/ 380554 h 428123"/>
              <a:gd name="connsiteX13" fmla="*/ 373046 w 570832"/>
              <a:gd name="connsiteY13" fmla="*/ 380554 h 428123"/>
              <a:gd name="connsiteX14" fmla="*/ 440016 w 570832"/>
              <a:gd name="connsiteY14" fmla="*/ 428123 h 428123"/>
              <a:gd name="connsiteX15" fmla="*/ 506987 w 570832"/>
              <a:gd name="connsiteY15" fmla="*/ 380554 h 428123"/>
              <a:gd name="connsiteX16" fmla="*/ 523263 w 570832"/>
              <a:gd name="connsiteY16" fmla="*/ 380554 h 428123"/>
              <a:gd name="connsiteX17" fmla="*/ 570832 w 570832"/>
              <a:gd name="connsiteY17" fmla="*/ 332984 h 428123"/>
              <a:gd name="connsiteX18" fmla="*/ 570832 w 570832"/>
              <a:gd name="connsiteY18" fmla="*/ 178385 h 428123"/>
              <a:gd name="connsiteX19" fmla="*/ 567347 w 570832"/>
              <a:gd name="connsiteY19" fmla="*/ 169976 h 428123"/>
              <a:gd name="connsiteX20" fmla="*/ 130815 w 570832"/>
              <a:gd name="connsiteY20" fmla="*/ 404339 h 428123"/>
              <a:gd name="connsiteX21" fmla="*/ 83245 w 570832"/>
              <a:gd name="connsiteY21" fmla="*/ 356769 h 428123"/>
              <a:gd name="connsiteX22" fmla="*/ 130815 w 570832"/>
              <a:gd name="connsiteY22" fmla="*/ 309200 h 428123"/>
              <a:gd name="connsiteX23" fmla="*/ 178385 w 570832"/>
              <a:gd name="connsiteY23" fmla="*/ 356769 h 428123"/>
              <a:gd name="connsiteX24" fmla="*/ 130815 w 570832"/>
              <a:gd name="connsiteY24" fmla="*/ 404339 h 428123"/>
              <a:gd name="connsiteX25" fmla="*/ 440016 w 570832"/>
              <a:gd name="connsiteY25" fmla="*/ 404339 h 428123"/>
              <a:gd name="connsiteX26" fmla="*/ 392446 w 570832"/>
              <a:gd name="connsiteY26" fmla="*/ 356769 h 428123"/>
              <a:gd name="connsiteX27" fmla="*/ 440016 w 570832"/>
              <a:gd name="connsiteY27" fmla="*/ 309200 h 428123"/>
              <a:gd name="connsiteX28" fmla="*/ 487586 w 570832"/>
              <a:gd name="connsiteY28" fmla="*/ 356769 h 428123"/>
              <a:gd name="connsiteX29" fmla="*/ 440016 w 570832"/>
              <a:gd name="connsiteY29" fmla="*/ 404339 h 428123"/>
              <a:gd name="connsiteX30" fmla="*/ 511370 w 570832"/>
              <a:gd name="connsiteY30" fmla="*/ 214062 h 428123"/>
              <a:gd name="connsiteX31" fmla="*/ 392446 w 570832"/>
              <a:gd name="connsiteY31" fmla="*/ 214062 h 428123"/>
              <a:gd name="connsiteX32" fmla="*/ 380554 w 570832"/>
              <a:gd name="connsiteY32" fmla="*/ 202169 h 428123"/>
              <a:gd name="connsiteX33" fmla="*/ 380554 w 570832"/>
              <a:gd name="connsiteY33" fmla="*/ 107031 h 428123"/>
              <a:gd name="connsiteX34" fmla="*/ 392446 w 570832"/>
              <a:gd name="connsiteY34" fmla="*/ 95138 h 428123"/>
              <a:gd name="connsiteX35" fmla="*/ 404339 w 570832"/>
              <a:gd name="connsiteY35" fmla="*/ 107031 h 428123"/>
              <a:gd name="connsiteX36" fmla="*/ 404339 w 570832"/>
              <a:gd name="connsiteY36" fmla="*/ 190277 h 428123"/>
              <a:gd name="connsiteX37" fmla="*/ 511370 w 570832"/>
              <a:gd name="connsiteY37" fmla="*/ 190277 h 428123"/>
              <a:gd name="connsiteX38" fmla="*/ 523263 w 570832"/>
              <a:gd name="connsiteY38" fmla="*/ 202170 h 428123"/>
              <a:gd name="connsiteX39" fmla="*/ 511370 w 570832"/>
              <a:gd name="connsiteY39" fmla="*/ 214062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70832" h="428123">
                <a:moveTo>
                  <a:pt x="567347" y="169976"/>
                </a:moveTo>
                <a:lnTo>
                  <a:pt x="448423" y="51054"/>
                </a:lnTo>
                <a:cubicBezTo>
                  <a:pt x="446194" y="48824"/>
                  <a:pt x="443174" y="47570"/>
                  <a:pt x="440015" y="47570"/>
                </a:cubicBezTo>
                <a:lnTo>
                  <a:pt x="332984" y="47570"/>
                </a:lnTo>
                <a:lnTo>
                  <a:pt x="332984" y="11893"/>
                </a:lnTo>
                <a:cubicBezTo>
                  <a:pt x="332985" y="5319"/>
                  <a:pt x="327666" y="0"/>
                  <a:pt x="321092" y="0"/>
                </a:cubicBezTo>
                <a:lnTo>
                  <a:pt x="47570" y="0"/>
                </a:lnTo>
                <a:cubicBezTo>
                  <a:pt x="21334" y="0"/>
                  <a:pt x="0" y="21334"/>
                  <a:pt x="0" y="47570"/>
                </a:cubicBezTo>
                <a:lnTo>
                  <a:pt x="0" y="344878"/>
                </a:lnTo>
                <a:cubicBezTo>
                  <a:pt x="0" y="364551"/>
                  <a:pt x="16003" y="380555"/>
                  <a:pt x="35677" y="380555"/>
                </a:cubicBezTo>
                <a:lnTo>
                  <a:pt x="63846" y="380555"/>
                </a:lnTo>
                <a:cubicBezTo>
                  <a:pt x="73695" y="408180"/>
                  <a:pt x="99850" y="428123"/>
                  <a:pt x="130815" y="428123"/>
                </a:cubicBezTo>
                <a:cubicBezTo>
                  <a:pt x="161782" y="428123"/>
                  <a:pt x="187936" y="408180"/>
                  <a:pt x="197786" y="380554"/>
                </a:cubicBezTo>
                <a:lnTo>
                  <a:pt x="373046" y="380554"/>
                </a:lnTo>
                <a:cubicBezTo>
                  <a:pt x="382896" y="408180"/>
                  <a:pt x="409049" y="428123"/>
                  <a:pt x="440016" y="428123"/>
                </a:cubicBezTo>
                <a:cubicBezTo>
                  <a:pt x="470982" y="428123"/>
                  <a:pt x="497137" y="408180"/>
                  <a:pt x="506987" y="380554"/>
                </a:cubicBezTo>
                <a:lnTo>
                  <a:pt x="523263" y="380554"/>
                </a:lnTo>
                <a:cubicBezTo>
                  <a:pt x="549497" y="380554"/>
                  <a:pt x="570832" y="359220"/>
                  <a:pt x="570832" y="332984"/>
                </a:cubicBezTo>
                <a:lnTo>
                  <a:pt x="570832" y="178385"/>
                </a:lnTo>
                <a:cubicBezTo>
                  <a:pt x="570831" y="175226"/>
                  <a:pt x="569577" y="172206"/>
                  <a:pt x="567347" y="169976"/>
                </a:cubicBezTo>
                <a:close/>
                <a:moveTo>
                  <a:pt x="130815" y="404339"/>
                </a:moveTo>
                <a:cubicBezTo>
                  <a:pt x="104580" y="404339"/>
                  <a:pt x="83245" y="383005"/>
                  <a:pt x="83245" y="356769"/>
                </a:cubicBezTo>
                <a:cubicBezTo>
                  <a:pt x="83245" y="330533"/>
                  <a:pt x="104579" y="309200"/>
                  <a:pt x="130815" y="309200"/>
                </a:cubicBezTo>
                <a:cubicBezTo>
                  <a:pt x="157051" y="309200"/>
                  <a:pt x="178385" y="330535"/>
                  <a:pt x="178385" y="356769"/>
                </a:cubicBezTo>
                <a:cubicBezTo>
                  <a:pt x="178385" y="383004"/>
                  <a:pt x="157051" y="404339"/>
                  <a:pt x="130815" y="404339"/>
                </a:cubicBezTo>
                <a:close/>
                <a:moveTo>
                  <a:pt x="440016" y="404339"/>
                </a:moveTo>
                <a:cubicBezTo>
                  <a:pt x="413780" y="404339"/>
                  <a:pt x="392446" y="383004"/>
                  <a:pt x="392446" y="356769"/>
                </a:cubicBezTo>
                <a:cubicBezTo>
                  <a:pt x="392446" y="330535"/>
                  <a:pt x="413780" y="309200"/>
                  <a:pt x="440016" y="309200"/>
                </a:cubicBezTo>
                <a:cubicBezTo>
                  <a:pt x="466252" y="309200"/>
                  <a:pt x="487586" y="330533"/>
                  <a:pt x="487586" y="356769"/>
                </a:cubicBezTo>
                <a:cubicBezTo>
                  <a:pt x="487586" y="383005"/>
                  <a:pt x="466251" y="404339"/>
                  <a:pt x="440016" y="404339"/>
                </a:cubicBezTo>
                <a:close/>
                <a:moveTo>
                  <a:pt x="511370" y="214062"/>
                </a:moveTo>
                <a:lnTo>
                  <a:pt x="392446" y="214062"/>
                </a:lnTo>
                <a:cubicBezTo>
                  <a:pt x="385873" y="214062"/>
                  <a:pt x="380554" y="208742"/>
                  <a:pt x="380554" y="202169"/>
                </a:cubicBezTo>
                <a:lnTo>
                  <a:pt x="380554" y="107031"/>
                </a:lnTo>
                <a:cubicBezTo>
                  <a:pt x="380554" y="100457"/>
                  <a:pt x="385873" y="95138"/>
                  <a:pt x="392446" y="95138"/>
                </a:cubicBezTo>
                <a:cubicBezTo>
                  <a:pt x="399020" y="95138"/>
                  <a:pt x="404339" y="100457"/>
                  <a:pt x="404339" y="107031"/>
                </a:cubicBezTo>
                <a:lnTo>
                  <a:pt x="404339" y="190277"/>
                </a:lnTo>
                <a:lnTo>
                  <a:pt x="511370" y="190277"/>
                </a:lnTo>
                <a:cubicBezTo>
                  <a:pt x="517943" y="190277"/>
                  <a:pt x="523263" y="195597"/>
                  <a:pt x="523263" y="202170"/>
                </a:cubicBezTo>
                <a:cubicBezTo>
                  <a:pt x="523261" y="208742"/>
                  <a:pt x="517943" y="214062"/>
                  <a:pt x="511370" y="21406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79" name="Gráfico 229">
            <a:extLst>
              <a:ext uri="{FF2B5EF4-FFF2-40B4-BE49-F238E27FC236}">
                <a16:creationId xmlns:a16="http://schemas.microsoft.com/office/drawing/2014/main" id="{5AF8A900-3E20-3A4E-ACB6-D1782F8D108A}"/>
              </a:ext>
            </a:extLst>
          </p:cNvPr>
          <p:cNvGrpSpPr/>
          <p:nvPr/>
        </p:nvGrpSpPr>
        <p:grpSpPr>
          <a:xfrm>
            <a:off x="3120326" y="6334561"/>
            <a:ext cx="939371" cy="1024772"/>
            <a:chOff x="558019" y="4123061"/>
            <a:chExt cx="523260" cy="570831"/>
          </a:xfrm>
          <a:solidFill>
            <a:schemeClr val="bg1"/>
          </a:solidFill>
        </p:grpSpPr>
        <p:sp>
          <p:nvSpPr>
            <p:cNvPr id="80" name="Forma libre 304">
              <a:extLst>
                <a:ext uri="{FF2B5EF4-FFF2-40B4-BE49-F238E27FC236}">
                  <a16:creationId xmlns:a16="http://schemas.microsoft.com/office/drawing/2014/main" id="{F31CFC42-B3D5-7F42-8CA1-4957748C6017}"/>
                </a:ext>
              </a:extLst>
            </p:cNvPr>
            <p:cNvSpPr/>
            <p:nvPr/>
          </p:nvSpPr>
          <p:spPr>
            <a:xfrm>
              <a:off x="558019" y="4123061"/>
              <a:ext cx="523260" cy="570831"/>
            </a:xfrm>
            <a:custGeom>
              <a:avLst/>
              <a:gdLst>
                <a:gd name="connsiteX0" fmla="*/ 522449 w 523260"/>
                <a:gd name="connsiteY0" fmla="*/ 388137 h 570831"/>
                <a:gd name="connsiteX1" fmla="*/ 507061 w 523260"/>
                <a:gd name="connsiteY1" fmla="*/ 381366 h 570831"/>
                <a:gd name="connsiteX2" fmla="*/ 298545 w 523260"/>
                <a:gd name="connsiteY2" fmla="*/ 462453 h 570831"/>
                <a:gd name="connsiteX3" fmla="*/ 283773 w 523260"/>
                <a:gd name="connsiteY3" fmla="*/ 445326 h 570831"/>
                <a:gd name="connsiteX4" fmla="*/ 237500 w 523260"/>
                <a:gd name="connsiteY4" fmla="*/ 319125 h 570831"/>
                <a:gd name="connsiteX5" fmla="*/ 236592 w 523260"/>
                <a:gd name="connsiteY5" fmla="*/ 315773 h 570831"/>
                <a:gd name="connsiteX6" fmla="*/ 235987 w 523260"/>
                <a:gd name="connsiteY6" fmla="*/ 315000 h 570831"/>
                <a:gd name="connsiteX7" fmla="*/ 153868 w 523260"/>
                <a:gd name="connsiteY7" fmla="*/ 91039 h 570831"/>
                <a:gd name="connsiteX8" fmla="*/ 148827 w 523260"/>
                <a:gd name="connsiteY8" fmla="*/ 84941 h 570831"/>
                <a:gd name="connsiteX9" fmla="*/ 47496 w 523260"/>
                <a:gd name="connsiteY9" fmla="*/ 24143 h 570831"/>
                <a:gd name="connsiteX10" fmla="*/ 47569 w 523260"/>
                <a:gd name="connsiteY10" fmla="*/ 23784 h 570831"/>
                <a:gd name="connsiteX11" fmla="*/ 23784 w 523260"/>
                <a:gd name="connsiteY11" fmla="*/ 0 h 570831"/>
                <a:gd name="connsiteX12" fmla="*/ 0 w 523260"/>
                <a:gd name="connsiteY12" fmla="*/ 23784 h 570831"/>
                <a:gd name="connsiteX13" fmla="*/ 23784 w 523260"/>
                <a:gd name="connsiteY13" fmla="*/ 47569 h 570831"/>
                <a:gd name="connsiteX14" fmla="*/ 34988 w 523260"/>
                <a:gd name="connsiteY14" fmla="*/ 44374 h 570831"/>
                <a:gd name="connsiteX15" fmla="*/ 132986 w 523260"/>
                <a:gd name="connsiteY15" fmla="*/ 103174 h 570831"/>
                <a:gd name="connsiteX16" fmla="*/ 167475 w 523260"/>
                <a:gd name="connsiteY16" fmla="*/ 197234 h 570831"/>
                <a:gd name="connsiteX17" fmla="*/ 132510 w 523260"/>
                <a:gd name="connsiteY17" fmla="*/ 255510 h 570831"/>
                <a:gd name="connsiteX18" fmla="*/ 131429 w 523260"/>
                <a:gd name="connsiteY18" fmla="*/ 265394 h 570831"/>
                <a:gd name="connsiteX19" fmla="*/ 191519 w 523260"/>
                <a:gd name="connsiteY19" fmla="*/ 445654 h 570831"/>
                <a:gd name="connsiteX20" fmla="*/ 166491 w 523260"/>
                <a:gd name="connsiteY20" fmla="*/ 499477 h 570831"/>
                <a:gd name="connsiteX21" fmla="*/ 237845 w 523260"/>
                <a:gd name="connsiteY21" fmla="*/ 570831 h 570831"/>
                <a:gd name="connsiteX22" fmla="*/ 309199 w 523260"/>
                <a:gd name="connsiteY22" fmla="*/ 499477 h 570831"/>
                <a:gd name="connsiteX23" fmla="*/ 307545 w 523260"/>
                <a:gd name="connsiteY23" fmla="*/ 484465 h 570831"/>
                <a:gd name="connsiteX24" fmla="*/ 515677 w 523260"/>
                <a:gd name="connsiteY24" fmla="*/ 403525 h 570831"/>
                <a:gd name="connsiteX25" fmla="*/ 522449 w 523260"/>
                <a:gd name="connsiteY25" fmla="*/ 388137 h 570831"/>
                <a:gd name="connsiteX26" fmla="*/ 155714 w 523260"/>
                <a:gd name="connsiteY26" fmla="*/ 263059 h 570831"/>
                <a:gd name="connsiteX27" fmla="*/ 177997 w 523260"/>
                <a:gd name="connsiteY27" fmla="*/ 225928 h 570831"/>
                <a:gd name="connsiteX28" fmla="*/ 210795 w 523260"/>
                <a:gd name="connsiteY28" fmla="*/ 315374 h 570831"/>
                <a:gd name="connsiteX29" fmla="*/ 178531 w 523260"/>
                <a:gd name="connsiteY29" fmla="*/ 331506 h 570831"/>
                <a:gd name="connsiteX30" fmla="*/ 155714 w 523260"/>
                <a:gd name="connsiteY30" fmla="*/ 263059 h 570831"/>
                <a:gd name="connsiteX31" fmla="*/ 237846 w 523260"/>
                <a:gd name="connsiteY31" fmla="*/ 428123 h 570831"/>
                <a:gd name="connsiteX32" fmla="*/ 212376 w 523260"/>
                <a:gd name="connsiteY32" fmla="*/ 433030 h 570831"/>
                <a:gd name="connsiteX33" fmla="*/ 186131 w 523260"/>
                <a:gd name="connsiteY33" fmla="*/ 354301 h 570831"/>
                <a:gd name="connsiteX34" fmla="*/ 219036 w 523260"/>
                <a:gd name="connsiteY34" fmla="*/ 337849 h 570831"/>
                <a:gd name="connsiteX35" fmla="*/ 252729 w 523260"/>
                <a:gd name="connsiteY35" fmla="*/ 429737 h 570831"/>
                <a:gd name="connsiteX36" fmla="*/ 237846 w 523260"/>
                <a:gd name="connsiteY36" fmla="*/ 428123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3260" h="570831">
                  <a:moveTo>
                    <a:pt x="522449" y="388137"/>
                  </a:moveTo>
                  <a:cubicBezTo>
                    <a:pt x="520079" y="382016"/>
                    <a:pt x="513169" y="378986"/>
                    <a:pt x="507061" y="381366"/>
                  </a:cubicBezTo>
                  <a:lnTo>
                    <a:pt x="298545" y="462453"/>
                  </a:lnTo>
                  <a:cubicBezTo>
                    <a:pt x="294562" y="455948"/>
                    <a:pt x="289560" y="450243"/>
                    <a:pt x="283773" y="445326"/>
                  </a:cubicBezTo>
                  <a:lnTo>
                    <a:pt x="237500" y="319125"/>
                  </a:lnTo>
                  <a:cubicBezTo>
                    <a:pt x="237308" y="317994"/>
                    <a:pt x="237131" y="316852"/>
                    <a:pt x="236592" y="315773"/>
                  </a:cubicBezTo>
                  <a:cubicBezTo>
                    <a:pt x="236438" y="315469"/>
                    <a:pt x="236164" y="315285"/>
                    <a:pt x="235987" y="315000"/>
                  </a:cubicBezTo>
                  <a:lnTo>
                    <a:pt x="153868" y="91039"/>
                  </a:lnTo>
                  <a:cubicBezTo>
                    <a:pt x="152939" y="88496"/>
                    <a:pt x="151150" y="86335"/>
                    <a:pt x="148827" y="84941"/>
                  </a:cubicBezTo>
                  <a:lnTo>
                    <a:pt x="47496" y="24143"/>
                  </a:lnTo>
                  <a:cubicBezTo>
                    <a:pt x="47498" y="24017"/>
                    <a:pt x="47569" y="23911"/>
                    <a:pt x="47569" y="23784"/>
                  </a:cubicBezTo>
                  <a:cubicBezTo>
                    <a:pt x="47569" y="10673"/>
                    <a:pt x="36896" y="0"/>
                    <a:pt x="23784" y="0"/>
                  </a:cubicBezTo>
                  <a:cubicBezTo>
                    <a:pt x="10673" y="0"/>
                    <a:pt x="0" y="10673"/>
                    <a:pt x="0" y="23784"/>
                  </a:cubicBezTo>
                  <a:cubicBezTo>
                    <a:pt x="0" y="36896"/>
                    <a:pt x="10673" y="47569"/>
                    <a:pt x="23784" y="47569"/>
                  </a:cubicBezTo>
                  <a:cubicBezTo>
                    <a:pt x="27911" y="47569"/>
                    <a:pt x="31602" y="46233"/>
                    <a:pt x="34988" y="44374"/>
                  </a:cubicBezTo>
                  <a:lnTo>
                    <a:pt x="132986" y="103174"/>
                  </a:lnTo>
                  <a:lnTo>
                    <a:pt x="167475" y="197234"/>
                  </a:lnTo>
                  <a:lnTo>
                    <a:pt x="132510" y="255510"/>
                  </a:lnTo>
                  <a:cubicBezTo>
                    <a:pt x="130721" y="258484"/>
                    <a:pt x="130327" y="262095"/>
                    <a:pt x="131429" y="265394"/>
                  </a:cubicBezTo>
                  <a:lnTo>
                    <a:pt x="191519" y="445654"/>
                  </a:lnTo>
                  <a:cubicBezTo>
                    <a:pt x="176325" y="458750"/>
                    <a:pt x="166491" y="477891"/>
                    <a:pt x="166491" y="499477"/>
                  </a:cubicBezTo>
                  <a:cubicBezTo>
                    <a:pt x="166491" y="538824"/>
                    <a:pt x="198498" y="570831"/>
                    <a:pt x="237845" y="570831"/>
                  </a:cubicBezTo>
                  <a:cubicBezTo>
                    <a:pt x="277192" y="570831"/>
                    <a:pt x="309199" y="538824"/>
                    <a:pt x="309199" y="499477"/>
                  </a:cubicBezTo>
                  <a:cubicBezTo>
                    <a:pt x="309199" y="494321"/>
                    <a:pt x="308589" y="489314"/>
                    <a:pt x="307545" y="484465"/>
                  </a:cubicBezTo>
                  <a:lnTo>
                    <a:pt x="515677" y="403525"/>
                  </a:lnTo>
                  <a:cubicBezTo>
                    <a:pt x="521799" y="401145"/>
                    <a:pt x="524829" y="394258"/>
                    <a:pt x="522449" y="388137"/>
                  </a:cubicBezTo>
                  <a:close/>
                  <a:moveTo>
                    <a:pt x="155714" y="263059"/>
                  </a:moveTo>
                  <a:lnTo>
                    <a:pt x="177997" y="225928"/>
                  </a:lnTo>
                  <a:lnTo>
                    <a:pt x="210795" y="315374"/>
                  </a:lnTo>
                  <a:lnTo>
                    <a:pt x="178531" y="331506"/>
                  </a:lnTo>
                  <a:lnTo>
                    <a:pt x="155714" y="263059"/>
                  </a:lnTo>
                  <a:close/>
                  <a:moveTo>
                    <a:pt x="237846" y="428123"/>
                  </a:moveTo>
                  <a:cubicBezTo>
                    <a:pt x="228845" y="428123"/>
                    <a:pt x="220312" y="429975"/>
                    <a:pt x="212376" y="433030"/>
                  </a:cubicBezTo>
                  <a:lnTo>
                    <a:pt x="186131" y="354301"/>
                  </a:lnTo>
                  <a:lnTo>
                    <a:pt x="219036" y="337849"/>
                  </a:lnTo>
                  <a:lnTo>
                    <a:pt x="252729" y="429737"/>
                  </a:lnTo>
                  <a:cubicBezTo>
                    <a:pt x="247920" y="428711"/>
                    <a:pt x="242955" y="428123"/>
                    <a:pt x="237846" y="42812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305">
              <a:extLst>
                <a:ext uri="{FF2B5EF4-FFF2-40B4-BE49-F238E27FC236}">
                  <a16:creationId xmlns:a16="http://schemas.microsoft.com/office/drawing/2014/main" id="{5DA755EC-2829-EB49-B929-85ABDAA8E6ED}"/>
                </a:ext>
              </a:extLst>
            </p:cNvPr>
            <p:cNvSpPr/>
            <p:nvPr/>
          </p:nvSpPr>
          <p:spPr>
            <a:xfrm>
              <a:off x="807755" y="4337137"/>
              <a:ext cx="225957" cy="214046"/>
            </a:xfrm>
            <a:custGeom>
              <a:avLst/>
              <a:gdLst>
                <a:gd name="connsiteX0" fmla="*/ 48292 w 225957"/>
                <a:gd name="connsiteY0" fmla="*/ 206219 h 214046"/>
                <a:gd name="connsiteX1" fmla="*/ 54540 w 225957"/>
                <a:gd name="connsiteY1" fmla="*/ 212979 h 214046"/>
                <a:gd name="connsiteX2" fmla="*/ 59464 w 225957"/>
                <a:gd name="connsiteY2" fmla="*/ 214047 h 214046"/>
                <a:gd name="connsiteX3" fmla="*/ 63738 w 225957"/>
                <a:gd name="connsiteY3" fmla="*/ 213258 h 214046"/>
                <a:gd name="connsiteX4" fmla="*/ 218338 w 225957"/>
                <a:gd name="connsiteY4" fmla="*/ 153796 h 214046"/>
                <a:gd name="connsiteX5" fmla="*/ 225237 w 225957"/>
                <a:gd name="connsiteY5" fmla="*/ 138629 h 214046"/>
                <a:gd name="connsiteX6" fmla="*/ 177667 w 225957"/>
                <a:gd name="connsiteY6" fmla="*/ 7814 h 214046"/>
                <a:gd name="connsiteX7" fmla="*/ 171419 w 225957"/>
                <a:gd name="connsiteY7" fmla="*/ 1055 h 214046"/>
                <a:gd name="connsiteX8" fmla="*/ 162221 w 225957"/>
                <a:gd name="connsiteY8" fmla="*/ 776 h 214046"/>
                <a:gd name="connsiteX9" fmla="*/ 104896 w 225957"/>
                <a:gd name="connsiteY9" fmla="*/ 22830 h 214046"/>
                <a:gd name="connsiteX10" fmla="*/ 97905 w 225957"/>
                <a:gd name="connsiteY10" fmla="*/ 37742 h 214046"/>
                <a:gd name="connsiteX11" fmla="*/ 112480 w 225957"/>
                <a:gd name="connsiteY11" fmla="*/ 80921 h 214046"/>
                <a:gd name="connsiteX12" fmla="*/ 111876 w 225957"/>
                <a:gd name="connsiteY12" fmla="*/ 90003 h 214046"/>
                <a:gd name="connsiteX13" fmla="*/ 104977 w 225957"/>
                <a:gd name="connsiteY13" fmla="*/ 95995 h 214046"/>
                <a:gd name="connsiteX14" fmla="*/ 89949 w 225957"/>
                <a:gd name="connsiteY14" fmla="*/ 88517 h 214046"/>
                <a:gd name="connsiteX15" fmla="*/ 76001 w 225957"/>
                <a:gd name="connsiteY15" fmla="*/ 47207 h 214046"/>
                <a:gd name="connsiteX16" fmla="*/ 69788 w 225957"/>
                <a:gd name="connsiteY16" fmla="*/ 40250 h 214046"/>
                <a:gd name="connsiteX17" fmla="*/ 60462 w 225957"/>
                <a:gd name="connsiteY17" fmla="*/ 39913 h 214046"/>
                <a:gd name="connsiteX18" fmla="*/ 7620 w 225957"/>
                <a:gd name="connsiteY18" fmla="*/ 60237 h 214046"/>
                <a:gd name="connsiteX19" fmla="*/ 721 w 225957"/>
                <a:gd name="connsiteY19" fmla="*/ 75404 h 214046"/>
                <a:gd name="connsiteX20" fmla="*/ 48292 w 225957"/>
                <a:gd name="connsiteY20" fmla="*/ 206219 h 21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957" h="214046">
                  <a:moveTo>
                    <a:pt x="48292" y="206219"/>
                  </a:moveTo>
                  <a:cubicBezTo>
                    <a:pt x="49383" y="209216"/>
                    <a:pt x="51625" y="211654"/>
                    <a:pt x="54540" y="212979"/>
                  </a:cubicBezTo>
                  <a:cubicBezTo>
                    <a:pt x="56096" y="213687"/>
                    <a:pt x="57779" y="214047"/>
                    <a:pt x="59464" y="214047"/>
                  </a:cubicBezTo>
                  <a:cubicBezTo>
                    <a:pt x="60905" y="214047"/>
                    <a:pt x="62356" y="213779"/>
                    <a:pt x="63738" y="213258"/>
                  </a:cubicBezTo>
                  <a:lnTo>
                    <a:pt x="218338" y="153796"/>
                  </a:lnTo>
                  <a:cubicBezTo>
                    <a:pt x="224389" y="151462"/>
                    <a:pt x="227455" y="144727"/>
                    <a:pt x="225237" y="138629"/>
                  </a:cubicBezTo>
                  <a:lnTo>
                    <a:pt x="177667" y="7814"/>
                  </a:lnTo>
                  <a:cubicBezTo>
                    <a:pt x="176576" y="4817"/>
                    <a:pt x="174334" y="2379"/>
                    <a:pt x="171419" y="1055"/>
                  </a:cubicBezTo>
                  <a:cubicBezTo>
                    <a:pt x="168527" y="-258"/>
                    <a:pt x="165230" y="-339"/>
                    <a:pt x="162221" y="776"/>
                  </a:cubicBezTo>
                  <a:lnTo>
                    <a:pt x="104896" y="22830"/>
                  </a:lnTo>
                  <a:cubicBezTo>
                    <a:pt x="98951" y="25118"/>
                    <a:pt x="95861" y="31691"/>
                    <a:pt x="97905" y="37742"/>
                  </a:cubicBezTo>
                  <a:lnTo>
                    <a:pt x="112480" y="80921"/>
                  </a:lnTo>
                  <a:cubicBezTo>
                    <a:pt x="113490" y="83929"/>
                    <a:pt x="113282" y="87157"/>
                    <a:pt x="111876" y="90003"/>
                  </a:cubicBezTo>
                  <a:cubicBezTo>
                    <a:pt x="110459" y="92848"/>
                    <a:pt x="108032" y="94962"/>
                    <a:pt x="104977" y="95995"/>
                  </a:cubicBezTo>
                  <a:cubicBezTo>
                    <a:pt x="98856" y="98062"/>
                    <a:pt x="91993" y="94578"/>
                    <a:pt x="89949" y="88517"/>
                  </a:cubicBezTo>
                  <a:lnTo>
                    <a:pt x="76001" y="47207"/>
                  </a:lnTo>
                  <a:cubicBezTo>
                    <a:pt x="74968" y="44141"/>
                    <a:pt x="72726" y="41633"/>
                    <a:pt x="69788" y="40250"/>
                  </a:cubicBezTo>
                  <a:cubicBezTo>
                    <a:pt x="66885" y="38880"/>
                    <a:pt x="63517" y="38786"/>
                    <a:pt x="60462" y="39913"/>
                  </a:cubicBezTo>
                  <a:lnTo>
                    <a:pt x="7620" y="60237"/>
                  </a:lnTo>
                  <a:cubicBezTo>
                    <a:pt x="1569" y="62572"/>
                    <a:pt x="-1497" y="69307"/>
                    <a:pt x="721" y="75404"/>
                  </a:cubicBezTo>
                  <a:lnTo>
                    <a:pt x="48292" y="206219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2" name="Gráfico 235">
            <a:extLst>
              <a:ext uri="{FF2B5EF4-FFF2-40B4-BE49-F238E27FC236}">
                <a16:creationId xmlns:a16="http://schemas.microsoft.com/office/drawing/2014/main" id="{F63D9394-AFDC-1147-9B5F-26F2DA3C0443}"/>
              </a:ext>
            </a:extLst>
          </p:cNvPr>
          <p:cNvGrpSpPr/>
          <p:nvPr/>
        </p:nvGrpSpPr>
        <p:grpSpPr>
          <a:xfrm>
            <a:off x="17024195" y="8833272"/>
            <a:ext cx="806605" cy="806605"/>
            <a:chOff x="7390201" y="4118558"/>
            <a:chExt cx="571237" cy="571237"/>
          </a:xfrm>
          <a:solidFill>
            <a:schemeClr val="bg1"/>
          </a:solidFill>
        </p:grpSpPr>
        <p:sp>
          <p:nvSpPr>
            <p:cNvPr id="83" name="Forma libre 324">
              <a:extLst>
                <a:ext uri="{FF2B5EF4-FFF2-40B4-BE49-F238E27FC236}">
                  <a16:creationId xmlns:a16="http://schemas.microsoft.com/office/drawing/2014/main" id="{663B575B-37A7-9843-AAE6-53966179A359}"/>
                </a:ext>
              </a:extLst>
            </p:cNvPr>
            <p:cNvSpPr/>
            <p:nvPr/>
          </p:nvSpPr>
          <p:spPr>
            <a:xfrm>
              <a:off x="7390201" y="4118558"/>
              <a:ext cx="571237" cy="259653"/>
            </a:xfrm>
            <a:custGeom>
              <a:avLst/>
              <a:gdLst>
                <a:gd name="connsiteX0" fmla="*/ 569015 w 571237"/>
                <a:gd name="connsiteY0" fmla="*/ 161935 h 259653"/>
                <a:gd name="connsiteX1" fmla="*/ 569056 w 571237"/>
                <a:gd name="connsiteY1" fmla="*/ 161573 h 259653"/>
                <a:gd name="connsiteX2" fmla="*/ 465196 w 571237"/>
                <a:gd name="connsiteY2" fmla="*/ 5781 h 259653"/>
                <a:gd name="connsiteX3" fmla="*/ 454392 w 571237"/>
                <a:gd name="connsiteY3" fmla="*/ 0 h 259653"/>
                <a:gd name="connsiteX4" fmla="*/ 116844 w 571237"/>
                <a:gd name="connsiteY4" fmla="*/ 0 h 259653"/>
                <a:gd name="connsiteX5" fmla="*/ 106042 w 571237"/>
                <a:gd name="connsiteY5" fmla="*/ 5781 h 259653"/>
                <a:gd name="connsiteX6" fmla="*/ 2181 w 571237"/>
                <a:gd name="connsiteY6" fmla="*/ 161573 h 259653"/>
                <a:gd name="connsiteX7" fmla="*/ 2222 w 571237"/>
                <a:gd name="connsiteY7" fmla="*/ 161935 h 259653"/>
                <a:gd name="connsiteX8" fmla="*/ 0 w 571237"/>
                <a:gd name="connsiteY8" fmla="*/ 168775 h 259653"/>
                <a:gd name="connsiteX9" fmla="*/ 0 w 571237"/>
                <a:gd name="connsiteY9" fmla="*/ 246671 h 259653"/>
                <a:gd name="connsiteX10" fmla="*/ 12983 w 571237"/>
                <a:gd name="connsiteY10" fmla="*/ 259654 h 259653"/>
                <a:gd name="connsiteX11" fmla="*/ 558254 w 571237"/>
                <a:gd name="connsiteY11" fmla="*/ 259654 h 259653"/>
                <a:gd name="connsiteX12" fmla="*/ 571238 w 571237"/>
                <a:gd name="connsiteY12" fmla="*/ 246671 h 259653"/>
                <a:gd name="connsiteX13" fmla="*/ 571238 w 571237"/>
                <a:gd name="connsiteY13" fmla="*/ 168775 h 259653"/>
                <a:gd name="connsiteX14" fmla="*/ 569015 w 571237"/>
                <a:gd name="connsiteY14" fmla="*/ 161935 h 2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237" h="259653">
                  <a:moveTo>
                    <a:pt x="569015" y="161935"/>
                  </a:moveTo>
                  <a:cubicBezTo>
                    <a:pt x="568952" y="161787"/>
                    <a:pt x="569164" y="161736"/>
                    <a:pt x="569056" y="161573"/>
                  </a:cubicBezTo>
                  <a:lnTo>
                    <a:pt x="465196" y="5781"/>
                  </a:lnTo>
                  <a:cubicBezTo>
                    <a:pt x="462786" y="2168"/>
                    <a:pt x="458729" y="0"/>
                    <a:pt x="454392" y="0"/>
                  </a:cubicBezTo>
                  <a:lnTo>
                    <a:pt x="116844" y="0"/>
                  </a:lnTo>
                  <a:cubicBezTo>
                    <a:pt x="112507" y="0"/>
                    <a:pt x="108451" y="2168"/>
                    <a:pt x="106042" y="5781"/>
                  </a:cubicBezTo>
                  <a:lnTo>
                    <a:pt x="2181" y="161573"/>
                  </a:lnTo>
                  <a:cubicBezTo>
                    <a:pt x="2073" y="161736"/>
                    <a:pt x="2286" y="161787"/>
                    <a:pt x="2222" y="161935"/>
                  </a:cubicBezTo>
                  <a:cubicBezTo>
                    <a:pt x="937" y="163949"/>
                    <a:pt x="0" y="166204"/>
                    <a:pt x="0" y="168775"/>
                  </a:cubicBezTo>
                  <a:lnTo>
                    <a:pt x="0" y="246671"/>
                  </a:lnTo>
                  <a:cubicBezTo>
                    <a:pt x="0" y="253847"/>
                    <a:pt x="5807" y="259654"/>
                    <a:pt x="12983" y="259654"/>
                  </a:cubicBezTo>
                  <a:lnTo>
                    <a:pt x="558254" y="259654"/>
                  </a:lnTo>
                  <a:cubicBezTo>
                    <a:pt x="565431" y="259654"/>
                    <a:pt x="571238" y="253847"/>
                    <a:pt x="571238" y="246671"/>
                  </a:cubicBezTo>
                  <a:lnTo>
                    <a:pt x="571238" y="168775"/>
                  </a:lnTo>
                  <a:cubicBezTo>
                    <a:pt x="571236" y="166204"/>
                    <a:pt x="570300" y="163949"/>
                    <a:pt x="569015" y="161935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325">
              <a:extLst>
                <a:ext uri="{FF2B5EF4-FFF2-40B4-BE49-F238E27FC236}">
                  <a16:creationId xmlns:a16="http://schemas.microsoft.com/office/drawing/2014/main" id="{609F4828-CED8-AC4C-885E-D7B0DADF70BD}"/>
                </a:ext>
              </a:extLst>
            </p:cNvPr>
            <p:cNvSpPr/>
            <p:nvPr/>
          </p:nvSpPr>
          <p:spPr>
            <a:xfrm>
              <a:off x="7416165" y="4404176"/>
              <a:ext cx="519306" cy="285618"/>
            </a:xfrm>
            <a:custGeom>
              <a:avLst/>
              <a:gdLst>
                <a:gd name="connsiteX0" fmla="*/ 506323 w 519306"/>
                <a:gd name="connsiteY0" fmla="*/ 0 h 285618"/>
                <a:gd name="connsiteX1" fmla="*/ 12983 w 519306"/>
                <a:gd name="connsiteY1" fmla="*/ 0 h 285618"/>
                <a:gd name="connsiteX2" fmla="*/ 0 w 519306"/>
                <a:gd name="connsiteY2" fmla="*/ 12983 h 285618"/>
                <a:gd name="connsiteX3" fmla="*/ 0 w 519306"/>
                <a:gd name="connsiteY3" fmla="*/ 233688 h 285618"/>
                <a:gd name="connsiteX4" fmla="*/ 51931 w 519306"/>
                <a:gd name="connsiteY4" fmla="*/ 285619 h 285618"/>
                <a:gd name="connsiteX5" fmla="*/ 467376 w 519306"/>
                <a:gd name="connsiteY5" fmla="*/ 285619 h 285618"/>
                <a:gd name="connsiteX6" fmla="*/ 519307 w 519306"/>
                <a:gd name="connsiteY6" fmla="*/ 233688 h 285618"/>
                <a:gd name="connsiteX7" fmla="*/ 519307 w 519306"/>
                <a:gd name="connsiteY7" fmla="*/ 12982 h 285618"/>
                <a:gd name="connsiteX8" fmla="*/ 506323 w 519306"/>
                <a:gd name="connsiteY8" fmla="*/ 0 h 285618"/>
                <a:gd name="connsiteX9" fmla="*/ 363515 w 519306"/>
                <a:gd name="connsiteY9" fmla="*/ 142809 h 285618"/>
                <a:gd name="connsiteX10" fmla="*/ 155792 w 519306"/>
                <a:gd name="connsiteY10" fmla="*/ 142809 h 285618"/>
                <a:gd name="connsiteX11" fmla="*/ 103861 w 519306"/>
                <a:gd name="connsiteY11" fmla="*/ 90878 h 285618"/>
                <a:gd name="connsiteX12" fmla="*/ 155792 w 519306"/>
                <a:gd name="connsiteY12" fmla="*/ 38947 h 285618"/>
                <a:gd name="connsiteX13" fmla="*/ 363515 w 519306"/>
                <a:gd name="connsiteY13" fmla="*/ 38947 h 285618"/>
                <a:gd name="connsiteX14" fmla="*/ 415446 w 519306"/>
                <a:gd name="connsiteY14" fmla="*/ 90878 h 285618"/>
                <a:gd name="connsiteX15" fmla="*/ 363515 w 519306"/>
                <a:gd name="connsiteY15" fmla="*/ 142809 h 28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9306" h="285618">
                  <a:moveTo>
                    <a:pt x="506323" y="0"/>
                  </a:moveTo>
                  <a:lnTo>
                    <a:pt x="12983" y="0"/>
                  </a:lnTo>
                  <a:cubicBezTo>
                    <a:pt x="5807" y="0"/>
                    <a:pt x="0" y="5807"/>
                    <a:pt x="0" y="12983"/>
                  </a:cubicBezTo>
                  <a:lnTo>
                    <a:pt x="0" y="233688"/>
                  </a:lnTo>
                  <a:cubicBezTo>
                    <a:pt x="0" y="262328"/>
                    <a:pt x="23290" y="285619"/>
                    <a:pt x="51931" y="285619"/>
                  </a:cubicBezTo>
                  <a:lnTo>
                    <a:pt x="467376" y="285619"/>
                  </a:lnTo>
                  <a:cubicBezTo>
                    <a:pt x="496016" y="285619"/>
                    <a:pt x="519307" y="262329"/>
                    <a:pt x="519307" y="233688"/>
                  </a:cubicBezTo>
                  <a:lnTo>
                    <a:pt x="519307" y="12982"/>
                  </a:lnTo>
                  <a:cubicBezTo>
                    <a:pt x="519307" y="5806"/>
                    <a:pt x="513500" y="0"/>
                    <a:pt x="506323" y="0"/>
                  </a:cubicBezTo>
                  <a:close/>
                  <a:moveTo>
                    <a:pt x="363515" y="142809"/>
                  </a:moveTo>
                  <a:lnTo>
                    <a:pt x="155792" y="142809"/>
                  </a:lnTo>
                  <a:cubicBezTo>
                    <a:pt x="127152" y="142809"/>
                    <a:pt x="103861" y="119519"/>
                    <a:pt x="103861" y="90878"/>
                  </a:cubicBezTo>
                  <a:cubicBezTo>
                    <a:pt x="103861" y="62236"/>
                    <a:pt x="127150" y="38947"/>
                    <a:pt x="155792" y="38947"/>
                  </a:cubicBezTo>
                  <a:lnTo>
                    <a:pt x="363515" y="38947"/>
                  </a:lnTo>
                  <a:cubicBezTo>
                    <a:pt x="392155" y="38947"/>
                    <a:pt x="415446" y="62236"/>
                    <a:pt x="415446" y="90878"/>
                  </a:cubicBezTo>
                  <a:cubicBezTo>
                    <a:pt x="415446" y="119519"/>
                    <a:pt x="392155" y="142809"/>
                    <a:pt x="363515" y="14280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1497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7E87E0-8E37-E444-8FC6-C8E6AFFCCBE8}"/>
              </a:ext>
            </a:extLst>
          </p:cNvPr>
          <p:cNvGrpSpPr/>
          <p:nvPr/>
        </p:nvGrpSpPr>
        <p:grpSpPr>
          <a:xfrm rot="16200000">
            <a:off x="9669531" y="69762"/>
            <a:ext cx="5038587" cy="16795287"/>
            <a:chOff x="10980316" y="4275895"/>
            <a:chExt cx="2417018" cy="80567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4BA36F-9934-A941-86AF-3A1EF30D2616}"/>
                </a:ext>
              </a:extLst>
            </p:cNvPr>
            <p:cNvSpPr/>
            <p:nvPr/>
          </p:nvSpPr>
          <p:spPr>
            <a:xfrm>
              <a:off x="11785989" y="4275895"/>
              <a:ext cx="1611345" cy="16113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EE8CF8-82E9-B148-A6FD-5E5190849AF4}"/>
                </a:ext>
              </a:extLst>
            </p:cNvPr>
            <p:cNvSpPr/>
            <p:nvPr/>
          </p:nvSpPr>
          <p:spPr>
            <a:xfrm>
              <a:off x="10980316" y="5887240"/>
              <a:ext cx="1611345" cy="16113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612553-97B1-3C43-8491-B501B0307F86}"/>
                </a:ext>
              </a:extLst>
            </p:cNvPr>
            <p:cNvSpPr/>
            <p:nvPr/>
          </p:nvSpPr>
          <p:spPr>
            <a:xfrm>
              <a:off x="11785989" y="7498585"/>
              <a:ext cx="1611345" cy="16113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0AFFC0-58AB-724F-BBFE-01275B05915D}"/>
                </a:ext>
              </a:extLst>
            </p:cNvPr>
            <p:cNvSpPr/>
            <p:nvPr/>
          </p:nvSpPr>
          <p:spPr>
            <a:xfrm>
              <a:off x="10980316" y="9109930"/>
              <a:ext cx="1611345" cy="16113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B30212-DD18-BB45-9C20-5F576530F7CC}"/>
                </a:ext>
              </a:extLst>
            </p:cNvPr>
            <p:cNvSpPr/>
            <p:nvPr/>
          </p:nvSpPr>
          <p:spPr>
            <a:xfrm>
              <a:off x="11785989" y="10721275"/>
              <a:ext cx="1611345" cy="16113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4B83D41-7740-6D42-9218-57A581D4A2FE}"/>
              </a:ext>
            </a:extLst>
          </p:cNvPr>
          <p:cNvSpPr txBox="1"/>
          <p:nvPr/>
        </p:nvSpPr>
        <p:spPr>
          <a:xfrm>
            <a:off x="3914750" y="9534183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874E4E-B590-F943-8854-B41E416E6B74}"/>
              </a:ext>
            </a:extLst>
          </p:cNvPr>
          <p:cNvSpPr txBox="1"/>
          <p:nvPr/>
        </p:nvSpPr>
        <p:spPr>
          <a:xfrm>
            <a:off x="7300502" y="6247288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809F4E-5C50-4748-8C8E-E06B65B5B22F}"/>
              </a:ext>
            </a:extLst>
          </p:cNvPr>
          <p:cNvSpPr txBox="1"/>
          <p:nvPr/>
        </p:nvSpPr>
        <p:spPr>
          <a:xfrm>
            <a:off x="10661541" y="9534183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13BAB0-AD19-9C4E-8306-32F8006A1E99}"/>
              </a:ext>
            </a:extLst>
          </p:cNvPr>
          <p:cNvSpPr txBox="1"/>
          <p:nvPr/>
        </p:nvSpPr>
        <p:spPr>
          <a:xfrm>
            <a:off x="14047293" y="6247288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2FA3F4-3EEF-CA4C-9CC3-5F0619404FC9}"/>
              </a:ext>
            </a:extLst>
          </p:cNvPr>
          <p:cNvSpPr txBox="1"/>
          <p:nvPr/>
        </p:nvSpPr>
        <p:spPr>
          <a:xfrm>
            <a:off x="17383617" y="9534183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C4A356F-0686-4E40-B31E-BB093C7F124E}"/>
              </a:ext>
            </a:extLst>
          </p:cNvPr>
          <p:cNvSpPr/>
          <p:nvPr/>
        </p:nvSpPr>
        <p:spPr>
          <a:xfrm>
            <a:off x="6668324" y="8166102"/>
            <a:ext cx="963827" cy="3522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400986-1AD3-E24B-86D1-02DB6C58AE99}"/>
              </a:ext>
            </a:extLst>
          </p:cNvPr>
          <p:cNvSpPr/>
          <p:nvPr/>
        </p:nvSpPr>
        <p:spPr>
          <a:xfrm>
            <a:off x="10054075" y="8166102"/>
            <a:ext cx="963827" cy="3522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6E922BD-FFCF-DD4E-AAD4-5557E20ACB87}"/>
              </a:ext>
            </a:extLst>
          </p:cNvPr>
          <p:cNvSpPr/>
          <p:nvPr/>
        </p:nvSpPr>
        <p:spPr>
          <a:xfrm>
            <a:off x="13365686" y="8166102"/>
            <a:ext cx="963827" cy="35221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54235F1-899D-3341-9178-2F6F6A911E2C}"/>
              </a:ext>
            </a:extLst>
          </p:cNvPr>
          <p:cNvSpPr/>
          <p:nvPr/>
        </p:nvSpPr>
        <p:spPr>
          <a:xfrm>
            <a:off x="16751435" y="8166102"/>
            <a:ext cx="963827" cy="35221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B4FBCD-0AEA-1740-BBC0-E511188B72E5}"/>
              </a:ext>
            </a:extLst>
          </p:cNvPr>
          <p:cNvSpPr/>
          <p:nvPr/>
        </p:nvSpPr>
        <p:spPr>
          <a:xfrm>
            <a:off x="4040300" y="624728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2C3CD7-8125-7C47-87D7-6E2A04144E79}"/>
              </a:ext>
            </a:extLst>
          </p:cNvPr>
          <p:cNvSpPr/>
          <p:nvPr/>
        </p:nvSpPr>
        <p:spPr>
          <a:xfrm>
            <a:off x="10762376" y="624728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925769-8370-414C-9E17-7AB3B91860DB}"/>
              </a:ext>
            </a:extLst>
          </p:cNvPr>
          <p:cNvSpPr/>
          <p:nvPr/>
        </p:nvSpPr>
        <p:spPr>
          <a:xfrm>
            <a:off x="8340345" y="794612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9C5BAC-20D7-5B4F-8843-13A2617E1E34}"/>
              </a:ext>
            </a:extLst>
          </p:cNvPr>
          <p:cNvSpPr/>
          <p:nvPr/>
        </p:nvSpPr>
        <p:spPr>
          <a:xfrm>
            <a:off x="14246873" y="794612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5613176-A73A-3742-B28A-FE1722F17B2A}"/>
              </a:ext>
            </a:extLst>
          </p:cNvPr>
          <p:cNvSpPr/>
          <p:nvPr/>
        </p:nvSpPr>
        <p:spPr>
          <a:xfrm>
            <a:off x="18349427" y="624728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60" name="Gráfico 245">
            <a:extLst>
              <a:ext uri="{FF2B5EF4-FFF2-40B4-BE49-F238E27FC236}">
                <a16:creationId xmlns:a16="http://schemas.microsoft.com/office/drawing/2014/main" id="{49CACA70-EA29-1342-9A6B-0569F0B2B058}"/>
              </a:ext>
            </a:extLst>
          </p:cNvPr>
          <p:cNvGrpSpPr/>
          <p:nvPr/>
        </p:nvGrpSpPr>
        <p:grpSpPr>
          <a:xfrm>
            <a:off x="16022523" y="9851851"/>
            <a:ext cx="871304" cy="871304"/>
            <a:chOff x="9790237" y="2867934"/>
            <a:chExt cx="597977" cy="597977"/>
          </a:xfrm>
          <a:solidFill>
            <a:schemeClr val="bg1"/>
          </a:solidFill>
        </p:grpSpPr>
        <p:sp>
          <p:nvSpPr>
            <p:cNvPr id="61" name="Forma libre 378">
              <a:extLst>
                <a:ext uri="{FF2B5EF4-FFF2-40B4-BE49-F238E27FC236}">
                  <a16:creationId xmlns:a16="http://schemas.microsoft.com/office/drawing/2014/main" id="{9EA00D11-5378-9E48-8E63-AF2B6223C73C}"/>
                </a:ext>
              </a:extLst>
            </p:cNvPr>
            <p:cNvSpPr/>
            <p:nvPr/>
          </p:nvSpPr>
          <p:spPr>
            <a:xfrm>
              <a:off x="9789361" y="2966720"/>
              <a:ext cx="599145" cy="399430"/>
            </a:xfrm>
            <a:custGeom>
              <a:avLst/>
              <a:gdLst>
                <a:gd name="connsiteX0" fmla="*/ 593537 w 599144"/>
                <a:gd name="connsiteY0" fmla="*/ 28043 h 399429"/>
                <a:gd name="connsiteX1" fmla="*/ 582138 w 599144"/>
                <a:gd name="connsiteY1" fmla="*/ 26547 h 399429"/>
                <a:gd name="connsiteX2" fmla="*/ 480577 w 599144"/>
                <a:gd name="connsiteY2" fmla="*/ 63483 h 399429"/>
                <a:gd name="connsiteX3" fmla="*/ 452352 w 599144"/>
                <a:gd name="connsiteY3" fmla="*/ 89445 h 399429"/>
                <a:gd name="connsiteX4" fmla="*/ 449919 w 599144"/>
                <a:gd name="connsiteY4" fmla="*/ 96462 h 399429"/>
                <a:gd name="connsiteX5" fmla="*/ 367861 w 599144"/>
                <a:gd name="connsiteY5" fmla="*/ 64554 h 399429"/>
                <a:gd name="connsiteX6" fmla="*/ 250836 w 599144"/>
                <a:gd name="connsiteY6" fmla="*/ 76168 h 399429"/>
                <a:gd name="connsiteX7" fmla="*/ 189789 w 599144"/>
                <a:gd name="connsiteY7" fmla="*/ 80345 h 399429"/>
                <a:gd name="connsiteX8" fmla="*/ 151921 w 599144"/>
                <a:gd name="connsiteY8" fmla="*/ 83365 h 399429"/>
                <a:gd name="connsiteX9" fmla="*/ 147379 w 599144"/>
                <a:gd name="connsiteY9" fmla="*/ 64531 h 399429"/>
                <a:gd name="connsiteX10" fmla="*/ 119154 w 599144"/>
                <a:gd name="connsiteY10" fmla="*/ 38569 h 399429"/>
                <a:gd name="connsiteX11" fmla="*/ 17592 w 599144"/>
                <a:gd name="connsiteY11" fmla="*/ 1631 h 399429"/>
                <a:gd name="connsiteX12" fmla="*/ 6194 w 599144"/>
                <a:gd name="connsiteY12" fmla="*/ 3127 h 399429"/>
                <a:gd name="connsiteX13" fmla="*/ 876 w 599144"/>
                <a:gd name="connsiteY13" fmla="*/ 13335 h 399429"/>
                <a:gd name="connsiteX14" fmla="*/ 876 w 599144"/>
                <a:gd name="connsiteY14" fmla="*/ 262491 h 399429"/>
                <a:gd name="connsiteX15" fmla="*/ 13334 w 599144"/>
                <a:gd name="connsiteY15" fmla="*/ 274950 h 399429"/>
                <a:gd name="connsiteX16" fmla="*/ 49722 w 599144"/>
                <a:gd name="connsiteY16" fmla="*/ 274950 h 399429"/>
                <a:gd name="connsiteX17" fmla="*/ 88904 w 599144"/>
                <a:gd name="connsiteY17" fmla="*/ 255863 h 399429"/>
                <a:gd name="connsiteX18" fmla="*/ 105892 w 599144"/>
                <a:gd name="connsiteY18" fmla="*/ 268672 h 399429"/>
                <a:gd name="connsiteX19" fmla="*/ 143326 w 599144"/>
                <a:gd name="connsiteY19" fmla="*/ 297396 h 399429"/>
                <a:gd name="connsiteX20" fmla="*/ 256591 w 599144"/>
                <a:gd name="connsiteY20" fmla="*/ 385464 h 399429"/>
                <a:gd name="connsiteX21" fmla="*/ 299864 w 599144"/>
                <a:gd name="connsiteY21" fmla="*/ 399529 h 399429"/>
                <a:gd name="connsiteX22" fmla="*/ 329258 w 599144"/>
                <a:gd name="connsiteY22" fmla="*/ 391219 h 399429"/>
                <a:gd name="connsiteX23" fmla="*/ 360475 w 599144"/>
                <a:gd name="connsiteY23" fmla="*/ 390525 h 399429"/>
                <a:gd name="connsiteX24" fmla="*/ 383578 w 599144"/>
                <a:gd name="connsiteY24" fmla="*/ 367409 h 399429"/>
                <a:gd name="connsiteX25" fmla="*/ 414625 w 599144"/>
                <a:gd name="connsiteY25" fmla="*/ 362859 h 399429"/>
                <a:gd name="connsiteX26" fmla="*/ 434868 w 599144"/>
                <a:gd name="connsiteY26" fmla="*/ 342481 h 399429"/>
                <a:gd name="connsiteX27" fmla="*/ 462083 w 599144"/>
                <a:gd name="connsiteY27" fmla="*/ 333794 h 399429"/>
                <a:gd name="connsiteX28" fmla="*/ 478407 w 599144"/>
                <a:gd name="connsiteY28" fmla="*/ 296842 h 399429"/>
                <a:gd name="connsiteX29" fmla="*/ 510008 w 599144"/>
                <a:gd name="connsiteY29" fmla="*/ 279360 h 399429"/>
                <a:gd name="connsiteX30" fmla="*/ 550006 w 599144"/>
                <a:gd name="connsiteY30" fmla="*/ 299864 h 399429"/>
                <a:gd name="connsiteX31" fmla="*/ 586394 w 599144"/>
                <a:gd name="connsiteY31" fmla="*/ 299864 h 399429"/>
                <a:gd name="connsiteX32" fmla="*/ 598852 w 599144"/>
                <a:gd name="connsiteY32" fmla="*/ 287406 h 399429"/>
                <a:gd name="connsiteX33" fmla="*/ 598852 w 599144"/>
                <a:gd name="connsiteY33" fmla="*/ 38251 h 399429"/>
                <a:gd name="connsiteX34" fmla="*/ 593537 w 599144"/>
                <a:gd name="connsiteY34" fmla="*/ 28043 h 399429"/>
                <a:gd name="connsiteX35" fmla="*/ 446962 w 599144"/>
                <a:gd name="connsiteY35" fmla="*/ 314003 h 399429"/>
                <a:gd name="connsiteX36" fmla="*/ 434200 w 599144"/>
                <a:gd name="connsiteY36" fmla="*/ 316412 h 399429"/>
                <a:gd name="connsiteX37" fmla="*/ 433720 w 599144"/>
                <a:gd name="connsiteY37" fmla="*/ 316162 h 399429"/>
                <a:gd name="connsiteX38" fmla="*/ 433106 w 599144"/>
                <a:gd name="connsiteY38" fmla="*/ 315438 h 399429"/>
                <a:gd name="connsiteX39" fmla="*/ 359636 w 599144"/>
                <a:gd name="connsiteY39" fmla="*/ 241859 h 399429"/>
                <a:gd name="connsiteX40" fmla="*/ 342032 w 599144"/>
                <a:gd name="connsiteY40" fmla="*/ 241482 h 399429"/>
                <a:gd name="connsiteX41" fmla="*/ 341655 w 599144"/>
                <a:gd name="connsiteY41" fmla="*/ 259086 h 399429"/>
                <a:gd name="connsiteX42" fmla="*/ 412505 w 599144"/>
                <a:gd name="connsiteY42" fmla="*/ 330445 h 399429"/>
                <a:gd name="connsiteX43" fmla="*/ 403470 w 599144"/>
                <a:gd name="connsiteY43" fmla="*/ 340585 h 399429"/>
                <a:gd name="connsiteX44" fmla="*/ 384053 w 599144"/>
                <a:gd name="connsiteY44" fmla="*/ 341023 h 399429"/>
                <a:gd name="connsiteX45" fmla="*/ 383727 w 599144"/>
                <a:gd name="connsiteY45" fmla="*/ 340857 h 399429"/>
                <a:gd name="connsiteX46" fmla="*/ 383346 w 599144"/>
                <a:gd name="connsiteY46" fmla="*/ 340402 h 399429"/>
                <a:gd name="connsiteX47" fmla="*/ 322444 w 599144"/>
                <a:gd name="connsiteY47" fmla="*/ 279415 h 399429"/>
                <a:gd name="connsiteX48" fmla="*/ 304840 w 599144"/>
                <a:gd name="connsiteY48" fmla="*/ 278673 h 399429"/>
                <a:gd name="connsiteX49" fmla="*/ 304098 w 599144"/>
                <a:gd name="connsiteY49" fmla="*/ 296277 h 399429"/>
                <a:gd name="connsiteX50" fmla="*/ 361872 w 599144"/>
                <a:gd name="connsiteY50" fmla="*/ 354749 h 399429"/>
                <a:gd name="connsiteX51" fmla="*/ 350413 w 599144"/>
                <a:gd name="connsiteY51" fmla="*/ 367739 h 399429"/>
                <a:gd name="connsiteX52" fmla="*/ 333394 w 599144"/>
                <a:gd name="connsiteY52" fmla="*/ 365202 h 399429"/>
                <a:gd name="connsiteX53" fmla="*/ 272540 w 599144"/>
                <a:gd name="connsiteY53" fmla="*/ 304257 h 399429"/>
                <a:gd name="connsiteX54" fmla="*/ 254936 w 599144"/>
                <a:gd name="connsiteY54" fmla="*/ 303662 h 399429"/>
                <a:gd name="connsiteX55" fmla="*/ 254340 w 599144"/>
                <a:gd name="connsiteY55" fmla="*/ 321266 h 399429"/>
                <a:gd name="connsiteX56" fmla="*/ 306267 w 599144"/>
                <a:gd name="connsiteY56" fmla="*/ 374211 h 399429"/>
                <a:gd name="connsiteX57" fmla="*/ 299864 w 599144"/>
                <a:gd name="connsiteY57" fmla="*/ 374613 h 399429"/>
                <a:gd name="connsiteX58" fmla="*/ 270277 w 599144"/>
                <a:gd name="connsiteY58" fmla="*/ 364637 h 399429"/>
                <a:gd name="connsiteX59" fmla="*/ 159336 w 599144"/>
                <a:gd name="connsiteY59" fmla="*/ 278307 h 399429"/>
                <a:gd name="connsiteX60" fmla="*/ 120856 w 599144"/>
                <a:gd name="connsiteY60" fmla="*/ 248757 h 399429"/>
                <a:gd name="connsiteX61" fmla="*/ 100000 w 599144"/>
                <a:gd name="connsiteY61" fmla="*/ 232995 h 399429"/>
                <a:gd name="connsiteX62" fmla="*/ 146645 w 599144"/>
                <a:gd name="connsiteY62" fmla="*/ 108593 h 399429"/>
                <a:gd name="connsiteX63" fmla="*/ 191977 w 599144"/>
                <a:gd name="connsiteY63" fmla="*/ 105161 h 399429"/>
                <a:gd name="connsiteX64" fmla="*/ 220553 w 599144"/>
                <a:gd name="connsiteY64" fmla="*/ 102760 h 399429"/>
                <a:gd name="connsiteX65" fmla="*/ 188011 w 599144"/>
                <a:gd name="connsiteY65" fmla="*/ 167949 h 399429"/>
                <a:gd name="connsiteX66" fmla="*/ 205664 w 599144"/>
                <a:gd name="connsiteY66" fmla="*/ 194800 h 399429"/>
                <a:gd name="connsiteX67" fmla="*/ 227053 w 599144"/>
                <a:gd name="connsiteY67" fmla="*/ 200298 h 399429"/>
                <a:gd name="connsiteX68" fmla="*/ 281860 w 599144"/>
                <a:gd name="connsiteY68" fmla="*/ 174530 h 399429"/>
                <a:gd name="connsiteX69" fmla="*/ 310121 w 599144"/>
                <a:gd name="connsiteY69" fmla="*/ 165564 h 399429"/>
                <a:gd name="connsiteX70" fmla="*/ 364856 w 599144"/>
                <a:gd name="connsiteY70" fmla="*/ 212366 h 399429"/>
                <a:gd name="connsiteX71" fmla="*/ 451952 w 599144"/>
                <a:gd name="connsiteY71" fmla="*/ 294036 h 399429"/>
                <a:gd name="connsiteX72" fmla="*/ 446962 w 599144"/>
                <a:gd name="connsiteY72" fmla="*/ 314003 h 3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99144" h="399429">
                  <a:moveTo>
                    <a:pt x="593537" y="28043"/>
                  </a:moveTo>
                  <a:cubicBezTo>
                    <a:pt x="590215" y="25708"/>
                    <a:pt x="585957" y="25135"/>
                    <a:pt x="582138" y="26547"/>
                  </a:cubicBezTo>
                  <a:lnTo>
                    <a:pt x="480577" y="63483"/>
                  </a:lnTo>
                  <a:cubicBezTo>
                    <a:pt x="467986" y="68058"/>
                    <a:pt x="457960" y="77280"/>
                    <a:pt x="452352" y="89445"/>
                  </a:cubicBezTo>
                  <a:cubicBezTo>
                    <a:pt x="451301" y="91726"/>
                    <a:pt x="450611" y="94095"/>
                    <a:pt x="449919" y="96462"/>
                  </a:cubicBezTo>
                  <a:cubicBezTo>
                    <a:pt x="432480" y="91504"/>
                    <a:pt x="400070" y="81149"/>
                    <a:pt x="367861" y="64554"/>
                  </a:cubicBezTo>
                  <a:cubicBezTo>
                    <a:pt x="326304" y="43135"/>
                    <a:pt x="291130" y="45872"/>
                    <a:pt x="250836" y="76168"/>
                  </a:cubicBezTo>
                  <a:cubicBezTo>
                    <a:pt x="234636" y="76440"/>
                    <a:pt x="211999" y="78388"/>
                    <a:pt x="189789" y="80345"/>
                  </a:cubicBezTo>
                  <a:cubicBezTo>
                    <a:pt x="175823" y="81578"/>
                    <a:pt x="162624" y="82712"/>
                    <a:pt x="151921" y="83365"/>
                  </a:cubicBezTo>
                  <a:cubicBezTo>
                    <a:pt x="151658" y="76936"/>
                    <a:pt x="150154" y="70557"/>
                    <a:pt x="147379" y="64531"/>
                  </a:cubicBezTo>
                  <a:cubicBezTo>
                    <a:pt x="141771" y="52364"/>
                    <a:pt x="131746" y="43142"/>
                    <a:pt x="119154" y="38569"/>
                  </a:cubicBezTo>
                  <a:lnTo>
                    <a:pt x="17592" y="1631"/>
                  </a:lnTo>
                  <a:cubicBezTo>
                    <a:pt x="13785" y="232"/>
                    <a:pt x="9502" y="804"/>
                    <a:pt x="6194" y="3127"/>
                  </a:cubicBezTo>
                  <a:cubicBezTo>
                    <a:pt x="2859" y="5464"/>
                    <a:pt x="876" y="9271"/>
                    <a:pt x="876" y="13335"/>
                  </a:cubicBezTo>
                  <a:lnTo>
                    <a:pt x="876" y="262491"/>
                  </a:lnTo>
                  <a:cubicBezTo>
                    <a:pt x="876" y="269377"/>
                    <a:pt x="6448" y="274950"/>
                    <a:pt x="13334" y="274950"/>
                  </a:cubicBezTo>
                  <a:lnTo>
                    <a:pt x="49722" y="274950"/>
                  </a:lnTo>
                  <a:cubicBezTo>
                    <a:pt x="65198" y="274950"/>
                    <a:pt x="79596" y="267650"/>
                    <a:pt x="88904" y="255863"/>
                  </a:cubicBezTo>
                  <a:cubicBezTo>
                    <a:pt x="93861" y="259633"/>
                    <a:pt x="99734" y="264048"/>
                    <a:pt x="105892" y="268672"/>
                  </a:cubicBezTo>
                  <a:cubicBezTo>
                    <a:pt x="120430" y="279610"/>
                    <a:pt x="136343" y="291543"/>
                    <a:pt x="143326" y="297396"/>
                  </a:cubicBezTo>
                  <a:cubicBezTo>
                    <a:pt x="189715" y="336229"/>
                    <a:pt x="245484" y="378165"/>
                    <a:pt x="256591" y="385464"/>
                  </a:cubicBezTo>
                  <a:cubicBezTo>
                    <a:pt x="266968" y="392277"/>
                    <a:pt x="285654" y="399529"/>
                    <a:pt x="299864" y="399529"/>
                  </a:cubicBezTo>
                  <a:cubicBezTo>
                    <a:pt x="305424" y="399529"/>
                    <a:pt x="319427" y="399529"/>
                    <a:pt x="329258" y="391219"/>
                  </a:cubicBezTo>
                  <a:cubicBezTo>
                    <a:pt x="339392" y="395197"/>
                    <a:pt x="350316" y="395003"/>
                    <a:pt x="360475" y="390525"/>
                  </a:cubicBezTo>
                  <a:cubicBezTo>
                    <a:pt x="370609" y="386060"/>
                    <a:pt x="378809" y="377642"/>
                    <a:pt x="383578" y="367409"/>
                  </a:cubicBezTo>
                  <a:cubicBezTo>
                    <a:pt x="393310" y="369404"/>
                    <a:pt x="404491" y="367944"/>
                    <a:pt x="414625" y="362859"/>
                  </a:cubicBezTo>
                  <a:cubicBezTo>
                    <a:pt x="424126" y="358102"/>
                    <a:pt x="431122" y="350900"/>
                    <a:pt x="434868" y="342481"/>
                  </a:cubicBezTo>
                  <a:cubicBezTo>
                    <a:pt x="443871" y="343308"/>
                    <a:pt x="453483" y="340377"/>
                    <a:pt x="462083" y="333794"/>
                  </a:cubicBezTo>
                  <a:cubicBezTo>
                    <a:pt x="474372" y="324401"/>
                    <a:pt x="479999" y="310528"/>
                    <a:pt x="478407" y="296842"/>
                  </a:cubicBezTo>
                  <a:lnTo>
                    <a:pt x="510008" y="279360"/>
                  </a:lnTo>
                  <a:cubicBezTo>
                    <a:pt x="519262" y="291904"/>
                    <a:pt x="533971" y="299864"/>
                    <a:pt x="550006" y="299864"/>
                  </a:cubicBezTo>
                  <a:lnTo>
                    <a:pt x="586394" y="299864"/>
                  </a:lnTo>
                  <a:cubicBezTo>
                    <a:pt x="593280" y="299864"/>
                    <a:pt x="598852" y="294292"/>
                    <a:pt x="598852" y="287406"/>
                  </a:cubicBezTo>
                  <a:lnTo>
                    <a:pt x="598852" y="38251"/>
                  </a:lnTo>
                  <a:cubicBezTo>
                    <a:pt x="598853" y="34187"/>
                    <a:pt x="596870" y="30379"/>
                    <a:pt x="593537" y="28043"/>
                  </a:cubicBezTo>
                  <a:close/>
                  <a:moveTo>
                    <a:pt x="446962" y="314003"/>
                  </a:moveTo>
                  <a:cubicBezTo>
                    <a:pt x="442740" y="317239"/>
                    <a:pt x="436828" y="319040"/>
                    <a:pt x="434200" y="316412"/>
                  </a:cubicBezTo>
                  <a:cubicBezTo>
                    <a:pt x="434066" y="316278"/>
                    <a:pt x="433858" y="316291"/>
                    <a:pt x="433720" y="316162"/>
                  </a:cubicBezTo>
                  <a:cubicBezTo>
                    <a:pt x="433482" y="315941"/>
                    <a:pt x="433364" y="315644"/>
                    <a:pt x="433106" y="315438"/>
                  </a:cubicBezTo>
                  <a:cubicBezTo>
                    <a:pt x="424200" y="308406"/>
                    <a:pt x="384296" y="267578"/>
                    <a:pt x="359636" y="241859"/>
                  </a:cubicBezTo>
                  <a:cubicBezTo>
                    <a:pt x="354880" y="236883"/>
                    <a:pt x="346984" y="236700"/>
                    <a:pt x="342032" y="241482"/>
                  </a:cubicBezTo>
                  <a:cubicBezTo>
                    <a:pt x="337057" y="246239"/>
                    <a:pt x="336886" y="254122"/>
                    <a:pt x="341655" y="259086"/>
                  </a:cubicBezTo>
                  <a:cubicBezTo>
                    <a:pt x="347443" y="265127"/>
                    <a:pt x="393908" y="313520"/>
                    <a:pt x="412505" y="330445"/>
                  </a:cubicBezTo>
                  <a:cubicBezTo>
                    <a:pt x="411116" y="335915"/>
                    <a:pt x="406045" y="339293"/>
                    <a:pt x="403470" y="340585"/>
                  </a:cubicBezTo>
                  <a:cubicBezTo>
                    <a:pt x="395489" y="344587"/>
                    <a:pt x="387168" y="343918"/>
                    <a:pt x="384053" y="341023"/>
                  </a:cubicBezTo>
                  <a:cubicBezTo>
                    <a:pt x="383961" y="340936"/>
                    <a:pt x="383822" y="340941"/>
                    <a:pt x="383727" y="340857"/>
                  </a:cubicBezTo>
                  <a:cubicBezTo>
                    <a:pt x="383575" y="340721"/>
                    <a:pt x="383508" y="340531"/>
                    <a:pt x="383346" y="340402"/>
                  </a:cubicBezTo>
                  <a:cubicBezTo>
                    <a:pt x="368406" y="328467"/>
                    <a:pt x="330924" y="288636"/>
                    <a:pt x="322444" y="279415"/>
                  </a:cubicBezTo>
                  <a:cubicBezTo>
                    <a:pt x="317784" y="274341"/>
                    <a:pt x="309913" y="274025"/>
                    <a:pt x="304840" y="278673"/>
                  </a:cubicBezTo>
                  <a:cubicBezTo>
                    <a:pt x="299779" y="283333"/>
                    <a:pt x="299438" y="291216"/>
                    <a:pt x="304098" y="296277"/>
                  </a:cubicBezTo>
                  <a:cubicBezTo>
                    <a:pt x="304507" y="296720"/>
                    <a:pt x="341240" y="336344"/>
                    <a:pt x="361872" y="354749"/>
                  </a:cubicBezTo>
                  <a:cubicBezTo>
                    <a:pt x="359844" y="360575"/>
                    <a:pt x="355713" y="365399"/>
                    <a:pt x="350413" y="367739"/>
                  </a:cubicBezTo>
                  <a:cubicBezTo>
                    <a:pt x="346502" y="369477"/>
                    <a:pt x="340384" y="370368"/>
                    <a:pt x="333394" y="365202"/>
                  </a:cubicBezTo>
                  <a:cubicBezTo>
                    <a:pt x="315504" y="350033"/>
                    <a:pt x="279601" y="311815"/>
                    <a:pt x="272540" y="304257"/>
                  </a:cubicBezTo>
                  <a:cubicBezTo>
                    <a:pt x="267856" y="299220"/>
                    <a:pt x="259948" y="298966"/>
                    <a:pt x="254936" y="303662"/>
                  </a:cubicBezTo>
                  <a:cubicBezTo>
                    <a:pt x="249911" y="308358"/>
                    <a:pt x="249644" y="316242"/>
                    <a:pt x="254340" y="321266"/>
                  </a:cubicBezTo>
                  <a:cubicBezTo>
                    <a:pt x="262712" y="330226"/>
                    <a:pt x="287456" y="356453"/>
                    <a:pt x="306267" y="374211"/>
                  </a:cubicBezTo>
                  <a:cubicBezTo>
                    <a:pt x="304166" y="374467"/>
                    <a:pt x="301960" y="374613"/>
                    <a:pt x="299864" y="374613"/>
                  </a:cubicBezTo>
                  <a:cubicBezTo>
                    <a:pt x="291615" y="374613"/>
                    <a:pt x="277443" y="369346"/>
                    <a:pt x="270277" y="364637"/>
                  </a:cubicBezTo>
                  <a:cubicBezTo>
                    <a:pt x="261543" y="358894"/>
                    <a:pt x="206698" y="317969"/>
                    <a:pt x="159336" y="278307"/>
                  </a:cubicBezTo>
                  <a:cubicBezTo>
                    <a:pt x="152171" y="272297"/>
                    <a:pt x="135820" y="259998"/>
                    <a:pt x="120856" y="248757"/>
                  </a:cubicBezTo>
                  <a:cubicBezTo>
                    <a:pt x="112835" y="242736"/>
                    <a:pt x="105446" y="237185"/>
                    <a:pt x="100000" y="232995"/>
                  </a:cubicBezTo>
                  <a:lnTo>
                    <a:pt x="146645" y="108593"/>
                  </a:lnTo>
                  <a:cubicBezTo>
                    <a:pt x="158752" y="108064"/>
                    <a:pt x="174894" y="106668"/>
                    <a:pt x="191977" y="105161"/>
                  </a:cubicBezTo>
                  <a:cubicBezTo>
                    <a:pt x="201640" y="104310"/>
                    <a:pt x="211310" y="103480"/>
                    <a:pt x="220553" y="102760"/>
                  </a:cubicBezTo>
                  <a:cubicBezTo>
                    <a:pt x="206348" y="117336"/>
                    <a:pt x="185227" y="143465"/>
                    <a:pt x="188011" y="167949"/>
                  </a:cubicBezTo>
                  <a:cubicBezTo>
                    <a:pt x="189289" y="179093"/>
                    <a:pt x="195384" y="188376"/>
                    <a:pt x="205664" y="194800"/>
                  </a:cubicBezTo>
                  <a:cubicBezTo>
                    <a:pt x="211504" y="198449"/>
                    <a:pt x="218707" y="200298"/>
                    <a:pt x="227053" y="200298"/>
                  </a:cubicBezTo>
                  <a:cubicBezTo>
                    <a:pt x="244754" y="200298"/>
                    <a:pt x="268210" y="191478"/>
                    <a:pt x="281860" y="174530"/>
                  </a:cubicBezTo>
                  <a:cubicBezTo>
                    <a:pt x="293575" y="172839"/>
                    <a:pt x="301483" y="169847"/>
                    <a:pt x="310121" y="165564"/>
                  </a:cubicBezTo>
                  <a:cubicBezTo>
                    <a:pt x="324720" y="179287"/>
                    <a:pt x="344295" y="195420"/>
                    <a:pt x="364856" y="212366"/>
                  </a:cubicBezTo>
                  <a:cubicBezTo>
                    <a:pt x="400648" y="241856"/>
                    <a:pt x="441221" y="275288"/>
                    <a:pt x="451952" y="294036"/>
                  </a:cubicBezTo>
                  <a:cubicBezTo>
                    <a:pt x="457923" y="304464"/>
                    <a:pt x="449639" y="311959"/>
                    <a:pt x="446962" y="314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2" name="Gráfico 236">
            <a:extLst>
              <a:ext uri="{FF2B5EF4-FFF2-40B4-BE49-F238E27FC236}">
                <a16:creationId xmlns:a16="http://schemas.microsoft.com/office/drawing/2014/main" id="{3515F98A-4302-614E-9EBA-834D698BB61F}"/>
              </a:ext>
            </a:extLst>
          </p:cNvPr>
          <p:cNvGrpSpPr/>
          <p:nvPr/>
        </p:nvGrpSpPr>
        <p:grpSpPr>
          <a:xfrm>
            <a:off x="9282110" y="9783083"/>
            <a:ext cx="953221" cy="953221"/>
            <a:chOff x="8684302" y="4227696"/>
            <a:chExt cx="654197" cy="654197"/>
          </a:xfrm>
          <a:solidFill>
            <a:schemeClr val="bg1"/>
          </a:solidFill>
        </p:grpSpPr>
        <p:sp>
          <p:nvSpPr>
            <p:cNvPr id="63" name="Forma libre 403">
              <a:extLst>
                <a:ext uri="{FF2B5EF4-FFF2-40B4-BE49-F238E27FC236}">
                  <a16:creationId xmlns:a16="http://schemas.microsoft.com/office/drawing/2014/main" id="{06282C87-1494-1347-931D-6C5D461240F4}"/>
                </a:ext>
              </a:extLst>
            </p:cNvPr>
            <p:cNvSpPr/>
            <p:nvPr/>
          </p:nvSpPr>
          <p:spPr>
            <a:xfrm>
              <a:off x="8876680" y="4385164"/>
              <a:ext cx="463099" cy="497971"/>
            </a:xfrm>
            <a:custGeom>
              <a:avLst/>
              <a:gdLst>
                <a:gd name="connsiteX0" fmla="*/ 459120 w 463098"/>
                <a:gd name="connsiteY0" fmla="*/ 354075 h 497970"/>
                <a:gd name="connsiteX1" fmla="*/ 402043 w 463098"/>
                <a:gd name="connsiteY1" fmla="*/ 254587 h 497970"/>
                <a:gd name="connsiteX2" fmla="*/ 389906 w 463098"/>
                <a:gd name="connsiteY2" fmla="*/ 212495 h 497970"/>
                <a:gd name="connsiteX3" fmla="*/ 323962 w 463098"/>
                <a:gd name="connsiteY3" fmla="*/ 40174 h 497970"/>
                <a:gd name="connsiteX4" fmla="*/ 212169 w 463098"/>
                <a:gd name="connsiteY4" fmla="*/ 1319 h 497970"/>
                <a:gd name="connsiteX5" fmla="*/ 194588 w 463098"/>
                <a:gd name="connsiteY5" fmla="*/ 15960 h 497970"/>
                <a:gd name="connsiteX6" fmla="*/ 194588 w 463098"/>
                <a:gd name="connsiteY6" fmla="*/ 123706 h 497970"/>
                <a:gd name="connsiteX7" fmla="*/ 198671 w 463098"/>
                <a:gd name="connsiteY7" fmla="*/ 138902 h 497970"/>
                <a:gd name="connsiteX8" fmla="*/ 226609 w 463098"/>
                <a:gd name="connsiteY8" fmla="*/ 173192 h 497970"/>
                <a:gd name="connsiteX9" fmla="*/ 234617 w 463098"/>
                <a:gd name="connsiteY9" fmla="*/ 192653 h 497970"/>
                <a:gd name="connsiteX10" fmla="*/ 215156 w 463098"/>
                <a:gd name="connsiteY10" fmla="*/ 200663 h 497970"/>
                <a:gd name="connsiteX11" fmla="*/ 148849 w 463098"/>
                <a:gd name="connsiteY11" fmla="*/ 104648 h 497970"/>
                <a:gd name="connsiteX12" fmla="*/ 133143 w 463098"/>
                <a:gd name="connsiteY12" fmla="*/ 77795 h 497970"/>
                <a:gd name="connsiteX13" fmla="*/ 56569 w 463098"/>
                <a:gd name="connsiteY13" fmla="*/ 15056 h 497970"/>
                <a:gd name="connsiteX14" fmla="*/ 20132 w 463098"/>
                <a:gd name="connsiteY14" fmla="*/ 25289 h 497970"/>
                <a:gd name="connsiteX15" fmla="*/ 33286 w 463098"/>
                <a:gd name="connsiteY15" fmla="*/ 163323 h 497970"/>
                <a:gd name="connsiteX16" fmla="*/ 75379 w 463098"/>
                <a:gd name="connsiteY16" fmla="*/ 260472 h 497970"/>
                <a:gd name="connsiteX17" fmla="*/ 76135 w 463098"/>
                <a:gd name="connsiteY17" fmla="*/ 272492 h 497970"/>
                <a:gd name="connsiteX18" fmla="*/ 107922 w 463098"/>
                <a:gd name="connsiteY18" fmla="*/ 357112 h 497970"/>
                <a:gd name="connsiteX19" fmla="*/ 166818 w 463098"/>
                <a:gd name="connsiteY19" fmla="*/ 405104 h 497970"/>
                <a:gd name="connsiteX20" fmla="*/ 255729 w 463098"/>
                <a:gd name="connsiteY20" fmla="*/ 489465 h 497970"/>
                <a:gd name="connsiteX21" fmla="*/ 268566 w 463098"/>
                <a:gd name="connsiteY21" fmla="*/ 497192 h 497970"/>
                <a:gd name="connsiteX22" fmla="*/ 461287 w 463098"/>
                <a:gd name="connsiteY22" fmla="*/ 368565 h 497970"/>
                <a:gd name="connsiteX23" fmla="*/ 459120 w 463098"/>
                <a:gd name="connsiteY23" fmla="*/ 354075 h 49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3098" h="497970">
                  <a:moveTo>
                    <a:pt x="459120" y="354075"/>
                  </a:moveTo>
                  <a:cubicBezTo>
                    <a:pt x="458682" y="353523"/>
                    <a:pt x="415937" y="298540"/>
                    <a:pt x="402043" y="254587"/>
                  </a:cubicBezTo>
                  <a:cubicBezTo>
                    <a:pt x="398742" y="244121"/>
                    <a:pt x="394629" y="229384"/>
                    <a:pt x="389906" y="212495"/>
                  </a:cubicBezTo>
                  <a:cubicBezTo>
                    <a:pt x="367319" y="131698"/>
                    <a:pt x="346751" y="62951"/>
                    <a:pt x="323962" y="40174"/>
                  </a:cubicBezTo>
                  <a:cubicBezTo>
                    <a:pt x="306671" y="22883"/>
                    <a:pt x="255741" y="9790"/>
                    <a:pt x="212169" y="1319"/>
                  </a:cubicBezTo>
                  <a:cubicBezTo>
                    <a:pt x="203036" y="-456"/>
                    <a:pt x="194588" y="6653"/>
                    <a:pt x="194588" y="15960"/>
                  </a:cubicBezTo>
                  <a:lnTo>
                    <a:pt x="194588" y="123706"/>
                  </a:lnTo>
                  <a:cubicBezTo>
                    <a:pt x="194588" y="128974"/>
                    <a:pt x="195993" y="134365"/>
                    <a:pt x="198671" y="138902"/>
                  </a:cubicBezTo>
                  <a:cubicBezTo>
                    <a:pt x="210581" y="159067"/>
                    <a:pt x="221176" y="170928"/>
                    <a:pt x="226609" y="173192"/>
                  </a:cubicBezTo>
                  <a:cubicBezTo>
                    <a:pt x="234196" y="176347"/>
                    <a:pt x="237772" y="185066"/>
                    <a:pt x="234617" y="192653"/>
                  </a:cubicBezTo>
                  <a:cubicBezTo>
                    <a:pt x="231465" y="200241"/>
                    <a:pt x="222742" y="203830"/>
                    <a:pt x="215156" y="200663"/>
                  </a:cubicBezTo>
                  <a:cubicBezTo>
                    <a:pt x="190752" y="190502"/>
                    <a:pt x="164910" y="144399"/>
                    <a:pt x="148849" y="104648"/>
                  </a:cubicBezTo>
                  <a:cubicBezTo>
                    <a:pt x="146250" y="98202"/>
                    <a:pt x="139171" y="86736"/>
                    <a:pt x="133143" y="77795"/>
                  </a:cubicBezTo>
                  <a:cubicBezTo>
                    <a:pt x="114376" y="51122"/>
                    <a:pt x="84058" y="20651"/>
                    <a:pt x="56569" y="15056"/>
                  </a:cubicBezTo>
                  <a:cubicBezTo>
                    <a:pt x="42326" y="12151"/>
                    <a:pt x="29740" y="15698"/>
                    <a:pt x="20132" y="25289"/>
                  </a:cubicBezTo>
                  <a:cubicBezTo>
                    <a:pt x="-15680" y="61101"/>
                    <a:pt x="4813" y="122046"/>
                    <a:pt x="33286" y="163323"/>
                  </a:cubicBezTo>
                  <a:cubicBezTo>
                    <a:pt x="56077" y="196361"/>
                    <a:pt x="72980" y="235401"/>
                    <a:pt x="75379" y="260472"/>
                  </a:cubicBezTo>
                  <a:cubicBezTo>
                    <a:pt x="75771" y="264644"/>
                    <a:pt x="75946" y="268599"/>
                    <a:pt x="76135" y="272492"/>
                  </a:cubicBezTo>
                  <a:cubicBezTo>
                    <a:pt x="77138" y="293988"/>
                    <a:pt x="78169" y="316213"/>
                    <a:pt x="107922" y="357112"/>
                  </a:cubicBezTo>
                  <a:cubicBezTo>
                    <a:pt x="123910" y="379088"/>
                    <a:pt x="144754" y="391719"/>
                    <a:pt x="166818" y="405104"/>
                  </a:cubicBezTo>
                  <a:cubicBezTo>
                    <a:pt x="197082" y="423465"/>
                    <a:pt x="228389" y="442443"/>
                    <a:pt x="255729" y="489465"/>
                  </a:cubicBezTo>
                  <a:cubicBezTo>
                    <a:pt x="258368" y="494004"/>
                    <a:pt x="263315" y="497187"/>
                    <a:pt x="268566" y="497192"/>
                  </a:cubicBezTo>
                  <a:cubicBezTo>
                    <a:pt x="410363" y="497330"/>
                    <a:pt x="460793" y="369860"/>
                    <a:pt x="461287" y="368565"/>
                  </a:cubicBezTo>
                  <a:cubicBezTo>
                    <a:pt x="463173" y="363726"/>
                    <a:pt x="462346" y="358189"/>
                    <a:pt x="459120" y="354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404">
              <a:extLst>
                <a:ext uri="{FF2B5EF4-FFF2-40B4-BE49-F238E27FC236}">
                  <a16:creationId xmlns:a16="http://schemas.microsoft.com/office/drawing/2014/main" id="{491B3501-4D98-F145-A433-662A9505F676}"/>
                </a:ext>
              </a:extLst>
            </p:cNvPr>
            <p:cNvSpPr/>
            <p:nvPr/>
          </p:nvSpPr>
          <p:spPr>
            <a:xfrm>
              <a:off x="8683256" y="4226652"/>
              <a:ext cx="61375" cy="537027"/>
            </a:xfrm>
            <a:custGeom>
              <a:avLst/>
              <a:gdLst>
                <a:gd name="connsiteX0" fmla="*/ 54255 w 61374"/>
                <a:gd name="connsiteY0" fmla="*/ 3787 h 537027"/>
                <a:gd name="connsiteX1" fmla="*/ 40700 w 61374"/>
                <a:gd name="connsiteY1" fmla="*/ 1909 h 537027"/>
                <a:gd name="connsiteX2" fmla="*/ 1046 w 61374"/>
                <a:gd name="connsiteY2" fmla="*/ 58412 h 537027"/>
                <a:gd name="connsiteX3" fmla="*/ 1046 w 61374"/>
                <a:gd name="connsiteY3" fmla="*/ 479312 h 537027"/>
                <a:gd name="connsiteX4" fmla="*/ 40698 w 61374"/>
                <a:gd name="connsiteY4" fmla="*/ 535816 h 537027"/>
                <a:gd name="connsiteX5" fmla="*/ 54254 w 61374"/>
                <a:gd name="connsiteY5" fmla="*/ 533937 h 537027"/>
                <a:gd name="connsiteX6" fmla="*/ 60560 w 61374"/>
                <a:gd name="connsiteY6" fmla="*/ 521649 h 537027"/>
                <a:gd name="connsiteX7" fmla="*/ 60560 w 61374"/>
                <a:gd name="connsiteY7" fmla="*/ 16075 h 537027"/>
                <a:gd name="connsiteX8" fmla="*/ 54255 w 61374"/>
                <a:gd name="connsiteY8" fmla="*/ 3787 h 53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374" h="537027">
                  <a:moveTo>
                    <a:pt x="54255" y="3787"/>
                  </a:moveTo>
                  <a:cubicBezTo>
                    <a:pt x="50319" y="985"/>
                    <a:pt x="45262" y="281"/>
                    <a:pt x="40700" y="1909"/>
                  </a:cubicBezTo>
                  <a:cubicBezTo>
                    <a:pt x="16987" y="10423"/>
                    <a:pt x="1046" y="33133"/>
                    <a:pt x="1046" y="58412"/>
                  </a:cubicBezTo>
                  <a:lnTo>
                    <a:pt x="1046" y="479312"/>
                  </a:lnTo>
                  <a:cubicBezTo>
                    <a:pt x="1046" y="504591"/>
                    <a:pt x="16985" y="527301"/>
                    <a:pt x="40698" y="535816"/>
                  </a:cubicBezTo>
                  <a:cubicBezTo>
                    <a:pt x="45261" y="537445"/>
                    <a:pt x="50317" y="536740"/>
                    <a:pt x="54254" y="533937"/>
                  </a:cubicBezTo>
                  <a:cubicBezTo>
                    <a:pt x="58207" y="531118"/>
                    <a:pt x="60560" y="526537"/>
                    <a:pt x="60560" y="521649"/>
                  </a:cubicBezTo>
                  <a:lnTo>
                    <a:pt x="60560" y="16075"/>
                  </a:lnTo>
                  <a:cubicBezTo>
                    <a:pt x="60561" y="11189"/>
                    <a:pt x="58208" y="6608"/>
                    <a:pt x="54255" y="37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405">
              <a:extLst>
                <a:ext uri="{FF2B5EF4-FFF2-40B4-BE49-F238E27FC236}">
                  <a16:creationId xmlns:a16="http://schemas.microsoft.com/office/drawing/2014/main" id="{68BFEEDC-ED21-7B41-925D-A8E54E9EA1E1}"/>
                </a:ext>
              </a:extLst>
            </p:cNvPr>
            <p:cNvSpPr/>
            <p:nvPr/>
          </p:nvSpPr>
          <p:spPr>
            <a:xfrm>
              <a:off x="8802285" y="4226650"/>
              <a:ext cx="239919" cy="537027"/>
            </a:xfrm>
            <a:custGeom>
              <a:avLst/>
              <a:gdLst>
                <a:gd name="connsiteX0" fmla="*/ 120934 w 239918"/>
                <a:gd name="connsiteY0" fmla="*/ 432458 h 537027"/>
                <a:gd name="connsiteX1" fmla="*/ 120266 w 239918"/>
                <a:gd name="connsiteY1" fmla="*/ 421851 h 537027"/>
                <a:gd name="connsiteX2" fmla="*/ 83330 w 239918"/>
                <a:gd name="connsiteY2" fmla="*/ 338855 h 537027"/>
                <a:gd name="connsiteX3" fmla="*/ 45901 w 239918"/>
                <a:gd name="connsiteY3" fmla="*/ 233338 h 537027"/>
                <a:gd name="connsiteX4" fmla="*/ 73637 w 239918"/>
                <a:gd name="connsiteY4" fmla="*/ 162912 h 537027"/>
                <a:gd name="connsiteX5" fmla="*/ 137031 w 239918"/>
                <a:gd name="connsiteY5" fmla="*/ 144544 h 537027"/>
                <a:gd name="connsiteX6" fmla="*/ 207811 w 239918"/>
                <a:gd name="connsiteY6" fmla="*/ 189875 h 537027"/>
                <a:gd name="connsiteX7" fmla="*/ 207816 w 239918"/>
                <a:gd name="connsiteY7" fmla="*/ 189748 h 537027"/>
                <a:gd name="connsiteX8" fmla="*/ 208470 w 239918"/>
                <a:gd name="connsiteY8" fmla="*/ 190508 h 537027"/>
                <a:gd name="connsiteX9" fmla="*/ 209131 w 239918"/>
                <a:gd name="connsiteY9" fmla="*/ 191141 h 537027"/>
                <a:gd name="connsiteX10" fmla="*/ 209131 w 239918"/>
                <a:gd name="connsiteY10" fmla="*/ 191274 h 537027"/>
                <a:gd name="connsiteX11" fmla="*/ 239106 w 239918"/>
                <a:gd name="connsiteY11" fmla="*/ 230660 h 537027"/>
                <a:gd name="connsiteX12" fmla="*/ 239106 w 239918"/>
                <a:gd name="connsiteY12" fmla="*/ 151839 h 537027"/>
                <a:gd name="connsiteX13" fmla="*/ 239106 w 239918"/>
                <a:gd name="connsiteY13" fmla="*/ 149833 h 537027"/>
                <a:gd name="connsiteX14" fmla="*/ 239106 w 239918"/>
                <a:gd name="connsiteY14" fmla="*/ 60561 h 537027"/>
                <a:gd name="connsiteX15" fmla="*/ 179592 w 239918"/>
                <a:gd name="connsiteY15" fmla="*/ 1046 h 537027"/>
                <a:gd name="connsiteX16" fmla="*/ 15924 w 239918"/>
                <a:gd name="connsiteY16" fmla="*/ 1046 h 537027"/>
                <a:gd name="connsiteX17" fmla="*/ 1046 w 239918"/>
                <a:gd name="connsiteY17" fmla="*/ 15925 h 537027"/>
                <a:gd name="connsiteX18" fmla="*/ 1046 w 239918"/>
                <a:gd name="connsiteY18" fmla="*/ 521802 h 537027"/>
                <a:gd name="connsiteX19" fmla="*/ 15924 w 239918"/>
                <a:gd name="connsiteY19" fmla="*/ 536682 h 537027"/>
                <a:gd name="connsiteX20" fmla="*/ 132979 w 239918"/>
                <a:gd name="connsiteY20" fmla="*/ 536682 h 537027"/>
                <a:gd name="connsiteX21" fmla="*/ 145954 w 239918"/>
                <a:gd name="connsiteY21" fmla="*/ 529096 h 537027"/>
                <a:gd name="connsiteX22" fmla="*/ 145693 w 239918"/>
                <a:gd name="connsiteY22" fmla="*/ 514059 h 537027"/>
                <a:gd name="connsiteX23" fmla="*/ 120934 w 239918"/>
                <a:gd name="connsiteY23" fmla="*/ 432458 h 53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918" h="537027">
                  <a:moveTo>
                    <a:pt x="120934" y="432458"/>
                  </a:moveTo>
                  <a:cubicBezTo>
                    <a:pt x="120760" y="428534"/>
                    <a:pt x="120600" y="425278"/>
                    <a:pt x="120266" y="421851"/>
                  </a:cubicBezTo>
                  <a:cubicBezTo>
                    <a:pt x="118986" y="408163"/>
                    <a:pt x="108074" y="374714"/>
                    <a:pt x="83330" y="338855"/>
                  </a:cubicBezTo>
                  <a:cubicBezTo>
                    <a:pt x="72069" y="322537"/>
                    <a:pt x="45901" y="279588"/>
                    <a:pt x="45901" y="233338"/>
                  </a:cubicBezTo>
                  <a:cubicBezTo>
                    <a:pt x="45901" y="205411"/>
                    <a:pt x="55490" y="181059"/>
                    <a:pt x="73637" y="162912"/>
                  </a:cubicBezTo>
                  <a:cubicBezTo>
                    <a:pt x="90144" y="146406"/>
                    <a:pt x="113246" y="139705"/>
                    <a:pt x="137031" y="144544"/>
                  </a:cubicBezTo>
                  <a:cubicBezTo>
                    <a:pt x="159499" y="149137"/>
                    <a:pt x="184429" y="165219"/>
                    <a:pt x="207811" y="189875"/>
                  </a:cubicBezTo>
                  <a:lnTo>
                    <a:pt x="207816" y="189748"/>
                  </a:lnTo>
                  <a:cubicBezTo>
                    <a:pt x="208044" y="189993"/>
                    <a:pt x="208242" y="190264"/>
                    <a:pt x="208470" y="190508"/>
                  </a:cubicBezTo>
                  <a:cubicBezTo>
                    <a:pt x="208687" y="190738"/>
                    <a:pt x="208915" y="190910"/>
                    <a:pt x="209131" y="191141"/>
                  </a:cubicBezTo>
                  <a:lnTo>
                    <a:pt x="209131" y="191274"/>
                  </a:lnTo>
                  <a:cubicBezTo>
                    <a:pt x="220879" y="204059"/>
                    <a:pt x="231181" y="218008"/>
                    <a:pt x="239106" y="230660"/>
                  </a:cubicBezTo>
                  <a:lnTo>
                    <a:pt x="239106" y="151839"/>
                  </a:lnTo>
                  <a:lnTo>
                    <a:pt x="239106" y="149833"/>
                  </a:lnTo>
                  <a:lnTo>
                    <a:pt x="239106" y="60561"/>
                  </a:lnTo>
                  <a:cubicBezTo>
                    <a:pt x="239106" y="27739"/>
                    <a:pt x="212415" y="1046"/>
                    <a:pt x="179592" y="1046"/>
                  </a:cubicBezTo>
                  <a:lnTo>
                    <a:pt x="15924" y="1046"/>
                  </a:lnTo>
                  <a:cubicBezTo>
                    <a:pt x="7701" y="1046"/>
                    <a:pt x="1046" y="7701"/>
                    <a:pt x="1046" y="15925"/>
                  </a:cubicBezTo>
                  <a:lnTo>
                    <a:pt x="1046" y="521802"/>
                  </a:lnTo>
                  <a:cubicBezTo>
                    <a:pt x="1046" y="530028"/>
                    <a:pt x="7701" y="536682"/>
                    <a:pt x="15924" y="536682"/>
                  </a:cubicBezTo>
                  <a:lnTo>
                    <a:pt x="132979" y="536682"/>
                  </a:lnTo>
                  <a:cubicBezTo>
                    <a:pt x="138355" y="536682"/>
                    <a:pt x="143311" y="533775"/>
                    <a:pt x="145954" y="529096"/>
                  </a:cubicBezTo>
                  <a:cubicBezTo>
                    <a:pt x="148554" y="524404"/>
                    <a:pt x="148468" y="518650"/>
                    <a:pt x="145693" y="514059"/>
                  </a:cubicBezTo>
                  <a:cubicBezTo>
                    <a:pt x="124754" y="479680"/>
                    <a:pt x="122038" y="455851"/>
                    <a:pt x="120934" y="432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6" name="Gráfico 235">
            <a:extLst>
              <a:ext uri="{FF2B5EF4-FFF2-40B4-BE49-F238E27FC236}">
                <a16:creationId xmlns:a16="http://schemas.microsoft.com/office/drawing/2014/main" id="{70617607-450A-BA4D-B704-E009576076C6}"/>
              </a:ext>
            </a:extLst>
          </p:cNvPr>
          <p:cNvGrpSpPr/>
          <p:nvPr/>
        </p:nvGrpSpPr>
        <p:grpSpPr>
          <a:xfrm>
            <a:off x="12438521" y="7889114"/>
            <a:ext cx="953221" cy="953221"/>
            <a:chOff x="9774342" y="4253908"/>
            <a:chExt cx="654197" cy="654197"/>
          </a:xfrm>
          <a:solidFill>
            <a:schemeClr val="bg1"/>
          </a:solidFill>
        </p:grpSpPr>
        <p:sp>
          <p:nvSpPr>
            <p:cNvPr id="67" name="Forma libre 408">
              <a:extLst>
                <a:ext uri="{FF2B5EF4-FFF2-40B4-BE49-F238E27FC236}">
                  <a16:creationId xmlns:a16="http://schemas.microsoft.com/office/drawing/2014/main" id="{3CA9C6F5-8AFA-AC4E-8C92-465F4DD324BB}"/>
                </a:ext>
              </a:extLst>
            </p:cNvPr>
            <p:cNvSpPr/>
            <p:nvPr/>
          </p:nvSpPr>
          <p:spPr>
            <a:xfrm>
              <a:off x="9855158" y="4252950"/>
              <a:ext cx="491925" cy="655475"/>
            </a:xfrm>
            <a:custGeom>
              <a:avLst/>
              <a:gdLst>
                <a:gd name="connsiteX0" fmla="*/ 437089 w 491925"/>
                <a:gd name="connsiteY0" fmla="*/ 958 h 655474"/>
                <a:gd name="connsiteX1" fmla="*/ 55475 w 491925"/>
                <a:gd name="connsiteY1" fmla="*/ 958 h 655474"/>
                <a:gd name="connsiteX2" fmla="*/ 958 w 491925"/>
                <a:gd name="connsiteY2" fmla="*/ 55475 h 655474"/>
                <a:gd name="connsiteX3" fmla="*/ 958 w 491925"/>
                <a:gd name="connsiteY3" fmla="*/ 600640 h 655474"/>
                <a:gd name="connsiteX4" fmla="*/ 55475 w 491925"/>
                <a:gd name="connsiteY4" fmla="*/ 655155 h 655474"/>
                <a:gd name="connsiteX5" fmla="*/ 437091 w 491925"/>
                <a:gd name="connsiteY5" fmla="*/ 655155 h 655474"/>
                <a:gd name="connsiteX6" fmla="*/ 491606 w 491925"/>
                <a:gd name="connsiteY6" fmla="*/ 600638 h 655474"/>
                <a:gd name="connsiteX7" fmla="*/ 491606 w 491925"/>
                <a:gd name="connsiteY7" fmla="*/ 55475 h 655474"/>
                <a:gd name="connsiteX8" fmla="*/ 437089 w 491925"/>
                <a:gd name="connsiteY8" fmla="*/ 958 h 655474"/>
                <a:gd name="connsiteX9" fmla="*/ 164508 w 491925"/>
                <a:gd name="connsiteY9" fmla="*/ 587010 h 655474"/>
                <a:gd name="connsiteX10" fmla="*/ 150878 w 491925"/>
                <a:gd name="connsiteY10" fmla="*/ 600640 h 655474"/>
                <a:gd name="connsiteX11" fmla="*/ 69103 w 491925"/>
                <a:gd name="connsiteY11" fmla="*/ 600640 h 655474"/>
                <a:gd name="connsiteX12" fmla="*/ 55474 w 491925"/>
                <a:gd name="connsiteY12" fmla="*/ 587010 h 655474"/>
                <a:gd name="connsiteX13" fmla="*/ 55474 w 491925"/>
                <a:gd name="connsiteY13" fmla="*/ 505236 h 655474"/>
                <a:gd name="connsiteX14" fmla="*/ 69103 w 491925"/>
                <a:gd name="connsiteY14" fmla="*/ 491606 h 655474"/>
                <a:gd name="connsiteX15" fmla="*/ 150878 w 491925"/>
                <a:gd name="connsiteY15" fmla="*/ 491606 h 655474"/>
                <a:gd name="connsiteX16" fmla="*/ 164508 w 491925"/>
                <a:gd name="connsiteY16" fmla="*/ 505236 h 655474"/>
                <a:gd name="connsiteX17" fmla="*/ 164508 w 491925"/>
                <a:gd name="connsiteY17" fmla="*/ 587010 h 655474"/>
                <a:gd name="connsiteX18" fmla="*/ 164508 w 491925"/>
                <a:gd name="connsiteY18" fmla="*/ 450719 h 655474"/>
                <a:gd name="connsiteX19" fmla="*/ 150878 w 491925"/>
                <a:gd name="connsiteY19" fmla="*/ 464348 h 655474"/>
                <a:gd name="connsiteX20" fmla="*/ 69103 w 491925"/>
                <a:gd name="connsiteY20" fmla="*/ 464348 h 655474"/>
                <a:gd name="connsiteX21" fmla="*/ 55474 w 491925"/>
                <a:gd name="connsiteY21" fmla="*/ 450719 h 655474"/>
                <a:gd name="connsiteX22" fmla="*/ 55474 w 491925"/>
                <a:gd name="connsiteY22" fmla="*/ 368944 h 655474"/>
                <a:gd name="connsiteX23" fmla="*/ 69103 w 491925"/>
                <a:gd name="connsiteY23" fmla="*/ 355315 h 655474"/>
                <a:gd name="connsiteX24" fmla="*/ 150878 w 491925"/>
                <a:gd name="connsiteY24" fmla="*/ 355315 h 655474"/>
                <a:gd name="connsiteX25" fmla="*/ 164508 w 491925"/>
                <a:gd name="connsiteY25" fmla="*/ 368944 h 655474"/>
                <a:gd name="connsiteX26" fmla="*/ 164508 w 491925"/>
                <a:gd name="connsiteY26" fmla="*/ 450719 h 655474"/>
                <a:gd name="connsiteX27" fmla="*/ 300799 w 491925"/>
                <a:gd name="connsiteY27" fmla="*/ 587010 h 655474"/>
                <a:gd name="connsiteX28" fmla="*/ 287169 w 491925"/>
                <a:gd name="connsiteY28" fmla="*/ 600640 h 655474"/>
                <a:gd name="connsiteX29" fmla="*/ 205395 w 491925"/>
                <a:gd name="connsiteY29" fmla="*/ 600640 h 655474"/>
                <a:gd name="connsiteX30" fmla="*/ 191765 w 491925"/>
                <a:gd name="connsiteY30" fmla="*/ 587010 h 655474"/>
                <a:gd name="connsiteX31" fmla="*/ 191765 w 491925"/>
                <a:gd name="connsiteY31" fmla="*/ 505236 h 655474"/>
                <a:gd name="connsiteX32" fmla="*/ 205395 w 491925"/>
                <a:gd name="connsiteY32" fmla="*/ 491606 h 655474"/>
                <a:gd name="connsiteX33" fmla="*/ 287169 w 491925"/>
                <a:gd name="connsiteY33" fmla="*/ 491606 h 655474"/>
                <a:gd name="connsiteX34" fmla="*/ 300799 w 491925"/>
                <a:gd name="connsiteY34" fmla="*/ 505236 h 655474"/>
                <a:gd name="connsiteX35" fmla="*/ 300799 w 491925"/>
                <a:gd name="connsiteY35" fmla="*/ 587010 h 655474"/>
                <a:gd name="connsiteX36" fmla="*/ 300799 w 491925"/>
                <a:gd name="connsiteY36" fmla="*/ 450719 h 655474"/>
                <a:gd name="connsiteX37" fmla="*/ 287169 w 491925"/>
                <a:gd name="connsiteY37" fmla="*/ 464348 h 655474"/>
                <a:gd name="connsiteX38" fmla="*/ 205395 w 491925"/>
                <a:gd name="connsiteY38" fmla="*/ 464348 h 655474"/>
                <a:gd name="connsiteX39" fmla="*/ 191765 w 491925"/>
                <a:gd name="connsiteY39" fmla="*/ 450719 h 655474"/>
                <a:gd name="connsiteX40" fmla="*/ 191765 w 491925"/>
                <a:gd name="connsiteY40" fmla="*/ 368944 h 655474"/>
                <a:gd name="connsiteX41" fmla="*/ 205395 w 491925"/>
                <a:gd name="connsiteY41" fmla="*/ 355315 h 655474"/>
                <a:gd name="connsiteX42" fmla="*/ 287169 w 491925"/>
                <a:gd name="connsiteY42" fmla="*/ 355315 h 655474"/>
                <a:gd name="connsiteX43" fmla="*/ 300799 w 491925"/>
                <a:gd name="connsiteY43" fmla="*/ 368944 h 655474"/>
                <a:gd name="connsiteX44" fmla="*/ 300799 w 491925"/>
                <a:gd name="connsiteY44" fmla="*/ 450719 h 655474"/>
                <a:gd name="connsiteX45" fmla="*/ 437089 w 491925"/>
                <a:gd name="connsiteY45" fmla="*/ 587010 h 655474"/>
                <a:gd name="connsiteX46" fmla="*/ 423460 w 491925"/>
                <a:gd name="connsiteY46" fmla="*/ 600640 h 655474"/>
                <a:gd name="connsiteX47" fmla="*/ 341685 w 491925"/>
                <a:gd name="connsiteY47" fmla="*/ 600640 h 655474"/>
                <a:gd name="connsiteX48" fmla="*/ 328056 w 491925"/>
                <a:gd name="connsiteY48" fmla="*/ 587010 h 655474"/>
                <a:gd name="connsiteX49" fmla="*/ 328056 w 491925"/>
                <a:gd name="connsiteY49" fmla="*/ 505236 h 655474"/>
                <a:gd name="connsiteX50" fmla="*/ 341685 w 491925"/>
                <a:gd name="connsiteY50" fmla="*/ 491606 h 655474"/>
                <a:gd name="connsiteX51" fmla="*/ 423460 w 491925"/>
                <a:gd name="connsiteY51" fmla="*/ 491606 h 655474"/>
                <a:gd name="connsiteX52" fmla="*/ 437089 w 491925"/>
                <a:gd name="connsiteY52" fmla="*/ 505236 h 655474"/>
                <a:gd name="connsiteX53" fmla="*/ 437089 w 491925"/>
                <a:gd name="connsiteY53" fmla="*/ 587010 h 655474"/>
                <a:gd name="connsiteX54" fmla="*/ 437089 w 491925"/>
                <a:gd name="connsiteY54" fmla="*/ 450719 h 655474"/>
                <a:gd name="connsiteX55" fmla="*/ 423460 w 491925"/>
                <a:gd name="connsiteY55" fmla="*/ 464348 h 655474"/>
                <a:gd name="connsiteX56" fmla="*/ 341685 w 491925"/>
                <a:gd name="connsiteY56" fmla="*/ 464348 h 655474"/>
                <a:gd name="connsiteX57" fmla="*/ 328056 w 491925"/>
                <a:gd name="connsiteY57" fmla="*/ 450719 h 655474"/>
                <a:gd name="connsiteX58" fmla="*/ 328056 w 491925"/>
                <a:gd name="connsiteY58" fmla="*/ 368944 h 655474"/>
                <a:gd name="connsiteX59" fmla="*/ 341685 w 491925"/>
                <a:gd name="connsiteY59" fmla="*/ 355315 h 655474"/>
                <a:gd name="connsiteX60" fmla="*/ 423460 w 491925"/>
                <a:gd name="connsiteY60" fmla="*/ 355315 h 655474"/>
                <a:gd name="connsiteX61" fmla="*/ 437089 w 491925"/>
                <a:gd name="connsiteY61" fmla="*/ 368944 h 655474"/>
                <a:gd name="connsiteX62" fmla="*/ 437089 w 491925"/>
                <a:gd name="connsiteY62" fmla="*/ 450719 h 655474"/>
                <a:gd name="connsiteX63" fmla="*/ 437089 w 491925"/>
                <a:gd name="connsiteY63" fmla="*/ 288533 h 655474"/>
                <a:gd name="connsiteX64" fmla="*/ 423460 w 491925"/>
                <a:gd name="connsiteY64" fmla="*/ 300799 h 655474"/>
                <a:gd name="connsiteX65" fmla="*/ 69103 w 491925"/>
                <a:gd name="connsiteY65" fmla="*/ 300799 h 655474"/>
                <a:gd name="connsiteX66" fmla="*/ 55474 w 491925"/>
                <a:gd name="connsiteY66" fmla="*/ 288533 h 655474"/>
                <a:gd name="connsiteX67" fmla="*/ 55474 w 491925"/>
                <a:gd name="connsiteY67" fmla="*/ 67741 h 655474"/>
                <a:gd name="connsiteX68" fmla="*/ 69103 w 491925"/>
                <a:gd name="connsiteY68" fmla="*/ 55475 h 655474"/>
                <a:gd name="connsiteX69" fmla="*/ 423460 w 491925"/>
                <a:gd name="connsiteY69" fmla="*/ 55475 h 655474"/>
                <a:gd name="connsiteX70" fmla="*/ 437089 w 491925"/>
                <a:gd name="connsiteY70" fmla="*/ 67741 h 655474"/>
                <a:gd name="connsiteX71" fmla="*/ 437089 w 491925"/>
                <a:gd name="connsiteY71" fmla="*/ 288533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91925" h="655474">
                  <a:moveTo>
                    <a:pt x="437089" y="958"/>
                  </a:moveTo>
                  <a:lnTo>
                    <a:pt x="55475" y="958"/>
                  </a:lnTo>
                  <a:cubicBezTo>
                    <a:pt x="25422" y="958"/>
                    <a:pt x="958" y="25408"/>
                    <a:pt x="958" y="55475"/>
                  </a:cubicBezTo>
                  <a:lnTo>
                    <a:pt x="958" y="600640"/>
                  </a:lnTo>
                  <a:cubicBezTo>
                    <a:pt x="958" y="630706"/>
                    <a:pt x="25422" y="655155"/>
                    <a:pt x="55475" y="655155"/>
                  </a:cubicBezTo>
                  <a:lnTo>
                    <a:pt x="437091" y="655155"/>
                  </a:lnTo>
                  <a:cubicBezTo>
                    <a:pt x="467143" y="655155"/>
                    <a:pt x="491606" y="630706"/>
                    <a:pt x="491606" y="600638"/>
                  </a:cubicBezTo>
                  <a:lnTo>
                    <a:pt x="491606" y="55475"/>
                  </a:lnTo>
                  <a:cubicBezTo>
                    <a:pt x="491606" y="25408"/>
                    <a:pt x="467143" y="958"/>
                    <a:pt x="437089" y="958"/>
                  </a:cubicBezTo>
                  <a:close/>
                  <a:moveTo>
                    <a:pt x="164508" y="587010"/>
                  </a:moveTo>
                  <a:cubicBezTo>
                    <a:pt x="164508" y="594544"/>
                    <a:pt x="158412" y="600640"/>
                    <a:pt x="150878" y="600640"/>
                  </a:cubicBezTo>
                  <a:lnTo>
                    <a:pt x="69103" y="600640"/>
                  </a:lnTo>
                  <a:cubicBezTo>
                    <a:pt x="61570" y="600640"/>
                    <a:pt x="55474" y="594544"/>
                    <a:pt x="55474" y="587010"/>
                  </a:cubicBezTo>
                  <a:lnTo>
                    <a:pt x="55474" y="505236"/>
                  </a:lnTo>
                  <a:cubicBezTo>
                    <a:pt x="55474" y="497702"/>
                    <a:pt x="61570" y="491606"/>
                    <a:pt x="69103" y="491606"/>
                  </a:cubicBezTo>
                  <a:lnTo>
                    <a:pt x="150878" y="491606"/>
                  </a:lnTo>
                  <a:cubicBezTo>
                    <a:pt x="158412" y="491606"/>
                    <a:pt x="164508" y="497702"/>
                    <a:pt x="164508" y="505236"/>
                  </a:cubicBezTo>
                  <a:lnTo>
                    <a:pt x="164508" y="587010"/>
                  </a:lnTo>
                  <a:close/>
                  <a:moveTo>
                    <a:pt x="164508" y="450719"/>
                  </a:moveTo>
                  <a:cubicBezTo>
                    <a:pt x="164508" y="458252"/>
                    <a:pt x="158412" y="464348"/>
                    <a:pt x="150878" y="464348"/>
                  </a:cubicBezTo>
                  <a:lnTo>
                    <a:pt x="69103" y="464348"/>
                  </a:lnTo>
                  <a:cubicBezTo>
                    <a:pt x="61570" y="464348"/>
                    <a:pt x="55474" y="458252"/>
                    <a:pt x="55474" y="450719"/>
                  </a:cubicBezTo>
                  <a:lnTo>
                    <a:pt x="55474" y="368944"/>
                  </a:lnTo>
                  <a:cubicBezTo>
                    <a:pt x="55474" y="361411"/>
                    <a:pt x="61570" y="355315"/>
                    <a:pt x="69103" y="355315"/>
                  </a:cubicBezTo>
                  <a:lnTo>
                    <a:pt x="150878" y="355315"/>
                  </a:lnTo>
                  <a:cubicBezTo>
                    <a:pt x="158412" y="355315"/>
                    <a:pt x="164508" y="361411"/>
                    <a:pt x="164508" y="368944"/>
                  </a:cubicBezTo>
                  <a:lnTo>
                    <a:pt x="164508" y="450719"/>
                  </a:lnTo>
                  <a:close/>
                  <a:moveTo>
                    <a:pt x="300799" y="587010"/>
                  </a:moveTo>
                  <a:cubicBezTo>
                    <a:pt x="300799" y="594544"/>
                    <a:pt x="294703" y="600640"/>
                    <a:pt x="287169" y="600640"/>
                  </a:cubicBezTo>
                  <a:lnTo>
                    <a:pt x="205395" y="600640"/>
                  </a:lnTo>
                  <a:cubicBezTo>
                    <a:pt x="197861" y="600640"/>
                    <a:pt x="191765" y="594544"/>
                    <a:pt x="191765" y="587010"/>
                  </a:cubicBezTo>
                  <a:lnTo>
                    <a:pt x="191765" y="505236"/>
                  </a:lnTo>
                  <a:cubicBezTo>
                    <a:pt x="191765" y="497702"/>
                    <a:pt x="197861" y="491606"/>
                    <a:pt x="205395" y="491606"/>
                  </a:cubicBezTo>
                  <a:lnTo>
                    <a:pt x="287169" y="491606"/>
                  </a:lnTo>
                  <a:cubicBezTo>
                    <a:pt x="294703" y="491606"/>
                    <a:pt x="300799" y="497702"/>
                    <a:pt x="300799" y="505236"/>
                  </a:cubicBezTo>
                  <a:lnTo>
                    <a:pt x="300799" y="587010"/>
                  </a:lnTo>
                  <a:close/>
                  <a:moveTo>
                    <a:pt x="300799" y="450719"/>
                  </a:moveTo>
                  <a:cubicBezTo>
                    <a:pt x="300799" y="458252"/>
                    <a:pt x="294703" y="464348"/>
                    <a:pt x="287169" y="464348"/>
                  </a:cubicBezTo>
                  <a:lnTo>
                    <a:pt x="205395" y="464348"/>
                  </a:lnTo>
                  <a:cubicBezTo>
                    <a:pt x="197861" y="464348"/>
                    <a:pt x="191765" y="458252"/>
                    <a:pt x="191765" y="450719"/>
                  </a:cubicBezTo>
                  <a:lnTo>
                    <a:pt x="191765" y="368944"/>
                  </a:lnTo>
                  <a:cubicBezTo>
                    <a:pt x="191765" y="361411"/>
                    <a:pt x="197861" y="355315"/>
                    <a:pt x="205395" y="355315"/>
                  </a:cubicBezTo>
                  <a:lnTo>
                    <a:pt x="287169" y="355315"/>
                  </a:lnTo>
                  <a:cubicBezTo>
                    <a:pt x="294703" y="355315"/>
                    <a:pt x="300799" y="361411"/>
                    <a:pt x="300799" y="368944"/>
                  </a:cubicBezTo>
                  <a:lnTo>
                    <a:pt x="300799" y="450719"/>
                  </a:lnTo>
                  <a:close/>
                  <a:moveTo>
                    <a:pt x="437089" y="587010"/>
                  </a:moveTo>
                  <a:cubicBezTo>
                    <a:pt x="437089" y="594544"/>
                    <a:pt x="430993" y="600640"/>
                    <a:pt x="423460" y="600640"/>
                  </a:cubicBezTo>
                  <a:lnTo>
                    <a:pt x="341685" y="600640"/>
                  </a:lnTo>
                  <a:cubicBezTo>
                    <a:pt x="334152" y="600640"/>
                    <a:pt x="328056" y="594544"/>
                    <a:pt x="328056" y="587010"/>
                  </a:cubicBezTo>
                  <a:lnTo>
                    <a:pt x="328056" y="505236"/>
                  </a:lnTo>
                  <a:cubicBezTo>
                    <a:pt x="328056" y="497702"/>
                    <a:pt x="334152" y="491606"/>
                    <a:pt x="341685" y="491606"/>
                  </a:cubicBezTo>
                  <a:lnTo>
                    <a:pt x="423460" y="491606"/>
                  </a:lnTo>
                  <a:cubicBezTo>
                    <a:pt x="430993" y="491606"/>
                    <a:pt x="437089" y="497702"/>
                    <a:pt x="437089" y="505236"/>
                  </a:cubicBezTo>
                  <a:lnTo>
                    <a:pt x="437089" y="587010"/>
                  </a:lnTo>
                  <a:close/>
                  <a:moveTo>
                    <a:pt x="437089" y="450719"/>
                  </a:moveTo>
                  <a:cubicBezTo>
                    <a:pt x="437089" y="458252"/>
                    <a:pt x="430993" y="464348"/>
                    <a:pt x="423460" y="464348"/>
                  </a:cubicBezTo>
                  <a:lnTo>
                    <a:pt x="341685" y="464348"/>
                  </a:lnTo>
                  <a:cubicBezTo>
                    <a:pt x="334152" y="464348"/>
                    <a:pt x="328056" y="458252"/>
                    <a:pt x="328056" y="450719"/>
                  </a:cubicBezTo>
                  <a:lnTo>
                    <a:pt x="328056" y="368944"/>
                  </a:lnTo>
                  <a:cubicBezTo>
                    <a:pt x="328056" y="361411"/>
                    <a:pt x="334152" y="355315"/>
                    <a:pt x="341685" y="355315"/>
                  </a:cubicBezTo>
                  <a:lnTo>
                    <a:pt x="423460" y="355315"/>
                  </a:lnTo>
                  <a:cubicBezTo>
                    <a:pt x="430993" y="355315"/>
                    <a:pt x="437089" y="361411"/>
                    <a:pt x="437089" y="368944"/>
                  </a:cubicBezTo>
                  <a:lnTo>
                    <a:pt x="437089" y="450719"/>
                  </a:lnTo>
                  <a:close/>
                  <a:moveTo>
                    <a:pt x="437089" y="288533"/>
                  </a:moveTo>
                  <a:cubicBezTo>
                    <a:pt x="437089" y="295312"/>
                    <a:pt x="430993" y="300799"/>
                    <a:pt x="423460" y="300799"/>
                  </a:cubicBezTo>
                  <a:lnTo>
                    <a:pt x="69103" y="300799"/>
                  </a:lnTo>
                  <a:cubicBezTo>
                    <a:pt x="61570" y="300799"/>
                    <a:pt x="55474" y="295312"/>
                    <a:pt x="55474" y="288533"/>
                  </a:cubicBezTo>
                  <a:lnTo>
                    <a:pt x="55474" y="67741"/>
                  </a:lnTo>
                  <a:cubicBezTo>
                    <a:pt x="55474" y="60962"/>
                    <a:pt x="61570" y="55475"/>
                    <a:pt x="69103" y="55475"/>
                  </a:cubicBezTo>
                  <a:lnTo>
                    <a:pt x="423460" y="55475"/>
                  </a:lnTo>
                  <a:cubicBezTo>
                    <a:pt x="430993" y="55475"/>
                    <a:pt x="437089" y="60962"/>
                    <a:pt x="437089" y="67741"/>
                  </a:cubicBezTo>
                  <a:lnTo>
                    <a:pt x="437089" y="288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409">
              <a:extLst>
                <a:ext uri="{FF2B5EF4-FFF2-40B4-BE49-F238E27FC236}">
                  <a16:creationId xmlns:a16="http://schemas.microsoft.com/office/drawing/2014/main" id="{B348843E-0B4D-664D-B6BA-71AD2E9ADD74}"/>
                </a:ext>
              </a:extLst>
            </p:cNvPr>
            <p:cNvSpPr/>
            <p:nvPr/>
          </p:nvSpPr>
          <p:spPr>
            <a:xfrm>
              <a:off x="10127741" y="4348354"/>
              <a:ext cx="109885" cy="164827"/>
            </a:xfrm>
            <a:custGeom>
              <a:avLst/>
              <a:gdLst>
                <a:gd name="connsiteX0" fmla="*/ 69103 w 109884"/>
                <a:gd name="connsiteY0" fmla="*/ 958 h 164826"/>
                <a:gd name="connsiteX1" fmla="*/ 41846 w 109884"/>
                <a:gd name="connsiteY1" fmla="*/ 958 h 164826"/>
                <a:gd name="connsiteX2" fmla="*/ 958 w 109884"/>
                <a:gd name="connsiteY2" fmla="*/ 41846 h 164826"/>
                <a:gd name="connsiteX3" fmla="*/ 958 w 109884"/>
                <a:gd name="connsiteY3" fmla="*/ 123620 h 164826"/>
                <a:gd name="connsiteX4" fmla="*/ 41846 w 109884"/>
                <a:gd name="connsiteY4" fmla="*/ 164508 h 164826"/>
                <a:gd name="connsiteX5" fmla="*/ 69103 w 109884"/>
                <a:gd name="connsiteY5" fmla="*/ 164508 h 164826"/>
                <a:gd name="connsiteX6" fmla="*/ 109991 w 109884"/>
                <a:gd name="connsiteY6" fmla="*/ 123620 h 164826"/>
                <a:gd name="connsiteX7" fmla="*/ 109991 w 109884"/>
                <a:gd name="connsiteY7" fmla="*/ 41846 h 164826"/>
                <a:gd name="connsiteX8" fmla="*/ 69103 w 109884"/>
                <a:gd name="connsiteY8" fmla="*/ 958 h 164826"/>
                <a:gd name="connsiteX9" fmla="*/ 28216 w 109884"/>
                <a:gd name="connsiteY9" fmla="*/ 41846 h 164826"/>
                <a:gd name="connsiteX10" fmla="*/ 41846 w 109884"/>
                <a:gd name="connsiteY10" fmla="*/ 28216 h 164826"/>
                <a:gd name="connsiteX11" fmla="*/ 69103 w 109884"/>
                <a:gd name="connsiteY11" fmla="*/ 28216 h 164826"/>
                <a:gd name="connsiteX12" fmla="*/ 81782 w 109884"/>
                <a:gd name="connsiteY12" fmla="*/ 37151 h 164826"/>
                <a:gd name="connsiteX13" fmla="*/ 28216 w 109884"/>
                <a:gd name="connsiteY13" fmla="*/ 90717 h 164826"/>
                <a:gd name="connsiteX14" fmla="*/ 28216 w 109884"/>
                <a:gd name="connsiteY14" fmla="*/ 41846 h 164826"/>
                <a:gd name="connsiteX15" fmla="*/ 82732 w 109884"/>
                <a:gd name="connsiteY15" fmla="*/ 123620 h 164826"/>
                <a:gd name="connsiteX16" fmla="*/ 69102 w 109884"/>
                <a:gd name="connsiteY16" fmla="*/ 137250 h 164826"/>
                <a:gd name="connsiteX17" fmla="*/ 41844 w 109884"/>
                <a:gd name="connsiteY17" fmla="*/ 137250 h 164826"/>
                <a:gd name="connsiteX18" fmla="*/ 29167 w 109884"/>
                <a:gd name="connsiteY18" fmla="*/ 128312 h 164826"/>
                <a:gd name="connsiteX19" fmla="*/ 82732 w 109884"/>
                <a:gd name="connsiteY19" fmla="*/ 74747 h 164826"/>
                <a:gd name="connsiteX20" fmla="*/ 82732 w 109884"/>
                <a:gd name="connsiteY20" fmla="*/ 123620 h 1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884" h="164826">
                  <a:moveTo>
                    <a:pt x="69103" y="958"/>
                  </a:moveTo>
                  <a:lnTo>
                    <a:pt x="41846" y="958"/>
                  </a:lnTo>
                  <a:cubicBezTo>
                    <a:pt x="19299" y="958"/>
                    <a:pt x="958" y="19299"/>
                    <a:pt x="958" y="41846"/>
                  </a:cubicBezTo>
                  <a:lnTo>
                    <a:pt x="958" y="123620"/>
                  </a:lnTo>
                  <a:cubicBezTo>
                    <a:pt x="958" y="146167"/>
                    <a:pt x="19299" y="164508"/>
                    <a:pt x="41846" y="164508"/>
                  </a:cubicBezTo>
                  <a:lnTo>
                    <a:pt x="69103" y="164508"/>
                  </a:lnTo>
                  <a:cubicBezTo>
                    <a:pt x="91650" y="164508"/>
                    <a:pt x="109991" y="146167"/>
                    <a:pt x="109991" y="123620"/>
                  </a:cubicBezTo>
                  <a:lnTo>
                    <a:pt x="109991" y="41846"/>
                  </a:lnTo>
                  <a:cubicBezTo>
                    <a:pt x="109991" y="19299"/>
                    <a:pt x="91650" y="958"/>
                    <a:pt x="69103" y="958"/>
                  </a:cubicBezTo>
                  <a:close/>
                  <a:moveTo>
                    <a:pt x="28216" y="41846"/>
                  </a:moveTo>
                  <a:cubicBezTo>
                    <a:pt x="28216" y="34326"/>
                    <a:pt x="34339" y="28216"/>
                    <a:pt x="41846" y="28216"/>
                  </a:cubicBezTo>
                  <a:lnTo>
                    <a:pt x="69103" y="28216"/>
                  </a:lnTo>
                  <a:cubicBezTo>
                    <a:pt x="74950" y="28216"/>
                    <a:pt x="79854" y="31961"/>
                    <a:pt x="81782" y="37151"/>
                  </a:cubicBezTo>
                  <a:lnTo>
                    <a:pt x="28216" y="90717"/>
                  </a:lnTo>
                  <a:lnTo>
                    <a:pt x="28216" y="41846"/>
                  </a:lnTo>
                  <a:close/>
                  <a:moveTo>
                    <a:pt x="82732" y="123620"/>
                  </a:moveTo>
                  <a:cubicBezTo>
                    <a:pt x="82732" y="131140"/>
                    <a:pt x="76609" y="137250"/>
                    <a:pt x="69102" y="137250"/>
                  </a:cubicBezTo>
                  <a:lnTo>
                    <a:pt x="41844" y="137250"/>
                  </a:lnTo>
                  <a:cubicBezTo>
                    <a:pt x="35997" y="137250"/>
                    <a:pt x="31097" y="133505"/>
                    <a:pt x="29167" y="128312"/>
                  </a:cubicBezTo>
                  <a:lnTo>
                    <a:pt x="82732" y="74747"/>
                  </a:lnTo>
                  <a:lnTo>
                    <a:pt x="82732" y="123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9" name="Gráfico 227">
            <a:extLst>
              <a:ext uri="{FF2B5EF4-FFF2-40B4-BE49-F238E27FC236}">
                <a16:creationId xmlns:a16="http://schemas.microsoft.com/office/drawing/2014/main" id="{75E64F79-5222-EB48-8BFB-6142DA55D15F}"/>
              </a:ext>
            </a:extLst>
          </p:cNvPr>
          <p:cNvGrpSpPr/>
          <p:nvPr/>
        </p:nvGrpSpPr>
        <p:grpSpPr>
          <a:xfrm>
            <a:off x="5876659" y="7991717"/>
            <a:ext cx="953221" cy="953221"/>
            <a:chOff x="7478797" y="5599904"/>
            <a:chExt cx="654197" cy="654197"/>
          </a:xfrm>
          <a:solidFill>
            <a:schemeClr val="bg1"/>
          </a:solidFill>
        </p:grpSpPr>
        <p:sp>
          <p:nvSpPr>
            <p:cNvPr id="70" name="Forma libre 432">
              <a:extLst>
                <a:ext uri="{FF2B5EF4-FFF2-40B4-BE49-F238E27FC236}">
                  <a16:creationId xmlns:a16="http://schemas.microsoft.com/office/drawing/2014/main" id="{00E08C0A-A877-7D48-A144-8D846C068602}"/>
                </a:ext>
              </a:extLst>
            </p:cNvPr>
            <p:cNvSpPr/>
            <p:nvPr/>
          </p:nvSpPr>
          <p:spPr>
            <a:xfrm>
              <a:off x="7477751" y="5598859"/>
              <a:ext cx="655592" cy="655592"/>
            </a:xfrm>
            <a:custGeom>
              <a:avLst/>
              <a:gdLst>
                <a:gd name="connsiteX0" fmla="*/ 655219 w 655591"/>
                <a:gd name="connsiteY0" fmla="*/ 430100 h 655591"/>
                <a:gd name="connsiteX1" fmla="*/ 654938 w 655591"/>
                <a:gd name="connsiteY1" fmla="*/ 427820 h 655591"/>
                <a:gd name="connsiteX2" fmla="*/ 570700 w 655591"/>
                <a:gd name="connsiteY2" fmla="*/ 175107 h 655591"/>
                <a:gd name="connsiteX3" fmla="*/ 596192 w 655591"/>
                <a:gd name="connsiteY3" fmla="*/ 134954 h 655591"/>
                <a:gd name="connsiteX4" fmla="*/ 551556 w 655591"/>
                <a:gd name="connsiteY4" fmla="*/ 90318 h 655591"/>
                <a:gd name="connsiteX5" fmla="*/ 384362 w 655591"/>
                <a:gd name="connsiteY5" fmla="*/ 90318 h 655591"/>
                <a:gd name="connsiteX6" fmla="*/ 387891 w 655591"/>
                <a:gd name="connsiteY6" fmla="*/ 75439 h 655591"/>
                <a:gd name="connsiteX7" fmla="*/ 328376 w 655591"/>
                <a:gd name="connsiteY7" fmla="*/ 1046 h 655591"/>
                <a:gd name="connsiteX8" fmla="*/ 268862 w 655591"/>
                <a:gd name="connsiteY8" fmla="*/ 75438 h 655591"/>
                <a:gd name="connsiteX9" fmla="*/ 272391 w 655591"/>
                <a:gd name="connsiteY9" fmla="*/ 90317 h 655591"/>
                <a:gd name="connsiteX10" fmla="*/ 105197 w 655591"/>
                <a:gd name="connsiteY10" fmla="*/ 90317 h 655591"/>
                <a:gd name="connsiteX11" fmla="*/ 60561 w 655591"/>
                <a:gd name="connsiteY11" fmla="*/ 134953 h 655591"/>
                <a:gd name="connsiteX12" fmla="*/ 86054 w 655591"/>
                <a:gd name="connsiteY12" fmla="*/ 175106 h 655591"/>
                <a:gd name="connsiteX13" fmla="*/ 1816 w 655591"/>
                <a:gd name="connsiteY13" fmla="*/ 427818 h 655591"/>
                <a:gd name="connsiteX14" fmla="*/ 1534 w 655591"/>
                <a:gd name="connsiteY14" fmla="*/ 430099 h 655591"/>
                <a:gd name="connsiteX15" fmla="*/ 1046 w 655591"/>
                <a:gd name="connsiteY15" fmla="*/ 432526 h 655591"/>
                <a:gd name="connsiteX16" fmla="*/ 1131 w 655591"/>
                <a:gd name="connsiteY16" fmla="*/ 433374 h 655591"/>
                <a:gd name="connsiteX17" fmla="*/ 1204 w 655591"/>
                <a:gd name="connsiteY17" fmla="*/ 434083 h 655591"/>
                <a:gd name="connsiteX18" fmla="*/ 105197 w 655591"/>
                <a:gd name="connsiteY18" fmla="*/ 536677 h 655591"/>
                <a:gd name="connsiteX19" fmla="*/ 209190 w 655591"/>
                <a:gd name="connsiteY19" fmla="*/ 434083 h 655591"/>
                <a:gd name="connsiteX20" fmla="*/ 209262 w 655591"/>
                <a:gd name="connsiteY20" fmla="*/ 433374 h 655591"/>
                <a:gd name="connsiteX21" fmla="*/ 209347 w 655591"/>
                <a:gd name="connsiteY21" fmla="*/ 432526 h 655591"/>
                <a:gd name="connsiteX22" fmla="*/ 208859 w 655591"/>
                <a:gd name="connsiteY22" fmla="*/ 430099 h 655591"/>
                <a:gd name="connsiteX23" fmla="*/ 208577 w 655591"/>
                <a:gd name="connsiteY23" fmla="*/ 427818 h 655591"/>
                <a:gd name="connsiteX24" fmla="*/ 124348 w 655591"/>
                <a:gd name="connsiteY24" fmla="*/ 175128 h 655591"/>
                <a:gd name="connsiteX25" fmla="*/ 138965 w 655591"/>
                <a:gd name="connsiteY25" fmla="*/ 163679 h 655591"/>
                <a:gd name="connsiteX26" fmla="*/ 293190 w 655591"/>
                <a:gd name="connsiteY26" fmla="*/ 207249 h 655591"/>
                <a:gd name="connsiteX27" fmla="*/ 256820 w 655591"/>
                <a:gd name="connsiteY27" fmla="*/ 566436 h 655591"/>
                <a:gd name="connsiteX28" fmla="*/ 239104 w 655591"/>
                <a:gd name="connsiteY28" fmla="*/ 566436 h 655591"/>
                <a:gd name="connsiteX29" fmla="*/ 179590 w 655591"/>
                <a:gd name="connsiteY29" fmla="*/ 625949 h 655591"/>
                <a:gd name="connsiteX30" fmla="*/ 179590 w 655591"/>
                <a:gd name="connsiteY30" fmla="*/ 640829 h 655591"/>
                <a:gd name="connsiteX31" fmla="*/ 194469 w 655591"/>
                <a:gd name="connsiteY31" fmla="*/ 655708 h 655591"/>
                <a:gd name="connsiteX32" fmla="*/ 462286 w 655591"/>
                <a:gd name="connsiteY32" fmla="*/ 655708 h 655591"/>
                <a:gd name="connsiteX33" fmla="*/ 477165 w 655591"/>
                <a:gd name="connsiteY33" fmla="*/ 640829 h 655591"/>
                <a:gd name="connsiteX34" fmla="*/ 477165 w 655591"/>
                <a:gd name="connsiteY34" fmla="*/ 625949 h 655591"/>
                <a:gd name="connsiteX35" fmla="*/ 417650 w 655591"/>
                <a:gd name="connsiteY35" fmla="*/ 566434 h 655591"/>
                <a:gd name="connsiteX36" fmla="*/ 399933 w 655591"/>
                <a:gd name="connsiteY36" fmla="*/ 566434 h 655591"/>
                <a:gd name="connsiteX37" fmla="*/ 363563 w 655591"/>
                <a:gd name="connsiteY37" fmla="*/ 207248 h 655591"/>
                <a:gd name="connsiteX38" fmla="*/ 517789 w 655591"/>
                <a:gd name="connsiteY38" fmla="*/ 163678 h 655591"/>
                <a:gd name="connsiteX39" fmla="*/ 532406 w 655591"/>
                <a:gd name="connsiteY39" fmla="*/ 175127 h 655591"/>
                <a:gd name="connsiteX40" fmla="*/ 448177 w 655591"/>
                <a:gd name="connsiteY40" fmla="*/ 427817 h 655591"/>
                <a:gd name="connsiteX41" fmla="*/ 447895 w 655591"/>
                <a:gd name="connsiteY41" fmla="*/ 430098 h 655591"/>
                <a:gd name="connsiteX42" fmla="*/ 447407 w 655591"/>
                <a:gd name="connsiteY42" fmla="*/ 432525 h 655591"/>
                <a:gd name="connsiteX43" fmla="*/ 447492 w 655591"/>
                <a:gd name="connsiteY43" fmla="*/ 433373 h 655591"/>
                <a:gd name="connsiteX44" fmla="*/ 447564 w 655591"/>
                <a:gd name="connsiteY44" fmla="*/ 434081 h 655591"/>
                <a:gd name="connsiteX45" fmla="*/ 551558 w 655591"/>
                <a:gd name="connsiteY45" fmla="*/ 536677 h 655591"/>
                <a:gd name="connsiteX46" fmla="*/ 655550 w 655591"/>
                <a:gd name="connsiteY46" fmla="*/ 434083 h 655591"/>
                <a:gd name="connsiteX47" fmla="*/ 655623 w 655591"/>
                <a:gd name="connsiteY47" fmla="*/ 433374 h 655591"/>
                <a:gd name="connsiteX48" fmla="*/ 655708 w 655591"/>
                <a:gd name="connsiteY48" fmla="*/ 432526 h 655591"/>
                <a:gd name="connsiteX49" fmla="*/ 655219 w 655591"/>
                <a:gd name="connsiteY49" fmla="*/ 430100 h 655591"/>
                <a:gd name="connsiteX50" fmla="*/ 173831 w 655591"/>
                <a:gd name="connsiteY50" fmla="*/ 417648 h 655591"/>
                <a:gd name="connsiteX51" fmla="*/ 36563 w 655591"/>
                <a:gd name="connsiteY51" fmla="*/ 417648 h 655591"/>
                <a:gd name="connsiteX52" fmla="*/ 105196 w 655591"/>
                <a:gd name="connsiteY52" fmla="*/ 211759 h 655591"/>
                <a:gd name="connsiteX53" fmla="*/ 173831 w 655591"/>
                <a:gd name="connsiteY53" fmla="*/ 417648 h 655591"/>
                <a:gd name="connsiteX54" fmla="*/ 482923 w 655591"/>
                <a:gd name="connsiteY54" fmla="*/ 417648 h 655591"/>
                <a:gd name="connsiteX55" fmla="*/ 551556 w 655591"/>
                <a:gd name="connsiteY55" fmla="*/ 211759 h 655591"/>
                <a:gd name="connsiteX56" fmla="*/ 620190 w 655591"/>
                <a:gd name="connsiteY56" fmla="*/ 417648 h 655591"/>
                <a:gd name="connsiteX57" fmla="*/ 482923 w 655591"/>
                <a:gd name="connsiteY57" fmla="*/ 417648 h 65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55591" h="655591">
                  <a:moveTo>
                    <a:pt x="655219" y="430100"/>
                  </a:moveTo>
                  <a:cubicBezTo>
                    <a:pt x="655093" y="429336"/>
                    <a:pt x="655190" y="428579"/>
                    <a:pt x="654938" y="427820"/>
                  </a:cubicBezTo>
                  <a:lnTo>
                    <a:pt x="570700" y="175107"/>
                  </a:lnTo>
                  <a:cubicBezTo>
                    <a:pt x="585718" y="167912"/>
                    <a:pt x="596192" y="152689"/>
                    <a:pt x="596192" y="134954"/>
                  </a:cubicBezTo>
                  <a:cubicBezTo>
                    <a:pt x="596192" y="110340"/>
                    <a:pt x="576170" y="90318"/>
                    <a:pt x="551556" y="90318"/>
                  </a:cubicBezTo>
                  <a:lnTo>
                    <a:pt x="384362" y="90318"/>
                  </a:lnTo>
                  <a:cubicBezTo>
                    <a:pt x="386505" y="85659"/>
                    <a:pt x="387891" y="80712"/>
                    <a:pt x="387891" y="75439"/>
                  </a:cubicBezTo>
                  <a:cubicBezTo>
                    <a:pt x="387891" y="53979"/>
                    <a:pt x="364179" y="1046"/>
                    <a:pt x="328376" y="1046"/>
                  </a:cubicBezTo>
                  <a:cubicBezTo>
                    <a:pt x="292574" y="1046"/>
                    <a:pt x="268862" y="53978"/>
                    <a:pt x="268862" y="75438"/>
                  </a:cubicBezTo>
                  <a:cubicBezTo>
                    <a:pt x="268862" y="80710"/>
                    <a:pt x="270249" y="85658"/>
                    <a:pt x="272391" y="90317"/>
                  </a:cubicBezTo>
                  <a:lnTo>
                    <a:pt x="105197" y="90317"/>
                  </a:lnTo>
                  <a:cubicBezTo>
                    <a:pt x="80583" y="90317"/>
                    <a:pt x="60561" y="110339"/>
                    <a:pt x="60561" y="134953"/>
                  </a:cubicBezTo>
                  <a:cubicBezTo>
                    <a:pt x="60561" y="152689"/>
                    <a:pt x="71035" y="167912"/>
                    <a:pt x="86054" y="175106"/>
                  </a:cubicBezTo>
                  <a:lnTo>
                    <a:pt x="1816" y="427818"/>
                  </a:lnTo>
                  <a:cubicBezTo>
                    <a:pt x="1564" y="428577"/>
                    <a:pt x="1661" y="429335"/>
                    <a:pt x="1534" y="430099"/>
                  </a:cubicBezTo>
                  <a:cubicBezTo>
                    <a:pt x="1395" y="430921"/>
                    <a:pt x="1046" y="431664"/>
                    <a:pt x="1046" y="432526"/>
                  </a:cubicBezTo>
                  <a:cubicBezTo>
                    <a:pt x="1046" y="432816"/>
                    <a:pt x="1130" y="433084"/>
                    <a:pt x="1131" y="433374"/>
                  </a:cubicBezTo>
                  <a:cubicBezTo>
                    <a:pt x="1144" y="433617"/>
                    <a:pt x="1179" y="433843"/>
                    <a:pt x="1204" y="434083"/>
                  </a:cubicBezTo>
                  <a:cubicBezTo>
                    <a:pt x="2062" y="490772"/>
                    <a:pt x="48309" y="536677"/>
                    <a:pt x="105197" y="536677"/>
                  </a:cubicBezTo>
                  <a:cubicBezTo>
                    <a:pt x="162086" y="536677"/>
                    <a:pt x="208333" y="490772"/>
                    <a:pt x="209190" y="434083"/>
                  </a:cubicBezTo>
                  <a:cubicBezTo>
                    <a:pt x="209215" y="433843"/>
                    <a:pt x="209250" y="433618"/>
                    <a:pt x="209262" y="433374"/>
                  </a:cubicBezTo>
                  <a:cubicBezTo>
                    <a:pt x="209264" y="433084"/>
                    <a:pt x="209347" y="432816"/>
                    <a:pt x="209347" y="432526"/>
                  </a:cubicBezTo>
                  <a:cubicBezTo>
                    <a:pt x="209347" y="431665"/>
                    <a:pt x="208999" y="430921"/>
                    <a:pt x="208859" y="430099"/>
                  </a:cubicBezTo>
                  <a:cubicBezTo>
                    <a:pt x="208732" y="429335"/>
                    <a:pt x="208830" y="428577"/>
                    <a:pt x="208577" y="427818"/>
                  </a:cubicBezTo>
                  <a:lnTo>
                    <a:pt x="124348" y="175128"/>
                  </a:lnTo>
                  <a:cubicBezTo>
                    <a:pt x="129944" y="172394"/>
                    <a:pt x="134942" y="168519"/>
                    <a:pt x="138965" y="163679"/>
                  </a:cubicBezTo>
                  <a:cubicBezTo>
                    <a:pt x="186973" y="188239"/>
                    <a:pt x="239542" y="202659"/>
                    <a:pt x="293190" y="207249"/>
                  </a:cubicBezTo>
                  <a:cubicBezTo>
                    <a:pt x="283753" y="375674"/>
                    <a:pt x="264368" y="524705"/>
                    <a:pt x="256820" y="566436"/>
                  </a:cubicBezTo>
                  <a:lnTo>
                    <a:pt x="239104" y="566436"/>
                  </a:lnTo>
                  <a:cubicBezTo>
                    <a:pt x="206281" y="566434"/>
                    <a:pt x="179590" y="593127"/>
                    <a:pt x="179590" y="625949"/>
                  </a:cubicBezTo>
                  <a:lnTo>
                    <a:pt x="179590" y="640829"/>
                  </a:lnTo>
                  <a:cubicBezTo>
                    <a:pt x="179590" y="649053"/>
                    <a:pt x="186245" y="655708"/>
                    <a:pt x="194469" y="655708"/>
                  </a:cubicBezTo>
                  <a:lnTo>
                    <a:pt x="462286" y="655708"/>
                  </a:lnTo>
                  <a:cubicBezTo>
                    <a:pt x="470510" y="655708"/>
                    <a:pt x="477165" y="649053"/>
                    <a:pt x="477165" y="640829"/>
                  </a:cubicBezTo>
                  <a:lnTo>
                    <a:pt x="477165" y="625949"/>
                  </a:lnTo>
                  <a:cubicBezTo>
                    <a:pt x="477165" y="593127"/>
                    <a:pt x="450474" y="566434"/>
                    <a:pt x="417650" y="566434"/>
                  </a:cubicBezTo>
                  <a:lnTo>
                    <a:pt x="399933" y="566434"/>
                  </a:lnTo>
                  <a:cubicBezTo>
                    <a:pt x="392386" y="524704"/>
                    <a:pt x="373000" y="375672"/>
                    <a:pt x="363563" y="207248"/>
                  </a:cubicBezTo>
                  <a:cubicBezTo>
                    <a:pt x="417212" y="202659"/>
                    <a:pt x="469780" y="188237"/>
                    <a:pt x="517789" y="163678"/>
                  </a:cubicBezTo>
                  <a:cubicBezTo>
                    <a:pt x="521812" y="168518"/>
                    <a:pt x="526810" y="172394"/>
                    <a:pt x="532406" y="175127"/>
                  </a:cubicBezTo>
                  <a:lnTo>
                    <a:pt x="448177" y="427817"/>
                  </a:lnTo>
                  <a:cubicBezTo>
                    <a:pt x="447924" y="428576"/>
                    <a:pt x="448022" y="429333"/>
                    <a:pt x="447895" y="430098"/>
                  </a:cubicBezTo>
                  <a:cubicBezTo>
                    <a:pt x="447755" y="430919"/>
                    <a:pt x="447407" y="431663"/>
                    <a:pt x="447407" y="432525"/>
                  </a:cubicBezTo>
                  <a:cubicBezTo>
                    <a:pt x="447407" y="432815"/>
                    <a:pt x="447490" y="433083"/>
                    <a:pt x="447492" y="433373"/>
                  </a:cubicBezTo>
                  <a:cubicBezTo>
                    <a:pt x="447504" y="433615"/>
                    <a:pt x="447539" y="433841"/>
                    <a:pt x="447564" y="434081"/>
                  </a:cubicBezTo>
                  <a:cubicBezTo>
                    <a:pt x="448422" y="490772"/>
                    <a:pt x="494669" y="536677"/>
                    <a:pt x="551558" y="536677"/>
                  </a:cubicBezTo>
                  <a:cubicBezTo>
                    <a:pt x="608446" y="536677"/>
                    <a:pt x="654694" y="490772"/>
                    <a:pt x="655550" y="434083"/>
                  </a:cubicBezTo>
                  <a:cubicBezTo>
                    <a:pt x="655575" y="433843"/>
                    <a:pt x="655610" y="433618"/>
                    <a:pt x="655623" y="433374"/>
                  </a:cubicBezTo>
                  <a:cubicBezTo>
                    <a:pt x="655624" y="433084"/>
                    <a:pt x="655708" y="432816"/>
                    <a:pt x="655708" y="432526"/>
                  </a:cubicBezTo>
                  <a:cubicBezTo>
                    <a:pt x="655708" y="431665"/>
                    <a:pt x="655359" y="430921"/>
                    <a:pt x="655219" y="430100"/>
                  </a:cubicBezTo>
                  <a:close/>
                  <a:moveTo>
                    <a:pt x="173831" y="417648"/>
                  </a:moveTo>
                  <a:lnTo>
                    <a:pt x="36563" y="417648"/>
                  </a:lnTo>
                  <a:lnTo>
                    <a:pt x="105196" y="211759"/>
                  </a:lnTo>
                  <a:lnTo>
                    <a:pt x="173831" y="417648"/>
                  </a:lnTo>
                  <a:close/>
                  <a:moveTo>
                    <a:pt x="482923" y="417648"/>
                  </a:moveTo>
                  <a:lnTo>
                    <a:pt x="551556" y="211759"/>
                  </a:lnTo>
                  <a:lnTo>
                    <a:pt x="620190" y="417648"/>
                  </a:lnTo>
                  <a:lnTo>
                    <a:pt x="482923" y="4176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1" name="Gráfico 241">
            <a:extLst>
              <a:ext uri="{FF2B5EF4-FFF2-40B4-BE49-F238E27FC236}">
                <a16:creationId xmlns:a16="http://schemas.microsoft.com/office/drawing/2014/main" id="{08087CBA-913E-4B49-B42D-C61B3951DAD9}"/>
              </a:ext>
            </a:extLst>
          </p:cNvPr>
          <p:cNvGrpSpPr/>
          <p:nvPr/>
        </p:nvGrpSpPr>
        <p:grpSpPr>
          <a:xfrm>
            <a:off x="19275099" y="7784983"/>
            <a:ext cx="963828" cy="963828"/>
            <a:chOff x="3943428" y="4253908"/>
            <a:chExt cx="654197" cy="654197"/>
          </a:xfrm>
          <a:solidFill>
            <a:schemeClr val="bg1"/>
          </a:solidFill>
        </p:grpSpPr>
        <p:sp>
          <p:nvSpPr>
            <p:cNvPr id="72" name="Forma libre 393">
              <a:extLst>
                <a:ext uri="{FF2B5EF4-FFF2-40B4-BE49-F238E27FC236}">
                  <a16:creationId xmlns:a16="http://schemas.microsoft.com/office/drawing/2014/main" id="{F13ABF61-D175-E34E-880F-E1C4BB4C3249}"/>
                </a:ext>
              </a:extLst>
            </p:cNvPr>
            <p:cNvSpPr/>
            <p:nvPr/>
          </p:nvSpPr>
          <p:spPr>
            <a:xfrm>
              <a:off x="3996985" y="4252950"/>
              <a:ext cx="546868" cy="655475"/>
            </a:xfrm>
            <a:custGeom>
              <a:avLst/>
              <a:gdLst>
                <a:gd name="connsiteX0" fmla="*/ 491607 w 546867"/>
                <a:gd name="connsiteY0" fmla="*/ 958 h 655474"/>
                <a:gd name="connsiteX1" fmla="*/ 82734 w 546867"/>
                <a:gd name="connsiteY1" fmla="*/ 958 h 655474"/>
                <a:gd name="connsiteX2" fmla="*/ 28217 w 546867"/>
                <a:gd name="connsiteY2" fmla="*/ 55475 h 655474"/>
                <a:gd name="connsiteX3" fmla="*/ 28217 w 546867"/>
                <a:gd name="connsiteY3" fmla="*/ 109992 h 655474"/>
                <a:gd name="connsiteX4" fmla="*/ 14588 w 546867"/>
                <a:gd name="connsiteY4" fmla="*/ 109992 h 655474"/>
                <a:gd name="connsiteX5" fmla="*/ 958 w 546867"/>
                <a:gd name="connsiteY5" fmla="*/ 123622 h 655474"/>
                <a:gd name="connsiteX6" fmla="*/ 14588 w 546867"/>
                <a:gd name="connsiteY6" fmla="*/ 137251 h 655474"/>
                <a:gd name="connsiteX7" fmla="*/ 69105 w 546867"/>
                <a:gd name="connsiteY7" fmla="*/ 137251 h 655474"/>
                <a:gd name="connsiteX8" fmla="*/ 82734 w 546867"/>
                <a:gd name="connsiteY8" fmla="*/ 150881 h 655474"/>
                <a:gd name="connsiteX9" fmla="*/ 69105 w 546867"/>
                <a:gd name="connsiteY9" fmla="*/ 164510 h 655474"/>
                <a:gd name="connsiteX10" fmla="*/ 41847 w 546867"/>
                <a:gd name="connsiteY10" fmla="*/ 164510 h 655474"/>
                <a:gd name="connsiteX11" fmla="*/ 28217 w 546867"/>
                <a:gd name="connsiteY11" fmla="*/ 178137 h 655474"/>
                <a:gd name="connsiteX12" fmla="*/ 28217 w 546867"/>
                <a:gd name="connsiteY12" fmla="*/ 246282 h 655474"/>
                <a:gd name="connsiteX13" fmla="*/ 14588 w 546867"/>
                <a:gd name="connsiteY13" fmla="*/ 246282 h 655474"/>
                <a:gd name="connsiteX14" fmla="*/ 958 w 546867"/>
                <a:gd name="connsiteY14" fmla="*/ 259912 h 655474"/>
                <a:gd name="connsiteX15" fmla="*/ 14588 w 546867"/>
                <a:gd name="connsiteY15" fmla="*/ 273541 h 655474"/>
                <a:gd name="connsiteX16" fmla="*/ 69105 w 546867"/>
                <a:gd name="connsiteY16" fmla="*/ 273541 h 655474"/>
                <a:gd name="connsiteX17" fmla="*/ 82734 w 546867"/>
                <a:gd name="connsiteY17" fmla="*/ 287171 h 655474"/>
                <a:gd name="connsiteX18" fmla="*/ 69105 w 546867"/>
                <a:gd name="connsiteY18" fmla="*/ 300799 h 655474"/>
                <a:gd name="connsiteX19" fmla="*/ 41847 w 546867"/>
                <a:gd name="connsiteY19" fmla="*/ 300799 h 655474"/>
                <a:gd name="connsiteX20" fmla="*/ 28217 w 546867"/>
                <a:gd name="connsiteY20" fmla="*/ 314429 h 655474"/>
                <a:gd name="connsiteX21" fmla="*/ 28217 w 546867"/>
                <a:gd name="connsiteY21" fmla="*/ 382574 h 655474"/>
                <a:gd name="connsiteX22" fmla="*/ 14588 w 546867"/>
                <a:gd name="connsiteY22" fmla="*/ 382574 h 655474"/>
                <a:gd name="connsiteX23" fmla="*/ 958 w 546867"/>
                <a:gd name="connsiteY23" fmla="*/ 396203 h 655474"/>
                <a:gd name="connsiteX24" fmla="*/ 14588 w 546867"/>
                <a:gd name="connsiteY24" fmla="*/ 409833 h 655474"/>
                <a:gd name="connsiteX25" fmla="*/ 69105 w 546867"/>
                <a:gd name="connsiteY25" fmla="*/ 409833 h 655474"/>
                <a:gd name="connsiteX26" fmla="*/ 82734 w 546867"/>
                <a:gd name="connsiteY26" fmla="*/ 423462 h 655474"/>
                <a:gd name="connsiteX27" fmla="*/ 69105 w 546867"/>
                <a:gd name="connsiteY27" fmla="*/ 437092 h 655474"/>
                <a:gd name="connsiteX28" fmla="*/ 41847 w 546867"/>
                <a:gd name="connsiteY28" fmla="*/ 437092 h 655474"/>
                <a:gd name="connsiteX29" fmla="*/ 28217 w 546867"/>
                <a:gd name="connsiteY29" fmla="*/ 450719 h 655474"/>
                <a:gd name="connsiteX30" fmla="*/ 28217 w 546867"/>
                <a:gd name="connsiteY30" fmla="*/ 518864 h 655474"/>
                <a:gd name="connsiteX31" fmla="*/ 14588 w 546867"/>
                <a:gd name="connsiteY31" fmla="*/ 518864 h 655474"/>
                <a:gd name="connsiteX32" fmla="*/ 958 w 546867"/>
                <a:gd name="connsiteY32" fmla="*/ 532493 h 655474"/>
                <a:gd name="connsiteX33" fmla="*/ 14588 w 546867"/>
                <a:gd name="connsiteY33" fmla="*/ 546123 h 655474"/>
                <a:gd name="connsiteX34" fmla="*/ 69105 w 546867"/>
                <a:gd name="connsiteY34" fmla="*/ 546123 h 655474"/>
                <a:gd name="connsiteX35" fmla="*/ 82734 w 546867"/>
                <a:gd name="connsiteY35" fmla="*/ 559752 h 655474"/>
                <a:gd name="connsiteX36" fmla="*/ 69105 w 546867"/>
                <a:gd name="connsiteY36" fmla="*/ 573382 h 655474"/>
                <a:gd name="connsiteX37" fmla="*/ 41847 w 546867"/>
                <a:gd name="connsiteY37" fmla="*/ 573382 h 655474"/>
                <a:gd name="connsiteX38" fmla="*/ 28217 w 546867"/>
                <a:gd name="connsiteY38" fmla="*/ 587010 h 655474"/>
                <a:gd name="connsiteX39" fmla="*/ 28217 w 546867"/>
                <a:gd name="connsiteY39" fmla="*/ 600640 h 655474"/>
                <a:gd name="connsiteX40" fmla="*/ 82734 w 546867"/>
                <a:gd name="connsiteY40" fmla="*/ 655155 h 655474"/>
                <a:gd name="connsiteX41" fmla="*/ 491607 w 546867"/>
                <a:gd name="connsiteY41" fmla="*/ 655155 h 655474"/>
                <a:gd name="connsiteX42" fmla="*/ 546124 w 546867"/>
                <a:gd name="connsiteY42" fmla="*/ 600638 h 655474"/>
                <a:gd name="connsiteX43" fmla="*/ 546124 w 546867"/>
                <a:gd name="connsiteY43" fmla="*/ 55475 h 655474"/>
                <a:gd name="connsiteX44" fmla="*/ 491607 w 546867"/>
                <a:gd name="connsiteY44" fmla="*/ 958 h 655474"/>
                <a:gd name="connsiteX45" fmla="*/ 300799 w 546867"/>
                <a:gd name="connsiteY45" fmla="*/ 191765 h 655474"/>
                <a:gd name="connsiteX46" fmla="*/ 368944 w 546867"/>
                <a:gd name="connsiteY46" fmla="*/ 259910 h 655474"/>
                <a:gd name="connsiteX47" fmla="*/ 300799 w 546867"/>
                <a:gd name="connsiteY47" fmla="*/ 328057 h 655474"/>
                <a:gd name="connsiteX48" fmla="*/ 232654 w 546867"/>
                <a:gd name="connsiteY48" fmla="*/ 259912 h 655474"/>
                <a:gd name="connsiteX49" fmla="*/ 300799 w 546867"/>
                <a:gd name="connsiteY49" fmla="*/ 191765 h 655474"/>
                <a:gd name="connsiteX50" fmla="*/ 423461 w 546867"/>
                <a:gd name="connsiteY50" fmla="*/ 432831 h 655474"/>
                <a:gd name="connsiteX51" fmla="*/ 394260 w 546867"/>
                <a:gd name="connsiteY51" fmla="*/ 464348 h 655474"/>
                <a:gd name="connsiteX52" fmla="*/ 207338 w 546867"/>
                <a:gd name="connsiteY52" fmla="*/ 464348 h 655474"/>
                <a:gd name="connsiteX53" fmla="*/ 178137 w 546867"/>
                <a:gd name="connsiteY53" fmla="*/ 432831 h 655474"/>
                <a:gd name="connsiteX54" fmla="*/ 178137 w 546867"/>
                <a:gd name="connsiteY54" fmla="*/ 424100 h 655474"/>
                <a:gd name="connsiteX55" fmla="*/ 207579 w 546867"/>
                <a:gd name="connsiteY55" fmla="*/ 369809 h 655474"/>
                <a:gd name="connsiteX56" fmla="*/ 300799 w 546867"/>
                <a:gd name="connsiteY56" fmla="*/ 341686 h 655474"/>
                <a:gd name="connsiteX57" fmla="*/ 394020 w 546867"/>
                <a:gd name="connsiteY57" fmla="*/ 369809 h 655474"/>
                <a:gd name="connsiteX58" fmla="*/ 423461 w 546867"/>
                <a:gd name="connsiteY58" fmla="*/ 424100 h 655474"/>
                <a:gd name="connsiteX59" fmla="*/ 423461 w 546867"/>
                <a:gd name="connsiteY59" fmla="*/ 432831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46867" h="655474">
                  <a:moveTo>
                    <a:pt x="491607" y="958"/>
                  </a:moveTo>
                  <a:lnTo>
                    <a:pt x="82734" y="958"/>
                  </a:lnTo>
                  <a:cubicBezTo>
                    <a:pt x="52626" y="958"/>
                    <a:pt x="28217" y="25367"/>
                    <a:pt x="28217" y="55475"/>
                  </a:cubicBezTo>
                  <a:lnTo>
                    <a:pt x="28217" y="109992"/>
                  </a:lnTo>
                  <a:lnTo>
                    <a:pt x="14588" y="109992"/>
                  </a:lnTo>
                  <a:cubicBezTo>
                    <a:pt x="7054" y="109992"/>
                    <a:pt x="958" y="116088"/>
                    <a:pt x="958" y="123622"/>
                  </a:cubicBezTo>
                  <a:cubicBezTo>
                    <a:pt x="958" y="131155"/>
                    <a:pt x="7054" y="137251"/>
                    <a:pt x="14588" y="137251"/>
                  </a:cubicBezTo>
                  <a:lnTo>
                    <a:pt x="69105" y="137251"/>
                  </a:lnTo>
                  <a:cubicBezTo>
                    <a:pt x="76638" y="137251"/>
                    <a:pt x="82734" y="143347"/>
                    <a:pt x="82734" y="150881"/>
                  </a:cubicBezTo>
                  <a:cubicBezTo>
                    <a:pt x="82734" y="158414"/>
                    <a:pt x="76638" y="164510"/>
                    <a:pt x="69105" y="164510"/>
                  </a:cubicBezTo>
                  <a:lnTo>
                    <a:pt x="41847" y="164510"/>
                  </a:lnTo>
                  <a:cubicBezTo>
                    <a:pt x="34320" y="164508"/>
                    <a:pt x="28217" y="170610"/>
                    <a:pt x="28217" y="178137"/>
                  </a:cubicBezTo>
                  <a:lnTo>
                    <a:pt x="28217" y="246282"/>
                  </a:lnTo>
                  <a:lnTo>
                    <a:pt x="14588" y="246282"/>
                  </a:lnTo>
                  <a:cubicBezTo>
                    <a:pt x="7054" y="246282"/>
                    <a:pt x="958" y="252378"/>
                    <a:pt x="958" y="259912"/>
                  </a:cubicBezTo>
                  <a:cubicBezTo>
                    <a:pt x="958" y="267445"/>
                    <a:pt x="7054" y="273541"/>
                    <a:pt x="14588" y="273541"/>
                  </a:cubicBezTo>
                  <a:lnTo>
                    <a:pt x="69105" y="273541"/>
                  </a:lnTo>
                  <a:cubicBezTo>
                    <a:pt x="76638" y="273541"/>
                    <a:pt x="82734" y="279637"/>
                    <a:pt x="82734" y="287171"/>
                  </a:cubicBezTo>
                  <a:cubicBezTo>
                    <a:pt x="82734" y="294704"/>
                    <a:pt x="76638" y="300799"/>
                    <a:pt x="69105" y="300799"/>
                  </a:cubicBezTo>
                  <a:lnTo>
                    <a:pt x="41847" y="300799"/>
                  </a:lnTo>
                  <a:cubicBezTo>
                    <a:pt x="34320" y="300799"/>
                    <a:pt x="28217" y="306901"/>
                    <a:pt x="28217" y="314429"/>
                  </a:cubicBezTo>
                  <a:lnTo>
                    <a:pt x="28217" y="382574"/>
                  </a:lnTo>
                  <a:lnTo>
                    <a:pt x="14588" y="382574"/>
                  </a:lnTo>
                  <a:cubicBezTo>
                    <a:pt x="7054" y="382574"/>
                    <a:pt x="958" y="388670"/>
                    <a:pt x="958" y="396203"/>
                  </a:cubicBezTo>
                  <a:cubicBezTo>
                    <a:pt x="958" y="403737"/>
                    <a:pt x="7054" y="409833"/>
                    <a:pt x="14588" y="409833"/>
                  </a:cubicBezTo>
                  <a:lnTo>
                    <a:pt x="69105" y="409833"/>
                  </a:lnTo>
                  <a:cubicBezTo>
                    <a:pt x="76638" y="409833"/>
                    <a:pt x="82734" y="415929"/>
                    <a:pt x="82734" y="423462"/>
                  </a:cubicBezTo>
                  <a:cubicBezTo>
                    <a:pt x="82734" y="430996"/>
                    <a:pt x="76638" y="437092"/>
                    <a:pt x="69105" y="437092"/>
                  </a:cubicBezTo>
                  <a:lnTo>
                    <a:pt x="41847" y="437092"/>
                  </a:lnTo>
                  <a:cubicBezTo>
                    <a:pt x="34320" y="437089"/>
                    <a:pt x="28217" y="443192"/>
                    <a:pt x="28217" y="450719"/>
                  </a:cubicBezTo>
                  <a:lnTo>
                    <a:pt x="28217" y="518864"/>
                  </a:lnTo>
                  <a:lnTo>
                    <a:pt x="14588" y="518864"/>
                  </a:lnTo>
                  <a:cubicBezTo>
                    <a:pt x="7054" y="518864"/>
                    <a:pt x="958" y="524960"/>
                    <a:pt x="958" y="532493"/>
                  </a:cubicBezTo>
                  <a:cubicBezTo>
                    <a:pt x="958" y="540027"/>
                    <a:pt x="7054" y="546123"/>
                    <a:pt x="14588" y="546123"/>
                  </a:cubicBezTo>
                  <a:lnTo>
                    <a:pt x="69105" y="546123"/>
                  </a:lnTo>
                  <a:cubicBezTo>
                    <a:pt x="76638" y="546123"/>
                    <a:pt x="82734" y="552219"/>
                    <a:pt x="82734" y="559752"/>
                  </a:cubicBezTo>
                  <a:cubicBezTo>
                    <a:pt x="82734" y="567286"/>
                    <a:pt x="76638" y="573382"/>
                    <a:pt x="69105" y="573382"/>
                  </a:cubicBezTo>
                  <a:lnTo>
                    <a:pt x="41847" y="573382"/>
                  </a:lnTo>
                  <a:cubicBezTo>
                    <a:pt x="34320" y="573381"/>
                    <a:pt x="28217" y="579483"/>
                    <a:pt x="28217" y="587010"/>
                  </a:cubicBezTo>
                  <a:lnTo>
                    <a:pt x="28217" y="600640"/>
                  </a:lnTo>
                  <a:cubicBezTo>
                    <a:pt x="28217" y="630748"/>
                    <a:pt x="52626" y="655155"/>
                    <a:pt x="82734" y="655155"/>
                  </a:cubicBezTo>
                  <a:lnTo>
                    <a:pt x="491607" y="655155"/>
                  </a:lnTo>
                  <a:cubicBezTo>
                    <a:pt x="521716" y="655155"/>
                    <a:pt x="546124" y="630748"/>
                    <a:pt x="546124" y="600638"/>
                  </a:cubicBezTo>
                  <a:lnTo>
                    <a:pt x="546124" y="55475"/>
                  </a:lnTo>
                  <a:cubicBezTo>
                    <a:pt x="546123" y="25367"/>
                    <a:pt x="521716" y="958"/>
                    <a:pt x="491607" y="958"/>
                  </a:cubicBezTo>
                  <a:close/>
                  <a:moveTo>
                    <a:pt x="300799" y="191765"/>
                  </a:moveTo>
                  <a:cubicBezTo>
                    <a:pt x="338372" y="191765"/>
                    <a:pt x="368944" y="222338"/>
                    <a:pt x="368944" y="259910"/>
                  </a:cubicBezTo>
                  <a:cubicBezTo>
                    <a:pt x="368944" y="297483"/>
                    <a:pt x="338373" y="328057"/>
                    <a:pt x="300799" y="328057"/>
                  </a:cubicBezTo>
                  <a:cubicBezTo>
                    <a:pt x="263225" y="328057"/>
                    <a:pt x="232654" y="297485"/>
                    <a:pt x="232654" y="259912"/>
                  </a:cubicBezTo>
                  <a:cubicBezTo>
                    <a:pt x="232654" y="222339"/>
                    <a:pt x="263226" y="191765"/>
                    <a:pt x="300799" y="191765"/>
                  </a:cubicBezTo>
                  <a:close/>
                  <a:moveTo>
                    <a:pt x="423461" y="432831"/>
                  </a:moveTo>
                  <a:cubicBezTo>
                    <a:pt x="423461" y="450213"/>
                    <a:pt x="410364" y="464348"/>
                    <a:pt x="394260" y="464348"/>
                  </a:cubicBezTo>
                  <a:lnTo>
                    <a:pt x="207338" y="464348"/>
                  </a:lnTo>
                  <a:cubicBezTo>
                    <a:pt x="191234" y="464348"/>
                    <a:pt x="178137" y="450213"/>
                    <a:pt x="178137" y="432831"/>
                  </a:cubicBezTo>
                  <a:lnTo>
                    <a:pt x="178137" y="424100"/>
                  </a:lnTo>
                  <a:cubicBezTo>
                    <a:pt x="178137" y="401327"/>
                    <a:pt x="189410" y="380524"/>
                    <a:pt x="207579" y="369809"/>
                  </a:cubicBezTo>
                  <a:cubicBezTo>
                    <a:pt x="229340" y="356978"/>
                    <a:pt x="263172" y="341686"/>
                    <a:pt x="300799" y="341686"/>
                  </a:cubicBezTo>
                  <a:cubicBezTo>
                    <a:pt x="338426" y="341686"/>
                    <a:pt x="372259" y="356979"/>
                    <a:pt x="394020" y="369809"/>
                  </a:cubicBezTo>
                  <a:cubicBezTo>
                    <a:pt x="412188" y="380523"/>
                    <a:pt x="423461" y="401327"/>
                    <a:pt x="423461" y="424100"/>
                  </a:cubicBezTo>
                  <a:lnTo>
                    <a:pt x="423461" y="432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823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E72E6A5C-52EB-D048-9621-22597D63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68617"/>
            <a:ext cx="24377650" cy="6955744"/>
          </a:xfrm>
          <a:custGeom>
            <a:avLst/>
            <a:gdLst>
              <a:gd name="T0" fmla="*/ 17123 w 19589"/>
              <a:gd name="T1" fmla="*/ 6006 h 7933"/>
              <a:gd name="T2" fmla="*/ 14544 w 19589"/>
              <a:gd name="T3" fmla="*/ 5762 h 7933"/>
              <a:gd name="T4" fmla="*/ 13205 w 19589"/>
              <a:gd name="T5" fmla="*/ 5092 h 7933"/>
              <a:gd name="T6" fmla="*/ 12944 w 19589"/>
              <a:gd name="T7" fmla="*/ 4652 h 7933"/>
              <a:gd name="T8" fmla="*/ 12961 w 19589"/>
              <a:gd name="T9" fmla="*/ 4357 h 7933"/>
              <a:gd name="T10" fmla="*/ 13614 w 19589"/>
              <a:gd name="T11" fmla="*/ 3770 h 7933"/>
              <a:gd name="T12" fmla="*/ 15475 w 19589"/>
              <a:gd name="T13" fmla="*/ 3102 h 7933"/>
              <a:gd name="T14" fmla="*/ 16307 w 19589"/>
              <a:gd name="T15" fmla="*/ 2677 h 7933"/>
              <a:gd name="T16" fmla="*/ 16666 w 19589"/>
              <a:gd name="T17" fmla="*/ 2253 h 7933"/>
              <a:gd name="T18" fmla="*/ 16324 w 19589"/>
              <a:gd name="T19" fmla="*/ 1420 h 7933"/>
              <a:gd name="T20" fmla="*/ 15393 w 19589"/>
              <a:gd name="T21" fmla="*/ 849 h 7933"/>
              <a:gd name="T22" fmla="*/ 13320 w 19589"/>
              <a:gd name="T23" fmla="*/ 343 h 7933"/>
              <a:gd name="T24" fmla="*/ 11524 w 19589"/>
              <a:gd name="T25" fmla="*/ 278 h 7933"/>
              <a:gd name="T26" fmla="*/ 9779 w 19589"/>
              <a:gd name="T27" fmla="*/ 522 h 7933"/>
              <a:gd name="T28" fmla="*/ 8799 w 19589"/>
              <a:gd name="T29" fmla="*/ 963 h 7933"/>
              <a:gd name="T30" fmla="*/ 8407 w 19589"/>
              <a:gd name="T31" fmla="*/ 1763 h 7933"/>
              <a:gd name="T32" fmla="*/ 8391 w 19589"/>
              <a:gd name="T33" fmla="*/ 2694 h 7933"/>
              <a:gd name="T34" fmla="*/ 8277 w 19589"/>
              <a:gd name="T35" fmla="*/ 3053 h 7933"/>
              <a:gd name="T36" fmla="*/ 7754 w 19589"/>
              <a:gd name="T37" fmla="*/ 3541 h 7933"/>
              <a:gd name="T38" fmla="*/ 6889 w 19589"/>
              <a:gd name="T39" fmla="*/ 3868 h 7933"/>
              <a:gd name="T40" fmla="*/ 4555 w 19589"/>
              <a:gd name="T41" fmla="*/ 3949 h 7933"/>
              <a:gd name="T42" fmla="*/ 3608 w 19589"/>
              <a:gd name="T43" fmla="*/ 3590 h 7933"/>
              <a:gd name="T44" fmla="*/ 3200 w 19589"/>
              <a:gd name="T45" fmla="*/ 3036 h 7933"/>
              <a:gd name="T46" fmla="*/ 3738 w 19589"/>
              <a:gd name="T47" fmla="*/ 2350 h 7933"/>
              <a:gd name="T48" fmla="*/ 4930 w 19589"/>
              <a:gd name="T49" fmla="*/ 1992 h 7933"/>
              <a:gd name="T50" fmla="*/ 7085 w 19589"/>
              <a:gd name="T51" fmla="*/ 1436 h 7933"/>
              <a:gd name="T52" fmla="*/ 7689 w 19589"/>
              <a:gd name="T53" fmla="*/ 702 h 7933"/>
              <a:gd name="T54" fmla="*/ 6938 w 19589"/>
              <a:gd name="T55" fmla="*/ 212 h 7933"/>
              <a:gd name="T56" fmla="*/ 5567 w 19589"/>
              <a:gd name="T57" fmla="*/ 0 h 7933"/>
              <a:gd name="T58" fmla="*/ 408 w 19589"/>
              <a:gd name="T59" fmla="*/ 637 h 7933"/>
              <a:gd name="T60" fmla="*/ 4408 w 19589"/>
              <a:gd name="T61" fmla="*/ 278 h 7933"/>
              <a:gd name="T62" fmla="*/ 5681 w 19589"/>
              <a:gd name="T63" fmla="*/ 261 h 7933"/>
              <a:gd name="T64" fmla="*/ 6448 w 19589"/>
              <a:gd name="T65" fmla="*/ 441 h 7933"/>
              <a:gd name="T66" fmla="*/ 6807 w 19589"/>
              <a:gd name="T67" fmla="*/ 832 h 7933"/>
              <a:gd name="T68" fmla="*/ 6383 w 19589"/>
              <a:gd name="T69" fmla="*/ 1240 h 7933"/>
              <a:gd name="T70" fmla="*/ 4669 w 19589"/>
              <a:gd name="T71" fmla="*/ 1649 h 7933"/>
              <a:gd name="T72" fmla="*/ 3020 w 19589"/>
              <a:gd name="T73" fmla="*/ 2057 h 7933"/>
              <a:gd name="T74" fmla="*/ 1894 w 19589"/>
              <a:gd name="T75" fmla="*/ 2775 h 7933"/>
              <a:gd name="T76" fmla="*/ 1796 w 19589"/>
              <a:gd name="T77" fmla="*/ 3672 h 7933"/>
              <a:gd name="T78" fmla="*/ 3526 w 19589"/>
              <a:gd name="T79" fmla="*/ 4684 h 7933"/>
              <a:gd name="T80" fmla="*/ 4701 w 19589"/>
              <a:gd name="T81" fmla="*/ 4847 h 7933"/>
              <a:gd name="T82" fmla="*/ 6236 w 19589"/>
              <a:gd name="T83" fmla="*/ 4782 h 7933"/>
              <a:gd name="T84" fmla="*/ 8244 w 19589"/>
              <a:gd name="T85" fmla="*/ 4260 h 7933"/>
              <a:gd name="T86" fmla="*/ 9583 w 19589"/>
              <a:gd name="T87" fmla="*/ 3183 h 7933"/>
              <a:gd name="T88" fmla="*/ 9664 w 19589"/>
              <a:gd name="T89" fmla="*/ 2024 h 7933"/>
              <a:gd name="T90" fmla="*/ 9843 w 19589"/>
              <a:gd name="T91" fmla="*/ 1273 h 7933"/>
              <a:gd name="T92" fmla="*/ 10120 w 19589"/>
              <a:gd name="T93" fmla="*/ 1077 h 7933"/>
              <a:gd name="T94" fmla="*/ 11230 w 19589"/>
              <a:gd name="T95" fmla="*/ 767 h 7933"/>
              <a:gd name="T96" fmla="*/ 12748 w 19589"/>
              <a:gd name="T97" fmla="*/ 783 h 7933"/>
              <a:gd name="T98" fmla="*/ 13858 w 19589"/>
              <a:gd name="T99" fmla="*/ 996 h 7933"/>
              <a:gd name="T100" fmla="*/ 14544 w 19589"/>
              <a:gd name="T101" fmla="*/ 1290 h 7933"/>
              <a:gd name="T102" fmla="*/ 14985 w 19589"/>
              <a:gd name="T103" fmla="*/ 1747 h 7933"/>
              <a:gd name="T104" fmla="*/ 14806 w 19589"/>
              <a:gd name="T105" fmla="*/ 2155 h 7933"/>
              <a:gd name="T106" fmla="*/ 14006 w 19589"/>
              <a:gd name="T107" fmla="*/ 2514 h 7933"/>
              <a:gd name="T108" fmla="*/ 12291 w 19589"/>
              <a:gd name="T109" fmla="*/ 3003 h 7933"/>
              <a:gd name="T110" fmla="*/ 10806 w 19589"/>
              <a:gd name="T111" fmla="*/ 3868 h 7933"/>
              <a:gd name="T112" fmla="*/ 10496 w 19589"/>
              <a:gd name="T113" fmla="*/ 4439 h 7933"/>
              <a:gd name="T114" fmla="*/ 10496 w 19589"/>
              <a:gd name="T115" fmla="*/ 4961 h 7933"/>
              <a:gd name="T116" fmla="*/ 10937 w 19589"/>
              <a:gd name="T117" fmla="*/ 5745 h 7933"/>
              <a:gd name="T118" fmla="*/ 11802 w 19589"/>
              <a:gd name="T119" fmla="*/ 6463 h 7933"/>
              <a:gd name="T120" fmla="*/ 17401 w 19589"/>
              <a:gd name="T121" fmla="*/ 7932 h 7933"/>
              <a:gd name="T122" fmla="*/ 19556 w 19589"/>
              <a:gd name="T123" fmla="*/ 7883 h 7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589" h="7933">
                <a:moveTo>
                  <a:pt x="19360" y="5810"/>
                </a:moveTo>
                <a:lnTo>
                  <a:pt x="19360" y="5810"/>
                </a:lnTo>
                <a:cubicBezTo>
                  <a:pt x="19213" y="5843"/>
                  <a:pt x="19213" y="5843"/>
                  <a:pt x="19213" y="5843"/>
                </a:cubicBezTo>
                <a:cubicBezTo>
                  <a:pt x="19066" y="5843"/>
                  <a:pt x="19066" y="5843"/>
                  <a:pt x="19066" y="5843"/>
                </a:cubicBezTo>
                <a:cubicBezTo>
                  <a:pt x="19050" y="5859"/>
                  <a:pt x="19017" y="5859"/>
                  <a:pt x="19001" y="5859"/>
                </a:cubicBezTo>
                <a:cubicBezTo>
                  <a:pt x="18985" y="5859"/>
                  <a:pt x="18952" y="5859"/>
                  <a:pt x="18935" y="5859"/>
                </a:cubicBezTo>
                <a:cubicBezTo>
                  <a:pt x="18903" y="5875"/>
                  <a:pt x="18886" y="5875"/>
                  <a:pt x="18854" y="5875"/>
                </a:cubicBezTo>
                <a:cubicBezTo>
                  <a:pt x="18707" y="5892"/>
                  <a:pt x="18707" y="5892"/>
                  <a:pt x="18707" y="5892"/>
                </a:cubicBezTo>
                <a:cubicBezTo>
                  <a:pt x="18642" y="5892"/>
                  <a:pt x="18642" y="5892"/>
                  <a:pt x="18642" y="5892"/>
                </a:cubicBezTo>
                <a:cubicBezTo>
                  <a:pt x="18495" y="5908"/>
                  <a:pt x="18495" y="5908"/>
                  <a:pt x="18495" y="5908"/>
                </a:cubicBezTo>
                <a:cubicBezTo>
                  <a:pt x="18478" y="5908"/>
                  <a:pt x="18478" y="5908"/>
                  <a:pt x="18462" y="5908"/>
                </a:cubicBezTo>
                <a:cubicBezTo>
                  <a:pt x="18446" y="5908"/>
                  <a:pt x="18429" y="5925"/>
                  <a:pt x="18429" y="5925"/>
                </a:cubicBezTo>
                <a:cubicBezTo>
                  <a:pt x="18429" y="5925"/>
                  <a:pt x="18332" y="5925"/>
                  <a:pt x="18315" y="5925"/>
                </a:cubicBezTo>
                <a:cubicBezTo>
                  <a:pt x="18283" y="5925"/>
                  <a:pt x="18283" y="5925"/>
                  <a:pt x="18283" y="5925"/>
                </a:cubicBezTo>
                <a:cubicBezTo>
                  <a:pt x="18266" y="5925"/>
                  <a:pt x="18250" y="5941"/>
                  <a:pt x="18250" y="5941"/>
                </a:cubicBezTo>
                <a:cubicBezTo>
                  <a:pt x="18233" y="5941"/>
                  <a:pt x="18217" y="5941"/>
                  <a:pt x="18201" y="5941"/>
                </a:cubicBezTo>
                <a:cubicBezTo>
                  <a:pt x="18070" y="5957"/>
                  <a:pt x="18070" y="5957"/>
                  <a:pt x="18070" y="5957"/>
                </a:cubicBezTo>
                <a:cubicBezTo>
                  <a:pt x="17989" y="5957"/>
                  <a:pt x="17989" y="5957"/>
                  <a:pt x="17989" y="5957"/>
                </a:cubicBezTo>
                <a:cubicBezTo>
                  <a:pt x="17776" y="5974"/>
                  <a:pt x="17776" y="5974"/>
                  <a:pt x="17776" y="5974"/>
                </a:cubicBezTo>
                <a:cubicBezTo>
                  <a:pt x="17564" y="5990"/>
                  <a:pt x="17564" y="5990"/>
                  <a:pt x="17564" y="5990"/>
                </a:cubicBezTo>
                <a:cubicBezTo>
                  <a:pt x="17548" y="5990"/>
                  <a:pt x="17548" y="5990"/>
                  <a:pt x="17532" y="5990"/>
                </a:cubicBezTo>
                <a:lnTo>
                  <a:pt x="17336" y="5990"/>
                </a:lnTo>
                <a:cubicBezTo>
                  <a:pt x="17336" y="5990"/>
                  <a:pt x="17319" y="5990"/>
                  <a:pt x="17303" y="6006"/>
                </a:cubicBezTo>
                <a:cubicBezTo>
                  <a:pt x="17287" y="6006"/>
                  <a:pt x="17287" y="6006"/>
                  <a:pt x="17271" y="6006"/>
                </a:cubicBezTo>
                <a:cubicBezTo>
                  <a:pt x="17238" y="6006"/>
                  <a:pt x="17238" y="6006"/>
                  <a:pt x="17238" y="6006"/>
                </a:cubicBezTo>
                <a:cubicBezTo>
                  <a:pt x="17222" y="6006"/>
                  <a:pt x="17205" y="6006"/>
                  <a:pt x="17205" y="6006"/>
                </a:cubicBezTo>
                <a:cubicBezTo>
                  <a:pt x="17123" y="6006"/>
                  <a:pt x="17123" y="6006"/>
                  <a:pt x="17123" y="6006"/>
                </a:cubicBezTo>
                <a:lnTo>
                  <a:pt x="17107" y="6006"/>
                </a:lnTo>
                <a:lnTo>
                  <a:pt x="17075" y="6006"/>
                </a:lnTo>
                <a:cubicBezTo>
                  <a:pt x="16911" y="6006"/>
                  <a:pt x="16911" y="6006"/>
                  <a:pt x="16911" y="6006"/>
                </a:cubicBezTo>
                <a:cubicBezTo>
                  <a:pt x="16781" y="6006"/>
                  <a:pt x="16781" y="6006"/>
                  <a:pt x="16781" y="6006"/>
                </a:cubicBezTo>
                <a:cubicBezTo>
                  <a:pt x="16715" y="6006"/>
                  <a:pt x="16715" y="6006"/>
                  <a:pt x="16715" y="6006"/>
                </a:cubicBezTo>
                <a:cubicBezTo>
                  <a:pt x="16715" y="6006"/>
                  <a:pt x="16715" y="6006"/>
                  <a:pt x="16699" y="6006"/>
                </a:cubicBezTo>
                <a:cubicBezTo>
                  <a:pt x="16634" y="6006"/>
                  <a:pt x="16634" y="6006"/>
                  <a:pt x="16634" y="6006"/>
                </a:cubicBezTo>
                <a:cubicBezTo>
                  <a:pt x="16536" y="6006"/>
                  <a:pt x="16536" y="6006"/>
                  <a:pt x="16536" y="6006"/>
                </a:cubicBezTo>
                <a:cubicBezTo>
                  <a:pt x="16519" y="6006"/>
                  <a:pt x="16519" y="6006"/>
                  <a:pt x="16519" y="6006"/>
                </a:cubicBezTo>
                <a:cubicBezTo>
                  <a:pt x="16503" y="6006"/>
                  <a:pt x="16503" y="6006"/>
                  <a:pt x="16503" y="6006"/>
                </a:cubicBezTo>
                <a:cubicBezTo>
                  <a:pt x="16356" y="6006"/>
                  <a:pt x="16356" y="6006"/>
                  <a:pt x="16356" y="6006"/>
                </a:cubicBezTo>
                <a:cubicBezTo>
                  <a:pt x="16242" y="6006"/>
                  <a:pt x="16242" y="6006"/>
                  <a:pt x="16242" y="6006"/>
                </a:cubicBezTo>
                <a:cubicBezTo>
                  <a:pt x="16226" y="6006"/>
                  <a:pt x="16226" y="6006"/>
                  <a:pt x="16226" y="6006"/>
                </a:cubicBezTo>
                <a:cubicBezTo>
                  <a:pt x="16209" y="6006"/>
                  <a:pt x="16209" y="6006"/>
                  <a:pt x="16209" y="6006"/>
                </a:cubicBezTo>
                <a:cubicBezTo>
                  <a:pt x="16193" y="6006"/>
                  <a:pt x="16193" y="6006"/>
                  <a:pt x="16193" y="6006"/>
                </a:cubicBezTo>
                <a:cubicBezTo>
                  <a:pt x="16177" y="6006"/>
                  <a:pt x="16177" y="6006"/>
                  <a:pt x="16177" y="6006"/>
                </a:cubicBezTo>
                <a:lnTo>
                  <a:pt x="16095" y="6006"/>
                </a:lnTo>
                <a:cubicBezTo>
                  <a:pt x="16079" y="6006"/>
                  <a:pt x="16079" y="6006"/>
                  <a:pt x="16079" y="6006"/>
                </a:cubicBezTo>
                <a:cubicBezTo>
                  <a:pt x="16062" y="6006"/>
                  <a:pt x="16062" y="6006"/>
                  <a:pt x="16062" y="6006"/>
                </a:cubicBezTo>
                <a:cubicBezTo>
                  <a:pt x="16046" y="6006"/>
                  <a:pt x="16046" y="6006"/>
                  <a:pt x="16046" y="6006"/>
                </a:cubicBezTo>
                <a:cubicBezTo>
                  <a:pt x="15981" y="5990"/>
                  <a:pt x="15981" y="5990"/>
                  <a:pt x="15981" y="5990"/>
                </a:cubicBezTo>
                <a:cubicBezTo>
                  <a:pt x="15899" y="5990"/>
                  <a:pt x="15801" y="5974"/>
                  <a:pt x="15720" y="5974"/>
                </a:cubicBezTo>
                <a:cubicBezTo>
                  <a:pt x="15638" y="5957"/>
                  <a:pt x="15556" y="5957"/>
                  <a:pt x="15475" y="5941"/>
                </a:cubicBezTo>
                <a:cubicBezTo>
                  <a:pt x="15393" y="5941"/>
                  <a:pt x="15312" y="5925"/>
                  <a:pt x="15230" y="5908"/>
                </a:cubicBezTo>
                <a:cubicBezTo>
                  <a:pt x="15148" y="5892"/>
                  <a:pt x="15067" y="5875"/>
                  <a:pt x="14985" y="5859"/>
                </a:cubicBezTo>
                <a:cubicBezTo>
                  <a:pt x="14903" y="5843"/>
                  <a:pt x="14838" y="5827"/>
                  <a:pt x="14756" y="5810"/>
                </a:cubicBezTo>
                <a:cubicBezTo>
                  <a:pt x="14691" y="5794"/>
                  <a:pt x="14610" y="5778"/>
                  <a:pt x="14544" y="5762"/>
                </a:cubicBezTo>
                <a:cubicBezTo>
                  <a:pt x="14463" y="5745"/>
                  <a:pt x="14398" y="5712"/>
                  <a:pt x="14332" y="5696"/>
                </a:cubicBezTo>
                <a:cubicBezTo>
                  <a:pt x="14267" y="5680"/>
                  <a:pt x="14202" y="5647"/>
                  <a:pt x="14136" y="5631"/>
                </a:cubicBezTo>
                <a:cubicBezTo>
                  <a:pt x="14071" y="5598"/>
                  <a:pt x="14006" y="5582"/>
                  <a:pt x="13940" y="5549"/>
                </a:cubicBezTo>
                <a:cubicBezTo>
                  <a:pt x="13891" y="5533"/>
                  <a:pt x="13826" y="5500"/>
                  <a:pt x="13777" y="5467"/>
                </a:cubicBezTo>
                <a:cubicBezTo>
                  <a:pt x="13712" y="5451"/>
                  <a:pt x="13663" y="5418"/>
                  <a:pt x="13614" y="5386"/>
                </a:cubicBezTo>
                <a:cubicBezTo>
                  <a:pt x="13565" y="5353"/>
                  <a:pt x="13516" y="5337"/>
                  <a:pt x="13467" y="5304"/>
                </a:cubicBezTo>
                <a:cubicBezTo>
                  <a:pt x="13467" y="5304"/>
                  <a:pt x="13467" y="5304"/>
                  <a:pt x="13467" y="5288"/>
                </a:cubicBezTo>
                <a:lnTo>
                  <a:pt x="13450" y="5288"/>
                </a:lnTo>
                <a:cubicBezTo>
                  <a:pt x="13434" y="5272"/>
                  <a:pt x="13434" y="5272"/>
                  <a:pt x="13434" y="5272"/>
                </a:cubicBezTo>
                <a:cubicBezTo>
                  <a:pt x="13401" y="5255"/>
                  <a:pt x="13401" y="5255"/>
                  <a:pt x="13401" y="5255"/>
                </a:cubicBezTo>
                <a:cubicBezTo>
                  <a:pt x="13369" y="5239"/>
                  <a:pt x="13369" y="5239"/>
                  <a:pt x="13369" y="5239"/>
                </a:cubicBezTo>
                <a:cubicBezTo>
                  <a:pt x="13353" y="5222"/>
                  <a:pt x="13353" y="5222"/>
                  <a:pt x="13353" y="5222"/>
                </a:cubicBezTo>
                <a:cubicBezTo>
                  <a:pt x="13353" y="5206"/>
                  <a:pt x="13353" y="5206"/>
                  <a:pt x="13353" y="5206"/>
                </a:cubicBezTo>
                <a:cubicBezTo>
                  <a:pt x="13320" y="5190"/>
                  <a:pt x="13320" y="5190"/>
                  <a:pt x="13320" y="5190"/>
                </a:cubicBezTo>
                <a:cubicBezTo>
                  <a:pt x="13320" y="5190"/>
                  <a:pt x="13304" y="5190"/>
                  <a:pt x="13304" y="5174"/>
                </a:cubicBezTo>
                <a:lnTo>
                  <a:pt x="13287" y="5174"/>
                </a:lnTo>
                <a:cubicBezTo>
                  <a:pt x="13287" y="5174"/>
                  <a:pt x="13287" y="5174"/>
                  <a:pt x="13287" y="5157"/>
                </a:cubicBezTo>
                <a:lnTo>
                  <a:pt x="13287" y="5157"/>
                </a:lnTo>
                <a:lnTo>
                  <a:pt x="13287" y="5157"/>
                </a:lnTo>
                <a:cubicBezTo>
                  <a:pt x="13271" y="5157"/>
                  <a:pt x="13271" y="5157"/>
                  <a:pt x="13271" y="5157"/>
                </a:cubicBezTo>
                <a:cubicBezTo>
                  <a:pt x="13271" y="5141"/>
                  <a:pt x="13271" y="5141"/>
                  <a:pt x="13271" y="5141"/>
                </a:cubicBezTo>
                <a:cubicBezTo>
                  <a:pt x="13255" y="5141"/>
                  <a:pt x="13238" y="5125"/>
                  <a:pt x="13238" y="5125"/>
                </a:cubicBezTo>
                <a:lnTo>
                  <a:pt x="13238" y="5125"/>
                </a:lnTo>
                <a:cubicBezTo>
                  <a:pt x="13238" y="5109"/>
                  <a:pt x="13222" y="5109"/>
                  <a:pt x="13222" y="5109"/>
                </a:cubicBezTo>
                <a:lnTo>
                  <a:pt x="13222" y="5109"/>
                </a:lnTo>
                <a:cubicBezTo>
                  <a:pt x="13222" y="5092"/>
                  <a:pt x="13222" y="5092"/>
                  <a:pt x="13222" y="5092"/>
                </a:cubicBezTo>
                <a:cubicBezTo>
                  <a:pt x="13205" y="5092"/>
                  <a:pt x="13205" y="5092"/>
                  <a:pt x="13205" y="5092"/>
                </a:cubicBezTo>
                <a:cubicBezTo>
                  <a:pt x="13205" y="5076"/>
                  <a:pt x="13205" y="5076"/>
                  <a:pt x="13205" y="5076"/>
                </a:cubicBezTo>
                <a:cubicBezTo>
                  <a:pt x="13189" y="5076"/>
                  <a:pt x="13189" y="5076"/>
                  <a:pt x="13189" y="5076"/>
                </a:cubicBezTo>
                <a:lnTo>
                  <a:pt x="13189" y="5076"/>
                </a:lnTo>
                <a:lnTo>
                  <a:pt x="13189" y="5076"/>
                </a:lnTo>
                <a:lnTo>
                  <a:pt x="13189" y="5076"/>
                </a:lnTo>
                <a:cubicBezTo>
                  <a:pt x="13173" y="5059"/>
                  <a:pt x="13173" y="5059"/>
                  <a:pt x="13173" y="5059"/>
                </a:cubicBezTo>
                <a:cubicBezTo>
                  <a:pt x="13157" y="5043"/>
                  <a:pt x="13157" y="5043"/>
                  <a:pt x="13157" y="5043"/>
                </a:cubicBezTo>
                <a:cubicBezTo>
                  <a:pt x="13157" y="5043"/>
                  <a:pt x="13157" y="5043"/>
                  <a:pt x="13157" y="5027"/>
                </a:cubicBezTo>
                <a:cubicBezTo>
                  <a:pt x="13140" y="5027"/>
                  <a:pt x="13140" y="5027"/>
                  <a:pt x="13140" y="5027"/>
                </a:cubicBezTo>
                <a:cubicBezTo>
                  <a:pt x="13140" y="5010"/>
                  <a:pt x="13124" y="5010"/>
                  <a:pt x="13124" y="4994"/>
                </a:cubicBezTo>
                <a:cubicBezTo>
                  <a:pt x="13108" y="4994"/>
                  <a:pt x="13108" y="4978"/>
                  <a:pt x="13092" y="4978"/>
                </a:cubicBezTo>
                <a:cubicBezTo>
                  <a:pt x="13092" y="4961"/>
                  <a:pt x="13092" y="4961"/>
                  <a:pt x="13075" y="4945"/>
                </a:cubicBezTo>
                <a:cubicBezTo>
                  <a:pt x="13075" y="4945"/>
                  <a:pt x="13075" y="4929"/>
                  <a:pt x="13059" y="4929"/>
                </a:cubicBezTo>
                <a:lnTo>
                  <a:pt x="13059" y="4929"/>
                </a:lnTo>
                <a:cubicBezTo>
                  <a:pt x="13059" y="4913"/>
                  <a:pt x="13042" y="4896"/>
                  <a:pt x="13026" y="4880"/>
                </a:cubicBezTo>
                <a:cubicBezTo>
                  <a:pt x="13026" y="4864"/>
                  <a:pt x="13010" y="4847"/>
                  <a:pt x="13010" y="4831"/>
                </a:cubicBezTo>
                <a:cubicBezTo>
                  <a:pt x="12993" y="4814"/>
                  <a:pt x="12993" y="4798"/>
                  <a:pt x="12977" y="4782"/>
                </a:cubicBezTo>
                <a:cubicBezTo>
                  <a:pt x="12977" y="4765"/>
                  <a:pt x="12961" y="4749"/>
                  <a:pt x="12961" y="4733"/>
                </a:cubicBezTo>
                <a:cubicBezTo>
                  <a:pt x="12961" y="4717"/>
                  <a:pt x="12961" y="4717"/>
                  <a:pt x="12961" y="4717"/>
                </a:cubicBezTo>
                <a:lnTo>
                  <a:pt x="12961" y="4717"/>
                </a:lnTo>
                <a:lnTo>
                  <a:pt x="12961" y="4700"/>
                </a:lnTo>
                <a:cubicBezTo>
                  <a:pt x="12944" y="4700"/>
                  <a:pt x="12944" y="4700"/>
                  <a:pt x="12944" y="4684"/>
                </a:cubicBezTo>
                <a:cubicBezTo>
                  <a:pt x="12944" y="4684"/>
                  <a:pt x="12944" y="4684"/>
                  <a:pt x="12944" y="4668"/>
                </a:cubicBezTo>
                <a:lnTo>
                  <a:pt x="12944" y="4668"/>
                </a:lnTo>
                <a:lnTo>
                  <a:pt x="12944" y="4668"/>
                </a:lnTo>
                <a:cubicBezTo>
                  <a:pt x="12944" y="4668"/>
                  <a:pt x="12944" y="4668"/>
                  <a:pt x="12944" y="4652"/>
                </a:cubicBezTo>
                <a:lnTo>
                  <a:pt x="12944" y="4652"/>
                </a:lnTo>
                <a:cubicBezTo>
                  <a:pt x="12928" y="4619"/>
                  <a:pt x="12928" y="4619"/>
                  <a:pt x="12928" y="4619"/>
                </a:cubicBezTo>
                <a:lnTo>
                  <a:pt x="12928" y="4619"/>
                </a:lnTo>
                <a:lnTo>
                  <a:pt x="12928" y="4619"/>
                </a:lnTo>
                <a:cubicBezTo>
                  <a:pt x="12928" y="4602"/>
                  <a:pt x="12928" y="4602"/>
                  <a:pt x="12928" y="4602"/>
                </a:cubicBezTo>
                <a:cubicBezTo>
                  <a:pt x="12928" y="4570"/>
                  <a:pt x="12928" y="4570"/>
                  <a:pt x="12928" y="4570"/>
                </a:cubicBezTo>
                <a:cubicBezTo>
                  <a:pt x="12928" y="4553"/>
                  <a:pt x="12928" y="4553"/>
                  <a:pt x="12928" y="4553"/>
                </a:cubicBezTo>
                <a:lnTo>
                  <a:pt x="12928" y="4553"/>
                </a:lnTo>
                <a:cubicBezTo>
                  <a:pt x="12928" y="4537"/>
                  <a:pt x="12928" y="4537"/>
                  <a:pt x="12928" y="4537"/>
                </a:cubicBezTo>
                <a:lnTo>
                  <a:pt x="12928" y="4537"/>
                </a:lnTo>
                <a:lnTo>
                  <a:pt x="12928" y="4521"/>
                </a:lnTo>
                <a:cubicBezTo>
                  <a:pt x="12928" y="4504"/>
                  <a:pt x="12928" y="4504"/>
                  <a:pt x="12928" y="4504"/>
                </a:cubicBezTo>
                <a:lnTo>
                  <a:pt x="12928" y="4504"/>
                </a:lnTo>
                <a:cubicBezTo>
                  <a:pt x="12928" y="4488"/>
                  <a:pt x="12928" y="4488"/>
                  <a:pt x="12928" y="4488"/>
                </a:cubicBezTo>
                <a:lnTo>
                  <a:pt x="12928" y="4488"/>
                </a:lnTo>
                <a:cubicBezTo>
                  <a:pt x="12928" y="4488"/>
                  <a:pt x="12928" y="4488"/>
                  <a:pt x="12928" y="4472"/>
                </a:cubicBezTo>
                <a:lnTo>
                  <a:pt x="12928" y="4472"/>
                </a:lnTo>
                <a:lnTo>
                  <a:pt x="12928" y="4472"/>
                </a:lnTo>
                <a:lnTo>
                  <a:pt x="12928" y="4472"/>
                </a:lnTo>
                <a:lnTo>
                  <a:pt x="12928" y="4456"/>
                </a:lnTo>
                <a:cubicBezTo>
                  <a:pt x="12944" y="4456"/>
                  <a:pt x="12944" y="4456"/>
                  <a:pt x="12944" y="4456"/>
                </a:cubicBezTo>
                <a:cubicBezTo>
                  <a:pt x="12944" y="4423"/>
                  <a:pt x="12944" y="4423"/>
                  <a:pt x="12944" y="4423"/>
                </a:cubicBezTo>
                <a:lnTo>
                  <a:pt x="12944" y="4423"/>
                </a:lnTo>
                <a:lnTo>
                  <a:pt x="12944" y="4423"/>
                </a:lnTo>
                <a:cubicBezTo>
                  <a:pt x="12944" y="4407"/>
                  <a:pt x="12944" y="4407"/>
                  <a:pt x="12944" y="4407"/>
                </a:cubicBezTo>
                <a:cubicBezTo>
                  <a:pt x="12961" y="4390"/>
                  <a:pt x="12961" y="4390"/>
                  <a:pt x="12961" y="4390"/>
                </a:cubicBezTo>
                <a:cubicBezTo>
                  <a:pt x="12961" y="4357"/>
                  <a:pt x="12961" y="4357"/>
                  <a:pt x="12961" y="4357"/>
                </a:cubicBezTo>
                <a:lnTo>
                  <a:pt x="12961" y="4357"/>
                </a:lnTo>
                <a:cubicBezTo>
                  <a:pt x="12961" y="4341"/>
                  <a:pt x="12961" y="4341"/>
                  <a:pt x="12961" y="4341"/>
                </a:cubicBezTo>
                <a:cubicBezTo>
                  <a:pt x="12961" y="4341"/>
                  <a:pt x="12961" y="4341"/>
                  <a:pt x="12977" y="4341"/>
                </a:cubicBezTo>
                <a:lnTo>
                  <a:pt x="12977" y="4341"/>
                </a:lnTo>
                <a:cubicBezTo>
                  <a:pt x="12977" y="4325"/>
                  <a:pt x="12993" y="4308"/>
                  <a:pt x="12993" y="4292"/>
                </a:cubicBezTo>
                <a:cubicBezTo>
                  <a:pt x="12993" y="4276"/>
                  <a:pt x="13010" y="4260"/>
                  <a:pt x="13026" y="4243"/>
                </a:cubicBezTo>
                <a:cubicBezTo>
                  <a:pt x="13026" y="4227"/>
                  <a:pt x="13042" y="4211"/>
                  <a:pt x="13042" y="4194"/>
                </a:cubicBezTo>
                <a:cubicBezTo>
                  <a:pt x="13059" y="4178"/>
                  <a:pt x="13075" y="4178"/>
                  <a:pt x="13075" y="4162"/>
                </a:cubicBezTo>
                <a:cubicBezTo>
                  <a:pt x="13092" y="4145"/>
                  <a:pt x="13108" y="4129"/>
                  <a:pt x="13124" y="4112"/>
                </a:cubicBezTo>
                <a:cubicBezTo>
                  <a:pt x="13140" y="4096"/>
                  <a:pt x="13140" y="4080"/>
                  <a:pt x="13157" y="4080"/>
                </a:cubicBezTo>
                <a:cubicBezTo>
                  <a:pt x="13173" y="4064"/>
                  <a:pt x="13189" y="4047"/>
                  <a:pt x="13205" y="4031"/>
                </a:cubicBezTo>
                <a:cubicBezTo>
                  <a:pt x="13222" y="4015"/>
                  <a:pt x="13238" y="3999"/>
                  <a:pt x="13255" y="3999"/>
                </a:cubicBezTo>
                <a:cubicBezTo>
                  <a:pt x="13287" y="3966"/>
                  <a:pt x="13287" y="3966"/>
                  <a:pt x="13287" y="3966"/>
                </a:cubicBezTo>
                <a:cubicBezTo>
                  <a:pt x="13320" y="3949"/>
                  <a:pt x="13320" y="3949"/>
                  <a:pt x="13320" y="3949"/>
                </a:cubicBezTo>
                <a:cubicBezTo>
                  <a:pt x="13336" y="3933"/>
                  <a:pt x="13336" y="3933"/>
                  <a:pt x="13336" y="3933"/>
                </a:cubicBezTo>
                <a:cubicBezTo>
                  <a:pt x="13369" y="3917"/>
                  <a:pt x="13369" y="3917"/>
                  <a:pt x="13369" y="3917"/>
                </a:cubicBezTo>
                <a:cubicBezTo>
                  <a:pt x="13385" y="3900"/>
                  <a:pt x="13385" y="3900"/>
                  <a:pt x="13385" y="3900"/>
                </a:cubicBezTo>
                <a:lnTo>
                  <a:pt x="13401" y="3900"/>
                </a:lnTo>
                <a:lnTo>
                  <a:pt x="13401" y="3884"/>
                </a:lnTo>
                <a:cubicBezTo>
                  <a:pt x="13434" y="3868"/>
                  <a:pt x="13434" y="3868"/>
                  <a:pt x="13434" y="3868"/>
                </a:cubicBezTo>
                <a:lnTo>
                  <a:pt x="13450" y="3868"/>
                </a:lnTo>
                <a:cubicBezTo>
                  <a:pt x="13450" y="3851"/>
                  <a:pt x="13467" y="3851"/>
                  <a:pt x="13467" y="3851"/>
                </a:cubicBezTo>
                <a:cubicBezTo>
                  <a:pt x="13516" y="3819"/>
                  <a:pt x="13516" y="3819"/>
                  <a:pt x="13516" y="3819"/>
                </a:cubicBezTo>
                <a:cubicBezTo>
                  <a:pt x="13532" y="3819"/>
                  <a:pt x="13532" y="3819"/>
                  <a:pt x="13532" y="3819"/>
                </a:cubicBezTo>
                <a:cubicBezTo>
                  <a:pt x="13565" y="3803"/>
                  <a:pt x="13565" y="3803"/>
                  <a:pt x="13565" y="3803"/>
                </a:cubicBezTo>
                <a:cubicBezTo>
                  <a:pt x="13565" y="3786"/>
                  <a:pt x="13581" y="3786"/>
                  <a:pt x="13581" y="3786"/>
                </a:cubicBezTo>
                <a:cubicBezTo>
                  <a:pt x="13581" y="3786"/>
                  <a:pt x="13597" y="3786"/>
                  <a:pt x="13597" y="3770"/>
                </a:cubicBezTo>
                <a:cubicBezTo>
                  <a:pt x="13614" y="3770"/>
                  <a:pt x="13614" y="3770"/>
                  <a:pt x="13614" y="3770"/>
                </a:cubicBezTo>
                <a:cubicBezTo>
                  <a:pt x="13614" y="3770"/>
                  <a:pt x="13630" y="3770"/>
                  <a:pt x="13630" y="3754"/>
                </a:cubicBezTo>
                <a:cubicBezTo>
                  <a:pt x="13646" y="3754"/>
                  <a:pt x="13663" y="3754"/>
                  <a:pt x="13663" y="3737"/>
                </a:cubicBezTo>
                <a:cubicBezTo>
                  <a:pt x="13679" y="3737"/>
                  <a:pt x="13695" y="3737"/>
                  <a:pt x="13712" y="3721"/>
                </a:cubicBezTo>
                <a:cubicBezTo>
                  <a:pt x="13712" y="3721"/>
                  <a:pt x="13728" y="3721"/>
                  <a:pt x="13745" y="3704"/>
                </a:cubicBezTo>
                <a:cubicBezTo>
                  <a:pt x="13761" y="3704"/>
                  <a:pt x="13761" y="3704"/>
                  <a:pt x="13777" y="3688"/>
                </a:cubicBezTo>
                <a:cubicBezTo>
                  <a:pt x="13810" y="3672"/>
                  <a:pt x="13810" y="3672"/>
                  <a:pt x="13810" y="3672"/>
                </a:cubicBezTo>
                <a:cubicBezTo>
                  <a:pt x="13858" y="3655"/>
                  <a:pt x="13858" y="3655"/>
                  <a:pt x="13858" y="3655"/>
                </a:cubicBezTo>
                <a:cubicBezTo>
                  <a:pt x="13875" y="3655"/>
                  <a:pt x="13875" y="3655"/>
                  <a:pt x="13875" y="3655"/>
                </a:cubicBezTo>
                <a:cubicBezTo>
                  <a:pt x="13940" y="3623"/>
                  <a:pt x="13940" y="3623"/>
                  <a:pt x="13940" y="3623"/>
                </a:cubicBezTo>
                <a:cubicBezTo>
                  <a:pt x="13940" y="3623"/>
                  <a:pt x="13957" y="3623"/>
                  <a:pt x="13973" y="3607"/>
                </a:cubicBezTo>
                <a:cubicBezTo>
                  <a:pt x="13989" y="3607"/>
                  <a:pt x="14006" y="3607"/>
                  <a:pt x="14022" y="3590"/>
                </a:cubicBezTo>
                <a:cubicBezTo>
                  <a:pt x="14038" y="3590"/>
                  <a:pt x="14054" y="3590"/>
                  <a:pt x="14054" y="3574"/>
                </a:cubicBezTo>
                <a:cubicBezTo>
                  <a:pt x="14071" y="3574"/>
                  <a:pt x="14087" y="3574"/>
                  <a:pt x="14103" y="3558"/>
                </a:cubicBezTo>
                <a:cubicBezTo>
                  <a:pt x="14153" y="3541"/>
                  <a:pt x="14218" y="3525"/>
                  <a:pt x="14283" y="3509"/>
                </a:cubicBezTo>
                <a:cubicBezTo>
                  <a:pt x="14365" y="3476"/>
                  <a:pt x="14430" y="3460"/>
                  <a:pt x="14495" y="3444"/>
                </a:cubicBezTo>
                <a:cubicBezTo>
                  <a:pt x="14544" y="3428"/>
                  <a:pt x="14544" y="3428"/>
                  <a:pt x="14544" y="3428"/>
                </a:cubicBezTo>
                <a:cubicBezTo>
                  <a:pt x="14593" y="3412"/>
                  <a:pt x="14642" y="3395"/>
                  <a:pt x="14691" y="3379"/>
                </a:cubicBezTo>
                <a:cubicBezTo>
                  <a:pt x="14773" y="3347"/>
                  <a:pt x="14838" y="3330"/>
                  <a:pt x="14903" y="3314"/>
                </a:cubicBezTo>
                <a:cubicBezTo>
                  <a:pt x="14936" y="3298"/>
                  <a:pt x="14968" y="3281"/>
                  <a:pt x="15001" y="3265"/>
                </a:cubicBezTo>
                <a:cubicBezTo>
                  <a:pt x="15034" y="3265"/>
                  <a:pt x="15067" y="3248"/>
                  <a:pt x="15099" y="3232"/>
                </a:cubicBezTo>
                <a:cubicBezTo>
                  <a:pt x="15148" y="3216"/>
                  <a:pt x="15181" y="3216"/>
                  <a:pt x="15213" y="3199"/>
                </a:cubicBezTo>
                <a:cubicBezTo>
                  <a:pt x="15246" y="3183"/>
                  <a:pt x="15279" y="3167"/>
                  <a:pt x="15312" y="3167"/>
                </a:cubicBezTo>
                <a:cubicBezTo>
                  <a:pt x="15360" y="3151"/>
                  <a:pt x="15360" y="3151"/>
                  <a:pt x="15360" y="3151"/>
                </a:cubicBezTo>
                <a:cubicBezTo>
                  <a:pt x="15360" y="3134"/>
                  <a:pt x="15377" y="3134"/>
                  <a:pt x="15377" y="3134"/>
                </a:cubicBezTo>
                <a:cubicBezTo>
                  <a:pt x="15393" y="3134"/>
                  <a:pt x="15393" y="3134"/>
                  <a:pt x="15409" y="3118"/>
                </a:cubicBezTo>
                <a:cubicBezTo>
                  <a:pt x="15409" y="3118"/>
                  <a:pt x="15442" y="3102"/>
                  <a:pt x="15458" y="3102"/>
                </a:cubicBezTo>
                <a:lnTo>
                  <a:pt x="15475" y="3102"/>
                </a:lnTo>
                <a:cubicBezTo>
                  <a:pt x="15491" y="3102"/>
                  <a:pt x="15491" y="3085"/>
                  <a:pt x="15508" y="3085"/>
                </a:cubicBezTo>
                <a:cubicBezTo>
                  <a:pt x="15524" y="3085"/>
                  <a:pt x="15540" y="3069"/>
                  <a:pt x="15556" y="3069"/>
                </a:cubicBezTo>
                <a:cubicBezTo>
                  <a:pt x="15573" y="3069"/>
                  <a:pt x="15589" y="3053"/>
                  <a:pt x="15605" y="3053"/>
                </a:cubicBezTo>
                <a:cubicBezTo>
                  <a:pt x="15621" y="3036"/>
                  <a:pt x="15638" y="3036"/>
                  <a:pt x="15638" y="3036"/>
                </a:cubicBezTo>
                <a:cubicBezTo>
                  <a:pt x="15654" y="3020"/>
                  <a:pt x="15671" y="3020"/>
                  <a:pt x="15687" y="3003"/>
                </a:cubicBezTo>
                <a:cubicBezTo>
                  <a:pt x="15785" y="2971"/>
                  <a:pt x="15785" y="2971"/>
                  <a:pt x="15785" y="2971"/>
                </a:cubicBezTo>
                <a:cubicBezTo>
                  <a:pt x="15834" y="2938"/>
                  <a:pt x="15834" y="2938"/>
                  <a:pt x="15834" y="2938"/>
                </a:cubicBezTo>
                <a:lnTo>
                  <a:pt x="15850" y="2938"/>
                </a:lnTo>
                <a:lnTo>
                  <a:pt x="15866" y="2938"/>
                </a:lnTo>
                <a:cubicBezTo>
                  <a:pt x="15866" y="2938"/>
                  <a:pt x="15866" y="2938"/>
                  <a:pt x="15883" y="2922"/>
                </a:cubicBezTo>
                <a:cubicBezTo>
                  <a:pt x="15916" y="2906"/>
                  <a:pt x="15916" y="2906"/>
                  <a:pt x="15916" y="2906"/>
                </a:cubicBezTo>
                <a:cubicBezTo>
                  <a:pt x="15932" y="2906"/>
                  <a:pt x="15932" y="2906"/>
                  <a:pt x="15932" y="2906"/>
                </a:cubicBezTo>
                <a:lnTo>
                  <a:pt x="15948" y="2890"/>
                </a:lnTo>
                <a:cubicBezTo>
                  <a:pt x="15981" y="2873"/>
                  <a:pt x="15981" y="2873"/>
                  <a:pt x="15981" y="2873"/>
                </a:cubicBezTo>
                <a:lnTo>
                  <a:pt x="15997" y="2873"/>
                </a:lnTo>
                <a:lnTo>
                  <a:pt x="16013" y="2857"/>
                </a:lnTo>
                <a:lnTo>
                  <a:pt x="16062" y="2840"/>
                </a:lnTo>
                <a:cubicBezTo>
                  <a:pt x="16062" y="2824"/>
                  <a:pt x="16062" y="2824"/>
                  <a:pt x="16079" y="2824"/>
                </a:cubicBezTo>
                <a:lnTo>
                  <a:pt x="16079" y="2824"/>
                </a:lnTo>
                <a:cubicBezTo>
                  <a:pt x="16128" y="2791"/>
                  <a:pt x="16128" y="2791"/>
                  <a:pt x="16128" y="2791"/>
                </a:cubicBezTo>
                <a:cubicBezTo>
                  <a:pt x="16193" y="2759"/>
                  <a:pt x="16193" y="2759"/>
                  <a:pt x="16193" y="2759"/>
                </a:cubicBezTo>
                <a:cubicBezTo>
                  <a:pt x="16209" y="2742"/>
                  <a:pt x="16209" y="2742"/>
                  <a:pt x="16209" y="2742"/>
                </a:cubicBezTo>
                <a:cubicBezTo>
                  <a:pt x="16242" y="2726"/>
                  <a:pt x="16242" y="2726"/>
                  <a:pt x="16242" y="2726"/>
                </a:cubicBezTo>
                <a:cubicBezTo>
                  <a:pt x="16242" y="2710"/>
                  <a:pt x="16258" y="2710"/>
                  <a:pt x="16258" y="2710"/>
                </a:cubicBezTo>
                <a:cubicBezTo>
                  <a:pt x="16274" y="2694"/>
                  <a:pt x="16274" y="2694"/>
                  <a:pt x="16274" y="2694"/>
                </a:cubicBezTo>
                <a:cubicBezTo>
                  <a:pt x="16291" y="2694"/>
                  <a:pt x="16291" y="2694"/>
                  <a:pt x="16291" y="2677"/>
                </a:cubicBezTo>
                <a:cubicBezTo>
                  <a:pt x="16307" y="2677"/>
                  <a:pt x="16307" y="2677"/>
                  <a:pt x="16307" y="2677"/>
                </a:cubicBezTo>
                <a:cubicBezTo>
                  <a:pt x="16324" y="2661"/>
                  <a:pt x="16324" y="2661"/>
                  <a:pt x="16340" y="2661"/>
                </a:cubicBezTo>
                <a:lnTo>
                  <a:pt x="16340" y="2645"/>
                </a:lnTo>
                <a:cubicBezTo>
                  <a:pt x="16356" y="2628"/>
                  <a:pt x="16373" y="2628"/>
                  <a:pt x="16373" y="2612"/>
                </a:cubicBezTo>
                <a:cubicBezTo>
                  <a:pt x="16389" y="2612"/>
                  <a:pt x="16405" y="2595"/>
                  <a:pt x="16405" y="2595"/>
                </a:cubicBezTo>
                <a:cubicBezTo>
                  <a:pt x="16422" y="2579"/>
                  <a:pt x="16422" y="2579"/>
                  <a:pt x="16438" y="2563"/>
                </a:cubicBezTo>
                <a:cubicBezTo>
                  <a:pt x="16454" y="2563"/>
                  <a:pt x="16454" y="2546"/>
                  <a:pt x="16470" y="2546"/>
                </a:cubicBezTo>
                <a:cubicBezTo>
                  <a:pt x="16470" y="2530"/>
                  <a:pt x="16470" y="2530"/>
                  <a:pt x="16470" y="2530"/>
                </a:cubicBezTo>
                <a:cubicBezTo>
                  <a:pt x="16503" y="2498"/>
                  <a:pt x="16503" y="2498"/>
                  <a:pt x="16503" y="2498"/>
                </a:cubicBezTo>
                <a:lnTo>
                  <a:pt x="16503" y="2498"/>
                </a:lnTo>
                <a:cubicBezTo>
                  <a:pt x="16503" y="2498"/>
                  <a:pt x="16519" y="2498"/>
                  <a:pt x="16519" y="2481"/>
                </a:cubicBezTo>
                <a:lnTo>
                  <a:pt x="16519" y="2481"/>
                </a:lnTo>
                <a:cubicBezTo>
                  <a:pt x="16536" y="2465"/>
                  <a:pt x="16536" y="2465"/>
                  <a:pt x="16536" y="2465"/>
                </a:cubicBezTo>
                <a:cubicBezTo>
                  <a:pt x="16536" y="2465"/>
                  <a:pt x="16536" y="2449"/>
                  <a:pt x="16552" y="2449"/>
                </a:cubicBezTo>
                <a:lnTo>
                  <a:pt x="16552" y="2432"/>
                </a:lnTo>
                <a:lnTo>
                  <a:pt x="16552" y="2432"/>
                </a:lnTo>
                <a:cubicBezTo>
                  <a:pt x="16552" y="2432"/>
                  <a:pt x="16569" y="2432"/>
                  <a:pt x="16569" y="2416"/>
                </a:cubicBezTo>
                <a:lnTo>
                  <a:pt x="16569" y="2416"/>
                </a:lnTo>
                <a:cubicBezTo>
                  <a:pt x="16585" y="2400"/>
                  <a:pt x="16585" y="2400"/>
                  <a:pt x="16585" y="2400"/>
                </a:cubicBezTo>
                <a:cubicBezTo>
                  <a:pt x="16601" y="2383"/>
                  <a:pt x="16601" y="2383"/>
                  <a:pt x="16601" y="2383"/>
                </a:cubicBezTo>
                <a:cubicBezTo>
                  <a:pt x="16601" y="2383"/>
                  <a:pt x="16601" y="2383"/>
                  <a:pt x="16601" y="2367"/>
                </a:cubicBezTo>
                <a:lnTo>
                  <a:pt x="16601" y="2367"/>
                </a:lnTo>
                <a:cubicBezTo>
                  <a:pt x="16618" y="2350"/>
                  <a:pt x="16618" y="2350"/>
                  <a:pt x="16618" y="2350"/>
                </a:cubicBezTo>
                <a:cubicBezTo>
                  <a:pt x="16618" y="2334"/>
                  <a:pt x="16618" y="2334"/>
                  <a:pt x="16618" y="2334"/>
                </a:cubicBezTo>
                <a:lnTo>
                  <a:pt x="16618" y="2334"/>
                </a:lnTo>
                <a:cubicBezTo>
                  <a:pt x="16634" y="2318"/>
                  <a:pt x="16634" y="2302"/>
                  <a:pt x="16634" y="2302"/>
                </a:cubicBezTo>
                <a:cubicBezTo>
                  <a:pt x="16650" y="2285"/>
                  <a:pt x="16650" y="2285"/>
                  <a:pt x="16650" y="2269"/>
                </a:cubicBezTo>
                <a:cubicBezTo>
                  <a:pt x="16650" y="2269"/>
                  <a:pt x="16650" y="2253"/>
                  <a:pt x="16666" y="2253"/>
                </a:cubicBezTo>
                <a:cubicBezTo>
                  <a:pt x="16666" y="2237"/>
                  <a:pt x="16666" y="2220"/>
                  <a:pt x="16666" y="2220"/>
                </a:cubicBezTo>
                <a:cubicBezTo>
                  <a:pt x="16666" y="2204"/>
                  <a:pt x="16683" y="2187"/>
                  <a:pt x="16683" y="2155"/>
                </a:cubicBezTo>
                <a:cubicBezTo>
                  <a:pt x="16683" y="2138"/>
                  <a:pt x="16683" y="2122"/>
                  <a:pt x="16683" y="2106"/>
                </a:cubicBezTo>
                <a:cubicBezTo>
                  <a:pt x="16683" y="2089"/>
                  <a:pt x="16699" y="2073"/>
                  <a:pt x="16683" y="2057"/>
                </a:cubicBezTo>
                <a:cubicBezTo>
                  <a:pt x="16683" y="2041"/>
                  <a:pt x="16683" y="2008"/>
                  <a:pt x="16683" y="1992"/>
                </a:cubicBezTo>
                <a:lnTo>
                  <a:pt x="16683" y="1975"/>
                </a:lnTo>
                <a:cubicBezTo>
                  <a:pt x="16683" y="1959"/>
                  <a:pt x="16683" y="1959"/>
                  <a:pt x="16683" y="1942"/>
                </a:cubicBezTo>
                <a:cubicBezTo>
                  <a:pt x="16683" y="1926"/>
                  <a:pt x="16666" y="1926"/>
                  <a:pt x="16666" y="1910"/>
                </a:cubicBezTo>
                <a:lnTo>
                  <a:pt x="16666" y="1893"/>
                </a:lnTo>
                <a:cubicBezTo>
                  <a:pt x="16666" y="1877"/>
                  <a:pt x="16650" y="1877"/>
                  <a:pt x="16650" y="1861"/>
                </a:cubicBezTo>
                <a:cubicBezTo>
                  <a:pt x="16650" y="1845"/>
                  <a:pt x="16650" y="1845"/>
                  <a:pt x="16650" y="1828"/>
                </a:cubicBezTo>
                <a:cubicBezTo>
                  <a:pt x="16634" y="1828"/>
                  <a:pt x="16634" y="1812"/>
                  <a:pt x="16634" y="1812"/>
                </a:cubicBezTo>
                <a:cubicBezTo>
                  <a:pt x="16634" y="1796"/>
                  <a:pt x="16618" y="1796"/>
                  <a:pt x="16618" y="1780"/>
                </a:cubicBezTo>
                <a:cubicBezTo>
                  <a:pt x="16618" y="1763"/>
                  <a:pt x="16601" y="1763"/>
                  <a:pt x="16601" y="1747"/>
                </a:cubicBezTo>
                <a:cubicBezTo>
                  <a:pt x="16601" y="1747"/>
                  <a:pt x="16601" y="1730"/>
                  <a:pt x="16585" y="1730"/>
                </a:cubicBezTo>
                <a:cubicBezTo>
                  <a:pt x="16585" y="1714"/>
                  <a:pt x="16585" y="1714"/>
                  <a:pt x="16569" y="1698"/>
                </a:cubicBezTo>
                <a:cubicBezTo>
                  <a:pt x="16569" y="1681"/>
                  <a:pt x="16569" y="1681"/>
                  <a:pt x="16552" y="1665"/>
                </a:cubicBezTo>
                <a:lnTo>
                  <a:pt x="16536" y="1649"/>
                </a:lnTo>
                <a:cubicBezTo>
                  <a:pt x="16536" y="1632"/>
                  <a:pt x="16519" y="1632"/>
                  <a:pt x="16519" y="1616"/>
                </a:cubicBezTo>
                <a:cubicBezTo>
                  <a:pt x="16503" y="1616"/>
                  <a:pt x="16503" y="1600"/>
                  <a:pt x="16503" y="1600"/>
                </a:cubicBezTo>
                <a:cubicBezTo>
                  <a:pt x="16487" y="1584"/>
                  <a:pt x="16487" y="1567"/>
                  <a:pt x="16470" y="1567"/>
                </a:cubicBezTo>
                <a:cubicBezTo>
                  <a:pt x="16470" y="1551"/>
                  <a:pt x="16454" y="1551"/>
                  <a:pt x="16454" y="1535"/>
                </a:cubicBezTo>
                <a:cubicBezTo>
                  <a:pt x="16438" y="1535"/>
                  <a:pt x="16438" y="1518"/>
                  <a:pt x="16422" y="1518"/>
                </a:cubicBezTo>
                <a:cubicBezTo>
                  <a:pt x="16422" y="1502"/>
                  <a:pt x="16405" y="1502"/>
                  <a:pt x="16405" y="1485"/>
                </a:cubicBezTo>
                <a:cubicBezTo>
                  <a:pt x="16389" y="1485"/>
                  <a:pt x="16389" y="1469"/>
                  <a:pt x="16373" y="1469"/>
                </a:cubicBezTo>
                <a:cubicBezTo>
                  <a:pt x="16373" y="1453"/>
                  <a:pt x="16356" y="1453"/>
                  <a:pt x="16356" y="1436"/>
                </a:cubicBezTo>
                <a:cubicBezTo>
                  <a:pt x="16340" y="1436"/>
                  <a:pt x="16340" y="1420"/>
                  <a:pt x="16324" y="1420"/>
                </a:cubicBezTo>
                <a:cubicBezTo>
                  <a:pt x="16307" y="1404"/>
                  <a:pt x="16307" y="1404"/>
                  <a:pt x="16291" y="1388"/>
                </a:cubicBezTo>
                <a:lnTo>
                  <a:pt x="16274" y="1371"/>
                </a:lnTo>
                <a:cubicBezTo>
                  <a:pt x="16242" y="1355"/>
                  <a:pt x="16226" y="1339"/>
                  <a:pt x="16209" y="1322"/>
                </a:cubicBezTo>
                <a:cubicBezTo>
                  <a:pt x="16193" y="1306"/>
                  <a:pt x="16161" y="1290"/>
                  <a:pt x="16144" y="1273"/>
                </a:cubicBezTo>
                <a:cubicBezTo>
                  <a:pt x="16128" y="1257"/>
                  <a:pt x="16095" y="1240"/>
                  <a:pt x="16079" y="1224"/>
                </a:cubicBezTo>
                <a:cubicBezTo>
                  <a:pt x="16062" y="1208"/>
                  <a:pt x="16030" y="1192"/>
                  <a:pt x="16013" y="1175"/>
                </a:cubicBezTo>
                <a:cubicBezTo>
                  <a:pt x="15997" y="1175"/>
                  <a:pt x="15981" y="1159"/>
                  <a:pt x="15981" y="1159"/>
                </a:cubicBezTo>
                <a:cubicBezTo>
                  <a:pt x="15965" y="1143"/>
                  <a:pt x="15948" y="1143"/>
                  <a:pt x="15932" y="1127"/>
                </a:cubicBezTo>
                <a:cubicBezTo>
                  <a:pt x="15932" y="1127"/>
                  <a:pt x="15916" y="1127"/>
                  <a:pt x="15899" y="1110"/>
                </a:cubicBezTo>
                <a:cubicBezTo>
                  <a:pt x="15883" y="1110"/>
                  <a:pt x="15883" y="1094"/>
                  <a:pt x="15866" y="1094"/>
                </a:cubicBezTo>
                <a:cubicBezTo>
                  <a:pt x="15850" y="1077"/>
                  <a:pt x="15834" y="1077"/>
                  <a:pt x="15817" y="1061"/>
                </a:cubicBezTo>
                <a:cubicBezTo>
                  <a:pt x="15817" y="1061"/>
                  <a:pt x="15801" y="1061"/>
                  <a:pt x="15785" y="1045"/>
                </a:cubicBezTo>
                <a:cubicBezTo>
                  <a:pt x="15769" y="1045"/>
                  <a:pt x="15752" y="1028"/>
                  <a:pt x="15752" y="1028"/>
                </a:cubicBezTo>
                <a:cubicBezTo>
                  <a:pt x="15736" y="1012"/>
                  <a:pt x="15720" y="1012"/>
                  <a:pt x="15703" y="1012"/>
                </a:cubicBezTo>
                <a:cubicBezTo>
                  <a:pt x="15687" y="996"/>
                  <a:pt x="15687" y="996"/>
                  <a:pt x="15687" y="996"/>
                </a:cubicBezTo>
                <a:cubicBezTo>
                  <a:pt x="15687" y="996"/>
                  <a:pt x="15671" y="996"/>
                  <a:pt x="15671" y="979"/>
                </a:cubicBezTo>
                <a:lnTo>
                  <a:pt x="15654" y="979"/>
                </a:lnTo>
                <a:cubicBezTo>
                  <a:pt x="15654" y="979"/>
                  <a:pt x="15638" y="979"/>
                  <a:pt x="15638" y="963"/>
                </a:cubicBezTo>
                <a:cubicBezTo>
                  <a:pt x="15621" y="963"/>
                  <a:pt x="15621" y="963"/>
                  <a:pt x="15605" y="963"/>
                </a:cubicBezTo>
                <a:cubicBezTo>
                  <a:pt x="15605" y="947"/>
                  <a:pt x="15589" y="947"/>
                  <a:pt x="15589" y="947"/>
                </a:cubicBezTo>
                <a:lnTo>
                  <a:pt x="15573" y="931"/>
                </a:lnTo>
                <a:cubicBezTo>
                  <a:pt x="15556" y="931"/>
                  <a:pt x="15556" y="931"/>
                  <a:pt x="15540" y="931"/>
                </a:cubicBezTo>
                <a:cubicBezTo>
                  <a:pt x="15491" y="898"/>
                  <a:pt x="15491" y="898"/>
                  <a:pt x="15491" y="898"/>
                </a:cubicBezTo>
                <a:lnTo>
                  <a:pt x="15491" y="898"/>
                </a:lnTo>
                <a:lnTo>
                  <a:pt x="15442" y="882"/>
                </a:lnTo>
                <a:lnTo>
                  <a:pt x="15426" y="865"/>
                </a:lnTo>
                <a:cubicBezTo>
                  <a:pt x="15393" y="849"/>
                  <a:pt x="15393" y="849"/>
                  <a:pt x="15393" y="849"/>
                </a:cubicBezTo>
                <a:lnTo>
                  <a:pt x="15377" y="849"/>
                </a:lnTo>
                <a:cubicBezTo>
                  <a:pt x="15377" y="849"/>
                  <a:pt x="15377" y="849"/>
                  <a:pt x="15360" y="849"/>
                </a:cubicBezTo>
                <a:cubicBezTo>
                  <a:pt x="15360" y="849"/>
                  <a:pt x="15328" y="832"/>
                  <a:pt x="15312" y="832"/>
                </a:cubicBezTo>
                <a:cubicBezTo>
                  <a:pt x="15312" y="816"/>
                  <a:pt x="15295" y="816"/>
                  <a:pt x="15295" y="816"/>
                </a:cubicBezTo>
                <a:cubicBezTo>
                  <a:pt x="15279" y="816"/>
                  <a:pt x="15279" y="816"/>
                  <a:pt x="15263" y="800"/>
                </a:cubicBezTo>
                <a:cubicBezTo>
                  <a:pt x="15213" y="783"/>
                  <a:pt x="15213" y="783"/>
                  <a:pt x="15213" y="783"/>
                </a:cubicBezTo>
                <a:cubicBezTo>
                  <a:pt x="15164" y="767"/>
                  <a:pt x="15164" y="767"/>
                  <a:pt x="15164" y="767"/>
                </a:cubicBezTo>
                <a:cubicBezTo>
                  <a:pt x="15164" y="767"/>
                  <a:pt x="15148" y="767"/>
                  <a:pt x="15148" y="751"/>
                </a:cubicBezTo>
                <a:cubicBezTo>
                  <a:pt x="15132" y="751"/>
                  <a:pt x="15132" y="751"/>
                  <a:pt x="15116" y="751"/>
                </a:cubicBezTo>
                <a:cubicBezTo>
                  <a:pt x="15116" y="751"/>
                  <a:pt x="15099" y="751"/>
                  <a:pt x="15099" y="735"/>
                </a:cubicBezTo>
                <a:cubicBezTo>
                  <a:pt x="15099" y="735"/>
                  <a:pt x="15067" y="735"/>
                  <a:pt x="15051" y="735"/>
                </a:cubicBezTo>
                <a:cubicBezTo>
                  <a:pt x="15051" y="718"/>
                  <a:pt x="15051" y="718"/>
                  <a:pt x="15051" y="718"/>
                </a:cubicBezTo>
                <a:cubicBezTo>
                  <a:pt x="14968" y="702"/>
                  <a:pt x="14968" y="702"/>
                  <a:pt x="14968" y="702"/>
                </a:cubicBezTo>
                <a:cubicBezTo>
                  <a:pt x="14903" y="669"/>
                  <a:pt x="14822" y="653"/>
                  <a:pt x="14756" y="637"/>
                </a:cubicBezTo>
                <a:cubicBezTo>
                  <a:pt x="14675" y="604"/>
                  <a:pt x="14610" y="587"/>
                  <a:pt x="14528" y="571"/>
                </a:cubicBezTo>
                <a:cubicBezTo>
                  <a:pt x="14463" y="555"/>
                  <a:pt x="14381" y="539"/>
                  <a:pt x="14299" y="506"/>
                </a:cubicBezTo>
                <a:cubicBezTo>
                  <a:pt x="14234" y="490"/>
                  <a:pt x="14153" y="474"/>
                  <a:pt x="14071" y="457"/>
                </a:cubicBezTo>
                <a:cubicBezTo>
                  <a:pt x="14038" y="457"/>
                  <a:pt x="13989" y="441"/>
                  <a:pt x="13957" y="441"/>
                </a:cubicBezTo>
                <a:cubicBezTo>
                  <a:pt x="13908" y="441"/>
                  <a:pt x="13875" y="425"/>
                  <a:pt x="13842" y="425"/>
                </a:cubicBezTo>
                <a:cubicBezTo>
                  <a:pt x="13793" y="408"/>
                  <a:pt x="13761" y="408"/>
                  <a:pt x="13712" y="408"/>
                </a:cubicBezTo>
                <a:cubicBezTo>
                  <a:pt x="13679" y="392"/>
                  <a:pt x="13630" y="392"/>
                  <a:pt x="13597" y="375"/>
                </a:cubicBezTo>
                <a:cubicBezTo>
                  <a:pt x="13532" y="375"/>
                  <a:pt x="13532" y="375"/>
                  <a:pt x="13532" y="375"/>
                </a:cubicBezTo>
                <a:cubicBezTo>
                  <a:pt x="13483" y="359"/>
                  <a:pt x="13483" y="359"/>
                  <a:pt x="13483" y="359"/>
                </a:cubicBezTo>
                <a:cubicBezTo>
                  <a:pt x="13467" y="359"/>
                  <a:pt x="13450" y="359"/>
                  <a:pt x="13450" y="359"/>
                </a:cubicBezTo>
                <a:cubicBezTo>
                  <a:pt x="13434" y="359"/>
                  <a:pt x="13418" y="359"/>
                  <a:pt x="13418" y="359"/>
                </a:cubicBezTo>
                <a:cubicBezTo>
                  <a:pt x="13336" y="343"/>
                  <a:pt x="13336" y="343"/>
                  <a:pt x="13336" y="343"/>
                </a:cubicBezTo>
                <a:cubicBezTo>
                  <a:pt x="13320" y="343"/>
                  <a:pt x="13320" y="343"/>
                  <a:pt x="13320" y="343"/>
                </a:cubicBezTo>
                <a:cubicBezTo>
                  <a:pt x="13238" y="326"/>
                  <a:pt x="13238" y="326"/>
                  <a:pt x="13238" y="326"/>
                </a:cubicBezTo>
                <a:cubicBezTo>
                  <a:pt x="13173" y="326"/>
                  <a:pt x="13173" y="326"/>
                  <a:pt x="13173" y="326"/>
                </a:cubicBezTo>
                <a:cubicBezTo>
                  <a:pt x="13124" y="326"/>
                  <a:pt x="13124" y="326"/>
                  <a:pt x="13124" y="326"/>
                </a:cubicBezTo>
                <a:cubicBezTo>
                  <a:pt x="13042" y="310"/>
                  <a:pt x="13042" y="310"/>
                  <a:pt x="13042" y="310"/>
                </a:cubicBezTo>
                <a:lnTo>
                  <a:pt x="13026" y="310"/>
                </a:lnTo>
                <a:cubicBezTo>
                  <a:pt x="13010" y="310"/>
                  <a:pt x="12993" y="310"/>
                  <a:pt x="12993" y="310"/>
                </a:cubicBezTo>
                <a:cubicBezTo>
                  <a:pt x="12928" y="310"/>
                  <a:pt x="12928" y="310"/>
                  <a:pt x="12928" y="310"/>
                </a:cubicBezTo>
                <a:cubicBezTo>
                  <a:pt x="12863" y="294"/>
                  <a:pt x="12863" y="294"/>
                  <a:pt x="12863" y="294"/>
                </a:cubicBezTo>
                <a:cubicBezTo>
                  <a:pt x="12847" y="294"/>
                  <a:pt x="12830" y="294"/>
                  <a:pt x="12797" y="294"/>
                </a:cubicBezTo>
                <a:cubicBezTo>
                  <a:pt x="12781" y="294"/>
                  <a:pt x="12765" y="294"/>
                  <a:pt x="12748" y="294"/>
                </a:cubicBezTo>
                <a:cubicBezTo>
                  <a:pt x="12716" y="294"/>
                  <a:pt x="12700" y="294"/>
                  <a:pt x="12683" y="294"/>
                </a:cubicBezTo>
                <a:cubicBezTo>
                  <a:pt x="12667" y="278"/>
                  <a:pt x="12634" y="278"/>
                  <a:pt x="12618" y="278"/>
                </a:cubicBezTo>
                <a:cubicBezTo>
                  <a:pt x="12552" y="278"/>
                  <a:pt x="12552" y="278"/>
                  <a:pt x="12552" y="278"/>
                </a:cubicBezTo>
                <a:cubicBezTo>
                  <a:pt x="12520" y="278"/>
                  <a:pt x="12520" y="278"/>
                  <a:pt x="12520" y="278"/>
                </a:cubicBezTo>
                <a:cubicBezTo>
                  <a:pt x="12504" y="278"/>
                  <a:pt x="12439" y="278"/>
                  <a:pt x="12439" y="278"/>
                </a:cubicBezTo>
                <a:cubicBezTo>
                  <a:pt x="12422" y="278"/>
                  <a:pt x="12422" y="278"/>
                  <a:pt x="12406" y="278"/>
                </a:cubicBezTo>
                <a:cubicBezTo>
                  <a:pt x="12389" y="278"/>
                  <a:pt x="12389" y="278"/>
                  <a:pt x="12373" y="278"/>
                </a:cubicBezTo>
                <a:cubicBezTo>
                  <a:pt x="12308" y="261"/>
                  <a:pt x="12308" y="261"/>
                  <a:pt x="12308" y="261"/>
                </a:cubicBezTo>
                <a:cubicBezTo>
                  <a:pt x="12259" y="261"/>
                  <a:pt x="12259" y="261"/>
                  <a:pt x="12259" y="261"/>
                </a:cubicBezTo>
                <a:cubicBezTo>
                  <a:pt x="12210" y="261"/>
                  <a:pt x="12210" y="261"/>
                  <a:pt x="12210" y="261"/>
                </a:cubicBezTo>
                <a:lnTo>
                  <a:pt x="12128" y="261"/>
                </a:lnTo>
                <a:cubicBezTo>
                  <a:pt x="12095" y="261"/>
                  <a:pt x="12047" y="261"/>
                  <a:pt x="12014" y="261"/>
                </a:cubicBezTo>
                <a:cubicBezTo>
                  <a:pt x="11998" y="261"/>
                  <a:pt x="11981" y="261"/>
                  <a:pt x="11965" y="261"/>
                </a:cubicBezTo>
                <a:cubicBezTo>
                  <a:pt x="11932" y="261"/>
                  <a:pt x="11916" y="261"/>
                  <a:pt x="11883" y="261"/>
                </a:cubicBezTo>
                <a:cubicBezTo>
                  <a:pt x="11851" y="261"/>
                  <a:pt x="11802" y="261"/>
                  <a:pt x="11769" y="261"/>
                </a:cubicBezTo>
                <a:cubicBezTo>
                  <a:pt x="11720" y="261"/>
                  <a:pt x="11687" y="261"/>
                  <a:pt x="11638" y="261"/>
                </a:cubicBezTo>
                <a:cubicBezTo>
                  <a:pt x="11606" y="261"/>
                  <a:pt x="11573" y="278"/>
                  <a:pt x="11524" y="278"/>
                </a:cubicBezTo>
                <a:cubicBezTo>
                  <a:pt x="11491" y="278"/>
                  <a:pt x="11442" y="278"/>
                  <a:pt x="11410" y="278"/>
                </a:cubicBezTo>
                <a:cubicBezTo>
                  <a:pt x="11361" y="278"/>
                  <a:pt x="11329" y="278"/>
                  <a:pt x="11296" y="278"/>
                </a:cubicBezTo>
                <a:cubicBezTo>
                  <a:pt x="11246" y="294"/>
                  <a:pt x="11214" y="294"/>
                  <a:pt x="11165" y="294"/>
                </a:cubicBezTo>
                <a:cubicBezTo>
                  <a:pt x="11116" y="294"/>
                  <a:pt x="11116" y="294"/>
                  <a:pt x="11116" y="294"/>
                </a:cubicBezTo>
                <a:cubicBezTo>
                  <a:pt x="11100" y="294"/>
                  <a:pt x="11100" y="294"/>
                  <a:pt x="11084" y="294"/>
                </a:cubicBezTo>
                <a:cubicBezTo>
                  <a:pt x="11067" y="294"/>
                  <a:pt x="11067" y="294"/>
                  <a:pt x="11051" y="310"/>
                </a:cubicBezTo>
                <a:cubicBezTo>
                  <a:pt x="11002" y="310"/>
                  <a:pt x="11002" y="310"/>
                  <a:pt x="11002" y="310"/>
                </a:cubicBezTo>
                <a:cubicBezTo>
                  <a:pt x="10985" y="310"/>
                  <a:pt x="10985" y="310"/>
                  <a:pt x="10985" y="310"/>
                </a:cubicBezTo>
                <a:cubicBezTo>
                  <a:pt x="10904" y="310"/>
                  <a:pt x="10904" y="310"/>
                  <a:pt x="10904" y="310"/>
                </a:cubicBezTo>
                <a:cubicBezTo>
                  <a:pt x="10888" y="326"/>
                  <a:pt x="10888" y="326"/>
                  <a:pt x="10888" y="326"/>
                </a:cubicBezTo>
                <a:cubicBezTo>
                  <a:pt x="10822" y="326"/>
                  <a:pt x="10822" y="326"/>
                  <a:pt x="10822" y="326"/>
                </a:cubicBezTo>
                <a:cubicBezTo>
                  <a:pt x="10789" y="326"/>
                  <a:pt x="10789" y="326"/>
                  <a:pt x="10789" y="326"/>
                </a:cubicBezTo>
                <a:cubicBezTo>
                  <a:pt x="10773" y="326"/>
                  <a:pt x="10773" y="326"/>
                  <a:pt x="10773" y="326"/>
                </a:cubicBezTo>
                <a:cubicBezTo>
                  <a:pt x="10773" y="326"/>
                  <a:pt x="10708" y="343"/>
                  <a:pt x="10692" y="343"/>
                </a:cubicBezTo>
                <a:cubicBezTo>
                  <a:pt x="10659" y="343"/>
                  <a:pt x="10659" y="343"/>
                  <a:pt x="10659" y="343"/>
                </a:cubicBezTo>
                <a:cubicBezTo>
                  <a:pt x="10594" y="359"/>
                  <a:pt x="10594" y="359"/>
                  <a:pt x="10594" y="359"/>
                </a:cubicBezTo>
                <a:cubicBezTo>
                  <a:pt x="10545" y="359"/>
                  <a:pt x="10545" y="359"/>
                  <a:pt x="10545" y="359"/>
                </a:cubicBezTo>
                <a:lnTo>
                  <a:pt x="10512" y="375"/>
                </a:lnTo>
                <a:cubicBezTo>
                  <a:pt x="10496" y="375"/>
                  <a:pt x="10414" y="392"/>
                  <a:pt x="10414" y="392"/>
                </a:cubicBezTo>
                <a:lnTo>
                  <a:pt x="10332" y="392"/>
                </a:lnTo>
                <a:cubicBezTo>
                  <a:pt x="10316" y="408"/>
                  <a:pt x="10316" y="408"/>
                  <a:pt x="10300" y="408"/>
                </a:cubicBezTo>
                <a:lnTo>
                  <a:pt x="10284" y="408"/>
                </a:lnTo>
                <a:cubicBezTo>
                  <a:pt x="10235" y="408"/>
                  <a:pt x="10202" y="425"/>
                  <a:pt x="10169" y="425"/>
                </a:cubicBezTo>
                <a:cubicBezTo>
                  <a:pt x="10136" y="441"/>
                  <a:pt x="10104" y="441"/>
                  <a:pt x="10071" y="457"/>
                </a:cubicBezTo>
                <a:cubicBezTo>
                  <a:pt x="10039" y="457"/>
                  <a:pt x="10006" y="474"/>
                  <a:pt x="9973" y="474"/>
                </a:cubicBezTo>
                <a:cubicBezTo>
                  <a:pt x="9941" y="490"/>
                  <a:pt x="9908" y="490"/>
                  <a:pt x="9875" y="506"/>
                </a:cubicBezTo>
                <a:cubicBezTo>
                  <a:pt x="9843" y="506"/>
                  <a:pt x="9810" y="522"/>
                  <a:pt x="9779" y="522"/>
                </a:cubicBezTo>
                <a:cubicBezTo>
                  <a:pt x="9746" y="539"/>
                  <a:pt x="9713" y="539"/>
                  <a:pt x="9680" y="555"/>
                </a:cubicBezTo>
                <a:cubicBezTo>
                  <a:pt x="9664" y="555"/>
                  <a:pt x="9632" y="571"/>
                  <a:pt x="9599" y="571"/>
                </a:cubicBezTo>
                <a:cubicBezTo>
                  <a:pt x="9566" y="587"/>
                  <a:pt x="9534" y="604"/>
                  <a:pt x="9517" y="604"/>
                </a:cubicBezTo>
                <a:cubicBezTo>
                  <a:pt x="9452" y="637"/>
                  <a:pt x="9452" y="637"/>
                  <a:pt x="9452" y="637"/>
                </a:cubicBezTo>
                <a:cubicBezTo>
                  <a:pt x="9436" y="637"/>
                  <a:pt x="9436" y="637"/>
                  <a:pt x="9436" y="637"/>
                </a:cubicBezTo>
                <a:cubicBezTo>
                  <a:pt x="9436" y="637"/>
                  <a:pt x="9436" y="637"/>
                  <a:pt x="9419" y="637"/>
                </a:cubicBezTo>
                <a:cubicBezTo>
                  <a:pt x="9371" y="653"/>
                  <a:pt x="9371" y="653"/>
                  <a:pt x="9371" y="653"/>
                </a:cubicBezTo>
                <a:cubicBezTo>
                  <a:pt x="9354" y="669"/>
                  <a:pt x="9354" y="669"/>
                  <a:pt x="9354" y="669"/>
                </a:cubicBezTo>
                <a:cubicBezTo>
                  <a:pt x="9289" y="686"/>
                  <a:pt x="9289" y="686"/>
                  <a:pt x="9289" y="686"/>
                </a:cubicBezTo>
                <a:cubicBezTo>
                  <a:pt x="9272" y="702"/>
                  <a:pt x="9272" y="702"/>
                  <a:pt x="9272" y="702"/>
                </a:cubicBezTo>
                <a:cubicBezTo>
                  <a:pt x="9223" y="718"/>
                  <a:pt x="9223" y="718"/>
                  <a:pt x="9223" y="718"/>
                </a:cubicBezTo>
                <a:cubicBezTo>
                  <a:pt x="9191" y="735"/>
                  <a:pt x="9191" y="735"/>
                  <a:pt x="9191" y="735"/>
                </a:cubicBezTo>
                <a:cubicBezTo>
                  <a:pt x="9174" y="735"/>
                  <a:pt x="9158" y="751"/>
                  <a:pt x="9142" y="751"/>
                </a:cubicBezTo>
                <a:cubicBezTo>
                  <a:pt x="9126" y="767"/>
                  <a:pt x="9126" y="767"/>
                  <a:pt x="9109" y="767"/>
                </a:cubicBezTo>
                <a:cubicBezTo>
                  <a:pt x="9093" y="783"/>
                  <a:pt x="9076" y="783"/>
                  <a:pt x="9076" y="783"/>
                </a:cubicBezTo>
                <a:cubicBezTo>
                  <a:pt x="9060" y="800"/>
                  <a:pt x="9044" y="800"/>
                  <a:pt x="9027" y="816"/>
                </a:cubicBezTo>
                <a:cubicBezTo>
                  <a:pt x="9027" y="816"/>
                  <a:pt x="9011" y="816"/>
                  <a:pt x="8995" y="832"/>
                </a:cubicBezTo>
                <a:cubicBezTo>
                  <a:pt x="8995" y="832"/>
                  <a:pt x="8979" y="849"/>
                  <a:pt x="8962" y="849"/>
                </a:cubicBezTo>
                <a:cubicBezTo>
                  <a:pt x="8962" y="849"/>
                  <a:pt x="8946" y="865"/>
                  <a:pt x="8930" y="865"/>
                </a:cubicBezTo>
                <a:cubicBezTo>
                  <a:pt x="8930" y="882"/>
                  <a:pt x="8913" y="882"/>
                  <a:pt x="8897" y="882"/>
                </a:cubicBezTo>
                <a:cubicBezTo>
                  <a:pt x="8881" y="898"/>
                  <a:pt x="8881" y="898"/>
                  <a:pt x="8881" y="898"/>
                </a:cubicBezTo>
                <a:cubicBezTo>
                  <a:pt x="8881" y="914"/>
                  <a:pt x="8881" y="914"/>
                  <a:pt x="8881" y="914"/>
                </a:cubicBezTo>
                <a:cubicBezTo>
                  <a:pt x="8881" y="914"/>
                  <a:pt x="8848" y="914"/>
                  <a:pt x="8848" y="931"/>
                </a:cubicBezTo>
                <a:lnTo>
                  <a:pt x="8848" y="931"/>
                </a:lnTo>
                <a:cubicBezTo>
                  <a:pt x="8815" y="947"/>
                  <a:pt x="8815" y="947"/>
                  <a:pt x="8815" y="947"/>
                </a:cubicBezTo>
                <a:lnTo>
                  <a:pt x="8815" y="947"/>
                </a:lnTo>
                <a:cubicBezTo>
                  <a:pt x="8799" y="963"/>
                  <a:pt x="8799" y="963"/>
                  <a:pt x="8799" y="963"/>
                </a:cubicBezTo>
                <a:cubicBezTo>
                  <a:pt x="8783" y="979"/>
                  <a:pt x="8783" y="979"/>
                  <a:pt x="8783" y="979"/>
                </a:cubicBezTo>
                <a:cubicBezTo>
                  <a:pt x="8766" y="996"/>
                  <a:pt x="8766" y="996"/>
                  <a:pt x="8766" y="996"/>
                </a:cubicBezTo>
                <a:cubicBezTo>
                  <a:pt x="8750" y="1012"/>
                  <a:pt x="8750" y="1012"/>
                  <a:pt x="8750" y="1012"/>
                </a:cubicBezTo>
                <a:lnTo>
                  <a:pt x="8734" y="1012"/>
                </a:lnTo>
                <a:cubicBezTo>
                  <a:pt x="8734" y="1028"/>
                  <a:pt x="8734" y="1028"/>
                  <a:pt x="8734" y="1028"/>
                </a:cubicBezTo>
                <a:cubicBezTo>
                  <a:pt x="8718" y="1028"/>
                  <a:pt x="8718" y="1028"/>
                  <a:pt x="8718" y="1028"/>
                </a:cubicBezTo>
                <a:cubicBezTo>
                  <a:pt x="8718" y="1045"/>
                  <a:pt x="8701" y="1045"/>
                  <a:pt x="8701" y="1045"/>
                </a:cubicBezTo>
                <a:cubicBezTo>
                  <a:pt x="8701" y="1045"/>
                  <a:pt x="8701" y="1045"/>
                  <a:pt x="8701" y="1061"/>
                </a:cubicBezTo>
                <a:cubicBezTo>
                  <a:pt x="8685" y="1061"/>
                  <a:pt x="8685" y="1061"/>
                  <a:pt x="8668" y="1077"/>
                </a:cubicBezTo>
                <a:lnTo>
                  <a:pt x="8652" y="1094"/>
                </a:lnTo>
                <a:cubicBezTo>
                  <a:pt x="8652" y="1110"/>
                  <a:pt x="8636" y="1110"/>
                  <a:pt x="8636" y="1127"/>
                </a:cubicBezTo>
                <a:cubicBezTo>
                  <a:pt x="8636" y="1127"/>
                  <a:pt x="8619" y="1127"/>
                  <a:pt x="8619" y="1143"/>
                </a:cubicBezTo>
                <a:cubicBezTo>
                  <a:pt x="8619" y="1143"/>
                  <a:pt x="8603" y="1143"/>
                  <a:pt x="8603" y="1159"/>
                </a:cubicBezTo>
                <a:lnTo>
                  <a:pt x="8603" y="1159"/>
                </a:lnTo>
                <a:lnTo>
                  <a:pt x="8587" y="1192"/>
                </a:lnTo>
                <a:cubicBezTo>
                  <a:pt x="8570" y="1192"/>
                  <a:pt x="8570" y="1192"/>
                  <a:pt x="8570" y="1192"/>
                </a:cubicBezTo>
                <a:lnTo>
                  <a:pt x="8570" y="1208"/>
                </a:lnTo>
                <a:cubicBezTo>
                  <a:pt x="8570" y="1208"/>
                  <a:pt x="8570" y="1208"/>
                  <a:pt x="8554" y="1224"/>
                </a:cubicBezTo>
                <a:lnTo>
                  <a:pt x="8554" y="1224"/>
                </a:lnTo>
                <a:cubicBezTo>
                  <a:pt x="8538" y="1257"/>
                  <a:pt x="8522" y="1290"/>
                  <a:pt x="8505" y="1322"/>
                </a:cubicBezTo>
                <a:cubicBezTo>
                  <a:pt x="8489" y="1339"/>
                  <a:pt x="8473" y="1371"/>
                  <a:pt x="8473" y="1404"/>
                </a:cubicBezTo>
                <a:cubicBezTo>
                  <a:pt x="8456" y="1436"/>
                  <a:pt x="8440" y="1469"/>
                  <a:pt x="8440" y="1502"/>
                </a:cubicBezTo>
                <a:cubicBezTo>
                  <a:pt x="8440" y="1518"/>
                  <a:pt x="8423" y="1551"/>
                  <a:pt x="8423" y="1584"/>
                </a:cubicBezTo>
                <a:cubicBezTo>
                  <a:pt x="8423" y="1600"/>
                  <a:pt x="8423" y="1616"/>
                  <a:pt x="8407" y="1632"/>
                </a:cubicBezTo>
                <a:cubicBezTo>
                  <a:pt x="8407" y="1649"/>
                  <a:pt x="8407" y="1665"/>
                  <a:pt x="8407" y="1681"/>
                </a:cubicBezTo>
                <a:cubicBezTo>
                  <a:pt x="8407" y="1698"/>
                  <a:pt x="8407" y="1714"/>
                  <a:pt x="8407" y="1714"/>
                </a:cubicBezTo>
                <a:cubicBezTo>
                  <a:pt x="8407" y="1730"/>
                  <a:pt x="8407" y="1747"/>
                  <a:pt x="8407" y="1763"/>
                </a:cubicBezTo>
                <a:cubicBezTo>
                  <a:pt x="8407" y="1780"/>
                  <a:pt x="8407" y="1780"/>
                  <a:pt x="8407" y="1796"/>
                </a:cubicBezTo>
                <a:lnTo>
                  <a:pt x="8407" y="1812"/>
                </a:lnTo>
                <a:cubicBezTo>
                  <a:pt x="8407" y="1828"/>
                  <a:pt x="8407" y="1828"/>
                  <a:pt x="8407" y="1828"/>
                </a:cubicBezTo>
                <a:cubicBezTo>
                  <a:pt x="8407" y="1845"/>
                  <a:pt x="8407" y="1845"/>
                  <a:pt x="8407" y="1861"/>
                </a:cubicBezTo>
                <a:lnTo>
                  <a:pt x="8407" y="1877"/>
                </a:lnTo>
                <a:cubicBezTo>
                  <a:pt x="8407" y="1893"/>
                  <a:pt x="8391" y="1893"/>
                  <a:pt x="8391" y="1910"/>
                </a:cubicBezTo>
                <a:lnTo>
                  <a:pt x="8407" y="1926"/>
                </a:lnTo>
                <a:cubicBezTo>
                  <a:pt x="8407" y="1942"/>
                  <a:pt x="8407" y="1942"/>
                  <a:pt x="8407" y="1959"/>
                </a:cubicBezTo>
                <a:lnTo>
                  <a:pt x="8407" y="1975"/>
                </a:lnTo>
                <a:cubicBezTo>
                  <a:pt x="8407" y="1992"/>
                  <a:pt x="8407" y="1992"/>
                  <a:pt x="8407" y="2008"/>
                </a:cubicBezTo>
                <a:lnTo>
                  <a:pt x="8407" y="2024"/>
                </a:lnTo>
                <a:cubicBezTo>
                  <a:pt x="8407" y="2041"/>
                  <a:pt x="8407" y="2041"/>
                  <a:pt x="8407" y="2041"/>
                </a:cubicBezTo>
                <a:cubicBezTo>
                  <a:pt x="8407" y="2089"/>
                  <a:pt x="8407" y="2089"/>
                  <a:pt x="8407" y="2089"/>
                </a:cubicBezTo>
                <a:cubicBezTo>
                  <a:pt x="8407" y="2138"/>
                  <a:pt x="8407" y="2138"/>
                  <a:pt x="8407" y="2138"/>
                </a:cubicBezTo>
                <a:cubicBezTo>
                  <a:pt x="8407" y="2334"/>
                  <a:pt x="8407" y="2334"/>
                  <a:pt x="8407" y="2334"/>
                </a:cubicBezTo>
                <a:cubicBezTo>
                  <a:pt x="8407" y="2350"/>
                  <a:pt x="8407" y="2367"/>
                  <a:pt x="8407" y="2383"/>
                </a:cubicBezTo>
                <a:cubicBezTo>
                  <a:pt x="8407" y="2400"/>
                  <a:pt x="8407" y="2416"/>
                  <a:pt x="8407" y="2432"/>
                </a:cubicBezTo>
                <a:cubicBezTo>
                  <a:pt x="8407" y="2449"/>
                  <a:pt x="8407" y="2465"/>
                  <a:pt x="8407" y="2481"/>
                </a:cubicBezTo>
                <a:cubicBezTo>
                  <a:pt x="8407" y="2498"/>
                  <a:pt x="8407" y="2514"/>
                  <a:pt x="8407" y="2530"/>
                </a:cubicBezTo>
                <a:cubicBezTo>
                  <a:pt x="8407" y="2546"/>
                  <a:pt x="8407" y="2546"/>
                  <a:pt x="8407" y="2563"/>
                </a:cubicBezTo>
                <a:cubicBezTo>
                  <a:pt x="8407" y="2563"/>
                  <a:pt x="8407" y="2579"/>
                  <a:pt x="8407" y="2595"/>
                </a:cubicBezTo>
                <a:lnTo>
                  <a:pt x="8407" y="2612"/>
                </a:lnTo>
                <a:cubicBezTo>
                  <a:pt x="8407" y="2628"/>
                  <a:pt x="8407" y="2628"/>
                  <a:pt x="8407" y="2645"/>
                </a:cubicBezTo>
                <a:lnTo>
                  <a:pt x="8407" y="2645"/>
                </a:lnTo>
                <a:cubicBezTo>
                  <a:pt x="8407" y="2661"/>
                  <a:pt x="8407" y="2661"/>
                  <a:pt x="8407" y="2661"/>
                </a:cubicBezTo>
                <a:cubicBezTo>
                  <a:pt x="8391" y="2661"/>
                  <a:pt x="8391" y="2677"/>
                  <a:pt x="8391" y="2677"/>
                </a:cubicBezTo>
                <a:cubicBezTo>
                  <a:pt x="8391" y="2694"/>
                  <a:pt x="8391" y="2694"/>
                  <a:pt x="8391" y="2694"/>
                </a:cubicBezTo>
                <a:cubicBezTo>
                  <a:pt x="8391" y="2710"/>
                  <a:pt x="8391" y="2710"/>
                  <a:pt x="8391" y="2710"/>
                </a:cubicBezTo>
                <a:lnTo>
                  <a:pt x="8391" y="2726"/>
                </a:lnTo>
                <a:lnTo>
                  <a:pt x="8391" y="2726"/>
                </a:lnTo>
                <a:cubicBezTo>
                  <a:pt x="8391" y="2742"/>
                  <a:pt x="8391" y="2742"/>
                  <a:pt x="8391" y="2742"/>
                </a:cubicBezTo>
                <a:cubicBezTo>
                  <a:pt x="8374" y="2791"/>
                  <a:pt x="8374" y="2791"/>
                  <a:pt x="8374" y="2791"/>
                </a:cubicBezTo>
                <a:lnTo>
                  <a:pt x="8374" y="2791"/>
                </a:lnTo>
                <a:lnTo>
                  <a:pt x="8374" y="2808"/>
                </a:lnTo>
                <a:cubicBezTo>
                  <a:pt x="8374" y="2840"/>
                  <a:pt x="8374" y="2840"/>
                  <a:pt x="8374" y="2840"/>
                </a:cubicBezTo>
                <a:lnTo>
                  <a:pt x="8358" y="2840"/>
                </a:lnTo>
                <a:lnTo>
                  <a:pt x="8358" y="2857"/>
                </a:lnTo>
                <a:lnTo>
                  <a:pt x="8358" y="2857"/>
                </a:lnTo>
                <a:cubicBezTo>
                  <a:pt x="8358" y="2890"/>
                  <a:pt x="8358" y="2890"/>
                  <a:pt x="8358" y="2890"/>
                </a:cubicBezTo>
                <a:cubicBezTo>
                  <a:pt x="8342" y="2906"/>
                  <a:pt x="8342" y="2906"/>
                  <a:pt x="8342" y="2906"/>
                </a:cubicBezTo>
                <a:cubicBezTo>
                  <a:pt x="8342" y="2922"/>
                  <a:pt x="8342" y="2922"/>
                  <a:pt x="8342" y="2922"/>
                </a:cubicBezTo>
                <a:lnTo>
                  <a:pt x="8342" y="2922"/>
                </a:lnTo>
                <a:lnTo>
                  <a:pt x="8342" y="2922"/>
                </a:lnTo>
                <a:cubicBezTo>
                  <a:pt x="8342" y="2938"/>
                  <a:pt x="8342" y="2938"/>
                  <a:pt x="8342" y="2938"/>
                </a:cubicBezTo>
                <a:cubicBezTo>
                  <a:pt x="8342" y="2938"/>
                  <a:pt x="8326" y="2938"/>
                  <a:pt x="8326" y="2955"/>
                </a:cubicBezTo>
                <a:lnTo>
                  <a:pt x="8326" y="2955"/>
                </a:lnTo>
                <a:cubicBezTo>
                  <a:pt x="8326" y="2971"/>
                  <a:pt x="8326" y="2971"/>
                  <a:pt x="8326" y="2971"/>
                </a:cubicBezTo>
                <a:cubicBezTo>
                  <a:pt x="8326" y="2971"/>
                  <a:pt x="8326" y="2987"/>
                  <a:pt x="8309" y="2987"/>
                </a:cubicBezTo>
                <a:lnTo>
                  <a:pt x="8309" y="2987"/>
                </a:lnTo>
                <a:cubicBezTo>
                  <a:pt x="8293" y="3036"/>
                  <a:pt x="8293" y="3036"/>
                  <a:pt x="8293" y="3036"/>
                </a:cubicBezTo>
                <a:lnTo>
                  <a:pt x="8293" y="3036"/>
                </a:lnTo>
                <a:cubicBezTo>
                  <a:pt x="8293" y="3036"/>
                  <a:pt x="8293" y="3053"/>
                  <a:pt x="8277" y="3053"/>
                </a:cubicBezTo>
                <a:lnTo>
                  <a:pt x="8277" y="3053"/>
                </a:lnTo>
                <a:lnTo>
                  <a:pt x="8277" y="3053"/>
                </a:lnTo>
                <a:cubicBezTo>
                  <a:pt x="8260" y="3085"/>
                  <a:pt x="8260" y="3085"/>
                  <a:pt x="8260" y="3085"/>
                </a:cubicBezTo>
                <a:cubicBezTo>
                  <a:pt x="8260" y="3102"/>
                  <a:pt x="8260" y="3102"/>
                  <a:pt x="8260" y="3102"/>
                </a:cubicBezTo>
                <a:lnTo>
                  <a:pt x="8260" y="3102"/>
                </a:lnTo>
                <a:cubicBezTo>
                  <a:pt x="8244" y="3102"/>
                  <a:pt x="8244" y="3102"/>
                  <a:pt x="8244" y="3102"/>
                </a:cubicBezTo>
                <a:lnTo>
                  <a:pt x="8244" y="3102"/>
                </a:lnTo>
                <a:cubicBezTo>
                  <a:pt x="8228" y="3134"/>
                  <a:pt x="8228" y="3134"/>
                  <a:pt x="8228" y="3134"/>
                </a:cubicBezTo>
                <a:cubicBezTo>
                  <a:pt x="8211" y="3151"/>
                  <a:pt x="8211" y="3151"/>
                  <a:pt x="8211" y="3151"/>
                </a:cubicBezTo>
                <a:lnTo>
                  <a:pt x="8211" y="3151"/>
                </a:lnTo>
                <a:lnTo>
                  <a:pt x="8211" y="3167"/>
                </a:lnTo>
                <a:lnTo>
                  <a:pt x="8195" y="3183"/>
                </a:lnTo>
                <a:cubicBezTo>
                  <a:pt x="8178" y="3199"/>
                  <a:pt x="8178" y="3199"/>
                  <a:pt x="8178" y="3199"/>
                </a:cubicBezTo>
                <a:cubicBezTo>
                  <a:pt x="8162" y="3216"/>
                  <a:pt x="8162" y="3216"/>
                  <a:pt x="8162" y="3216"/>
                </a:cubicBezTo>
                <a:lnTo>
                  <a:pt x="8162" y="3216"/>
                </a:lnTo>
                <a:lnTo>
                  <a:pt x="8162" y="3216"/>
                </a:lnTo>
                <a:cubicBezTo>
                  <a:pt x="8113" y="3265"/>
                  <a:pt x="8113" y="3265"/>
                  <a:pt x="8113" y="3265"/>
                </a:cubicBezTo>
                <a:cubicBezTo>
                  <a:pt x="8065" y="3314"/>
                  <a:pt x="8065" y="3314"/>
                  <a:pt x="8065" y="3314"/>
                </a:cubicBezTo>
                <a:cubicBezTo>
                  <a:pt x="8048" y="3330"/>
                  <a:pt x="8032" y="3347"/>
                  <a:pt x="8015" y="3363"/>
                </a:cubicBezTo>
                <a:cubicBezTo>
                  <a:pt x="7999" y="3363"/>
                  <a:pt x="7983" y="3379"/>
                  <a:pt x="7966" y="3395"/>
                </a:cubicBezTo>
                <a:cubicBezTo>
                  <a:pt x="7950" y="3412"/>
                  <a:pt x="7934" y="3428"/>
                  <a:pt x="7901" y="3444"/>
                </a:cubicBezTo>
                <a:cubicBezTo>
                  <a:pt x="7885" y="3460"/>
                  <a:pt x="7869" y="3460"/>
                  <a:pt x="7852" y="3476"/>
                </a:cubicBezTo>
                <a:cubicBezTo>
                  <a:pt x="7820" y="3492"/>
                  <a:pt x="7820" y="3492"/>
                  <a:pt x="7820" y="3492"/>
                </a:cubicBezTo>
                <a:cubicBezTo>
                  <a:pt x="7803" y="3509"/>
                  <a:pt x="7803" y="3509"/>
                  <a:pt x="7803" y="3509"/>
                </a:cubicBezTo>
                <a:cubicBezTo>
                  <a:pt x="7803" y="3509"/>
                  <a:pt x="7803" y="3509"/>
                  <a:pt x="7787" y="3509"/>
                </a:cubicBezTo>
                <a:lnTo>
                  <a:pt x="7787" y="3509"/>
                </a:lnTo>
                <a:lnTo>
                  <a:pt x="7787" y="3509"/>
                </a:lnTo>
                <a:cubicBezTo>
                  <a:pt x="7787" y="3525"/>
                  <a:pt x="7787" y="3525"/>
                  <a:pt x="7787" y="3525"/>
                </a:cubicBezTo>
                <a:cubicBezTo>
                  <a:pt x="7754" y="3541"/>
                  <a:pt x="7754" y="3541"/>
                  <a:pt x="7754" y="3541"/>
                </a:cubicBezTo>
                <a:cubicBezTo>
                  <a:pt x="7705" y="3558"/>
                  <a:pt x="7705" y="3558"/>
                  <a:pt x="7705" y="3558"/>
                </a:cubicBezTo>
                <a:cubicBezTo>
                  <a:pt x="7689" y="3574"/>
                  <a:pt x="7689" y="3574"/>
                  <a:pt x="7689" y="3574"/>
                </a:cubicBezTo>
                <a:cubicBezTo>
                  <a:pt x="7656" y="3590"/>
                  <a:pt x="7656" y="3590"/>
                  <a:pt x="7656" y="3590"/>
                </a:cubicBezTo>
                <a:cubicBezTo>
                  <a:pt x="7640" y="3590"/>
                  <a:pt x="7640" y="3590"/>
                  <a:pt x="7640" y="3590"/>
                </a:cubicBezTo>
                <a:lnTo>
                  <a:pt x="7624" y="3590"/>
                </a:lnTo>
                <a:cubicBezTo>
                  <a:pt x="7624" y="3607"/>
                  <a:pt x="7624" y="3607"/>
                  <a:pt x="7624" y="3607"/>
                </a:cubicBezTo>
                <a:lnTo>
                  <a:pt x="7624" y="3607"/>
                </a:lnTo>
                <a:cubicBezTo>
                  <a:pt x="7558" y="3639"/>
                  <a:pt x="7558" y="3639"/>
                  <a:pt x="7558" y="3639"/>
                </a:cubicBezTo>
                <a:cubicBezTo>
                  <a:pt x="7493" y="3655"/>
                  <a:pt x="7493" y="3655"/>
                  <a:pt x="7493" y="3655"/>
                </a:cubicBezTo>
                <a:cubicBezTo>
                  <a:pt x="7428" y="3688"/>
                  <a:pt x="7428" y="3688"/>
                  <a:pt x="7428" y="3688"/>
                </a:cubicBezTo>
                <a:cubicBezTo>
                  <a:pt x="7379" y="3704"/>
                  <a:pt x="7379" y="3704"/>
                  <a:pt x="7379" y="3704"/>
                </a:cubicBezTo>
                <a:lnTo>
                  <a:pt x="7363" y="3704"/>
                </a:lnTo>
                <a:cubicBezTo>
                  <a:pt x="7346" y="3721"/>
                  <a:pt x="7346" y="3721"/>
                  <a:pt x="7346" y="3721"/>
                </a:cubicBezTo>
                <a:cubicBezTo>
                  <a:pt x="7313" y="3737"/>
                  <a:pt x="7313" y="3737"/>
                  <a:pt x="7313" y="3737"/>
                </a:cubicBezTo>
                <a:cubicBezTo>
                  <a:pt x="7297" y="3737"/>
                  <a:pt x="7297" y="3737"/>
                  <a:pt x="7297" y="3737"/>
                </a:cubicBezTo>
                <a:cubicBezTo>
                  <a:pt x="7281" y="3737"/>
                  <a:pt x="7281" y="3737"/>
                  <a:pt x="7264" y="3754"/>
                </a:cubicBezTo>
                <a:cubicBezTo>
                  <a:pt x="7248" y="3754"/>
                  <a:pt x="7248" y="3754"/>
                  <a:pt x="7248" y="3754"/>
                </a:cubicBezTo>
                <a:cubicBezTo>
                  <a:pt x="7248" y="3754"/>
                  <a:pt x="7232" y="3754"/>
                  <a:pt x="7232" y="3770"/>
                </a:cubicBezTo>
                <a:cubicBezTo>
                  <a:pt x="7216" y="3770"/>
                  <a:pt x="7216" y="3770"/>
                  <a:pt x="7199" y="3770"/>
                </a:cubicBezTo>
                <a:cubicBezTo>
                  <a:pt x="7183" y="3770"/>
                  <a:pt x="7167" y="3786"/>
                  <a:pt x="7150" y="3786"/>
                </a:cubicBezTo>
                <a:cubicBezTo>
                  <a:pt x="7134" y="3786"/>
                  <a:pt x="7118" y="3803"/>
                  <a:pt x="7101" y="3803"/>
                </a:cubicBezTo>
                <a:cubicBezTo>
                  <a:pt x="7085" y="3803"/>
                  <a:pt x="7068" y="3819"/>
                  <a:pt x="7052" y="3819"/>
                </a:cubicBezTo>
                <a:cubicBezTo>
                  <a:pt x="7036" y="3819"/>
                  <a:pt x="7020" y="3819"/>
                  <a:pt x="7003" y="3835"/>
                </a:cubicBezTo>
                <a:cubicBezTo>
                  <a:pt x="6955" y="3851"/>
                  <a:pt x="6955" y="3851"/>
                  <a:pt x="6955" y="3851"/>
                </a:cubicBezTo>
                <a:lnTo>
                  <a:pt x="6955" y="3851"/>
                </a:lnTo>
                <a:cubicBezTo>
                  <a:pt x="6938" y="3851"/>
                  <a:pt x="6922" y="3851"/>
                  <a:pt x="6922" y="3851"/>
                </a:cubicBezTo>
                <a:lnTo>
                  <a:pt x="6889" y="3868"/>
                </a:lnTo>
                <a:cubicBezTo>
                  <a:pt x="6889" y="3868"/>
                  <a:pt x="6889" y="3868"/>
                  <a:pt x="6873" y="3868"/>
                </a:cubicBezTo>
                <a:cubicBezTo>
                  <a:pt x="6807" y="3884"/>
                  <a:pt x="6807" y="3884"/>
                  <a:pt x="6807" y="3884"/>
                </a:cubicBezTo>
                <a:cubicBezTo>
                  <a:pt x="6791" y="3884"/>
                  <a:pt x="6775" y="3900"/>
                  <a:pt x="6759" y="3900"/>
                </a:cubicBezTo>
                <a:cubicBezTo>
                  <a:pt x="6742" y="3900"/>
                  <a:pt x="6726" y="3900"/>
                  <a:pt x="6710" y="3900"/>
                </a:cubicBezTo>
                <a:cubicBezTo>
                  <a:pt x="6693" y="3917"/>
                  <a:pt x="6677" y="3917"/>
                  <a:pt x="6660" y="3917"/>
                </a:cubicBezTo>
                <a:cubicBezTo>
                  <a:pt x="6644" y="3917"/>
                  <a:pt x="6628" y="3933"/>
                  <a:pt x="6595" y="3933"/>
                </a:cubicBezTo>
                <a:lnTo>
                  <a:pt x="6595" y="3933"/>
                </a:lnTo>
                <a:cubicBezTo>
                  <a:pt x="6563" y="3933"/>
                  <a:pt x="6563" y="3933"/>
                  <a:pt x="6563" y="3933"/>
                </a:cubicBezTo>
                <a:cubicBezTo>
                  <a:pt x="6563" y="3933"/>
                  <a:pt x="6563" y="3933"/>
                  <a:pt x="6546" y="3933"/>
                </a:cubicBezTo>
                <a:cubicBezTo>
                  <a:pt x="6530" y="3949"/>
                  <a:pt x="6530" y="3949"/>
                  <a:pt x="6530" y="3949"/>
                </a:cubicBezTo>
                <a:cubicBezTo>
                  <a:pt x="6448" y="3966"/>
                  <a:pt x="6448" y="3966"/>
                  <a:pt x="6448" y="3966"/>
                </a:cubicBezTo>
                <a:cubicBezTo>
                  <a:pt x="6383" y="3966"/>
                  <a:pt x="6383" y="3966"/>
                  <a:pt x="6383" y="3966"/>
                </a:cubicBezTo>
                <a:cubicBezTo>
                  <a:pt x="6318" y="3982"/>
                  <a:pt x="6252" y="3999"/>
                  <a:pt x="6171" y="3999"/>
                </a:cubicBezTo>
                <a:cubicBezTo>
                  <a:pt x="6106" y="4015"/>
                  <a:pt x="6024" y="4015"/>
                  <a:pt x="5958" y="4015"/>
                </a:cubicBezTo>
                <a:cubicBezTo>
                  <a:pt x="5877" y="4031"/>
                  <a:pt x="5812" y="4031"/>
                  <a:pt x="5730" y="4031"/>
                </a:cubicBezTo>
                <a:cubicBezTo>
                  <a:pt x="5665" y="4047"/>
                  <a:pt x="5583" y="4047"/>
                  <a:pt x="5518" y="4047"/>
                </a:cubicBezTo>
                <a:cubicBezTo>
                  <a:pt x="5501" y="4047"/>
                  <a:pt x="5485" y="4047"/>
                  <a:pt x="5485" y="4047"/>
                </a:cubicBezTo>
                <a:cubicBezTo>
                  <a:pt x="5420" y="4047"/>
                  <a:pt x="5354" y="4047"/>
                  <a:pt x="5305" y="4031"/>
                </a:cubicBezTo>
                <a:cubicBezTo>
                  <a:pt x="5240" y="4031"/>
                  <a:pt x="5159" y="4031"/>
                  <a:pt x="5093" y="4031"/>
                </a:cubicBezTo>
                <a:cubicBezTo>
                  <a:pt x="5028" y="4031"/>
                  <a:pt x="4946" y="4015"/>
                  <a:pt x="4881" y="4015"/>
                </a:cubicBezTo>
                <a:cubicBezTo>
                  <a:pt x="4816" y="3999"/>
                  <a:pt x="4751" y="3999"/>
                  <a:pt x="4685" y="3982"/>
                </a:cubicBezTo>
                <a:lnTo>
                  <a:pt x="4669" y="3982"/>
                </a:lnTo>
                <a:cubicBezTo>
                  <a:pt x="4652" y="3982"/>
                  <a:pt x="4652" y="3982"/>
                  <a:pt x="4636" y="3966"/>
                </a:cubicBezTo>
                <a:cubicBezTo>
                  <a:pt x="4620" y="3966"/>
                  <a:pt x="4620" y="3966"/>
                  <a:pt x="4620" y="3966"/>
                </a:cubicBezTo>
                <a:cubicBezTo>
                  <a:pt x="4603" y="3966"/>
                  <a:pt x="4603" y="3966"/>
                  <a:pt x="4587" y="3966"/>
                </a:cubicBezTo>
                <a:lnTo>
                  <a:pt x="4571" y="3966"/>
                </a:lnTo>
                <a:cubicBezTo>
                  <a:pt x="4555" y="3949"/>
                  <a:pt x="4555" y="3949"/>
                  <a:pt x="4555" y="3949"/>
                </a:cubicBezTo>
                <a:cubicBezTo>
                  <a:pt x="4538" y="3949"/>
                  <a:pt x="4538" y="3949"/>
                  <a:pt x="4522" y="3949"/>
                </a:cubicBezTo>
                <a:lnTo>
                  <a:pt x="4506" y="3949"/>
                </a:lnTo>
                <a:cubicBezTo>
                  <a:pt x="4489" y="3949"/>
                  <a:pt x="4489" y="3949"/>
                  <a:pt x="4473" y="3949"/>
                </a:cubicBezTo>
                <a:cubicBezTo>
                  <a:pt x="4473" y="3933"/>
                  <a:pt x="4456" y="3933"/>
                  <a:pt x="4456" y="3933"/>
                </a:cubicBezTo>
                <a:cubicBezTo>
                  <a:pt x="4456" y="3933"/>
                  <a:pt x="4424" y="3933"/>
                  <a:pt x="4408" y="3933"/>
                </a:cubicBezTo>
                <a:cubicBezTo>
                  <a:pt x="4408" y="3933"/>
                  <a:pt x="4408" y="3917"/>
                  <a:pt x="4391" y="3917"/>
                </a:cubicBezTo>
                <a:lnTo>
                  <a:pt x="4343" y="3917"/>
                </a:lnTo>
                <a:cubicBezTo>
                  <a:pt x="4326" y="3900"/>
                  <a:pt x="4326" y="3900"/>
                  <a:pt x="4326" y="3900"/>
                </a:cubicBezTo>
                <a:cubicBezTo>
                  <a:pt x="4293" y="3900"/>
                  <a:pt x="4261" y="3884"/>
                  <a:pt x="4228" y="3884"/>
                </a:cubicBezTo>
                <a:cubicBezTo>
                  <a:pt x="4212" y="3868"/>
                  <a:pt x="4179" y="3868"/>
                  <a:pt x="4147" y="3851"/>
                </a:cubicBezTo>
                <a:cubicBezTo>
                  <a:pt x="4130" y="3851"/>
                  <a:pt x="4098" y="3835"/>
                  <a:pt x="4081" y="3819"/>
                </a:cubicBezTo>
                <a:cubicBezTo>
                  <a:pt x="4048" y="3819"/>
                  <a:pt x="4016" y="3803"/>
                  <a:pt x="3999" y="3803"/>
                </a:cubicBezTo>
                <a:cubicBezTo>
                  <a:pt x="3983" y="3803"/>
                  <a:pt x="3983" y="3786"/>
                  <a:pt x="3983" y="3786"/>
                </a:cubicBezTo>
                <a:cubicBezTo>
                  <a:pt x="3967" y="3786"/>
                  <a:pt x="3967" y="3786"/>
                  <a:pt x="3967" y="3786"/>
                </a:cubicBezTo>
                <a:cubicBezTo>
                  <a:pt x="3951" y="3786"/>
                  <a:pt x="3951" y="3770"/>
                  <a:pt x="3934" y="3770"/>
                </a:cubicBezTo>
                <a:cubicBezTo>
                  <a:pt x="3934" y="3770"/>
                  <a:pt x="3934" y="3770"/>
                  <a:pt x="3918" y="3770"/>
                </a:cubicBezTo>
                <a:lnTo>
                  <a:pt x="3902" y="3754"/>
                </a:lnTo>
                <a:lnTo>
                  <a:pt x="3886" y="3754"/>
                </a:lnTo>
                <a:cubicBezTo>
                  <a:pt x="3853" y="3737"/>
                  <a:pt x="3853" y="3737"/>
                  <a:pt x="3853" y="3737"/>
                </a:cubicBezTo>
                <a:cubicBezTo>
                  <a:pt x="3836" y="3737"/>
                  <a:pt x="3836" y="3721"/>
                  <a:pt x="3820" y="3721"/>
                </a:cubicBezTo>
                <a:cubicBezTo>
                  <a:pt x="3803" y="3721"/>
                  <a:pt x="3803" y="3704"/>
                  <a:pt x="3787" y="3704"/>
                </a:cubicBezTo>
                <a:cubicBezTo>
                  <a:pt x="3771" y="3688"/>
                  <a:pt x="3771" y="3688"/>
                  <a:pt x="3755" y="3688"/>
                </a:cubicBezTo>
                <a:cubicBezTo>
                  <a:pt x="3738" y="3672"/>
                  <a:pt x="3738" y="3672"/>
                  <a:pt x="3722" y="3672"/>
                </a:cubicBezTo>
                <a:cubicBezTo>
                  <a:pt x="3722" y="3655"/>
                  <a:pt x="3706" y="3655"/>
                  <a:pt x="3690" y="3655"/>
                </a:cubicBezTo>
                <a:cubicBezTo>
                  <a:pt x="3690" y="3639"/>
                  <a:pt x="3673" y="3639"/>
                  <a:pt x="3673" y="3639"/>
                </a:cubicBezTo>
                <a:cubicBezTo>
                  <a:pt x="3657" y="3623"/>
                  <a:pt x="3641" y="3623"/>
                  <a:pt x="3641" y="3607"/>
                </a:cubicBezTo>
                <a:cubicBezTo>
                  <a:pt x="3624" y="3607"/>
                  <a:pt x="3624" y="3607"/>
                  <a:pt x="3608" y="3590"/>
                </a:cubicBezTo>
                <a:lnTo>
                  <a:pt x="3575" y="3574"/>
                </a:lnTo>
                <a:cubicBezTo>
                  <a:pt x="3575" y="3574"/>
                  <a:pt x="3575" y="3574"/>
                  <a:pt x="3575" y="3558"/>
                </a:cubicBezTo>
                <a:cubicBezTo>
                  <a:pt x="3559" y="3558"/>
                  <a:pt x="3559" y="3558"/>
                  <a:pt x="3559" y="3558"/>
                </a:cubicBezTo>
                <a:cubicBezTo>
                  <a:pt x="3559" y="3558"/>
                  <a:pt x="3559" y="3558"/>
                  <a:pt x="3542" y="3558"/>
                </a:cubicBezTo>
                <a:lnTo>
                  <a:pt x="3542" y="3541"/>
                </a:lnTo>
                <a:lnTo>
                  <a:pt x="3526" y="3541"/>
                </a:lnTo>
                <a:cubicBezTo>
                  <a:pt x="3510" y="3509"/>
                  <a:pt x="3510" y="3509"/>
                  <a:pt x="3510" y="3509"/>
                </a:cubicBezTo>
                <a:cubicBezTo>
                  <a:pt x="3494" y="3509"/>
                  <a:pt x="3494" y="3509"/>
                  <a:pt x="3477" y="3492"/>
                </a:cubicBezTo>
                <a:lnTo>
                  <a:pt x="3461" y="3476"/>
                </a:lnTo>
                <a:lnTo>
                  <a:pt x="3445" y="3460"/>
                </a:lnTo>
                <a:cubicBezTo>
                  <a:pt x="3428" y="3444"/>
                  <a:pt x="3428" y="3444"/>
                  <a:pt x="3412" y="3428"/>
                </a:cubicBezTo>
                <a:cubicBezTo>
                  <a:pt x="3412" y="3428"/>
                  <a:pt x="3412" y="3428"/>
                  <a:pt x="3396" y="3412"/>
                </a:cubicBezTo>
                <a:lnTo>
                  <a:pt x="3379" y="3395"/>
                </a:lnTo>
                <a:cubicBezTo>
                  <a:pt x="3379" y="3379"/>
                  <a:pt x="3363" y="3379"/>
                  <a:pt x="3363" y="3363"/>
                </a:cubicBezTo>
                <a:cubicBezTo>
                  <a:pt x="3346" y="3363"/>
                  <a:pt x="3346" y="3363"/>
                  <a:pt x="3346" y="3347"/>
                </a:cubicBezTo>
                <a:cubicBezTo>
                  <a:pt x="3330" y="3347"/>
                  <a:pt x="3330" y="3330"/>
                  <a:pt x="3330" y="3330"/>
                </a:cubicBezTo>
                <a:cubicBezTo>
                  <a:pt x="3314" y="3314"/>
                  <a:pt x="3314" y="3314"/>
                  <a:pt x="3314" y="3298"/>
                </a:cubicBezTo>
                <a:cubicBezTo>
                  <a:pt x="3314" y="3298"/>
                  <a:pt x="3298" y="3298"/>
                  <a:pt x="3298" y="3281"/>
                </a:cubicBezTo>
                <a:lnTo>
                  <a:pt x="3281" y="3265"/>
                </a:lnTo>
                <a:cubicBezTo>
                  <a:pt x="3281" y="3248"/>
                  <a:pt x="3281" y="3248"/>
                  <a:pt x="3281" y="3248"/>
                </a:cubicBezTo>
                <a:cubicBezTo>
                  <a:pt x="3265" y="3232"/>
                  <a:pt x="3265" y="3232"/>
                  <a:pt x="3265" y="3216"/>
                </a:cubicBezTo>
                <a:cubicBezTo>
                  <a:pt x="3265" y="3216"/>
                  <a:pt x="3265" y="3216"/>
                  <a:pt x="3249" y="3199"/>
                </a:cubicBezTo>
                <a:cubicBezTo>
                  <a:pt x="3249" y="3199"/>
                  <a:pt x="3249" y="3199"/>
                  <a:pt x="3249" y="3183"/>
                </a:cubicBezTo>
                <a:cubicBezTo>
                  <a:pt x="3249" y="3167"/>
                  <a:pt x="3249" y="3167"/>
                  <a:pt x="3249" y="3167"/>
                </a:cubicBezTo>
                <a:cubicBezTo>
                  <a:pt x="3233" y="3151"/>
                  <a:pt x="3233" y="3134"/>
                  <a:pt x="3233" y="3134"/>
                </a:cubicBezTo>
                <a:cubicBezTo>
                  <a:pt x="3216" y="3118"/>
                  <a:pt x="3216" y="3102"/>
                  <a:pt x="3216" y="3085"/>
                </a:cubicBezTo>
                <a:cubicBezTo>
                  <a:pt x="3216" y="3069"/>
                  <a:pt x="3200" y="3053"/>
                  <a:pt x="3200" y="3036"/>
                </a:cubicBezTo>
                <a:cubicBezTo>
                  <a:pt x="3200" y="3020"/>
                  <a:pt x="3200" y="3003"/>
                  <a:pt x="3200" y="2987"/>
                </a:cubicBezTo>
                <a:cubicBezTo>
                  <a:pt x="3200" y="2971"/>
                  <a:pt x="3200" y="2955"/>
                  <a:pt x="3200" y="2955"/>
                </a:cubicBezTo>
                <a:cubicBezTo>
                  <a:pt x="3200" y="2938"/>
                  <a:pt x="3200" y="2922"/>
                  <a:pt x="3200" y="2906"/>
                </a:cubicBezTo>
                <a:cubicBezTo>
                  <a:pt x="3216" y="2890"/>
                  <a:pt x="3216" y="2873"/>
                  <a:pt x="3216" y="2857"/>
                </a:cubicBezTo>
                <a:cubicBezTo>
                  <a:pt x="3216" y="2840"/>
                  <a:pt x="3233" y="2824"/>
                  <a:pt x="3233" y="2808"/>
                </a:cubicBezTo>
                <a:cubicBezTo>
                  <a:pt x="3233" y="2808"/>
                  <a:pt x="3249" y="2791"/>
                  <a:pt x="3249" y="2775"/>
                </a:cubicBezTo>
                <a:cubicBezTo>
                  <a:pt x="3249" y="2759"/>
                  <a:pt x="3265" y="2742"/>
                  <a:pt x="3265" y="2726"/>
                </a:cubicBezTo>
                <a:cubicBezTo>
                  <a:pt x="3281" y="2710"/>
                  <a:pt x="3281" y="2710"/>
                  <a:pt x="3298" y="2694"/>
                </a:cubicBezTo>
                <a:cubicBezTo>
                  <a:pt x="3314" y="2677"/>
                  <a:pt x="3314" y="2661"/>
                  <a:pt x="3330" y="2645"/>
                </a:cubicBezTo>
                <a:cubicBezTo>
                  <a:pt x="3330" y="2645"/>
                  <a:pt x="3346" y="2645"/>
                  <a:pt x="3346" y="2628"/>
                </a:cubicBezTo>
                <a:lnTo>
                  <a:pt x="3363" y="2612"/>
                </a:lnTo>
                <a:lnTo>
                  <a:pt x="3379" y="2595"/>
                </a:lnTo>
                <a:cubicBezTo>
                  <a:pt x="3379" y="2579"/>
                  <a:pt x="3396" y="2579"/>
                  <a:pt x="3396" y="2579"/>
                </a:cubicBezTo>
                <a:cubicBezTo>
                  <a:pt x="3412" y="2563"/>
                  <a:pt x="3412" y="2563"/>
                  <a:pt x="3428" y="2546"/>
                </a:cubicBezTo>
                <a:cubicBezTo>
                  <a:pt x="3428" y="2546"/>
                  <a:pt x="3428" y="2546"/>
                  <a:pt x="3445" y="2530"/>
                </a:cubicBezTo>
                <a:cubicBezTo>
                  <a:pt x="3445" y="2530"/>
                  <a:pt x="3461" y="2530"/>
                  <a:pt x="3461" y="2514"/>
                </a:cubicBezTo>
                <a:cubicBezTo>
                  <a:pt x="3477" y="2514"/>
                  <a:pt x="3477" y="2498"/>
                  <a:pt x="3494" y="2498"/>
                </a:cubicBezTo>
                <a:lnTo>
                  <a:pt x="3510" y="2481"/>
                </a:lnTo>
                <a:cubicBezTo>
                  <a:pt x="3526" y="2481"/>
                  <a:pt x="3526" y="2465"/>
                  <a:pt x="3542" y="2465"/>
                </a:cubicBezTo>
                <a:lnTo>
                  <a:pt x="3559" y="2449"/>
                </a:lnTo>
                <a:cubicBezTo>
                  <a:pt x="3575" y="2449"/>
                  <a:pt x="3575" y="2432"/>
                  <a:pt x="3591" y="2432"/>
                </a:cubicBezTo>
                <a:cubicBezTo>
                  <a:pt x="3608" y="2432"/>
                  <a:pt x="3608" y="2416"/>
                  <a:pt x="3624" y="2416"/>
                </a:cubicBezTo>
                <a:cubicBezTo>
                  <a:pt x="3624" y="2416"/>
                  <a:pt x="3641" y="2400"/>
                  <a:pt x="3657" y="2400"/>
                </a:cubicBezTo>
                <a:cubicBezTo>
                  <a:pt x="3657" y="2383"/>
                  <a:pt x="3673" y="2383"/>
                  <a:pt x="3673" y="2383"/>
                </a:cubicBezTo>
                <a:cubicBezTo>
                  <a:pt x="3690" y="2383"/>
                  <a:pt x="3706" y="2367"/>
                  <a:pt x="3706" y="2367"/>
                </a:cubicBezTo>
                <a:cubicBezTo>
                  <a:pt x="3722" y="2367"/>
                  <a:pt x="3722" y="2367"/>
                  <a:pt x="3722" y="2350"/>
                </a:cubicBezTo>
                <a:cubicBezTo>
                  <a:pt x="3738" y="2350"/>
                  <a:pt x="3738" y="2350"/>
                  <a:pt x="3738" y="2350"/>
                </a:cubicBezTo>
                <a:cubicBezTo>
                  <a:pt x="3771" y="2334"/>
                  <a:pt x="3771" y="2334"/>
                  <a:pt x="3771" y="2334"/>
                </a:cubicBezTo>
                <a:cubicBezTo>
                  <a:pt x="3803" y="2318"/>
                  <a:pt x="3803" y="2318"/>
                  <a:pt x="3803" y="2318"/>
                </a:cubicBezTo>
                <a:cubicBezTo>
                  <a:pt x="3820" y="2318"/>
                  <a:pt x="3820" y="2318"/>
                  <a:pt x="3820" y="2318"/>
                </a:cubicBezTo>
                <a:cubicBezTo>
                  <a:pt x="3836" y="2302"/>
                  <a:pt x="3836" y="2302"/>
                  <a:pt x="3836" y="2302"/>
                </a:cubicBezTo>
                <a:cubicBezTo>
                  <a:pt x="3853" y="2302"/>
                  <a:pt x="3869" y="2285"/>
                  <a:pt x="3886" y="2285"/>
                </a:cubicBezTo>
                <a:cubicBezTo>
                  <a:pt x="3886" y="2285"/>
                  <a:pt x="3902" y="2285"/>
                  <a:pt x="3918" y="2269"/>
                </a:cubicBezTo>
                <a:cubicBezTo>
                  <a:pt x="3934" y="2269"/>
                  <a:pt x="3934" y="2269"/>
                  <a:pt x="3951" y="2253"/>
                </a:cubicBezTo>
                <a:cubicBezTo>
                  <a:pt x="3967" y="2253"/>
                  <a:pt x="3983" y="2253"/>
                  <a:pt x="3983" y="2253"/>
                </a:cubicBezTo>
                <a:cubicBezTo>
                  <a:pt x="3999" y="2237"/>
                  <a:pt x="4016" y="2237"/>
                  <a:pt x="4032" y="2237"/>
                </a:cubicBezTo>
                <a:cubicBezTo>
                  <a:pt x="4048" y="2220"/>
                  <a:pt x="4048" y="2220"/>
                  <a:pt x="4065" y="2220"/>
                </a:cubicBezTo>
                <a:cubicBezTo>
                  <a:pt x="4081" y="2220"/>
                  <a:pt x="4098" y="2204"/>
                  <a:pt x="4114" y="2204"/>
                </a:cubicBezTo>
                <a:cubicBezTo>
                  <a:pt x="4130" y="2204"/>
                  <a:pt x="4130" y="2204"/>
                  <a:pt x="4147" y="2187"/>
                </a:cubicBezTo>
                <a:lnTo>
                  <a:pt x="4163" y="2187"/>
                </a:lnTo>
                <a:lnTo>
                  <a:pt x="4212" y="2171"/>
                </a:lnTo>
                <a:lnTo>
                  <a:pt x="4228" y="2171"/>
                </a:lnTo>
                <a:lnTo>
                  <a:pt x="4228" y="2171"/>
                </a:lnTo>
                <a:cubicBezTo>
                  <a:pt x="4277" y="2155"/>
                  <a:pt x="4277" y="2155"/>
                  <a:pt x="4277" y="2155"/>
                </a:cubicBezTo>
                <a:cubicBezTo>
                  <a:pt x="4343" y="2138"/>
                  <a:pt x="4343" y="2138"/>
                  <a:pt x="4343" y="2138"/>
                </a:cubicBezTo>
                <a:cubicBezTo>
                  <a:pt x="4391" y="2122"/>
                  <a:pt x="4391" y="2122"/>
                  <a:pt x="4391" y="2122"/>
                </a:cubicBezTo>
                <a:lnTo>
                  <a:pt x="4408" y="2122"/>
                </a:lnTo>
                <a:cubicBezTo>
                  <a:pt x="4424" y="2122"/>
                  <a:pt x="4456" y="2106"/>
                  <a:pt x="4456" y="2106"/>
                </a:cubicBezTo>
                <a:cubicBezTo>
                  <a:pt x="4473" y="2106"/>
                  <a:pt x="4473" y="2106"/>
                  <a:pt x="4489" y="2106"/>
                </a:cubicBezTo>
                <a:cubicBezTo>
                  <a:pt x="4489" y="2106"/>
                  <a:pt x="4489" y="2089"/>
                  <a:pt x="4506" y="2089"/>
                </a:cubicBezTo>
                <a:cubicBezTo>
                  <a:pt x="4555" y="2089"/>
                  <a:pt x="4555" y="2089"/>
                  <a:pt x="4555" y="2089"/>
                </a:cubicBezTo>
                <a:cubicBezTo>
                  <a:pt x="4603" y="2073"/>
                  <a:pt x="4603" y="2073"/>
                  <a:pt x="4603" y="2073"/>
                </a:cubicBezTo>
                <a:cubicBezTo>
                  <a:pt x="4718" y="2041"/>
                  <a:pt x="4718" y="2041"/>
                  <a:pt x="4718" y="2041"/>
                </a:cubicBezTo>
                <a:cubicBezTo>
                  <a:pt x="4930" y="1992"/>
                  <a:pt x="4930" y="1992"/>
                  <a:pt x="4930" y="1992"/>
                </a:cubicBezTo>
                <a:cubicBezTo>
                  <a:pt x="4996" y="1992"/>
                  <a:pt x="4996" y="1992"/>
                  <a:pt x="4996" y="1992"/>
                </a:cubicBezTo>
                <a:cubicBezTo>
                  <a:pt x="5109" y="1959"/>
                  <a:pt x="5109" y="1959"/>
                  <a:pt x="5109" y="1959"/>
                </a:cubicBezTo>
                <a:cubicBezTo>
                  <a:pt x="5159" y="1942"/>
                  <a:pt x="5159" y="1942"/>
                  <a:pt x="5159" y="1942"/>
                </a:cubicBezTo>
                <a:cubicBezTo>
                  <a:pt x="5208" y="1942"/>
                  <a:pt x="5240" y="1926"/>
                  <a:pt x="5273" y="1926"/>
                </a:cubicBezTo>
                <a:cubicBezTo>
                  <a:pt x="5322" y="1910"/>
                  <a:pt x="5354" y="1910"/>
                  <a:pt x="5387" y="1893"/>
                </a:cubicBezTo>
                <a:cubicBezTo>
                  <a:pt x="5436" y="1893"/>
                  <a:pt x="5469" y="1877"/>
                  <a:pt x="5501" y="1877"/>
                </a:cubicBezTo>
                <a:cubicBezTo>
                  <a:pt x="5534" y="1861"/>
                  <a:pt x="5583" y="1861"/>
                  <a:pt x="5616" y="1845"/>
                </a:cubicBezTo>
                <a:cubicBezTo>
                  <a:pt x="5649" y="1845"/>
                  <a:pt x="5681" y="1828"/>
                  <a:pt x="5730" y="1828"/>
                </a:cubicBezTo>
                <a:cubicBezTo>
                  <a:pt x="5762" y="1812"/>
                  <a:pt x="5795" y="1796"/>
                  <a:pt x="5844" y="1796"/>
                </a:cubicBezTo>
                <a:cubicBezTo>
                  <a:pt x="5877" y="1780"/>
                  <a:pt x="5910" y="1780"/>
                  <a:pt x="5942" y="1763"/>
                </a:cubicBezTo>
                <a:cubicBezTo>
                  <a:pt x="5975" y="1763"/>
                  <a:pt x="6024" y="1747"/>
                  <a:pt x="6057" y="1747"/>
                </a:cubicBezTo>
                <a:cubicBezTo>
                  <a:pt x="6057" y="1747"/>
                  <a:pt x="6122" y="1730"/>
                  <a:pt x="6138" y="1714"/>
                </a:cubicBezTo>
                <a:lnTo>
                  <a:pt x="6220" y="1698"/>
                </a:lnTo>
                <a:cubicBezTo>
                  <a:pt x="6318" y="1665"/>
                  <a:pt x="6318" y="1665"/>
                  <a:pt x="6318" y="1665"/>
                </a:cubicBezTo>
                <a:cubicBezTo>
                  <a:pt x="6383" y="1665"/>
                  <a:pt x="6383" y="1665"/>
                  <a:pt x="6383" y="1665"/>
                </a:cubicBezTo>
                <a:cubicBezTo>
                  <a:pt x="6383" y="1649"/>
                  <a:pt x="6399" y="1649"/>
                  <a:pt x="6399" y="1649"/>
                </a:cubicBezTo>
                <a:cubicBezTo>
                  <a:pt x="6415" y="1649"/>
                  <a:pt x="6432" y="1649"/>
                  <a:pt x="6432" y="1649"/>
                </a:cubicBezTo>
                <a:cubicBezTo>
                  <a:pt x="6481" y="1632"/>
                  <a:pt x="6481" y="1632"/>
                  <a:pt x="6481" y="1632"/>
                </a:cubicBezTo>
                <a:cubicBezTo>
                  <a:pt x="6530" y="1616"/>
                  <a:pt x="6563" y="1616"/>
                  <a:pt x="6595" y="1600"/>
                </a:cubicBezTo>
                <a:cubicBezTo>
                  <a:pt x="6628" y="1584"/>
                  <a:pt x="6660" y="1584"/>
                  <a:pt x="6693" y="1567"/>
                </a:cubicBezTo>
                <a:cubicBezTo>
                  <a:pt x="6742" y="1551"/>
                  <a:pt x="6775" y="1551"/>
                  <a:pt x="6807" y="1535"/>
                </a:cubicBezTo>
                <a:cubicBezTo>
                  <a:pt x="6840" y="1518"/>
                  <a:pt x="6873" y="1518"/>
                  <a:pt x="6905" y="1502"/>
                </a:cubicBezTo>
                <a:cubicBezTo>
                  <a:pt x="6938" y="1485"/>
                  <a:pt x="6938" y="1485"/>
                  <a:pt x="6938" y="1485"/>
                </a:cubicBezTo>
                <a:cubicBezTo>
                  <a:pt x="6955" y="1485"/>
                  <a:pt x="6955" y="1485"/>
                  <a:pt x="6955" y="1485"/>
                </a:cubicBezTo>
                <a:cubicBezTo>
                  <a:pt x="7003" y="1469"/>
                  <a:pt x="7003" y="1469"/>
                  <a:pt x="7003" y="1469"/>
                </a:cubicBezTo>
                <a:cubicBezTo>
                  <a:pt x="7003" y="1469"/>
                  <a:pt x="7003" y="1469"/>
                  <a:pt x="7020" y="1469"/>
                </a:cubicBezTo>
                <a:cubicBezTo>
                  <a:pt x="7085" y="1436"/>
                  <a:pt x="7085" y="1436"/>
                  <a:pt x="7085" y="1436"/>
                </a:cubicBezTo>
                <a:lnTo>
                  <a:pt x="7085" y="1436"/>
                </a:lnTo>
                <a:cubicBezTo>
                  <a:pt x="7118" y="1420"/>
                  <a:pt x="7118" y="1420"/>
                  <a:pt x="7118" y="1420"/>
                </a:cubicBezTo>
                <a:cubicBezTo>
                  <a:pt x="7150" y="1404"/>
                  <a:pt x="7150" y="1404"/>
                  <a:pt x="7150" y="1404"/>
                </a:cubicBezTo>
                <a:lnTo>
                  <a:pt x="7150" y="1404"/>
                </a:lnTo>
                <a:cubicBezTo>
                  <a:pt x="7167" y="1404"/>
                  <a:pt x="7167" y="1404"/>
                  <a:pt x="7167" y="1404"/>
                </a:cubicBezTo>
                <a:cubicBezTo>
                  <a:pt x="7199" y="1388"/>
                  <a:pt x="7199" y="1388"/>
                  <a:pt x="7199" y="1388"/>
                </a:cubicBezTo>
                <a:cubicBezTo>
                  <a:pt x="7216" y="1371"/>
                  <a:pt x="7216" y="1371"/>
                  <a:pt x="7216" y="1371"/>
                </a:cubicBezTo>
                <a:lnTo>
                  <a:pt x="7216" y="1371"/>
                </a:lnTo>
                <a:cubicBezTo>
                  <a:pt x="7232" y="1371"/>
                  <a:pt x="7232" y="1371"/>
                  <a:pt x="7248" y="1355"/>
                </a:cubicBezTo>
                <a:cubicBezTo>
                  <a:pt x="7248" y="1355"/>
                  <a:pt x="7248" y="1355"/>
                  <a:pt x="7264" y="1355"/>
                </a:cubicBezTo>
                <a:cubicBezTo>
                  <a:pt x="7264" y="1339"/>
                  <a:pt x="7281" y="1339"/>
                  <a:pt x="7281" y="1339"/>
                </a:cubicBezTo>
                <a:lnTo>
                  <a:pt x="7297" y="1322"/>
                </a:lnTo>
                <a:cubicBezTo>
                  <a:pt x="7330" y="1306"/>
                  <a:pt x="7346" y="1290"/>
                  <a:pt x="7379" y="1290"/>
                </a:cubicBezTo>
                <a:cubicBezTo>
                  <a:pt x="7395" y="1273"/>
                  <a:pt x="7412" y="1257"/>
                  <a:pt x="7428" y="1240"/>
                </a:cubicBezTo>
                <a:cubicBezTo>
                  <a:pt x="7460" y="1224"/>
                  <a:pt x="7477" y="1208"/>
                  <a:pt x="7493" y="1192"/>
                </a:cubicBezTo>
                <a:cubicBezTo>
                  <a:pt x="7509" y="1175"/>
                  <a:pt x="7525" y="1159"/>
                  <a:pt x="7542" y="1143"/>
                </a:cubicBezTo>
                <a:cubicBezTo>
                  <a:pt x="7558" y="1127"/>
                  <a:pt x="7575" y="1127"/>
                  <a:pt x="7591" y="1110"/>
                </a:cubicBezTo>
                <a:cubicBezTo>
                  <a:pt x="7591" y="1094"/>
                  <a:pt x="7608" y="1077"/>
                  <a:pt x="7624" y="1061"/>
                </a:cubicBezTo>
                <a:cubicBezTo>
                  <a:pt x="7624" y="1045"/>
                  <a:pt x="7640" y="1028"/>
                  <a:pt x="7656" y="1012"/>
                </a:cubicBezTo>
                <a:cubicBezTo>
                  <a:pt x="7656" y="1012"/>
                  <a:pt x="7673" y="996"/>
                  <a:pt x="7673" y="979"/>
                </a:cubicBezTo>
                <a:cubicBezTo>
                  <a:pt x="7689" y="963"/>
                  <a:pt x="7689" y="947"/>
                  <a:pt x="7689" y="931"/>
                </a:cubicBezTo>
                <a:cubicBezTo>
                  <a:pt x="7705" y="914"/>
                  <a:pt x="7705" y="914"/>
                  <a:pt x="7705" y="898"/>
                </a:cubicBezTo>
                <a:cubicBezTo>
                  <a:pt x="7705" y="882"/>
                  <a:pt x="7705" y="865"/>
                  <a:pt x="7705" y="849"/>
                </a:cubicBezTo>
                <a:cubicBezTo>
                  <a:pt x="7721" y="832"/>
                  <a:pt x="7721" y="832"/>
                  <a:pt x="7721" y="816"/>
                </a:cubicBezTo>
                <a:cubicBezTo>
                  <a:pt x="7721" y="800"/>
                  <a:pt x="7721" y="783"/>
                  <a:pt x="7721" y="767"/>
                </a:cubicBezTo>
                <a:cubicBezTo>
                  <a:pt x="7705" y="767"/>
                  <a:pt x="7705" y="751"/>
                  <a:pt x="7705" y="735"/>
                </a:cubicBezTo>
                <a:cubicBezTo>
                  <a:pt x="7705" y="718"/>
                  <a:pt x="7705" y="718"/>
                  <a:pt x="7689" y="702"/>
                </a:cubicBezTo>
                <a:cubicBezTo>
                  <a:pt x="7689" y="686"/>
                  <a:pt x="7689" y="669"/>
                  <a:pt x="7673" y="653"/>
                </a:cubicBezTo>
                <a:cubicBezTo>
                  <a:pt x="7673" y="653"/>
                  <a:pt x="7673" y="653"/>
                  <a:pt x="7673" y="637"/>
                </a:cubicBezTo>
                <a:cubicBezTo>
                  <a:pt x="7656" y="637"/>
                  <a:pt x="7656" y="637"/>
                  <a:pt x="7656" y="620"/>
                </a:cubicBezTo>
                <a:lnTo>
                  <a:pt x="7640" y="604"/>
                </a:lnTo>
                <a:cubicBezTo>
                  <a:pt x="7640" y="604"/>
                  <a:pt x="7640" y="587"/>
                  <a:pt x="7624" y="587"/>
                </a:cubicBezTo>
                <a:cubicBezTo>
                  <a:pt x="7624" y="587"/>
                  <a:pt x="7624" y="571"/>
                  <a:pt x="7608" y="571"/>
                </a:cubicBezTo>
                <a:cubicBezTo>
                  <a:pt x="7608" y="555"/>
                  <a:pt x="7608" y="555"/>
                  <a:pt x="7591" y="555"/>
                </a:cubicBezTo>
                <a:cubicBezTo>
                  <a:pt x="7591" y="539"/>
                  <a:pt x="7591" y="539"/>
                  <a:pt x="7575" y="539"/>
                </a:cubicBezTo>
                <a:cubicBezTo>
                  <a:pt x="7575" y="522"/>
                  <a:pt x="7575" y="522"/>
                  <a:pt x="7558" y="522"/>
                </a:cubicBezTo>
                <a:cubicBezTo>
                  <a:pt x="7558" y="506"/>
                  <a:pt x="7558" y="506"/>
                  <a:pt x="7558" y="506"/>
                </a:cubicBezTo>
                <a:cubicBezTo>
                  <a:pt x="7558" y="506"/>
                  <a:pt x="7542" y="506"/>
                  <a:pt x="7542" y="490"/>
                </a:cubicBezTo>
                <a:cubicBezTo>
                  <a:pt x="7542" y="490"/>
                  <a:pt x="7525" y="490"/>
                  <a:pt x="7525" y="474"/>
                </a:cubicBezTo>
                <a:cubicBezTo>
                  <a:pt x="7509" y="474"/>
                  <a:pt x="7509" y="474"/>
                  <a:pt x="7493" y="457"/>
                </a:cubicBezTo>
                <a:cubicBezTo>
                  <a:pt x="7493" y="457"/>
                  <a:pt x="7493" y="457"/>
                  <a:pt x="7477" y="441"/>
                </a:cubicBezTo>
                <a:cubicBezTo>
                  <a:pt x="7477" y="441"/>
                  <a:pt x="7460" y="441"/>
                  <a:pt x="7460" y="425"/>
                </a:cubicBezTo>
                <a:cubicBezTo>
                  <a:pt x="7444" y="425"/>
                  <a:pt x="7444" y="425"/>
                  <a:pt x="7428" y="408"/>
                </a:cubicBezTo>
                <a:cubicBezTo>
                  <a:pt x="7428" y="408"/>
                  <a:pt x="7412" y="408"/>
                  <a:pt x="7395" y="392"/>
                </a:cubicBezTo>
                <a:cubicBezTo>
                  <a:pt x="7395" y="392"/>
                  <a:pt x="7379" y="392"/>
                  <a:pt x="7379" y="375"/>
                </a:cubicBezTo>
                <a:cubicBezTo>
                  <a:pt x="7363" y="375"/>
                  <a:pt x="7330" y="359"/>
                  <a:pt x="7313" y="359"/>
                </a:cubicBezTo>
                <a:cubicBezTo>
                  <a:pt x="7297" y="343"/>
                  <a:pt x="7281" y="326"/>
                  <a:pt x="7248" y="326"/>
                </a:cubicBezTo>
                <a:cubicBezTo>
                  <a:pt x="7232" y="310"/>
                  <a:pt x="7216" y="310"/>
                  <a:pt x="7183" y="294"/>
                </a:cubicBezTo>
                <a:cubicBezTo>
                  <a:pt x="7167" y="294"/>
                  <a:pt x="7150" y="278"/>
                  <a:pt x="7118" y="261"/>
                </a:cubicBezTo>
                <a:cubicBezTo>
                  <a:pt x="7118" y="261"/>
                  <a:pt x="7101" y="261"/>
                  <a:pt x="7085" y="261"/>
                </a:cubicBezTo>
                <a:cubicBezTo>
                  <a:pt x="7068" y="245"/>
                  <a:pt x="7068" y="245"/>
                  <a:pt x="7052" y="245"/>
                </a:cubicBezTo>
                <a:cubicBezTo>
                  <a:pt x="7036" y="245"/>
                  <a:pt x="7020" y="229"/>
                  <a:pt x="7020" y="229"/>
                </a:cubicBezTo>
                <a:cubicBezTo>
                  <a:pt x="7003" y="229"/>
                  <a:pt x="6987" y="229"/>
                  <a:pt x="6971" y="212"/>
                </a:cubicBezTo>
                <a:cubicBezTo>
                  <a:pt x="6938" y="212"/>
                  <a:pt x="6938" y="212"/>
                  <a:pt x="6938" y="212"/>
                </a:cubicBezTo>
                <a:lnTo>
                  <a:pt x="6922" y="196"/>
                </a:lnTo>
                <a:cubicBezTo>
                  <a:pt x="6905" y="196"/>
                  <a:pt x="6905" y="196"/>
                  <a:pt x="6905" y="196"/>
                </a:cubicBezTo>
                <a:cubicBezTo>
                  <a:pt x="6873" y="180"/>
                  <a:pt x="6873" y="180"/>
                  <a:pt x="6873" y="180"/>
                </a:cubicBezTo>
                <a:lnTo>
                  <a:pt x="6856" y="180"/>
                </a:lnTo>
                <a:cubicBezTo>
                  <a:pt x="6824" y="180"/>
                  <a:pt x="6824" y="180"/>
                  <a:pt x="6824" y="180"/>
                </a:cubicBezTo>
                <a:cubicBezTo>
                  <a:pt x="6807" y="163"/>
                  <a:pt x="6791" y="163"/>
                  <a:pt x="6775" y="163"/>
                </a:cubicBezTo>
                <a:cubicBezTo>
                  <a:pt x="6759" y="163"/>
                  <a:pt x="6759" y="163"/>
                  <a:pt x="6742" y="147"/>
                </a:cubicBezTo>
                <a:cubicBezTo>
                  <a:pt x="6726" y="147"/>
                  <a:pt x="6710" y="147"/>
                  <a:pt x="6693" y="147"/>
                </a:cubicBezTo>
                <a:cubicBezTo>
                  <a:pt x="6677" y="147"/>
                  <a:pt x="6677" y="130"/>
                  <a:pt x="6660" y="130"/>
                </a:cubicBezTo>
                <a:cubicBezTo>
                  <a:pt x="6644" y="130"/>
                  <a:pt x="6628" y="130"/>
                  <a:pt x="6611" y="130"/>
                </a:cubicBezTo>
                <a:cubicBezTo>
                  <a:pt x="6595" y="114"/>
                  <a:pt x="6579" y="114"/>
                  <a:pt x="6563" y="114"/>
                </a:cubicBezTo>
                <a:cubicBezTo>
                  <a:pt x="6563" y="114"/>
                  <a:pt x="6546" y="114"/>
                  <a:pt x="6530" y="98"/>
                </a:cubicBezTo>
                <a:cubicBezTo>
                  <a:pt x="6514" y="98"/>
                  <a:pt x="6497" y="98"/>
                  <a:pt x="6481" y="98"/>
                </a:cubicBezTo>
                <a:cubicBezTo>
                  <a:pt x="6415" y="82"/>
                  <a:pt x="6415" y="82"/>
                  <a:pt x="6415" y="82"/>
                </a:cubicBezTo>
                <a:cubicBezTo>
                  <a:pt x="6350" y="82"/>
                  <a:pt x="6350" y="82"/>
                  <a:pt x="6350" y="82"/>
                </a:cubicBezTo>
                <a:cubicBezTo>
                  <a:pt x="6334" y="65"/>
                  <a:pt x="6334" y="65"/>
                  <a:pt x="6334" y="65"/>
                </a:cubicBezTo>
                <a:cubicBezTo>
                  <a:pt x="6269" y="65"/>
                  <a:pt x="6269" y="65"/>
                  <a:pt x="6269" y="65"/>
                </a:cubicBezTo>
                <a:cubicBezTo>
                  <a:pt x="6203" y="49"/>
                  <a:pt x="6203" y="49"/>
                  <a:pt x="6203" y="49"/>
                </a:cubicBezTo>
                <a:cubicBezTo>
                  <a:pt x="6203" y="49"/>
                  <a:pt x="6203" y="49"/>
                  <a:pt x="6187" y="49"/>
                </a:cubicBezTo>
                <a:lnTo>
                  <a:pt x="6187" y="49"/>
                </a:lnTo>
                <a:cubicBezTo>
                  <a:pt x="6122" y="33"/>
                  <a:pt x="6122" y="33"/>
                  <a:pt x="6122" y="33"/>
                </a:cubicBezTo>
                <a:cubicBezTo>
                  <a:pt x="6106" y="33"/>
                  <a:pt x="6106" y="33"/>
                  <a:pt x="6106" y="33"/>
                </a:cubicBezTo>
                <a:cubicBezTo>
                  <a:pt x="6073" y="33"/>
                  <a:pt x="6024" y="33"/>
                  <a:pt x="5991" y="33"/>
                </a:cubicBezTo>
                <a:cubicBezTo>
                  <a:pt x="5958" y="17"/>
                  <a:pt x="5926" y="17"/>
                  <a:pt x="5893" y="17"/>
                </a:cubicBezTo>
                <a:cubicBezTo>
                  <a:pt x="5844" y="17"/>
                  <a:pt x="5812" y="17"/>
                  <a:pt x="5779" y="17"/>
                </a:cubicBezTo>
                <a:cubicBezTo>
                  <a:pt x="5746" y="17"/>
                  <a:pt x="5714" y="0"/>
                  <a:pt x="5665" y="0"/>
                </a:cubicBezTo>
                <a:cubicBezTo>
                  <a:pt x="5632" y="0"/>
                  <a:pt x="5599" y="0"/>
                  <a:pt x="5567" y="0"/>
                </a:cubicBezTo>
                <a:cubicBezTo>
                  <a:pt x="5518" y="0"/>
                  <a:pt x="5485" y="0"/>
                  <a:pt x="5453" y="0"/>
                </a:cubicBezTo>
                <a:cubicBezTo>
                  <a:pt x="5420" y="0"/>
                  <a:pt x="5371" y="0"/>
                  <a:pt x="5338" y="0"/>
                </a:cubicBezTo>
                <a:cubicBezTo>
                  <a:pt x="5322" y="0"/>
                  <a:pt x="5305" y="0"/>
                  <a:pt x="5273" y="0"/>
                </a:cubicBezTo>
                <a:cubicBezTo>
                  <a:pt x="5257" y="0"/>
                  <a:pt x="5240" y="0"/>
                  <a:pt x="5240" y="0"/>
                </a:cubicBezTo>
                <a:cubicBezTo>
                  <a:pt x="5159" y="0"/>
                  <a:pt x="5093" y="0"/>
                  <a:pt x="5012" y="0"/>
                </a:cubicBezTo>
                <a:cubicBezTo>
                  <a:pt x="4946" y="0"/>
                  <a:pt x="4881" y="0"/>
                  <a:pt x="4799" y="0"/>
                </a:cubicBezTo>
                <a:cubicBezTo>
                  <a:pt x="4734" y="17"/>
                  <a:pt x="4652" y="17"/>
                  <a:pt x="4587" y="17"/>
                </a:cubicBezTo>
                <a:cubicBezTo>
                  <a:pt x="4522" y="17"/>
                  <a:pt x="4440" y="33"/>
                  <a:pt x="4375" y="33"/>
                </a:cubicBezTo>
                <a:cubicBezTo>
                  <a:pt x="4310" y="33"/>
                  <a:pt x="4228" y="33"/>
                  <a:pt x="4163" y="49"/>
                </a:cubicBezTo>
                <a:cubicBezTo>
                  <a:pt x="4098" y="49"/>
                  <a:pt x="4032" y="65"/>
                  <a:pt x="3951" y="65"/>
                </a:cubicBezTo>
                <a:cubicBezTo>
                  <a:pt x="3886" y="65"/>
                  <a:pt x="3820" y="82"/>
                  <a:pt x="3755" y="82"/>
                </a:cubicBezTo>
                <a:cubicBezTo>
                  <a:pt x="3673" y="98"/>
                  <a:pt x="3608" y="98"/>
                  <a:pt x="3542" y="114"/>
                </a:cubicBezTo>
                <a:cubicBezTo>
                  <a:pt x="3477" y="114"/>
                  <a:pt x="3396" y="130"/>
                  <a:pt x="3330" y="130"/>
                </a:cubicBezTo>
                <a:cubicBezTo>
                  <a:pt x="3265" y="147"/>
                  <a:pt x="3200" y="147"/>
                  <a:pt x="3118" y="163"/>
                </a:cubicBezTo>
                <a:cubicBezTo>
                  <a:pt x="3053" y="163"/>
                  <a:pt x="2988" y="180"/>
                  <a:pt x="2922" y="180"/>
                </a:cubicBezTo>
                <a:cubicBezTo>
                  <a:pt x="2857" y="196"/>
                  <a:pt x="2775" y="212"/>
                  <a:pt x="2710" y="212"/>
                </a:cubicBezTo>
                <a:cubicBezTo>
                  <a:pt x="2645" y="229"/>
                  <a:pt x="2580" y="229"/>
                  <a:pt x="2514" y="245"/>
                </a:cubicBezTo>
                <a:cubicBezTo>
                  <a:pt x="2432" y="261"/>
                  <a:pt x="2367" y="261"/>
                  <a:pt x="2302" y="278"/>
                </a:cubicBezTo>
                <a:cubicBezTo>
                  <a:pt x="2236" y="294"/>
                  <a:pt x="2155" y="294"/>
                  <a:pt x="2090" y="310"/>
                </a:cubicBezTo>
                <a:cubicBezTo>
                  <a:pt x="2024" y="326"/>
                  <a:pt x="1959" y="343"/>
                  <a:pt x="1877" y="343"/>
                </a:cubicBezTo>
                <a:cubicBezTo>
                  <a:pt x="1812" y="359"/>
                  <a:pt x="1747" y="375"/>
                  <a:pt x="1682" y="392"/>
                </a:cubicBezTo>
                <a:cubicBezTo>
                  <a:pt x="1600" y="392"/>
                  <a:pt x="1535" y="408"/>
                  <a:pt x="1469" y="425"/>
                </a:cubicBezTo>
                <a:cubicBezTo>
                  <a:pt x="1404" y="441"/>
                  <a:pt x="1322" y="457"/>
                  <a:pt x="1257" y="457"/>
                </a:cubicBezTo>
                <a:cubicBezTo>
                  <a:pt x="1192" y="474"/>
                  <a:pt x="1110" y="490"/>
                  <a:pt x="1045" y="506"/>
                </a:cubicBezTo>
                <a:cubicBezTo>
                  <a:pt x="979" y="522"/>
                  <a:pt x="898" y="539"/>
                  <a:pt x="833" y="555"/>
                </a:cubicBezTo>
                <a:cubicBezTo>
                  <a:pt x="767" y="571"/>
                  <a:pt x="686" y="571"/>
                  <a:pt x="621" y="587"/>
                </a:cubicBezTo>
                <a:cubicBezTo>
                  <a:pt x="555" y="604"/>
                  <a:pt x="473" y="620"/>
                  <a:pt x="408" y="637"/>
                </a:cubicBezTo>
                <a:cubicBezTo>
                  <a:pt x="343" y="653"/>
                  <a:pt x="261" y="669"/>
                  <a:pt x="196" y="686"/>
                </a:cubicBezTo>
                <a:cubicBezTo>
                  <a:pt x="131" y="702"/>
                  <a:pt x="65" y="718"/>
                  <a:pt x="0" y="735"/>
                </a:cubicBezTo>
                <a:cubicBezTo>
                  <a:pt x="0" y="1143"/>
                  <a:pt x="0" y="1143"/>
                  <a:pt x="0" y="1143"/>
                </a:cubicBezTo>
                <a:cubicBezTo>
                  <a:pt x="49" y="1127"/>
                  <a:pt x="98" y="1110"/>
                  <a:pt x="147" y="1110"/>
                </a:cubicBezTo>
                <a:cubicBezTo>
                  <a:pt x="212" y="1077"/>
                  <a:pt x="277" y="1061"/>
                  <a:pt x="343" y="1045"/>
                </a:cubicBezTo>
                <a:cubicBezTo>
                  <a:pt x="392" y="1028"/>
                  <a:pt x="457" y="1012"/>
                  <a:pt x="522" y="996"/>
                </a:cubicBezTo>
                <a:cubicBezTo>
                  <a:pt x="588" y="979"/>
                  <a:pt x="653" y="963"/>
                  <a:pt x="718" y="947"/>
                </a:cubicBezTo>
                <a:cubicBezTo>
                  <a:pt x="767" y="931"/>
                  <a:pt x="833" y="914"/>
                  <a:pt x="898" y="898"/>
                </a:cubicBezTo>
                <a:cubicBezTo>
                  <a:pt x="963" y="882"/>
                  <a:pt x="1029" y="865"/>
                  <a:pt x="1094" y="849"/>
                </a:cubicBezTo>
                <a:cubicBezTo>
                  <a:pt x="1143" y="832"/>
                  <a:pt x="1208" y="832"/>
                  <a:pt x="1274" y="816"/>
                </a:cubicBezTo>
                <a:cubicBezTo>
                  <a:pt x="1339" y="800"/>
                  <a:pt x="1404" y="783"/>
                  <a:pt x="1469" y="767"/>
                </a:cubicBezTo>
                <a:cubicBezTo>
                  <a:pt x="1535" y="751"/>
                  <a:pt x="1600" y="735"/>
                  <a:pt x="1649" y="718"/>
                </a:cubicBezTo>
                <a:cubicBezTo>
                  <a:pt x="1714" y="718"/>
                  <a:pt x="1779" y="702"/>
                  <a:pt x="1845" y="686"/>
                </a:cubicBezTo>
                <a:cubicBezTo>
                  <a:pt x="1910" y="669"/>
                  <a:pt x="1975" y="653"/>
                  <a:pt x="2024" y="653"/>
                </a:cubicBezTo>
                <a:cubicBezTo>
                  <a:pt x="2090" y="637"/>
                  <a:pt x="2155" y="620"/>
                  <a:pt x="2220" y="604"/>
                </a:cubicBezTo>
                <a:cubicBezTo>
                  <a:pt x="2285" y="587"/>
                  <a:pt x="2351" y="587"/>
                  <a:pt x="2400" y="571"/>
                </a:cubicBezTo>
                <a:cubicBezTo>
                  <a:pt x="2465" y="555"/>
                  <a:pt x="2530" y="555"/>
                  <a:pt x="2596" y="539"/>
                </a:cubicBezTo>
                <a:cubicBezTo>
                  <a:pt x="2661" y="522"/>
                  <a:pt x="2710" y="522"/>
                  <a:pt x="2775" y="506"/>
                </a:cubicBezTo>
                <a:cubicBezTo>
                  <a:pt x="2841" y="490"/>
                  <a:pt x="2906" y="490"/>
                  <a:pt x="2971" y="474"/>
                </a:cubicBezTo>
                <a:cubicBezTo>
                  <a:pt x="3020" y="457"/>
                  <a:pt x="3085" y="457"/>
                  <a:pt x="3151" y="441"/>
                </a:cubicBezTo>
                <a:cubicBezTo>
                  <a:pt x="3216" y="441"/>
                  <a:pt x="3265" y="425"/>
                  <a:pt x="3330" y="408"/>
                </a:cubicBezTo>
                <a:cubicBezTo>
                  <a:pt x="3396" y="408"/>
                  <a:pt x="3461" y="392"/>
                  <a:pt x="3510" y="392"/>
                </a:cubicBezTo>
                <a:cubicBezTo>
                  <a:pt x="3575" y="375"/>
                  <a:pt x="3641" y="375"/>
                  <a:pt x="3690" y="359"/>
                </a:cubicBezTo>
                <a:cubicBezTo>
                  <a:pt x="3755" y="359"/>
                  <a:pt x="3820" y="343"/>
                  <a:pt x="3886" y="343"/>
                </a:cubicBezTo>
                <a:cubicBezTo>
                  <a:pt x="3934" y="326"/>
                  <a:pt x="3999" y="326"/>
                  <a:pt x="4065" y="326"/>
                </a:cubicBezTo>
                <a:cubicBezTo>
                  <a:pt x="4114" y="310"/>
                  <a:pt x="4179" y="310"/>
                  <a:pt x="4244" y="294"/>
                </a:cubicBezTo>
                <a:cubicBezTo>
                  <a:pt x="4293" y="294"/>
                  <a:pt x="4359" y="294"/>
                  <a:pt x="4408" y="278"/>
                </a:cubicBezTo>
                <a:cubicBezTo>
                  <a:pt x="4440" y="278"/>
                  <a:pt x="4473" y="278"/>
                  <a:pt x="4506" y="278"/>
                </a:cubicBezTo>
                <a:cubicBezTo>
                  <a:pt x="4522" y="278"/>
                  <a:pt x="4555" y="278"/>
                  <a:pt x="4587" y="278"/>
                </a:cubicBezTo>
                <a:cubicBezTo>
                  <a:pt x="4620" y="261"/>
                  <a:pt x="4652" y="261"/>
                  <a:pt x="4669" y="261"/>
                </a:cubicBezTo>
                <a:cubicBezTo>
                  <a:pt x="4701" y="261"/>
                  <a:pt x="4734" y="261"/>
                  <a:pt x="4751" y="261"/>
                </a:cubicBezTo>
                <a:cubicBezTo>
                  <a:pt x="4767" y="261"/>
                  <a:pt x="4767" y="261"/>
                  <a:pt x="4767" y="261"/>
                </a:cubicBezTo>
                <a:cubicBezTo>
                  <a:pt x="4848" y="261"/>
                  <a:pt x="4848" y="261"/>
                  <a:pt x="4848" y="261"/>
                </a:cubicBezTo>
                <a:cubicBezTo>
                  <a:pt x="4865" y="261"/>
                  <a:pt x="4865" y="261"/>
                  <a:pt x="4865" y="261"/>
                </a:cubicBezTo>
                <a:cubicBezTo>
                  <a:pt x="4930" y="245"/>
                  <a:pt x="4930" y="245"/>
                  <a:pt x="4930" y="245"/>
                </a:cubicBezTo>
                <a:cubicBezTo>
                  <a:pt x="4996" y="245"/>
                  <a:pt x="4996" y="245"/>
                  <a:pt x="4996" y="245"/>
                </a:cubicBezTo>
                <a:cubicBezTo>
                  <a:pt x="5012" y="245"/>
                  <a:pt x="5012" y="245"/>
                  <a:pt x="5012" y="245"/>
                </a:cubicBezTo>
                <a:cubicBezTo>
                  <a:pt x="5077" y="245"/>
                  <a:pt x="5077" y="245"/>
                  <a:pt x="5077" y="245"/>
                </a:cubicBezTo>
                <a:cubicBezTo>
                  <a:pt x="5093" y="245"/>
                  <a:pt x="5093" y="245"/>
                  <a:pt x="5093" y="245"/>
                </a:cubicBezTo>
                <a:cubicBezTo>
                  <a:pt x="5109" y="245"/>
                  <a:pt x="5142" y="245"/>
                  <a:pt x="5175" y="245"/>
                </a:cubicBezTo>
                <a:cubicBezTo>
                  <a:pt x="5191" y="245"/>
                  <a:pt x="5208" y="245"/>
                  <a:pt x="5224" y="245"/>
                </a:cubicBezTo>
                <a:cubicBezTo>
                  <a:pt x="5224" y="245"/>
                  <a:pt x="5240" y="245"/>
                  <a:pt x="5257" y="245"/>
                </a:cubicBezTo>
                <a:cubicBezTo>
                  <a:pt x="5273" y="245"/>
                  <a:pt x="5305" y="245"/>
                  <a:pt x="5322" y="245"/>
                </a:cubicBezTo>
                <a:cubicBezTo>
                  <a:pt x="5354" y="245"/>
                  <a:pt x="5371" y="245"/>
                  <a:pt x="5404" y="245"/>
                </a:cubicBezTo>
                <a:cubicBezTo>
                  <a:pt x="5453" y="245"/>
                  <a:pt x="5453" y="245"/>
                  <a:pt x="5453" y="245"/>
                </a:cubicBezTo>
                <a:cubicBezTo>
                  <a:pt x="5469" y="245"/>
                  <a:pt x="5469" y="245"/>
                  <a:pt x="5469" y="245"/>
                </a:cubicBezTo>
                <a:lnTo>
                  <a:pt x="5469" y="245"/>
                </a:lnTo>
                <a:cubicBezTo>
                  <a:pt x="5501" y="245"/>
                  <a:pt x="5501" y="245"/>
                  <a:pt x="5501" y="245"/>
                </a:cubicBezTo>
                <a:cubicBezTo>
                  <a:pt x="5518" y="245"/>
                  <a:pt x="5518" y="245"/>
                  <a:pt x="5518" y="245"/>
                </a:cubicBezTo>
                <a:cubicBezTo>
                  <a:pt x="5534" y="261"/>
                  <a:pt x="5534" y="261"/>
                  <a:pt x="5550" y="261"/>
                </a:cubicBezTo>
                <a:cubicBezTo>
                  <a:pt x="5583" y="261"/>
                  <a:pt x="5583" y="261"/>
                  <a:pt x="5583" y="261"/>
                </a:cubicBezTo>
                <a:cubicBezTo>
                  <a:pt x="5616" y="261"/>
                  <a:pt x="5616" y="261"/>
                  <a:pt x="5616" y="261"/>
                </a:cubicBezTo>
                <a:cubicBezTo>
                  <a:pt x="5632" y="261"/>
                  <a:pt x="5632" y="261"/>
                  <a:pt x="5632" y="261"/>
                </a:cubicBezTo>
                <a:cubicBezTo>
                  <a:pt x="5681" y="261"/>
                  <a:pt x="5681" y="261"/>
                  <a:pt x="5681" y="261"/>
                </a:cubicBezTo>
                <a:lnTo>
                  <a:pt x="5681" y="261"/>
                </a:lnTo>
                <a:cubicBezTo>
                  <a:pt x="5730" y="278"/>
                  <a:pt x="5730" y="278"/>
                  <a:pt x="5730" y="278"/>
                </a:cubicBezTo>
                <a:lnTo>
                  <a:pt x="5730" y="278"/>
                </a:lnTo>
                <a:cubicBezTo>
                  <a:pt x="5730" y="278"/>
                  <a:pt x="5730" y="278"/>
                  <a:pt x="5746" y="278"/>
                </a:cubicBezTo>
                <a:cubicBezTo>
                  <a:pt x="5779" y="278"/>
                  <a:pt x="5779" y="278"/>
                  <a:pt x="5779" y="278"/>
                </a:cubicBezTo>
                <a:cubicBezTo>
                  <a:pt x="5844" y="294"/>
                  <a:pt x="5844" y="294"/>
                  <a:pt x="5844" y="294"/>
                </a:cubicBezTo>
                <a:cubicBezTo>
                  <a:pt x="5893" y="294"/>
                  <a:pt x="5893" y="294"/>
                  <a:pt x="5893" y="294"/>
                </a:cubicBezTo>
                <a:cubicBezTo>
                  <a:pt x="5942" y="310"/>
                  <a:pt x="5942" y="310"/>
                  <a:pt x="5942" y="310"/>
                </a:cubicBezTo>
                <a:cubicBezTo>
                  <a:pt x="5958" y="310"/>
                  <a:pt x="5958" y="310"/>
                  <a:pt x="5975" y="310"/>
                </a:cubicBezTo>
                <a:cubicBezTo>
                  <a:pt x="5991" y="310"/>
                  <a:pt x="5991" y="310"/>
                  <a:pt x="6007" y="310"/>
                </a:cubicBezTo>
                <a:cubicBezTo>
                  <a:pt x="6024" y="326"/>
                  <a:pt x="6024" y="326"/>
                  <a:pt x="6040" y="326"/>
                </a:cubicBezTo>
                <a:cubicBezTo>
                  <a:pt x="6057" y="326"/>
                  <a:pt x="6057" y="326"/>
                  <a:pt x="6073" y="326"/>
                </a:cubicBezTo>
                <a:cubicBezTo>
                  <a:pt x="6073" y="326"/>
                  <a:pt x="6089" y="343"/>
                  <a:pt x="6106" y="343"/>
                </a:cubicBezTo>
                <a:cubicBezTo>
                  <a:pt x="6106" y="343"/>
                  <a:pt x="6122" y="343"/>
                  <a:pt x="6138" y="343"/>
                </a:cubicBezTo>
                <a:cubicBezTo>
                  <a:pt x="6138" y="343"/>
                  <a:pt x="6154" y="343"/>
                  <a:pt x="6154" y="359"/>
                </a:cubicBezTo>
                <a:cubicBezTo>
                  <a:pt x="6171" y="359"/>
                  <a:pt x="6187" y="359"/>
                  <a:pt x="6187" y="359"/>
                </a:cubicBezTo>
                <a:cubicBezTo>
                  <a:pt x="6187" y="359"/>
                  <a:pt x="6220" y="375"/>
                  <a:pt x="6236" y="375"/>
                </a:cubicBezTo>
                <a:lnTo>
                  <a:pt x="6252" y="375"/>
                </a:lnTo>
                <a:cubicBezTo>
                  <a:pt x="6252" y="375"/>
                  <a:pt x="6252" y="375"/>
                  <a:pt x="6269" y="375"/>
                </a:cubicBezTo>
                <a:cubicBezTo>
                  <a:pt x="6269" y="375"/>
                  <a:pt x="6269" y="375"/>
                  <a:pt x="6285" y="392"/>
                </a:cubicBezTo>
                <a:cubicBezTo>
                  <a:pt x="6302" y="392"/>
                  <a:pt x="6302" y="392"/>
                  <a:pt x="6302" y="392"/>
                </a:cubicBezTo>
                <a:cubicBezTo>
                  <a:pt x="6318" y="392"/>
                  <a:pt x="6318" y="392"/>
                  <a:pt x="6334" y="408"/>
                </a:cubicBezTo>
                <a:lnTo>
                  <a:pt x="6350" y="408"/>
                </a:lnTo>
                <a:cubicBezTo>
                  <a:pt x="6367" y="408"/>
                  <a:pt x="6383" y="425"/>
                  <a:pt x="6383" y="425"/>
                </a:cubicBezTo>
                <a:cubicBezTo>
                  <a:pt x="6399" y="425"/>
                  <a:pt x="6399" y="425"/>
                  <a:pt x="6415" y="425"/>
                </a:cubicBezTo>
                <a:lnTo>
                  <a:pt x="6415" y="425"/>
                </a:lnTo>
                <a:cubicBezTo>
                  <a:pt x="6448" y="441"/>
                  <a:pt x="6448" y="441"/>
                  <a:pt x="6448" y="441"/>
                </a:cubicBezTo>
                <a:lnTo>
                  <a:pt x="6448" y="441"/>
                </a:lnTo>
                <a:lnTo>
                  <a:pt x="6481" y="457"/>
                </a:lnTo>
                <a:cubicBezTo>
                  <a:pt x="6497" y="474"/>
                  <a:pt x="6497" y="474"/>
                  <a:pt x="6497" y="474"/>
                </a:cubicBezTo>
                <a:cubicBezTo>
                  <a:pt x="6514" y="474"/>
                  <a:pt x="6514" y="474"/>
                  <a:pt x="6530" y="474"/>
                </a:cubicBezTo>
                <a:cubicBezTo>
                  <a:pt x="6530" y="490"/>
                  <a:pt x="6546" y="490"/>
                  <a:pt x="6546" y="490"/>
                </a:cubicBezTo>
                <a:cubicBezTo>
                  <a:pt x="6546" y="490"/>
                  <a:pt x="6563" y="490"/>
                  <a:pt x="6563" y="506"/>
                </a:cubicBezTo>
                <a:cubicBezTo>
                  <a:pt x="6579" y="506"/>
                  <a:pt x="6579" y="506"/>
                  <a:pt x="6579" y="506"/>
                </a:cubicBezTo>
                <a:cubicBezTo>
                  <a:pt x="6595" y="522"/>
                  <a:pt x="6595" y="522"/>
                  <a:pt x="6611" y="522"/>
                </a:cubicBezTo>
                <a:cubicBezTo>
                  <a:pt x="6611" y="522"/>
                  <a:pt x="6611" y="522"/>
                  <a:pt x="6628" y="539"/>
                </a:cubicBezTo>
                <a:cubicBezTo>
                  <a:pt x="6628" y="539"/>
                  <a:pt x="6628" y="539"/>
                  <a:pt x="6644" y="539"/>
                </a:cubicBezTo>
                <a:cubicBezTo>
                  <a:pt x="6644" y="555"/>
                  <a:pt x="6644" y="555"/>
                  <a:pt x="6660" y="555"/>
                </a:cubicBezTo>
                <a:cubicBezTo>
                  <a:pt x="6660" y="555"/>
                  <a:pt x="6660" y="571"/>
                  <a:pt x="6677" y="571"/>
                </a:cubicBezTo>
                <a:cubicBezTo>
                  <a:pt x="6677" y="571"/>
                  <a:pt x="6677" y="571"/>
                  <a:pt x="6693" y="587"/>
                </a:cubicBezTo>
                <a:cubicBezTo>
                  <a:pt x="6693" y="587"/>
                  <a:pt x="6693" y="587"/>
                  <a:pt x="6710" y="587"/>
                </a:cubicBezTo>
                <a:cubicBezTo>
                  <a:pt x="6710" y="604"/>
                  <a:pt x="6710" y="604"/>
                  <a:pt x="6710" y="604"/>
                </a:cubicBezTo>
                <a:cubicBezTo>
                  <a:pt x="6726" y="620"/>
                  <a:pt x="6726" y="620"/>
                  <a:pt x="6726" y="620"/>
                </a:cubicBezTo>
                <a:lnTo>
                  <a:pt x="6742" y="637"/>
                </a:lnTo>
                <a:cubicBezTo>
                  <a:pt x="6759" y="653"/>
                  <a:pt x="6759" y="653"/>
                  <a:pt x="6759" y="669"/>
                </a:cubicBezTo>
                <a:cubicBezTo>
                  <a:pt x="6775" y="669"/>
                  <a:pt x="6775" y="686"/>
                  <a:pt x="6775" y="686"/>
                </a:cubicBezTo>
                <a:cubicBezTo>
                  <a:pt x="6791" y="702"/>
                  <a:pt x="6791" y="702"/>
                  <a:pt x="6791" y="718"/>
                </a:cubicBezTo>
                <a:cubicBezTo>
                  <a:pt x="6791" y="718"/>
                  <a:pt x="6791" y="735"/>
                  <a:pt x="6807" y="735"/>
                </a:cubicBezTo>
                <a:cubicBezTo>
                  <a:pt x="6807" y="735"/>
                  <a:pt x="6807" y="735"/>
                  <a:pt x="6807" y="751"/>
                </a:cubicBezTo>
                <a:cubicBezTo>
                  <a:pt x="6807" y="751"/>
                  <a:pt x="6807" y="751"/>
                  <a:pt x="6807" y="767"/>
                </a:cubicBezTo>
                <a:cubicBezTo>
                  <a:pt x="6807" y="767"/>
                  <a:pt x="6807" y="767"/>
                  <a:pt x="6807" y="783"/>
                </a:cubicBezTo>
                <a:cubicBezTo>
                  <a:pt x="6807" y="783"/>
                  <a:pt x="6807" y="783"/>
                  <a:pt x="6807" y="800"/>
                </a:cubicBezTo>
                <a:cubicBezTo>
                  <a:pt x="6807" y="800"/>
                  <a:pt x="6807" y="800"/>
                  <a:pt x="6807" y="816"/>
                </a:cubicBezTo>
                <a:cubicBezTo>
                  <a:pt x="6807" y="816"/>
                  <a:pt x="6807" y="816"/>
                  <a:pt x="6807" y="832"/>
                </a:cubicBezTo>
                <a:lnTo>
                  <a:pt x="6807" y="832"/>
                </a:lnTo>
                <a:cubicBezTo>
                  <a:pt x="6807" y="849"/>
                  <a:pt x="6807" y="849"/>
                  <a:pt x="6807" y="849"/>
                </a:cubicBezTo>
                <a:cubicBezTo>
                  <a:pt x="6807" y="865"/>
                  <a:pt x="6807" y="865"/>
                  <a:pt x="6807" y="865"/>
                </a:cubicBezTo>
                <a:cubicBezTo>
                  <a:pt x="6807" y="882"/>
                  <a:pt x="6807" y="882"/>
                  <a:pt x="6807" y="882"/>
                </a:cubicBezTo>
                <a:cubicBezTo>
                  <a:pt x="6807" y="898"/>
                  <a:pt x="6807" y="898"/>
                  <a:pt x="6791" y="898"/>
                </a:cubicBezTo>
                <a:cubicBezTo>
                  <a:pt x="6791" y="914"/>
                  <a:pt x="6791" y="914"/>
                  <a:pt x="6791" y="914"/>
                </a:cubicBezTo>
                <a:cubicBezTo>
                  <a:pt x="6791" y="931"/>
                  <a:pt x="6791" y="931"/>
                  <a:pt x="6791" y="931"/>
                </a:cubicBezTo>
                <a:cubicBezTo>
                  <a:pt x="6775" y="947"/>
                  <a:pt x="6775" y="947"/>
                  <a:pt x="6775" y="947"/>
                </a:cubicBezTo>
                <a:cubicBezTo>
                  <a:pt x="6775" y="963"/>
                  <a:pt x="6775" y="963"/>
                  <a:pt x="6759" y="963"/>
                </a:cubicBezTo>
                <a:cubicBezTo>
                  <a:pt x="6759" y="979"/>
                  <a:pt x="6759" y="979"/>
                  <a:pt x="6742" y="996"/>
                </a:cubicBezTo>
                <a:cubicBezTo>
                  <a:pt x="6742" y="1012"/>
                  <a:pt x="6726" y="1012"/>
                  <a:pt x="6726" y="1028"/>
                </a:cubicBezTo>
                <a:cubicBezTo>
                  <a:pt x="6710" y="1028"/>
                  <a:pt x="6693" y="1045"/>
                  <a:pt x="6693" y="1061"/>
                </a:cubicBezTo>
                <a:cubicBezTo>
                  <a:pt x="6677" y="1061"/>
                  <a:pt x="6677" y="1077"/>
                  <a:pt x="6660" y="1094"/>
                </a:cubicBezTo>
                <a:cubicBezTo>
                  <a:pt x="6644" y="1094"/>
                  <a:pt x="6628" y="1110"/>
                  <a:pt x="6628" y="1110"/>
                </a:cubicBezTo>
                <a:cubicBezTo>
                  <a:pt x="6611" y="1127"/>
                  <a:pt x="6595" y="1127"/>
                  <a:pt x="6579" y="1143"/>
                </a:cubicBezTo>
                <a:cubicBezTo>
                  <a:pt x="6563" y="1159"/>
                  <a:pt x="6546" y="1159"/>
                  <a:pt x="6530" y="1175"/>
                </a:cubicBezTo>
                <a:cubicBezTo>
                  <a:pt x="6530" y="1175"/>
                  <a:pt x="6514" y="1192"/>
                  <a:pt x="6497" y="1192"/>
                </a:cubicBezTo>
                <a:cubicBezTo>
                  <a:pt x="6481" y="1192"/>
                  <a:pt x="6481" y="1192"/>
                  <a:pt x="6481" y="1208"/>
                </a:cubicBezTo>
                <a:lnTo>
                  <a:pt x="6465" y="1208"/>
                </a:lnTo>
                <a:cubicBezTo>
                  <a:pt x="6465" y="1208"/>
                  <a:pt x="6465" y="1208"/>
                  <a:pt x="6448" y="1208"/>
                </a:cubicBezTo>
                <a:lnTo>
                  <a:pt x="6432" y="1224"/>
                </a:lnTo>
                <a:lnTo>
                  <a:pt x="6432" y="1224"/>
                </a:lnTo>
                <a:cubicBezTo>
                  <a:pt x="6415" y="1224"/>
                  <a:pt x="6415" y="1224"/>
                  <a:pt x="6415" y="1224"/>
                </a:cubicBezTo>
                <a:lnTo>
                  <a:pt x="6415" y="1224"/>
                </a:lnTo>
                <a:cubicBezTo>
                  <a:pt x="6415" y="1240"/>
                  <a:pt x="6415" y="1240"/>
                  <a:pt x="6415" y="1240"/>
                </a:cubicBezTo>
                <a:cubicBezTo>
                  <a:pt x="6399" y="1240"/>
                  <a:pt x="6399" y="1240"/>
                  <a:pt x="6399" y="1240"/>
                </a:cubicBezTo>
                <a:cubicBezTo>
                  <a:pt x="6383" y="1240"/>
                  <a:pt x="6383" y="1240"/>
                  <a:pt x="6383" y="1240"/>
                </a:cubicBezTo>
                <a:cubicBezTo>
                  <a:pt x="6367" y="1240"/>
                  <a:pt x="6367" y="1240"/>
                  <a:pt x="6367" y="1240"/>
                </a:cubicBezTo>
                <a:cubicBezTo>
                  <a:pt x="6350" y="1257"/>
                  <a:pt x="6350" y="1257"/>
                  <a:pt x="6350" y="1257"/>
                </a:cubicBezTo>
                <a:cubicBezTo>
                  <a:pt x="6334" y="1257"/>
                  <a:pt x="6334" y="1257"/>
                  <a:pt x="6334" y="1257"/>
                </a:cubicBezTo>
                <a:cubicBezTo>
                  <a:pt x="6302" y="1273"/>
                  <a:pt x="6302" y="1273"/>
                  <a:pt x="6302" y="1273"/>
                </a:cubicBezTo>
                <a:cubicBezTo>
                  <a:pt x="6285" y="1273"/>
                  <a:pt x="6285" y="1273"/>
                  <a:pt x="6285" y="1273"/>
                </a:cubicBezTo>
                <a:cubicBezTo>
                  <a:pt x="6252" y="1290"/>
                  <a:pt x="6236" y="1290"/>
                  <a:pt x="6203" y="1306"/>
                </a:cubicBezTo>
                <a:cubicBezTo>
                  <a:pt x="6187" y="1306"/>
                  <a:pt x="6154" y="1322"/>
                  <a:pt x="6122" y="1322"/>
                </a:cubicBezTo>
                <a:cubicBezTo>
                  <a:pt x="6106" y="1322"/>
                  <a:pt x="6073" y="1339"/>
                  <a:pt x="6040" y="1339"/>
                </a:cubicBezTo>
                <a:cubicBezTo>
                  <a:pt x="6007" y="1355"/>
                  <a:pt x="5991" y="1355"/>
                  <a:pt x="5958" y="1371"/>
                </a:cubicBezTo>
                <a:cubicBezTo>
                  <a:pt x="5910" y="1371"/>
                  <a:pt x="5910" y="1371"/>
                  <a:pt x="5910" y="1371"/>
                </a:cubicBezTo>
                <a:cubicBezTo>
                  <a:pt x="5893" y="1388"/>
                  <a:pt x="5893" y="1388"/>
                  <a:pt x="5893" y="1388"/>
                </a:cubicBezTo>
                <a:cubicBezTo>
                  <a:pt x="5877" y="1388"/>
                  <a:pt x="5877" y="1388"/>
                  <a:pt x="5861" y="1388"/>
                </a:cubicBezTo>
                <a:cubicBezTo>
                  <a:pt x="5828" y="1404"/>
                  <a:pt x="5828" y="1404"/>
                  <a:pt x="5828" y="1404"/>
                </a:cubicBezTo>
                <a:cubicBezTo>
                  <a:pt x="5779" y="1404"/>
                  <a:pt x="5779" y="1404"/>
                  <a:pt x="5779" y="1404"/>
                </a:cubicBezTo>
                <a:cubicBezTo>
                  <a:pt x="5730" y="1420"/>
                  <a:pt x="5730" y="1420"/>
                  <a:pt x="5730" y="1420"/>
                </a:cubicBezTo>
                <a:lnTo>
                  <a:pt x="5665" y="1436"/>
                </a:lnTo>
                <a:cubicBezTo>
                  <a:pt x="5632" y="1436"/>
                  <a:pt x="5632" y="1436"/>
                  <a:pt x="5632" y="1436"/>
                </a:cubicBezTo>
                <a:cubicBezTo>
                  <a:pt x="5583" y="1453"/>
                  <a:pt x="5583" y="1453"/>
                  <a:pt x="5583" y="1453"/>
                </a:cubicBezTo>
                <a:cubicBezTo>
                  <a:pt x="5550" y="1469"/>
                  <a:pt x="5518" y="1469"/>
                  <a:pt x="5485" y="1469"/>
                </a:cubicBezTo>
                <a:cubicBezTo>
                  <a:pt x="5453" y="1485"/>
                  <a:pt x="5420" y="1485"/>
                  <a:pt x="5387" y="1502"/>
                </a:cubicBezTo>
                <a:cubicBezTo>
                  <a:pt x="5354" y="1502"/>
                  <a:pt x="5322" y="1518"/>
                  <a:pt x="5289" y="1518"/>
                </a:cubicBezTo>
                <a:cubicBezTo>
                  <a:pt x="5257" y="1518"/>
                  <a:pt x="5224" y="1535"/>
                  <a:pt x="5191" y="1535"/>
                </a:cubicBezTo>
                <a:cubicBezTo>
                  <a:pt x="5159" y="1551"/>
                  <a:pt x="5126" y="1551"/>
                  <a:pt x="5093" y="1567"/>
                </a:cubicBezTo>
                <a:cubicBezTo>
                  <a:pt x="5044" y="1567"/>
                  <a:pt x="5012" y="1567"/>
                  <a:pt x="4979" y="1584"/>
                </a:cubicBezTo>
                <a:cubicBezTo>
                  <a:pt x="4946" y="1584"/>
                  <a:pt x="4914" y="1600"/>
                  <a:pt x="4881" y="1600"/>
                </a:cubicBezTo>
                <a:cubicBezTo>
                  <a:pt x="4848" y="1616"/>
                  <a:pt x="4799" y="1616"/>
                  <a:pt x="4767" y="1616"/>
                </a:cubicBezTo>
                <a:cubicBezTo>
                  <a:pt x="4669" y="1649"/>
                  <a:pt x="4669" y="1649"/>
                  <a:pt x="4669" y="1649"/>
                </a:cubicBezTo>
                <a:cubicBezTo>
                  <a:pt x="4555" y="1665"/>
                  <a:pt x="4555" y="1665"/>
                  <a:pt x="4555" y="1665"/>
                </a:cubicBezTo>
                <a:cubicBezTo>
                  <a:pt x="4343" y="1714"/>
                  <a:pt x="4343" y="1714"/>
                  <a:pt x="4343" y="1714"/>
                </a:cubicBezTo>
                <a:cubicBezTo>
                  <a:pt x="4212" y="1730"/>
                  <a:pt x="4212" y="1730"/>
                  <a:pt x="4212" y="1730"/>
                </a:cubicBezTo>
                <a:cubicBezTo>
                  <a:pt x="4163" y="1747"/>
                  <a:pt x="4163" y="1747"/>
                  <a:pt x="4163" y="1747"/>
                </a:cubicBezTo>
                <a:cubicBezTo>
                  <a:pt x="4147" y="1747"/>
                  <a:pt x="4147" y="1747"/>
                  <a:pt x="4147" y="1747"/>
                </a:cubicBezTo>
                <a:cubicBezTo>
                  <a:pt x="4098" y="1763"/>
                  <a:pt x="4098" y="1763"/>
                  <a:pt x="4098" y="1763"/>
                </a:cubicBezTo>
                <a:cubicBezTo>
                  <a:pt x="4081" y="1763"/>
                  <a:pt x="4065" y="1763"/>
                  <a:pt x="4065" y="1763"/>
                </a:cubicBezTo>
                <a:cubicBezTo>
                  <a:pt x="4048" y="1763"/>
                  <a:pt x="4032" y="1763"/>
                  <a:pt x="4032" y="1763"/>
                </a:cubicBezTo>
                <a:cubicBezTo>
                  <a:pt x="3967" y="1780"/>
                  <a:pt x="3967" y="1780"/>
                  <a:pt x="3967" y="1780"/>
                </a:cubicBezTo>
                <a:cubicBezTo>
                  <a:pt x="3951" y="1780"/>
                  <a:pt x="3951" y="1780"/>
                  <a:pt x="3951" y="1780"/>
                </a:cubicBezTo>
                <a:cubicBezTo>
                  <a:pt x="3869" y="1812"/>
                  <a:pt x="3869" y="1812"/>
                  <a:pt x="3869" y="1812"/>
                </a:cubicBezTo>
                <a:cubicBezTo>
                  <a:pt x="3853" y="1812"/>
                  <a:pt x="3853" y="1812"/>
                  <a:pt x="3853" y="1812"/>
                </a:cubicBezTo>
                <a:cubicBezTo>
                  <a:pt x="3771" y="1828"/>
                  <a:pt x="3771" y="1828"/>
                  <a:pt x="3771" y="1828"/>
                </a:cubicBezTo>
                <a:lnTo>
                  <a:pt x="3690" y="1845"/>
                </a:lnTo>
                <a:cubicBezTo>
                  <a:pt x="3673" y="1845"/>
                  <a:pt x="3673" y="1845"/>
                  <a:pt x="3673" y="1861"/>
                </a:cubicBezTo>
                <a:cubicBezTo>
                  <a:pt x="3608" y="1861"/>
                  <a:pt x="3608" y="1861"/>
                  <a:pt x="3608" y="1861"/>
                </a:cubicBezTo>
                <a:lnTo>
                  <a:pt x="3591" y="1877"/>
                </a:lnTo>
                <a:cubicBezTo>
                  <a:pt x="3575" y="1877"/>
                  <a:pt x="3575" y="1877"/>
                  <a:pt x="3575" y="1877"/>
                </a:cubicBezTo>
                <a:cubicBezTo>
                  <a:pt x="3542" y="1893"/>
                  <a:pt x="3526" y="1893"/>
                  <a:pt x="3510" y="1893"/>
                </a:cubicBezTo>
                <a:cubicBezTo>
                  <a:pt x="3477" y="1910"/>
                  <a:pt x="3461" y="1910"/>
                  <a:pt x="3445" y="1910"/>
                </a:cubicBezTo>
                <a:cubicBezTo>
                  <a:pt x="3412" y="1926"/>
                  <a:pt x="3396" y="1926"/>
                  <a:pt x="3379" y="1942"/>
                </a:cubicBezTo>
                <a:cubicBezTo>
                  <a:pt x="3346" y="1942"/>
                  <a:pt x="3330" y="1942"/>
                  <a:pt x="3314" y="1959"/>
                </a:cubicBezTo>
                <a:cubicBezTo>
                  <a:pt x="3298" y="1959"/>
                  <a:pt x="3265" y="1975"/>
                  <a:pt x="3249" y="1975"/>
                </a:cubicBezTo>
                <a:cubicBezTo>
                  <a:pt x="3233" y="1992"/>
                  <a:pt x="3200" y="1992"/>
                  <a:pt x="3183" y="1992"/>
                </a:cubicBezTo>
                <a:cubicBezTo>
                  <a:pt x="3167" y="2008"/>
                  <a:pt x="3134" y="2008"/>
                  <a:pt x="3118" y="2024"/>
                </a:cubicBezTo>
                <a:cubicBezTo>
                  <a:pt x="3101" y="2024"/>
                  <a:pt x="3085" y="2041"/>
                  <a:pt x="3053" y="2041"/>
                </a:cubicBezTo>
                <a:cubicBezTo>
                  <a:pt x="3020" y="2057"/>
                  <a:pt x="3020" y="2057"/>
                  <a:pt x="3020" y="2057"/>
                </a:cubicBezTo>
                <a:cubicBezTo>
                  <a:pt x="3004" y="2057"/>
                  <a:pt x="3004" y="2057"/>
                  <a:pt x="3004" y="2073"/>
                </a:cubicBezTo>
                <a:cubicBezTo>
                  <a:pt x="2938" y="2089"/>
                  <a:pt x="2938" y="2089"/>
                  <a:pt x="2938" y="2089"/>
                </a:cubicBezTo>
                <a:cubicBezTo>
                  <a:pt x="2906" y="2106"/>
                  <a:pt x="2906" y="2106"/>
                  <a:pt x="2906" y="2106"/>
                </a:cubicBezTo>
                <a:cubicBezTo>
                  <a:pt x="2889" y="2106"/>
                  <a:pt x="2889" y="2106"/>
                  <a:pt x="2873" y="2122"/>
                </a:cubicBezTo>
                <a:cubicBezTo>
                  <a:pt x="2873" y="2122"/>
                  <a:pt x="2857" y="2122"/>
                  <a:pt x="2841" y="2122"/>
                </a:cubicBezTo>
                <a:cubicBezTo>
                  <a:pt x="2841" y="2138"/>
                  <a:pt x="2824" y="2138"/>
                  <a:pt x="2824" y="2138"/>
                </a:cubicBezTo>
                <a:cubicBezTo>
                  <a:pt x="2792" y="2155"/>
                  <a:pt x="2775" y="2155"/>
                  <a:pt x="2759" y="2171"/>
                </a:cubicBezTo>
                <a:cubicBezTo>
                  <a:pt x="2743" y="2171"/>
                  <a:pt x="2726" y="2187"/>
                  <a:pt x="2710" y="2187"/>
                </a:cubicBezTo>
                <a:cubicBezTo>
                  <a:pt x="2677" y="2204"/>
                  <a:pt x="2661" y="2204"/>
                  <a:pt x="2645" y="2220"/>
                </a:cubicBezTo>
                <a:cubicBezTo>
                  <a:pt x="2628" y="2237"/>
                  <a:pt x="2612" y="2237"/>
                  <a:pt x="2596" y="2253"/>
                </a:cubicBezTo>
                <a:cubicBezTo>
                  <a:pt x="2580" y="2253"/>
                  <a:pt x="2563" y="2269"/>
                  <a:pt x="2530" y="2269"/>
                </a:cubicBezTo>
                <a:cubicBezTo>
                  <a:pt x="2514" y="2285"/>
                  <a:pt x="2498" y="2302"/>
                  <a:pt x="2481" y="2302"/>
                </a:cubicBezTo>
                <a:cubicBezTo>
                  <a:pt x="2465" y="2318"/>
                  <a:pt x="2449" y="2318"/>
                  <a:pt x="2432" y="2334"/>
                </a:cubicBezTo>
                <a:cubicBezTo>
                  <a:pt x="2416" y="2350"/>
                  <a:pt x="2400" y="2350"/>
                  <a:pt x="2384" y="2367"/>
                </a:cubicBezTo>
                <a:cubicBezTo>
                  <a:pt x="2367" y="2367"/>
                  <a:pt x="2351" y="2383"/>
                  <a:pt x="2335" y="2400"/>
                </a:cubicBezTo>
                <a:cubicBezTo>
                  <a:pt x="2318" y="2400"/>
                  <a:pt x="2302" y="2416"/>
                  <a:pt x="2285" y="2432"/>
                </a:cubicBezTo>
                <a:cubicBezTo>
                  <a:pt x="2269" y="2432"/>
                  <a:pt x="2269" y="2449"/>
                  <a:pt x="2253" y="2449"/>
                </a:cubicBezTo>
                <a:cubicBezTo>
                  <a:pt x="2236" y="2465"/>
                  <a:pt x="2220" y="2481"/>
                  <a:pt x="2204" y="2481"/>
                </a:cubicBezTo>
                <a:cubicBezTo>
                  <a:pt x="2188" y="2498"/>
                  <a:pt x="2171" y="2514"/>
                  <a:pt x="2155" y="2514"/>
                </a:cubicBezTo>
                <a:cubicBezTo>
                  <a:pt x="2155" y="2530"/>
                  <a:pt x="2139" y="2546"/>
                  <a:pt x="2122" y="2546"/>
                </a:cubicBezTo>
                <a:cubicBezTo>
                  <a:pt x="2106" y="2563"/>
                  <a:pt x="2106" y="2579"/>
                  <a:pt x="2090" y="2579"/>
                </a:cubicBezTo>
                <a:cubicBezTo>
                  <a:pt x="2073" y="2595"/>
                  <a:pt x="2057" y="2612"/>
                  <a:pt x="2057" y="2612"/>
                </a:cubicBezTo>
                <a:cubicBezTo>
                  <a:pt x="2040" y="2628"/>
                  <a:pt x="2024" y="2645"/>
                  <a:pt x="2008" y="2645"/>
                </a:cubicBezTo>
                <a:cubicBezTo>
                  <a:pt x="2008" y="2661"/>
                  <a:pt x="1992" y="2677"/>
                  <a:pt x="1992" y="2677"/>
                </a:cubicBezTo>
                <a:cubicBezTo>
                  <a:pt x="1975" y="2694"/>
                  <a:pt x="1959" y="2710"/>
                  <a:pt x="1959" y="2710"/>
                </a:cubicBezTo>
                <a:cubicBezTo>
                  <a:pt x="1943" y="2726"/>
                  <a:pt x="1927" y="2742"/>
                  <a:pt x="1927" y="2742"/>
                </a:cubicBezTo>
                <a:cubicBezTo>
                  <a:pt x="1910" y="2759"/>
                  <a:pt x="1910" y="2775"/>
                  <a:pt x="1894" y="2775"/>
                </a:cubicBezTo>
                <a:cubicBezTo>
                  <a:pt x="1894" y="2791"/>
                  <a:pt x="1877" y="2808"/>
                  <a:pt x="1877" y="2808"/>
                </a:cubicBezTo>
                <a:cubicBezTo>
                  <a:pt x="1861" y="2824"/>
                  <a:pt x="1861" y="2840"/>
                  <a:pt x="1845" y="2840"/>
                </a:cubicBezTo>
                <a:cubicBezTo>
                  <a:pt x="1845" y="2857"/>
                  <a:pt x="1828" y="2873"/>
                  <a:pt x="1828" y="2890"/>
                </a:cubicBezTo>
                <a:cubicBezTo>
                  <a:pt x="1812" y="2906"/>
                  <a:pt x="1796" y="2922"/>
                  <a:pt x="1796" y="2955"/>
                </a:cubicBezTo>
                <a:cubicBezTo>
                  <a:pt x="1779" y="2971"/>
                  <a:pt x="1763" y="2987"/>
                  <a:pt x="1763" y="3020"/>
                </a:cubicBezTo>
                <a:cubicBezTo>
                  <a:pt x="1747" y="3036"/>
                  <a:pt x="1747" y="3069"/>
                  <a:pt x="1731" y="3085"/>
                </a:cubicBezTo>
                <a:cubicBezTo>
                  <a:pt x="1731" y="3102"/>
                  <a:pt x="1731" y="3134"/>
                  <a:pt x="1714" y="3151"/>
                </a:cubicBezTo>
                <a:cubicBezTo>
                  <a:pt x="1714" y="3167"/>
                  <a:pt x="1714" y="3167"/>
                  <a:pt x="1714" y="3183"/>
                </a:cubicBezTo>
                <a:cubicBezTo>
                  <a:pt x="1714" y="3199"/>
                  <a:pt x="1714" y="3199"/>
                  <a:pt x="1714" y="3216"/>
                </a:cubicBezTo>
                <a:cubicBezTo>
                  <a:pt x="1714" y="3232"/>
                  <a:pt x="1714" y="3248"/>
                  <a:pt x="1698" y="3248"/>
                </a:cubicBezTo>
                <a:cubicBezTo>
                  <a:pt x="1698" y="3265"/>
                  <a:pt x="1698" y="3281"/>
                  <a:pt x="1698" y="3281"/>
                </a:cubicBezTo>
                <a:cubicBezTo>
                  <a:pt x="1698" y="3298"/>
                  <a:pt x="1698" y="3314"/>
                  <a:pt x="1698" y="3314"/>
                </a:cubicBezTo>
                <a:cubicBezTo>
                  <a:pt x="1698" y="3330"/>
                  <a:pt x="1698" y="3347"/>
                  <a:pt x="1698" y="3347"/>
                </a:cubicBezTo>
                <a:cubicBezTo>
                  <a:pt x="1714" y="3363"/>
                  <a:pt x="1714" y="3379"/>
                  <a:pt x="1714" y="3379"/>
                </a:cubicBezTo>
                <a:cubicBezTo>
                  <a:pt x="1714" y="3395"/>
                  <a:pt x="1714" y="3412"/>
                  <a:pt x="1714" y="3412"/>
                </a:cubicBezTo>
                <a:cubicBezTo>
                  <a:pt x="1714" y="3428"/>
                  <a:pt x="1714" y="3428"/>
                  <a:pt x="1714" y="3444"/>
                </a:cubicBezTo>
                <a:cubicBezTo>
                  <a:pt x="1714" y="3444"/>
                  <a:pt x="1714" y="3444"/>
                  <a:pt x="1714" y="3460"/>
                </a:cubicBezTo>
                <a:lnTo>
                  <a:pt x="1731" y="3476"/>
                </a:lnTo>
                <a:lnTo>
                  <a:pt x="1731" y="3492"/>
                </a:lnTo>
                <a:lnTo>
                  <a:pt x="1731" y="3509"/>
                </a:lnTo>
                <a:lnTo>
                  <a:pt x="1731" y="3525"/>
                </a:lnTo>
                <a:cubicBezTo>
                  <a:pt x="1747" y="3525"/>
                  <a:pt x="1747" y="3525"/>
                  <a:pt x="1747" y="3541"/>
                </a:cubicBezTo>
                <a:lnTo>
                  <a:pt x="1747" y="3541"/>
                </a:lnTo>
                <a:cubicBezTo>
                  <a:pt x="1747" y="3558"/>
                  <a:pt x="1747" y="3574"/>
                  <a:pt x="1763" y="3574"/>
                </a:cubicBezTo>
                <a:cubicBezTo>
                  <a:pt x="1763" y="3590"/>
                  <a:pt x="1763" y="3607"/>
                  <a:pt x="1779" y="3607"/>
                </a:cubicBezTo>
                <a:cubicBezTo>
                  <a:pt x="1779" y="3623"/>
                  <a:pt x="1779" y="3639"/>
                  <a:pt x="1779" y="3639"/>
                </a:cubicBezTo>
                <a:cubicBezTo>
                  <a:pt x="1796" y="3655"/>
                  <a:pt x="1796" y="3672"/>
                  <a:pt x="1796" y="3672"/>
                </a:cubicBezTo>
                <a:cubicBezTo>
                  <a:pt x="1812" y="3704"/>
                  <a:pt x="1828" y="3721"/>
                  <a:pt x="1845" y="3737"/>
                </a:cubicBezTo>
                <a:cubicBezTo>
                  <a:pt x="1845" y="3770"/>
                  <a:pt x="1861" y="3786"/>
                  <a:pt x="1877" y="3803"/>
                </a:cubicBezTo>
                <a:cubicBezTo>
                  <a:pt x="1894" y="3835"/>
                  <a:pt x="1910" y="3851"/>
                  <a:pt x="1927" y="3868"/>
                </a:cubicBezTo>
                <a:cubicBezTo>
                  <a:pt x="1943" y="3900"/>
                  <a:pt x="1959" y="3917"/>
                  <a:pt x="1992" y="3933"/>
                </a:cubicBezTo>
                <a:cubicBezTo>
                  <a:pt x="2024" y="3982"/>
                  <a:pt x="2073" y="4015"/>
                  <a:pt x="2106" y="4064"/>
                </a:cubicBezTo>
                <a:cubicBezTo>
                  <a:pt x="2155" y="4096"/>
                  <a:pt x="2220" y="4145"/>
                  <a:pt x="2269" y="4178"/>
                </a:cubicBezTo>
                <a:cubicBezTo>
                  <a:pt x="2335" y="4227"/>
                  <a:pt x="2384" y="4260"/>
                  <a:pt x="2465" y="4308"/>
                </a:cubicBezTo>
                <a:cubicBezTo>
                  <a:pt x="2530" y="4341"/>
                  <a:pt x="2596" y="4374"/>
                  <a:pt x="2677" y="4407"/>
                </a:cubicBezTo>
                <a:cubicBezTo>
                  <a:pt x="2726" y="4439"/>
                  <a:pt x="2726" y="4439"/>
                  <a:pt x="2726" y="4439"/>
                </a:cubicBezTo>
                <a:cubicBezTo>
                  <a:pt x="2759" y="4456"/>
                  <a:pt x="2759" y="4456"/>
                  <a:pt x="2759" y="4456"/>
                </a:cubicBezTo>
                <a:cubicBezTo>
                  <a:pt x="2824" y="4472"/>
                  <a:pt x="2824" y="4472"/>
                  <a:pt x="2824" y="4472"/>
                </a:cubicBezTo>
                <a:cubicBezTo>
                  <a:pt x="2824" y="4472"/>
                  <a:pt x="2824" y="4472"/>
                  <a:pt x="2841" y="4488"/>
                </a:cubicBezTo>
                <a:cubicBezTo>
                  <a:pt x="2841" y="4488"/>
                  <a:pt x="2841" y="4488"/>
                  <a:pt x="2857" y="4488"/>
                </a:cubicBezTo>
                <a:cubicBezTo>
                  <a:pt x="2922" y="4504"/>
                  <a:pt x="2922" y="4504"/>
                  <a:pt x="2922" y="4504"/>
                </a:cubicBezTo>
                <a:cubicBezTo>
                  <a:pt x="2938" y="4521"/>
                  <a:pt x="2955" y="4521"/>
                  <a:pt x="2988" y="4537"/>
                </a:cubicBezTo>
                <a:cubicBezTo>
                  <a:pt x="3004" y="4537"/>
                  <a:pt x="3020" y="4553"/>
                  <a:pt x="3053" y="4553"/>
                </a:cubicBezTo>
                <a:cubicBezTo>
                  <a:pt x="3069" y="4570"/>
                  <a:pt x="3101" y="4570"/>
                  <a:pt x="3118" y="4586"/>
                </a:cubicBezTo>
                <a:cubicBezTo>
                  <a:pt x="3134" y="4586"/>
                  <a:pt x="3167" y="4602"/>
                  <a:pt x="3183" y="4602"/>
                </a:cubicBezTo>
                <a:cubicBezTo>
                  <a:pt x="3216" y="4619"/>
                  <a:pt x="3216" y="4619"/>
                  <a:pt x="3216" y="4619"/>
                </a:cubicBezTo>
                <a:cubicBezTo>
                  <a:pt x="3298" y="4635"/>
                  <a:pt x="3298" y="4635"/>
                  <a:pt x="3298" y="4635"/>
                </a:cubicBezTo>
                <a:lnTo>
                  <a:pt x="3314" y="4635"/>
                </a:lnTo>
                <a:cubicBezTo>
                  <a:pt x="3330" y="4635"/>
                  <a:pt x="3330" y="4635"/>
                  <a:pt x="3330" y="4652"/>
                </a:cubicBezTo>
                <a:cubicBezTo>
                  <a:pt x="3379" y="4652"/>
                  <a:pt x="3379" y="4652"/>
                  <a:pt x="3379" y="4652"/>
                </a:cubicBezTo>
                <a:cubicBezTo>
                  <a:pt x="3379" y="4652"/>
                  <a:pt x="3396" y="4668"/>
                  <a:pt x="3412" y="4668"/>
                </a:cubicBezTo>
                <a:cubicBezTo>
                  <a:pt x="3428" y="4668"/>
                  <a:pt x="3428" y="4668"/>
                  <a:pt x="3445" y="4668"/>
                </a:cubicBezTo>
                <a:cubicBezTo>
                  <a:pt x="3461" y="4668"/>
                  <a:pt x="3477" y="4684"/>
                  <a:pt x="3494" y="4684"/>
                </a:cubicBezTo>
                <a:cubicBezTo>
                  <a:pt x="3494" y="4684"/>
                  <a:pt x="3510" y="4684"/>
                  <a:pt x="3526" y="4684"/>
                </a:cubicBezTo>
                <a:cubicBezTo>
                  <a:pt x="3542" y="4700"/>
                  <a:pt x="3559" y="4700"/>
                  <a:pt x="3559" y="4700"/>
                </a:cubicBezTo>
                <a:cubicBezTo>
                  <a:pt x="3575" y="4700"/>
                  <a:pt x="3591" y="4700"/>
                  <a:pt x="3608" y="4700"/>
                </a:cubicBezTo>
                <a:cubicBezTo>
                  <a:pt x="3641" y="4717"/>
                  <a:pt x="3641" y="4717"/>
                  <a:pt x="3641" y="4717"/>
                </a:cubicBezTo>
                <a:cubicBezTo>
                  <a:pt x="3657" y="4717"/>
                  <a:pt x="3673" y="4717"/>
                  <a:pt x="3690" y="4717"/>
                </a:cubicBezTo>
                <a:cubicBezTo>
                  <a:pt x="3706" y="4733"/>
                  <a:pt x="3706" y="4733"/>
                  <a:pt x="3722" y="4733"/>
                </a:cubicBezTo>
                <a:cubicBezTo>
                  <a:pt x="3738" y="4733"/>
                  <a:pt x="3755" y="4733"/>
                  <a:pt x="3771" y="4733"/>
                </a:cubicBezTo>
                <a:cubicBezTo>
                  <a:pt x="3787" y="4749"/>
                  <a:pt x="3787" y="4749"/>
                  <a:pt x="3803" y="4749"/>
                </a:cubicBezTo>
                <a:cubicBezTo>
                  <a:pt x="3820" y="4749"/>
                  <a:pt x="3836" y="4749"/>
                  <a:pt x="3853" y="4749"/>
                </a:cubicBezTo>
                <a:cubicBezTo>
                  <a:pt x="3869" y="4749"/>
                  <a:pt x="3886" y="4765"/>
                  <a:pt x="3886" y="4765"/>
                </a:cubicBezTo>
                <a:cubicBezTo>
                  <a:pt x="3902" y="4765"/>
                  <a:pt x="3918" y="4765"/>
                  <a:pt x="3934" y="4765"/>
                </a:cubicBezTo>
                <a:cubicBezTo>
                  <a:pt x="3983" y="4782"/>
                  <a:pt x="3983" y="4782"/>
                  <a:pt x="3983" y="4782"/>
                </a:cubicBezTo>
                <a:lnTo>
                  <a:pt x="3999" y="4782"/>
                </a:lnTo>
                <a:lnTo>
                  <a:pt x="4016" y="4782"/>
                </a:lnTo>
                <a:cubicBezTo>
                  <a:pt x="4098" y="4798"/>
                  <a:pt x="4098" y="4798"/>
                  <a:pt x="4098" y="4798"/>
                </a:cubicBezTo>
                <a:cubicBezTo>
                  <a:pt x="4098" y="4798"/>
                  <a:pt x="4098" y="4798"/>
                  <a:pt x="4114" y="4798"/>
                </a:cubicBezTo>
                <a:cubicBezTo>
                  <a:pt x="4147" y="4798"/>
                  <a:pt x="4147" y="4798"/>
                  <a:pt x="4147" y="4798"/>
                </a:cubicBezTo>
                <a:cubicBezTo>
                  <a:pt x="4163" y="4798"/>
                  <a:pt x="4163" y="4798"/>
                  <a:pt x="4179" y="4798"/>
                </a:cubicBezTo>
                <a:cubicBezTo>
                  <a:pt x="4195" y="4798"/>
                  <a:pt x="4195" y="4798"/>
                  <a:pt x="4195" y="4798"/>
                </a:cubicBezTo>
                <a:cubicBezTo>
                  <a:pt x="4212" y="4798"/>
                  <a:pt x="4212" y="4798"/>
                  <a:pt x="4212" y="4798"/>
                </a:cubicBezTo>
                <a:cubicBezTo>
                  <a:pt x="4228" y="4814"/>
                  <a:pt x="4228" y="4814"/>
                  <a:pt x="4244" y="4814"/>
                </a:cubicBezTo>
                <a:cubicBezTo>
                  <a:pt x="4326" y="4814"/>
                  <a:pt x="4326" y="4814"/>
                  <a:pt x="4326" y="4814"/>
                </a:cubicBezTo>
                <a:cubicBezTo>
                  <a:pt x="4343" y="4814"/>
                  <a:pt x="4343" y="4814"/>
                  <a:pt x="4359" y="4814"/>
                </a:cubicBezTo>
                <a:lnTo>
                  <a:pt x="4375" y="4814"/>
                </a:lnTo>
                <a:cubicBezTo>
                  <a:pt x="4473" y="4831"/>
                  <a:pt x="4473" y="4831"/>
                  <a:pt x="4473" y="4831"/>
                </a:cubicBezTo>
                <a:cubicBezTo>
                  <a:pt x="4506" y="4831"/>
                  <a:pt x="4506" y="4831"/>
                  <a:pt x="4506" y="4831"/>
                </a:cubicBezTo>
                <a:cubicBezTo>
                  <a:pt x="4538" y="4831"/>
                  <a:pt x="4571" y="4831"/>
                  <a:pt x="4603" y="4831"/>
                </a:cubicBezTo>
                <a:cubicBezTo>
                  <a:pt x="4636" y="4847"/>
                  <a:pt x="4669" y="4847"/>
                  <a:pt x="4701" y="4847"/>
                </a:cubicBezTo>
                <a:cubicBezTo>
                  <a:pt x="4734" y="4847"/>
                  <a:pt x="4767" y="4847"/>
                  <a:pt x="4799" y="4847"/>
                </a:cubicBezTo>
                <a:cubicBezTo>
                  <a:pt x="4832" y="4847"/>
                  <a:pt x="4848" y="4847"/>
                  <a:pt x="4881" y="4847"/>
                </a:cubicBezTo>
                <a:cubicBezTo>
                  <a:pt x="4897" y="4847"/>
                  <a:pt x="4930" y="4847"/>
                  <a:pt x="4930" y="4847"/>
                </a:cubicBezTo>
                <a:cubicBezTo>
                  <a:pt x="4930" y="4847"/>
                  <a:pt x="4946" y="4847"/>
                  <a:pt x="4963" y="4847"/>
                </a:cubicBezTo>
                <a:lnTo>
                  <a:pt x="4979" y="4847"/>
                </a:lnTo>
                <a:cubicBezTo>
                  <a:pt x="5077" y="4847"/>
                  <a:pt x="5077" y="4847"/>
                  <a:pt x="5077" y="4847"/>
                </a:cubicBezTo>
                <a:cubicBezTo>
                  <a:pt x="5093" y="4847"/>
                  <a:pt x="5093" y="4847"/>
                  <a:pt x="5093" y="4847"/>
                </a:cubicBezTo>
                <a:cubicBezTo>
                  <a:pt x="5109" y="4847"/>
                  <a:pt x="5109" y="4847"/>
                  <a:pt x="5109" y="4847"/>
                </a:cubicBezTo>
                <a:lnTo>
                  <a:pt x="5126" y="4847"/>
                </a:lnTo>
                <a:cubicBezTo>
                  <a:pt x="5224" y="4847"/>
                  <a:pt x="5224" y="4847"/>
                  <a:pt x="5224" y="4847"/>
                </a:cubicBezTo>
                <a:cubicBezTo>
                  <a:pt x="5273" y="4847"/>
                  <a:pt x="5273" y="4847"/>
                  <a:pt x="5273" y="4847"/>
                </a:cubicBezTo>
                <a:cubicBezTo>
                  <a:pt x="5305" y="4847"/>
                  <a:pt x="5338" y="4847"/>
                  <a:pt x="5371" y="4847"/>
                </a:cubicBezTo>
                <a:cubicBezTo>
                  <a:pt x="5404" y="4847"/>
                  <a:pt x="5436" y="4847"/>
                  <a:pt x="5469" y="4847"/>
                </a:cubicBezTo>
                <a:cubicBezTo>
                  <a:pt x="5501" y="4847"/>
                  <a:pt x="5534" y="4847"/>
                  <a:pt x="5567" y="4847"/>
                </a:cubicBezTo>
                <a:cubicBezTo>
                  <a:pt x="5599" y="4847"/>
                  <a:pt x="5632" y="4831"/>
                  <a:pt x="5665" y="4831"/>
                </a:cubicBezTo>
                <a:cubicBezTo>
                  <a:pt x="5681" y="4831"/>
                  <a:pt x="5681" y="4831"/>
                  <a:pt x="5681" y="4831"/>
                </a:cubicBezTo>
                <a:lnTo>
                  <a:pt x="5730" y="4831"/>
                </a:lnTo>
                <a:cubicBezTo>
                  <a:pt x="5746" y="4831"/>
                  <a:pt x="5746" y="4831"/>
                  <a:pt x="5746" y="4831"/>
                </a:cubicBezTo>
                <a:cubicBezTo>
                  <a:pt x="5844" y="4831"/>
                  <a:pt x="5844" y="4831"/>
                  <a:pt x="5844" y="4831"/>
                </a:cubicBezTo>
                <a:cubicBezTo>
                  <a:pt x="5861" y="4814"/>
                  <a:pt x="5861" y="4814"/>
                  <a:pt x="5877" y="4814"/>
                </a:cubicBezTo>
                <a:lnTo>
                  <a:pt x="5893" y="4814"/>
                </a:lnTo>
                <a:cubicBezTo>
                  <a:pt x="5926" y="4814"/>
                  <a:pt x="5926" y="4814"/>
                  <a:pt x="5926" y="4814"/>
                </a:cubicBezTo>
                <a:lnTo>
                  <a:pt x="5942" y="4814"/>
                </a:lnTo>
                <a:cubicBezTo>
                  <a:pt x="5991" y="4814"/>
                  <a:pt x="5991" y="4814"/>
                  <a:pt x="5991" y="4814"/>
                </a:cubicBezTo>
                <a:cubicBezTo>
                  <a:pt x="6007" y="4814"/>
                  <a:pt x="6007" y="4814"/>
                  <a:pt x="6007" y="4814"/>
                </a:cubicBezTo>
                <a:cubicBezTo>
                  <a:pt x="6040" y="4798"/>
                  <a:pt x="6040" y="4798"/>
                  <a:pt x="6040" y="4798"/>
                </a:cubicBezTo>
                <a:cubicBezTo>
                  <a:pt x="6106" y="4798"/>
                  <a:pt x="6171" y="4798"/>
                  <a:pt x="6236" y="4782"/>
                </a:cubicBezTo>
                <a:cubicBezTo>
                  <a:pt x="6302" y="4782"/>
                  <a:pt x="6367" y="4765"/>
                  <a:pt x="6432" y="4749"/>
                </a:cubicBezTo>
                <a:cubicBezTo>
                  <a:pt x="6481" y="4749"/>
                  <a:pt x="6546" y="4733"/>
                  <a:pt x="6611" y="4733"/>
                </a:cubicBezTo>
                <a:cubicBezTo>
                  <a:pt x="6677" y="4717"/>
                  <a:pt x="6742" y="4700"/>
                  <a:pt x="6791" y="4700"/>
                </a:cubicBezTo>
                <a:cubicBezTo>
                  <a:pt x="6889" y="4668"/>
                  <a:pt x="6889" y="4668"/>
                  <a:pt x="6889" y="4668"/>
                </a:cubicBezTo>
                <a:lnTo>
                  <a:pt x="6905" y="4668"/>
                </a:lnTo>
                <a:cubicBezTo>
                  <a:pt x="6971" y="4652"/>
                  <a:pt x="6971" y="4652"/>
                  <a:pt x="6971" y="4652"/>
                </a:cubicBezTo>
                <a:cubicBezTo>
                  <a:pt x="7020" y="4652"/>
                  <a:pt x="7020" y="4652"/>
                  <a:pt x="7020" y="4652"/>
                </a:cubicBezTo>
                <a:cubicBezTo>
                  <a:pt x="7101" y="4635"/>
                  <a:pt x="7101" y="4635"/>
                  <a:pt x="7101" y="4635"/>
                </a:cubicBezTo>
                <a:cubicBezTo>
                  <a:pt x="7101" y="4635"/>
                  <a:pt x="7118" y="4619"/>
                  <a:pt x="7134" y="4619"/>
                </a:cubicBezTo>
                <a:lnTo>
                  <a:pt x="7150" y="4619"/>
                </a:lnTo>
                <a:cubicBezTo>
                  <a:pt x="7183" y="4602"/>
                  <a:pt x="7216" y="4602"/>
                  <a:pt x="7248" y="4586"/>
                </a:cubicBezTo>
                <a:cubicBezTo>
                  <a:pt x="7264" y="4586"/>
                  <a:pt x="7297" y="4586"/>
                  <a:pt x="7330" y="4570"/>
                </a:cubicBezTo>
                <a:cubicBezTo>
                  <a:pt x="7363" y="4570"/>
                  <a:pt x="7379" y="4553"/>
                  <a:pt x="7412" y="4553"/>
                </a:cubicBezTo>
                <a:cubicBezTo>
                  <a:pt x="7444" y="4537"/>
                  <a:pt x="7460" y="4537"/>
                  <a:pt x="7493" y="4521"/>
                </a:cubicBezTo>
                <a:cubicBezTo>
                  <a:pt x="7575" y="4504"/>
                  <a:pt x="7575" y="4504"/>
                  <a:pt x="7575" y="4504"/>
                </a:cubicBezTo>
                <a:cubicBezTo>
                  <a:pt x="7608" y="4488"/>
                  <a:pt x="7608" y="4488"/>
                  <a:pt x="7608" y="4488"/>
                </a:cubicBezTo>
                <a:cubicBezTo>
                  <a:pt x="7608" y="4488"/>
                  <a:pt x="7608" y="4488"/>
                  <a:pt x="7624" y="4488"/>
                </a:cubicBezTo>
                <a:cubicBezTo>
                  <a:pt x="7656" y="4472"/>
                  <a:pt x="7656" y="4472"/>
                  <a:pt x="7656" y="4472"/>
                </a:cubicBezTo>
                <a:cubicBezTo>
                  <a:pt x="7689" y="4456"/>
                  <a:pt x="7689" y="4456"/>
                  <a:pt x="7689" y="4456"/>
                </a:cubicBezTo>
                <a:cubicBezTo>
                  <a:pt x="7705" y="4456"/>
                  <a:pt x="7705" y="4456"/>
                  <a:pt x="7721" y="4456"/>
                </a:cubicBezTo>
                <a:cubicBezTo>
                  <a:pt x="7721" y="4456"/>
                  <a:pt x="7721" y="4456"/>
                  <a:pt x="7738" y="4456"/>
                </a:cubicBezTo>
                <a:cubicBezTo>
                  <a:pt x="7820" y="4423"/>
                  <a:pt x="7820" y="4423"/>
                  <a:pt x="7820" y="4423"/>
                </a:cubicBezTo>
                <a:cubicBezTo>
                  <a:pt x="7836" y="4423"/>
                  <a:pt x="7869" y="4407"/>
                  <a:pt x="7885" y="4390"/>
                </a:cubicBezTo>
                <a:cubicBezTo>
                  <a:pt x="7917" y="4390"/>
                  <a:pt x="7934" y="4374"/>
                  <a:pt x="7966" y="4374"/>
                </a:cubicBezTo>
                <a:cubicBezTo>
                  <a:pt x="7983" y="4357"/>
                  <a:pt x="8015" y="4357"/>
                  <a:pt x="8032" y="4341"/>
                </a:cubicBezTo>
                <a:cubicBezTo>
                  <a:pt x="8065" y="4341"/>
                  <a:pt x="8081" y="4325"/>
                  <a:pt x="8113" y="4308"/>
                </a:cubicBezTo>
                <a:cubicBezTo>
                  <a:pt x="8162" y="4292"/>
                  <a:pt x="8211" y="4276"/>
                  <a:pt x="8244" y="4260"/>
                </a:cubicBezTo>
                <a:cubicBezTo>
                  <a:pt x="8293" y="4243"/>
                  <a:pt x="8342" y="4211"/>
                  <a:pt x="8374" y="4194"/>
                </a:cubicBezTo>
                <a:cubicBezTo>
                  <a:pt x="8423" y="4178"/>
                  <a:pt x="8473" y="4162"/>
                  <a:pt x="8505" y="4145"/>
                </a:cubicBezTo>
                <a:cubicBezTo>
                  <a:pt x="8554" y="4112"/>
                  <a:pt x="8587" y="4096"/>
                  <a:pt x="8636" y="4080"/>
                </a:cubicBezTo>
                <a:cubicBezTo>
                  <a:pt x="8636" y="4080"/>
                  <a:pt x="8636" y="4064"/>
                  <a:pt x="8652" y="4064"/>
                </a:cubicBezTo>
                <a:lnTo>
                  <a:pt x="8652" y="4064"/>
                </a:lnTo>
                <a:cubicBezTo>
                  <a:pt x="8718" y="4031"/>
                  <a:pt x="8718" y="4031"/>
                  <a:pt x="8718" y="4031"/>
                </a:cubicBezTo>
                <a:lnTo>
                  <a:pt x="8718" y="4031"/>
                </a:lnTo>
                <a:cubicBezTo>
                  <a:pt x="8734" y="4031"/>
                  <a:pt x="8734" y="4015"/>
                  <a:pt x="8734" y="4015"/>
                </a:cubicBezTo>
                <a:cubicBezTo>
                  <a:pt x="8864" y="3949"/>
                  <a:pt x="8864" y="3949"/>
                  <a:pt x="8864" y="3949"/>
                </a:cubicBezTo>
                <a:cubicBezTo>
                  <a:pt x="8864" y="3933"/>
                  <a:pt x="8881" y="3933"/>
                  <a:pt x="8881" y="3933"/>
                </a:cubicBezTo>
                <a:cubicBezTo>
                  <a:pt x="8897" y="3917"/>
                  <a:pt x="8897" y="3917"/>
                  <a:pt x="8913" y="3917"/>
                </a:cubicBezTo>
                <a:cubicBezTo>
                  <a:pt x="8962" y="3884"/>
                  <a:pt x="8962" y="3884"/>
                  <a:pt x="8962" y="3884"/>
                </a:cubicBezTo>
                <a:lnTo>
                  <a:pt x="8962" y="3868"/>
                </a:lnTo>
                <a:cubicBezTo>
                  <a:pt x="8979" y="3868"/>
                  <a:pt x="8979" y="3868"/>
                  <a:pt x="8979" y="3868"/>
                </a:cubicBezTo>
                <a:lnTo>
                  <a:pt x="8979" y="3868"/>
                </a:lnTo>
                <a:lnTo>
                  <a:pt x="8979" y="3868"/>
                </a:lnTo>
                <a:cubicBezTo>
                  <a:pt x="9011" y="3835"/>
                  <a:pt x="9011" y="3835"/>
                  <a:pt x="9011" y="3835"/>
                </a:cubicBezTo>
                <a:cubicBezTo>
                  <a:pt x="9060" y="3803"/>
                  <a:pt x="9060" y="3803"/>
                  <a:pt x="9060" y="3803"/>
                </a:cubicBezTo>
                <a:cubicBezTo>
                  <a:pt x="9093" y="3786"/>
                  <a:pt x="9126" y="3770"/>
                  <a:pt x="9142" y="3737"/>
                </a:cubicBezTo>
                <a:cubicBezTo>
                  <a:pt x="9174" y="3721"/>
                  <a:pt x="9207" y="3688"/>
                  <a:pt x="9223" y="3672"/>
                </a:cubicBezTo>
                <a:cubicBezTo>
                  <a:pt x="9256" y="3639"/>
                  <a:pt x="9272" y="3623"/>
                  <a:pt x="9305" y="3590"/>
                </a:cubicBezTo>
                <a:cubicBezTo>
                  <a:pt x="9321" y="3574"/>
                  <a:pt x="9354" y="3558"/>
                  <a:pt x="9371" y="3525"/>
                </a:cubicBezTo>
                <a:cubicBezTo>
                  <a:pt x="9387" y="3509"/>
                  <a:pt x="9403" y="3476"/>
                  <a:pt x="9419" y="3460"/>
                </a:cubicBezTo>
                <a:cubicBezTo>
                  <a:pt x="9436" y="3428"/>
                  <a:pt x="9452" y="3412"/>
                  <a:pt x="9468" y="3395"/>
                </a:cubicBezTo>
                <a:cubicBezTo>
                  <a:pt x="9484" y="3363"/>
                  <a:pt x="9501" y="3347"/>
                  <a:pt x="9517" y="3314"/>
                </a:cubicBezTo>
                <a:cubicBezTo>
                  <a:pt x="9534" y="3298"/>
                  <a:pt x="9550" y="3281"/>
                  <a:pt x="9550" y="3248"/>
                </a:cubicBezTo>
                <a:cubicBezTo>
                  <a:pt x="9566" y="3232"/>
                  <a:pt x="9583" y="3216"/>
                  <a:pt x="9583" y="3183"/>
                </a:cubicBezTo>
                <a:cubicBezTo>
                  <a:pt x="9599" y="3167"/>
                  <a:pt x="9615" y="3134"/>
                  <a:pt x="9615" y="3118"/>
                </a:cubicBezTo>
                <a:cubicBezTo>
                  <a:pt x="9632" y="3102"/>
                  <a:pt x="9632" y="3069"/>
                  <a:pt x="9648" y="3053"/>
                </a:cubicBezTo>
                <a:cubicBezTo>
                  <a:pt x="9648" y="3036"/>
                  <a:pt x="9648" y="3020"/>
                  <a:pt x="9664" y="2987"/>
                </a:cubicBezTo>
                <a:cubicBezTo>
                  <a:pt x="9664" y="2971"/>
                  <a:pt x="9664" y="2955"/>
                  <a:pt x="9664" y="2922"/>
                </a:cubicBezTo>
                <a:cubicBezTo>
                  <a:pt x="9680" y="2906"/>
                  <a:pt x="9680" y="2890"/>
                  <a:pt x="9680" y="2873"/>
                </a:cubicBezTo>
                <a:cubicBezTo>
                  <a:pt x="9680" y="2840"/>
                  <a:pt x="9680" y="2824"/>
                  <a:pt x="9680" y="2808"/>
                </a:cubicBezTo>
                <a:cubicBezTo>
                  <a:pt x="9697" y="2791"/>
                  <a:pt x="9697" y="2775"/>
                  <a:pt x="9697" y="2742"/>
                </a:cubicBezTo>
                <a:lnTo>
                  <a:pt x="9697" y="2742"/>
                </a:lnTo>
                <a:lnTo>
                  <a:pt x="9697" y="2742"/>
                </a:lnTo>
                <a:cubicBezTo>
                  <a:pt x="9697" y="2742"/>
                  <a:pt x="9697" y="2742"/>
                  <a:pt x="9697" y="2726"/>
                </a:cubicBezTo>
                <a:lnTo>
                  <a:pt x="9697" y="2726"/>
                </a:lnTo>
                <a:cubicBezTo>
                  <a:pt x="9697" y="2694"/>
                  <a:pt x="9697" y="2694"/>
                  <a:pt x="9697" y="2694"/>
                </a:cubicBezTo>
                <a:cubicBezTo>
                  <a:pt x="9697" y="2677"/>
                  <a:pt x="9697" y="2677"/>
                  <a:pt x="9697" y="2677"/>
                </a:cubicBezTo>
                <a:cubicBezTo>
                  <a:pt x="9697" y="2661"/>
                  <a:pt x="9697" y="2661"/>
                  <a:pt x="9697" y="2661"/>
                </a:cubicBezTo>
                <a:cubicBezTo>
                  <a:pt x="9697" y="2661"/>
                  <a:pt x="9697" y="2661"/>
                  <a:pt x="9697" y="2645"/>
                </a:cubicBezTo>
                <a:cubicBezTo>
                  <a:pt x="9697" y="2645"/>
                  <a:pt x="9697" y="2645"/>
                  <a:pt x="9697" y="2628"/>
                </a:cubicBezTo>
                <a:lnTo>
                  <a:pt x="9697" y="2628"/>
                </a:lnTo>
                <a:cubicBezTo>
                  <a:pt x="9697" y="2612"/>
                  <a:pt x="9697" y="2612"/>
                  <a:pt x="9697" y="2612"/>
                </a:cubicBezTo>
                <a:cubicBezTo>
                  <a:pt x="9697" y="2579"/>
                  <a:pt x="9697" y="2579"/>
                  <a:pt x="9697" y="2579"/>
                </a:cubicBezTo>
                <a:cubicBezTo>
                  <a:pt x="9697" y="2530"/>
                  <a:pt x="9697" y="2530"/>
                  <a:pt x="9697" y="2530"/>
                </a:cubicBezTo>
                <a:cubicBezTo>
                  <a:pt x="9697" y="2514"/>
                  <a:pt x="9697" y="2498"/>
                  <a:pt x="9697" y="2481"/>
                </a:cubicBezTo>
                <a:cubicBezTo>
                  <a:pt x="9697" y="2465"/>
                  <a:pt x="9680" y="2432"/>
                  <a:pt x="9680" y="2416"/>
                </a:cubicBezTo>
                <a:cubicBezTo>
                  <a:pt x="9680" y="2400"/>
                  <a:pt x="9680" y="2383"/>
                  <a:pt x="9680" y="2367"/>
                </a:cubicBezTo>
                <a:cubicBezTo>
                  <a:pt x="9680" y="2350"/>
                  <a:pt x="9680" y="2334"/>
                  <a:pt x="9680" y="2318"/>
                </a:cubicBezTo>
                <a:cubicBezTo>
                  <a:pt x="9664" y="2122"/>
                  <a:pt x="9664" y="2122"/>
                  <a:pt x="9664" y="2122"/>
                </a:cubicBezTo>
                <a:cubicBezTo>
                  <a:pt x="9664" y="2073"/>
                  <a:pt x="9664" y="2073"/>
                  <a:pt x="9664" y="2073"/>
                </a:cubicBezTo>
                <a:cubicBezTo>
                  <a:pt x="9664" y="2024"/>
                  <a:pt x="9664" y="2024"/>
                  <a:pt x="9664" y="2024"/>
                </a:cubicBezTo>
                <a:lnTo>
                  <a:pt x="9664" y="2008"/>
                </a:lnTo>
                <a:lnTo>
                  <a:pt x="9664" y="1992"/>
                </a:lnTo>
                <a:cubicBezTo>
                  <a:pt x="9664" y="1975"/>
                  <a:pt x="9664" y="1975"/>
                  <a:pt x="9664" y="1959"/>
                </a:cubicBezTo>
                <a:lnTo>
                  <a:pt x="9664" y="1942"/>
                </a:lnTo>
                <a:cubicBezTo>
                  <a:pt x="9664" y="1910"/>
                  <a:pt x="9664" y="1910"/>
                  <a:pt x="9664" y="1910"/>
                </a:cubicBezTo>
                <a:cubicBezTo>
                  <a:pt x="9664" y="1910"/>
                  <a:pt x="9664" y="1910"/>
                  <a:pt x="9664" y="1893"/>
                </a:cubicBezTo>
                <a:lnTo>
                  <a:pt x="9664" y="1877"/>
                </a:lnTo>
                <a:cubicBezTo>
                  <a:pt x="9664" y="1861"/>
                  <a:pt x="9664" y="1861"/>
                  <a:pt x="9664" y="1845"/>
                </a:cubicBezTo>
                <a:cubicBezTo>
                  <a:pt x="9664" y="1845"/>
                  <a:pt x="9664" y="1845"/>
                  <a:pt x="9664" y="1828"/>
                </a:cubicBezTo>
                <a:lnTo>
                  <a:pt x="9664" y="1812"/>
                </a:lnTo>
                <a:cubicBezTo>
                  <a:pt x="9664" y="1796"/>
                  <a:pt x="9664" y="1796"/>
                  <a:pt x="9664" y="1780"/>
                </a:cubicBezTo>
                <a:cubicBezTo>
                  <a:pt x="9664" y="1780"/>
                  <a:pt x="9664" y="1780"/>
                  <a:pt x="9664" y="1763"/>
                </a:cubicBezTo>
                <a:lnTo>
                  <a:pt x="9664" y="1747"/>
                </a:lnTo>
                <a:cubicBezTo>
                  <a:pt x="9664" y="1730"/>
                  <a:pt x="9664" y="1730"/>
                  <a:pt x="9664" y="1730"/>
                </a:cubicBezTo>
                <a:cubicBezTo>
                  <a:pt x="9664" y="1714"/>
                  <a:pt x="9664" y="1714"/>
                  <a:pt x="9664" y="1698"/>
                </a:cubicBezTo>
                <a:lnTo>
                  <a:pt x="9664" y="1681"/>
                </a:lnTo>
                <a:cubicBezTo>
                  <a:pt x="9680" y="1681"/>
                  <a:pt x="9680" y="1665"/>
                  <a:pt x="9680" y="1665"/>
                </a:cubicBezTo>
                <a:cubicBezTo>
                  <a:pt x="9680" y="1649"/>
                  <a:pt x="9680" y="1649"/>
                  <a:pt x="9680" y="1649"/>
                </a:cubicBezTo>
                <a:cubicBezTo>
                  <a:pt x="9680" y="1632"/>
                  <a:pt x="9680" y="1632"/>
                  <a:pt x="9680" y="1616"/>
                </a:cubicBezTo>
                <a:lnTo>
                  <a:pt x="9680" y="1600"/>
                </a:lnTo>
                <a:cubicBezTo>
                  <a:pt x="9697" y="1567"/>
                  <a:pt x="9697" y="1551"/>
                  <a:pt x="9713" y="1518"/>
                </a:cubicBezTo>
                <a:cubicBezTo>
                  <a:pt x="9713" y="1502"/>
                  <a:pt x="9729" y="1469"/>
                  <a:pt x="9746" y="1453"/>
                </a:cubicBezTo>
                <a:cubicBezTo>
                  <a:pt x="9746" y="1420"/>
                  <a:pt x="9762" y="1404"/>
                  <a:pt x="9779" y="1371"/>
                </a:cubicBezTo>
                <a:cubicBezTo>
                  <a:pt x="9794" y="1355"/>
                  <a:pt x="9810" y="1339"/>
                  <a:pt x="9827" y="1306"/>
                </a:cubicBezTo>
                <a:lnTo>
                  <a:pt x="9827" y="1306"/>
                </a:lnTo>
                <a:lnTo>
                  <a:pt x="9827" y="1290"/>
                </a:lnTo>
                <a:cubicBezTo>
                  <a:pt x="9843" y="1273"/>
                  <a:pt x="9843" y="1273"/>
                  <a:pt x="9843" y="1273"/>
                </a:cubicBezTo>
                <a:lnTo>
                  <a:pt x="9843" y="1273"/>
                </a:lnTo>
                <a:lnTo>
                  <a:pt x="9859" y="1273"/>
                </a:lnTo>
                <a:cubicBezTo>
                  <a:pt x="9859" y="1257"/>
                  <a:pt x="9859" y="1257"/>
                  <a:pt x="9859" y="1257"/>
                </a:cubicBezTo>
                <a:cubicBezTo>
                  <a:pt x="9859" y="1257"/>
                  <a:pt x="9859" y="1257"/>
                  <a:pt x="9875" y="1257"/>
                </a:cubicBezTo>
                <a:lnTo>
                  <a:pt x="9875" y="1240"/>
                </a:lnTo>
                <a:lnTo>
                  <a:pt x="9875" y="1240"/>
                </a:lnTo>
                <a:cubicBezTo>
                  <a:pt x="9892" y="1240"/>
                  <a:pt x="9892" y="1240"/>
                  <a:pt x="9892" y="1224"/>
                </a:cubicBezTo>
                <a:lnTo>
                  <a:pt x="9908" y="1208"/>
                </a:lnTo>
                <a:cubicBezTo>
                  <a:pt x="9924" y="1208"/>
                  <a:pt x="9924" y="1208"/>
                  <a:pt x="9924" y="1208"/>
                </a:cubicBezTo>
                <a:lnTo>
                  <a:pt x="9924" y="1192"/>
                </a:lnTo>
                <a:lnTo>
                  <a:pt x="9924" y="1192"/>
                </a:lnTo>
                <a:cubicBezTo>
                  <a:pt x="9941" y="1192"/>
                  <a:pt x="9941" y="1192"/>
                  <a:pt x="9941" y="1192"/>
                </a:cubicBezTo>
                <a:lnTo>
                  <a:pt x="9941" y="1192"/>
                </a:lnTo>
                <a:lnTo>
                  <a:pt x="9941" y="1175"/>
                </a:lnTo>
                <a:cubicBezTo>
                  <a:pt x="9957" y="1175"/>
                  <a:pt x="9957" y="1175"/>
                  <a:pt x="9957" y="1175"/>
                </a:cubicBezTo>
                <a:cubicBezTo>
                  <a:pt x="9973" y="1159"/>
                  <a:pt x="9973" y="1159"/>
                  <a:pt x="9973" y="1159"/>
                </a:cubicBezTo>
                <a:lnTo>
                  <a:pt x="9973" y="1159"/>
                </a:lnTo>
                <a:cubicBezTo>
                  <a:pt x="10006" y="1143"/>
                  <a:pt x="10006" y="1143"/>
                  <a:pt x="10006" y="1143"/>
                </a:cubicBezTo>
                <a:cubicBezTo>
                  <a:pt x="10006" y="1127"/>
                  <a:pt x="10006" y="1127"/>
                  <a:pt x="10006" y="1127"/>
                </a:cubicBezTo>
                <a:lnTo>
                  <a:pt x="10022" y="1127"/>
                </a:lnTo>
                <a:lnTo>
                  <a:pt x="10022" y="1127"/>
                </a:lnTo>
                <a:cubicBezTo>
                  <a:pt x="10055" y="1110"/>
                  <a:pt x="10055" y="1110"/>
                  <a:pt x="10055" y="1110"/>
                </a:cubicBezTo>
                <a:lnTo>
                  <a:pt x="10055" y="1110"/>
                </a:lnTo>
                <a:cubicBezTo>
                  <a:pt x="10071" y="1094"/>
                  <a:pt x="10071" y="1094"/>
                  <a:pt x="10071" y="1094"/>
                </a:cubicBezTo>
                <a:cubicBezTo>
                  <a:pt x="10088" y="1094"/>
                  <a:pt x="10088" y="1094"/>
                  <a:pt x="10088" y="1094"/>
                </a:cubicBezTo>
                <a:cubicBezTo>
                  <a:pt x="10088" y="1077"/>
                  <a:pt x="10088" y="1077"/>
                  <a:pt x="10088" y="1077"/>
                </a:cubicBezTo>
                <a:cubicBezTo>
                  <a:pt x="10104" y="1077"/>
                  <a:pt x="10104" y="1077"/>
                  <a:pt x="10120" y="1077"/>
                </a:cubicBezTo>
                <a:cubicBezTo>
                  <a:pt x="10120" y="1061"/>
                  <a:pt x="10120" y="1061"/>
                  <a:pt x="10136" y="1061"/>
                </a:cubicBezTo>
                <a:lnTo>
                  <a:pt x="10153" y="1045"/>
                </a:lnTo>
                <a:cubicBezTo>
                  <a:pt x="10169" y="1045"/>
                  <a:pt x="10169" y="1045"/>
                  <a:pt x="10186" y="1045"/>
                </a:cubicBezTo>
                <a:cubicBezTo>
                  <a:pt x="10186" y="1028"/>
                  <a:pt x="10202" y="1028"/>
                  <a:pt x="10202" y="1028"/>
                </a:cubicBezTo>
                <a:cubicBezTo>
                  <a:pt x="10218" y="1028"/>
                  <a:pt x="10218" y="1012"/>
                  <a:pt x="10235" y="1012"/>
                </a:cubicBezTo>
                <a:lnTo>
                  <a:pt x="10251" y="1012"/>
                </a:lnTo>
                <a:cubicBezTo>
                  <a:pt x="10267" y="996"/>
                  <a:pt x="10267" y="996"/>
                  <a:pt x="10284" y="996"/>
                </a:cubicBezTo>
                <a:cubicBezTo>
                  <a:pt x="10300" y="979"/>
                  <a:pt x="10300" y="979"/>
                  <a:pt x="10300" y="979"/>
                </a:cubicBezTo>
                <a:cubicBezTo>
                  <a:pt x="10349" y="979"/>
                  <a:pt x="10349" y="979"/>
                  <a:pt x="10349" y="979"/>
                </a:cubicBezTo>
                <a:cubicBezTo>
                  <a:pt x="10381" y="963"/>
                  <a:pt x="10381" y="963"/>
                  <a:pt x="10381" y="963"/>
                </a:cubicBezTo>
                <a:lnTo>
                  <a:pt x="10398" y="947"/>
                </a:lnTo>
                <a:lnTo>
                  <a:pt x="10398" y="947"/>
                </a:lnTo>
                <a:cubicBezTo>
                  <a:pt x="10447" y="931"/>
                  <a:pt x="10447" y="931"/>
                  <a:pt x="10447" y="931"/>
                </a:cubicBezTo>
                <a:lnTo>
                  <a:pt x="10447" y="931"/>
                </a:lnTo>
                <a:lnTo>
                  <a:pt x="10463" y="931"/>
                </a:lnTo>
                <a:cubicBezTo>
                  <a:pt x="10512" y="914"/>
                  <a:pt x="10512" y="914"/>
                  <a:pt x="10512" y="914"/>
                </a:cubicBezTo>
                <a:cubicBezTo>
                  <a:pt x="10528" y="914"/>
                  <a:pt x="10545" y="914"/>
                  <a:pt x="10561" y="898"/>
                </a:cubicBezTo>
                <a:cubicBezTo>
                  <a:pt x="10594" y="898"/>
                  <a:pt x="10610" y="898"/>
                  <a:pt x="10626" y="882"/>
                </a:cubicBezTo>
                <a:cubicBezTo>
                  <a:pt x="10643" y="882"/>
                  <a:pt x="10676" y="882"/>
                  <a:pt x="10692" y="865"/>
                </a:cubicBezTo>
                <a:cubicBezTo>
                  <a:pt x="10708" y="865"/>
                  <a:pt x="10741" y="865"/>
                  <a:pt x="10757" y="849"/>
                </a:cubicBezTo>
                <a:cubicBezTo>
                  <a:pt x="10773" y="849"/>
                  <a:pt x="10806" y="849"/>
                  <a:pt x="10822" y="832"/>
                </a:cubicBezTo>
                <a:cubicBezTo>
                  <a:pt x="10839" y="832"/>
                  <a:pt x="10871" y="832"/>
                  <a:pt x="10888" y="832"/>
                </a:cubicBezTo>
                <a:cubicBezTo>
                  <a:pt x="10904" y="816"/>
                  <a:pt x="10937" y="816"/>
                  <a:pt x="10953" y="816"/>
                </a:cubicBezTo>
                <a:cubicBezTo>
                  <a:pt x="10985" y="816"/>
                  <a:pt x="11002" y="800"/>
                  <a:pt x="11018" y="800"/>
                </a:cubicBezTo>
                <a:cubicBezTo>
                  <a:pt x="11051" y="800"/>
                  <a:pt x="11067" y="800"/>
                  <a:pt x="11100" y="800"/>
                </a:cubicBezTo>
                <a:cubicBezTo>
                  <a:pt x="11116" y="783"/>
                  <a:pt x="11133" y="783"/>
                  <a:pt x="11165" y="783"/>
                </a:cubicBezTo>
                <a:cubicBezTo>
                  <a:pt x="11181" y="783"/>
                  <a:pt x="11214" y="783"/>
                  <a:pt x="11230" y="767"/>
                </a:cubicBezTo>
                <a:cubicBezTo>
                  <a:pt x="11263" y="767"/>
                  <a:pt x="11279" y="767"/>
                  <a:pt x="11312" y="767"/>
                </a:cubicBezTo>
                <a:cubicBezTo>
                  <a:pt x="11361" y="767"/>
                  <a:pt x="11361" y="767"/>
                  <a:pt x="11361" y="767"/>
                </a:cubicBezTo>
                <a:cubicBezTo>
                  <a:pt x="11377" y="767"/>
                  <a:pt x="11377" y="767"/>
                  <a:pt x="11377" y="767"/>
                </a:cubicBezTo>
                <a:cubicBezTo>
                  <a:pt x="11410" y="751"/>
                  <a:pt x="11410" y="751"/>
                  <a:pt x="11410" y="751"/>
                </a:cubicBezTo>
                <a:lnTo>
                  <a:pt x="11426" y="751"/>
                </a:lnTo>
                <a:cubicBezTo>
                  <a:pt x="11491" y="751"/>
                  <a:pt x="11491" y="751"/>
                  <a:pt x="11491" y="751"/>
                </a:cubicBezTo>
                <a:cubicBezTo>
                  <a:pt x="11524" y="751"/>
                  <a:pt x="11524" y="751"/>
                  <a:pt x="11524" y="751"/>
                </a:cubicBezTo>
                <a:lnTo>
                  <a:pt x="11541" y="751"/>
                </a:lnTo>
                <a:lnTo>
                  <a:pt x="11590" y="751"/>
                </a:lnTo>
                <a:cubicBezTo>
                  <a:pt x="11622" y="751"/>
                  <a:pt x="11638" y="735"/>
                  <a:pt x="11671" y="735"/>
                </a:cubicBezTo>
                <a:cubicBezTo>
                  <a:pt x="11687" y="735"/>
                  <a:pt x="11720" y="735"/>
                  <a:pt x="11736" y="735"/>
                </a:cubicBezTo>
                <a:cubicBezTo>
                  <a:pt x="11769" y="735"/>
                  <a:pt x="11802" y="735"/>
                  <a:pt x="11818" y="735"/>
                </a:cubicBezTo>
                <a:cubicBezTo>
                  <a:pt x="11851" y="735"/>
                  <a:pt x="11867" y="735"/>
                  <a:pt x="11899" y="735"/>
                </a:cubicBezTo>
                <a:cubicBezTo>
                  <a:pt x="11916" y="735"/>
                  <a:pt x="11949" y="735"/>
                  <a:pt x="11965" y="735"/>
                </a:cubicBezTo>
                <a:lnTo>
                  <a:pt x="11965" y="735"/>
                </a:lnTo>
                <a:cubicBezTo>
                  <a:pt x="11998" y="735"/>
                  <a:pt x="12014" y="735"/>
                  <a:pt x="12047" y="735"/>
                </a:cubicBezTo>
                <a:cubicBezTo>
                  <a:pt x="12079" y="735"/>
                  <a:pt x="12095" y="735"/>
                  <a:pt x="12128" y="735"/>
                </a:cubicBezTo>
                <a:cubicBezTo>
                  <a:pt x="12144" y="735"/>
                  <a:pt x="12177" y="735"/>
                  <a:pt x="12194" y="735"/>
                </a:cubicBezTo>
                <a:cubicBezTo>
                  <a:pt x="12226" y="735"/>
                  <a:pt x="12243" y="735"/>
                  <a:pt x="12275" y="735"/>
                </a:cubicBezTo>
                <a:cubicBezTo>
                  <a:pt x="12308" y="751"/>
                  <a:pt x="12324" y="751"/>
                  <a:pt x="12357" y="751"/>
                </a:cubicBezTo>
                <a:cubicBezTo>
                  <a:pt x="12373" y="751"/>
                  <a:pt x="12406" y="751"/>
                  <a:pt x="12422" y="751"/>
                </a:cubicBezTo>
                <a:cubicBezTo>
                  <a:pt x="12455" y="751"/>
                  <a:pt x="12487" y="751"/>
                  <a:pt x="12504" y="751"/>
                </a:cubicBezTo>
                <a:cubicBezTo>
                  <a:pt x="12569" y="767"/>
                  <a:pt x="12569" y="767"/>
                  <a:pt x="12569" y="767"/>
                </a:cubicBezTo>
                <a:lnTo>
                  <a:pt x="12634" y="767"/>
                </a:lnTo>
                <a:cubicBezTo>
                  <a:pt x="12651" y="767"/>
                  <a:pt x="12700" y="767"/>
                  <a:pt x="12700" y="767"/>
                </a:cubicBezTo>
                <a:cubicBezTo>
                  <a:pt x="12732" y="783"/>
                  <a:pt x="12732" y="783"/>
                  <a:pt x="12732" y="783"/>
                </a:cubicBezTo>
                <a:lnTo>
                  <a:pt x="12748" y="783"/>
                </a:lnTo>
                <a:cubicBezTo>
                  <a:pt x="12765" y="783"/>
                  <a:pt x="12765" y="783"/>
                  <a:pt x="12765" y="783"/>
                </a:cubicBezTo>
                <a:cubicBezTo>
                  <a:pt x="12765" y="783"/>
                  <a:pt x="12797" y="783"/>
                  <a:pt x="12814" y="783"/>
                </a:cubicBezTo>
                <a:cubicBezTo>
                  <a:pt x="12830" y="783"/>
                  <a:pt x="12863" y="783"/>
                  <a:pt x="12879" y="800"/>
                </a:cubicBezTo>
                <a:cubicBezTo>
                  <a:pt x="12912" y="800"/>
                  <a:pt x="12928" y="800"/>
                  <a:pt x="12961" y="800"/>
                </a:cubicBezTo>
                <a:cubicBezTo>
                  <a:pt x="12977" y="800"/>
                  <a:pt x="13010" y="816"/>
                  <a:pt x="13026" y="816"/>
                </a:cubicBezTo>
                <a:cubicBezTo>
                  <a:pt x="13059" y="816"/>
                  <a:pt x="13075" y="816"/>
                  <a:pt x="13108" y="832"/>
                </a:cubicBezTo>
                <a:lnTo>
                  <a:pt x="13124" y="832"/>
                </a:lnTo>
                <a:cubicBezTo>
                  <a:pt x="13157" y="832"/>
                  <a:pt x="13157" y="832"/>
                  <a:pt x="13157" y="832"/>
                </a:cubicBezTo>
                <a:cubicBezTo>
                  <a:pt x="13173" y="832"/>
                  <a:pt x="13173" y="832"/>
                  <a:pt x="13173" y="832"/>
                </a:cubicBezTo>
                <a:cubicBezTo>
                  <a:pt x="13189" y="832"/>
                  <a:pt x="13189" y="832"/>
                  <a:pt x="13189" y="832"/>
                </a:cubicBezTo>
                <a:cubicBezTo>
                  <a:pt x="13255" y="849"/>
                  <a:pt x="13255" y="849"/>
                  <a:pt x="13255" y="849"/>
                </a:cubicBezTo>
                <a:lnTo>
                  <a:pt x="13320" y="865"/>
                </a:lnTo>
                <a:lnTo>
                  <a:pt x="13353" y="865"/>
                </a:lnTo>
                <a:cubicBezTo>
                  <a:pt x="13369" y="865"/>
                  <a:pt x="13369" y="865"/>
                  <a:pt x="13385" y="882"/>
                </a:cubicBezTo>
                <a:cubicBezTo>
                  <a:pt x="13385" y="882"/>
                  <a:pt x="13385" y="882"/>
                  <a:pt x="13401" y="882"/>
                </a:cubicBezTo>
                <a:cubicBezTo>
                  <a:pt x="13418" y="882"/>
                  <a:pt x="13434" y="882"/>
                  <a:pt x="13467" y="898"/>
                </a:cubicBezTo>
                <a:cubicBezTo>
                  <a:pt x="13483" y="898"/>
                  <a:pt x="13516" y="898"/>
                  <a:pt x="13532" y="914"/>
                </a:cubicBezTo>
                <a:cubicBezTo>
                  <a:pt x="13565" y="914"/>
                  <a:pt x="13581" y="914"/>
                  <a:pt x="13597" y="931"/>
                </a:cubicBezTo>
                <a:cubicBezTo>
                  <a:pt x="13630" y="931"/>
                  <a:pt x="13646" y="931"/>
                  <a:pt x="13663" y="947"/>
                </a:cubicBezTo>
                <a:cubicBezTo>
                  <a:pt x="13695" y="947"/>
                  <a:pt x="13695" y="947"/>
                  <a:pt x="13695" y="947"/>
                </a:cubicBezTo>
                <a:cubicBezTo>
                  <a:pt x="13712" y="947"/>
                  <a:pt x="13712" y="947"/>
                  <a:pt x="13712" y="947"/>
                </a:cubicBezTo>
                <a:cubicBezTo>
                  <a:pt x="13728" y="963"/>
                  <a:pt x="13728" y="963"/>
                  <a:pt x="13728" y="963"/>
                </a:cubicBezTo>
                <a:cubicBezTo>
                  <a:pt x="13761" y="963"/>
                  <a:pt x="13761" y="963"/>
                  <a:pt x="13761" y="963"/>
                </a:cubicBezTo>
                <a:cubicBezTo>
                  <a:pt x="13793" y="979"/>
                  <a:pt x="13793" y="979"/>
                  <a:pt x="13793" y="979"/>
                </a:cubicBezTo>
                <a:cubicBezTo>
                  <a:pt x="13810" y="979"/>
                  <a:pt x="13810" y="979"/>
                  <a:pt x="13810" y="979"/>
                </a:cubicBezTo>
                <a:cubicBezTo>
                  <a:pt x="13826" y="979"/>
                  <a:pt x="13826" y="979"/>
                  <a:pt x="13826" y="979"/>
                </a:cubicBezTo>
                <a:lnTo>
                  <a:pt x="13858" y="996"/>
                </a:lnTo>
                <a:lnTo>
                  <a:pt x="13875" y="996"/>
                </a:lnTo>
                <a:cubicBezTo>
                  <a:pt x="13924" y="1012"/>
                  <a:pt x="13924" y="1012"/>
                  <a:pt x="13924" y="1012"/>
                </a:cubicBezTo>
                <a:cubicBezTo>
                  <a:pt x="13957" y="1028"/>
                  <a:pt x="13957" y="1028"/>
                  <a:pt x="13957" y="1028"/>
                </a:cubicBezTo>
                <a:cubicBezTo>
                  <a:pt x="13973" y="1028"/>
                  <a:pt x="13973" y="1028"/>
                  <a:pt x="13989" y="1028"/>
                </a:cubicBezTo>
                <a:cubicBezTo>
                  <a:pt x="13989" y="1045"/>
                  <a:pt x="14006" y="1045"/>
                  <a:pt x="14022" y="1045"/>
                </a:cubicBezTo>
                <a:cubicBezTo>
                  <a:pt x="14022" y="1045"/>
                  <a:pt x="14038" y="1045"/>
                  <a:pt x="14038" y="1061"/>
                </a:cubicBezTo>
                <a:cubicBezTo>
                  <a:pt x="14071" y="1061"/>
                  <a:pt x="14071" y="1061"/>
                  <a:pt x="14071" y="1061"/>
                </a:cubicBezTo>
                <a:cubicBezTo>
                  <a:pt x="14103" y="1077"/>
                  <a:pt x="14103" y="1077"/>
                  <a:pt x="14103" y="1077"/>
                </a:cubicBezTo>
                <a:lnTo>
                  <a:pt x="14120" y="1077"/>
                </a:lnTo>
                <a:cubicBezTo>
                  <a:pt x="14120" y="1077"/>
                  <a:pt x="14120" y="1094"/>
                  <a:pt x="14136" y="1094"/>
                </a:cubicBezTo>
                <a:lnTo>
                  <a:pt x="14153" y="1094"/>
                </a:lnTo>
                <a:cubicBezTo>
                  <a:pt x="14169" y="1094"/>
                  <a:pt x="14169" y="1094"/>
                  <a:pt x="14169" y="1110"/>
                </a:cubicBezTo>
                <a:lnTo>
                  <a:pt x="14169" y="1110"/>
                </a:lnTo>
                <a:cubicBezTo>
                  <a:pt x="14218" y="1127"/>
                  <a:pt x="14218" y="1127"/>
                  <a:pt x="14218" y="1127"/>
                </a:cubicBezTo>
                <a:cubicBezTo>
                  <a:pt x="14234" y="1127"/>
                  <a:pt x="14234" y="1127"/>
                  <a:pt x="14234" y="1127"/>
                </a:cubicBezTo>
                <a:cubicBezTo>
                  <a:pt x="14250" y="1127"/>
                  <a:pt x="14283" y="1143"/>
                  <a:pt x="14283" y="1143"/>
                </a:cubicBezTo>
                <a:cubicBezTo>
                  <a:pt x="14283" y="1159"/>
                  <a:pt x="14299" y="1159"/>
                  <a:pt x="14299" y="1159"/>
                </a:cubicBezTo>
                <a:cubicBezTo>
                  <a:pt x="14316" y="1159"/>
                  <a:pt x="14316" y="1175"/>
                  <a:pt x="14332" y="1175"/>
                </a:cubicBezTo>
                <a:cubicBezTo>
                  <a:pt x="14348" y="1175"/>
                  <a:pt x="14348" y="1192"/>
                  <a:pt x="14365" y="1192"/>
                </a:cubicBezTo>
                <a:cubicBezTo>
                  <a:pt x="14365" y="1192"/>
                  <a:pt x="14381" y="1192"/>
                  <a:pt x="14381" y="1208"/>
                </a:cubicBezTo>
                <a:cubicBezTo>
                  <a:pt x="14398" y="1208"/>
                  <a:pt x="14414" y="1208"/>
                  <a:pt x="14414" y="1208"/>
                </a:cubicBezTo>
                <a:cubicBezTo>
                  <a:pt x="14430" y="1224"/>
                  <a:pt x="14430" y="1224"/>
                  <a:pt x="14446" y="1224"/>
                </a:cubicBezTo>
                <a:cubicBezTo>
                  <a:pt x="14446" y="1240"/>
                  <a:pt x="14463" y="1240"/>
                  <a:pt x="14463" y="1240"/>
                </a:cubicBezTo>
                <a:cubicBezTo>
                  <a:pt x="14479" y="1240"/>
                  <a:pt x="14479" y="1257"/>
                  <a:pt x="14495" y="1257"/>
                </a:cubicBezTo>
                <a:lnTo>
                  <a:pt x="14495" y="1257"/>
                </a:lnTo>
                <a:lnTo>
                  <a:pt x="14511" y="1273"/>
                </a:lnTo>
                <a:cubicBezTo>
                  <a:pt x="14528" y="1273"/>
                  <a:pt x="14528" y="1290"/>
                  <a:pt x="14544" y="1290"/>
                </a:cubicBezTo>
                <a:cubicBezTo>
                  <a:pt x="14544" y="1290"/>
                  <a:pt x="14561" y="1290"/>
                  <a:pt x="14561" y="1306"/>
                </a:cubicBezTo>
                <a:cubicBezTo>
                  <a:pt x="14577" y="1306"/>
                  <a:pt x="14577" y="1306"/>
                  <a:pt x="14593" y="1322"/>
                </a:cubicBezTo>
                <a:cubicBezTo>
                  <a:pt x="14593" y="1322"/>
                  <a:pt x="14610" y="1322"/>
                  <a:pt x="14610" y="1339"/>
                </a:cubicBezTo>
                <a:cubicBezTo>
                  <a:pt x="14626" y="1339"/>
                  <a:pt x="14626" y="1339"/>
                  <a:pt x="14642" y="1339"/>
                </a:cubicBezTo>
                <a:cubicBezTo>
                  <a:pt x="14642" y="1355"/>
                  <a:pt x="14659" y="1355"/>
                  <a:pt x="14659" y="1355"/>
                </a:cubicBezTo>
                <a:cubicBezTo>
                  <a:pt x="14675" y="1371"/>
                  <a:pt x="14675" y="1371"/>
                  <a:pt x="14675" y="1371"/>
                </a:cubicBezTo>
                <a:cubicBezTo>
                  <a:pt x="14691" y="1388"/>
                  <a:pt x="14691" y="1388"/>
                  <a:pt x="14707" y="1388"/>
                </a:cubicBezTo>
                <a:cubicBezTo>
                  <a:pt x="14707" y="1404"/>
                  <a:pt x="14724" y="1404"/>
                  <a:pt x="14724" y="1404"/>
                </a:cubicBezTo>
                <a:lnTo>
                  <a:pt x="14740" y="1420"/>
                </a:lnTo>
                <a:cubicBezTo>
                  <a:pt x="14756" y="1420"/>
                  <a:pt x="14756" y="1436"/>
                  <a:pt x="14756" y="1436"/>
                </a:cubicBezTo>
                <a:cubicBezTo>
                  <a:pt x="14773" y="1436"/>
                  <a:pt x="14773" y="1453"/>
                  <a:pt x="14789" y="1453"/>
                </a:cubicBezTo>
                <a:cubicBezTo>
                  <a:pt x="14789" y="1453"/>
                  <a:pt x="14789" y="1469"/>
                  <a:pt x="14806" y="1469"/>
                </a:cubicBezTo>
                <a:cubicBezTo>
                  <a:pt x="14806" y="1469"/>
                  <a:pt x="14806" y="1485"/>
                  <a:pt x="14822" y="1485"/>
                </a:cubicBezTo>
                <a:cubicBezTo>
                  <a:pt x="14822" y="1485"/>
                  <a:pt x="14822" y="1502"/>
                  <a:pt x="14838" y="1502"/>
                </a:cubicBezTo>
                <a:cubicBezTo>
                  <a:pt x="14838" y="1502"/>
                  <a:pt x="14838" y="1518"/>
                  <a:pt x="14855" y="1518"/>
                </a:cubicBezTo>
                <a:cubicBezTo>
                  <a:pt x="14855" y="1518"/>
                  <a:pt x="14855" y="1535"/>
                  <a:pt x="14871" y="1535"/>
                </a:cubicBezTo>
                <a:lnTo>
                  <a:pt x="14871" y="1551"/>
                </a:lnTo>
                <a:cubicBezTo>
                  <a:pt x="14887" y="1551"/>
                  <a:pt x="14887" y="1567"/>
                  <a:pt x="14887" y="1567"/>
                </a:cubicBezTo>
                <a:cubicBezTo>
                  <a:pt x="14903" y="1584"/>
                  <a:pt x="14903" y="1584"/>
                  <a:pt x="14919" y="1600"/>
                </a:cubicBezTo>
                <a:cubicBezTo>
                  <a:pt x="14919" y="1616"/>
                  <a:pt x="14936" y="1616"/>
                  <a:pt x="14936" y="1632"/>
                </a:cubicBezTo>
                <a:cubicBezTo>
                  <a:pt x="14952" y="1649"/>
                  <a:pt x="14952" y="1649"/>
                  <a:pt x="14952" y="1665"/>
                </a:cubicBezTo>
                <a:cubicBezTo>
                  <a:pt x="14968" y="1681"/>
                  <a:pt x="14968" y="1681"/>
                  <a:pt x="14968" y="1698"/>
                </a:cubicBezTo>
                <a:cubicBezTo>
                  <a:pt x="14968" y="1698"/>
                  <a:pt x="14968" y="1698"/>
                  <a:pt x="14985" y="1714"/>
                </a:cubicBezTo>
                <a:lnTo>
                  <a:pt x="14985" y="1714"/>
                </a:lnTo>
                <a:lnTo>
                  <a:pt x="14985" y="1730"/>
                </a:lnTo>
                <a:lnTo>
                  <a:pt x="14985" y="1730"/>
                </a:lnTo>
                <a:cubicBezTo>
                  <a:pt x="14985" y="1747"/>
                  <a:pt x="14985" y="1747"/>
                  <a:pt x="14985" y="1747"/>
                </a:cubicBezTo>
                <a:lnTo>
                  <a:pt x="14985" y="1763"/>
                </a:lnTo>
                <a:lnTo>
                  <a:pt x="15001" y="1763"/>
                </a:lnTo>
                <a:cubicBezTo>
                  <a:pt x="15001" y="1780"/>
                  <a:pt x="15001" y="1780"/>
                  <a:pt x="15001" y="1780"/>
                </a:cubicBezTo>
                <a:cubicBezTo>
                  <a:pt x="15001" y="1796"/>
                  <a:pt x="15001" y="1796"/>
                  <a:pt x="15001" y="1796"/>
                </a:cubicBezTo>
                <a:cubicBezTo>
                  <a:pt x="15001" y="1812"/>
                  <a:pt x="15001" y="1812"/>
                  <a:pt x="15001" y="1828"/>
                </a:cubicBezTo>
                <a:cubicBezTo>
                  <a:pt x="15001" y="1828"/>
                  <a:pt x="15001" y="1828"/>
                  <a:pt x="15001" y="1845"/>
                </a:cubicBezTo>
                <a:cubicBezTo>
                  <a:pt x="15001" y="1845"/>
                  <a:pt x="15001" y="1845"/>
                  <a:pt x="15001" y="1861"/>
                </a:cubicBezTo>
                <a:cubicBezTo>
                  <a:pt x="15001" y="1861"/>
                  <a:pt x="15001" y="1861"/>
                  <a:pt x="15001" y="1877"/>
                </a:cubicBezTo>
                <a:cubicBezTo>
                  <a:pt x="15001" y="1877"/>
                  <a:pt x="15001" y="1877"/>
                  <a:pt x="14985" y="1893"/>
                </a:cubicBezTo>
                <a:cubicBezTo>
                  <a:pt x="14985" y="1893"/>
                  <a:pt x="14985" y="1893"/>
                  <a:pt x="14985" y="1910"/>
                </a:cubicBezTo>
                <a:cubicBezTo>
                  <a:pt x="14985" y="1910"/>
                  <a:pt x="14985" y="1910"/>
                  <a:pt x="14985" y="1926"/>
                </a:cubicBezTo>
                <a:lnTo>
                  <a:pt x="14985" y="1942"/>
                </a:lnTo>
                <a:cubicBezTo>
                  <a:pt x="14968" y="1942"/>
                  <a:pt x="14968" y="1959"/>
                  <a:pt x="14968" y="1959"/>
                </a:cubicBezTo>
                <a:lnTo>
                  <a:pt x="14968" y="1975"/>
                </a:lnTo>
                <a:cubicBezTo>
                  <a:pt x="14952" y="1975"/>
                  <a:pt x="14952" y="1992"/>
                  <a:pt x="14952" y="1992"/>
                </a:cubicBezTo>
                <a:lnTo>
                  <a:pt x="14952" y="2008"/>
                </a:lnTo>
                <a:cubicBezTo>
                  <a:pt x="14936" y="2008"/>
                  <a:pt x="14936" y="2024"/>
                  <a:pt x="14936" y="2024"/>
                </a:cubicBezTo>
                <a:lnTo>
                  <a:pt x="14919" y="2041"/>
                </a:lnTo>
                <a:lnTo>
                  <a:pt x="14919" y="2041"/>
                </a:lnTo>
                <a:lnTo>
                  <a:pt x="14903" y="2057"/>
                </a:lnTo>
                <a:cubicBezTo>
                  <a:pt x="14903" y="2073"/>
                  <a:pt x="14903" y="2073"/>
                  <a:pt x="14903" y="2073"/>
                </a:cubicBezTo>
                <a:lnTo>
                  <a:pt x="14903" y="2073"/>
                </a:lnTo>
                <a:cubicBezTo>
                  <a:pt x="14887" y="2073"/>
                  <a:pt x="14887" y="2089"/>
                  <a:pt x="14887" y="2089"/>
                </a:cubicBezTo>
                <a:lnTo>
                  <a:pt x="14871" y="2089"/>
                </a:lnTo>
                <a:lnTo>
                  <a:pt x="14871" y="2106"/>
                </a:lnTo>
                <a:cubicBezTo>
                  <a:pt x="14855" y="2106"/>
                  <a:pt x="14838" y="2122"/>
                  <a:pt x="14838" y="2138"/>
                </a:cubicBezTo>
                <a:cubicBezTo>
                  <a:pt x="14822" y="2138"/>
                  <a:pt x="14806" y="2155"/>
                  <a:pt x="14806" y="2155"/>
                </a:cubicBezTo>
                <a:cubicBezTo>
                  <a:pt x="14789" y="2171"/>
                  <a:pt x="14773" y="2187"/>
                  <a:pt x="14756" y="2187"/>
                </a:cubicBezTo>
                <a:cubicBezTo>
                  <a:pt x="14740" y="2204"/>
                  <a:pt x="14724" y="2204"/>
                  <a:pt x="14707" y="2220"/>
                </a:cubicBezTo>
                <a:lnTo>
                  <a:pt x="14707" y="2220"/>
                </a:lnTo>
                <a:cubicBezTo>
                  <a:pt x="14691" y="2237"/>
                  <a:pt x="14691" y="2237"/>
                  <a:pt x="14691" y="2237"/>
                </a:cubicBezTo>
                <a:cubicBezTo>
                  <a:pt x="14691" y="2237"/>
                  <a:pt x="14691" y="2237"/>
                  <a:pt x="14675" y="2237"/>
                </a:cubicBezTo>
                <a:lnTo>
                  <a:pt x="14675" y="2253"/>
                </a:lnTo>
                <a:cubicBezTo>
                  <a:pt x="14642" y="2269"/>
                  <a:pt x="14642" y="2269"/>
                  <a:pt x="14642" y="2269"/>
                </a:cubicBezTo>
                <a:cubicBezTo>
                  <a:pt x="14610" y="2285"/>
                  <a:pt x="14610" y="2285"/>
                  <a:pt x="14610" y="2285"/>
                </a:cubicBezTo>
                <a:cubicBezTo>
                  <a:pt x="14561" y="2302"/>
                  <a:pt x="14561" y="2302"/>
                  <a:pt x="14561" y="2302"/>
                </a:cubicBezTo>
                <a:cubicBezTo>
                  <a:pt x="14528" y="2318"/>
                  <a:pt x="14528" y="2318"/>
                  <a:pt x="14528" y="2318"/>
                </a:cubicBezTo>
                <a:lnTo>
                  <a:pt x="14511" y="2318"/>
                </a:lnTo>
                <a:cubicBezTo>
                  <a:pt x="14511" y="2334"/>
                  <a:pt x="14479" y="2334"/>
                  <a:pt x="14479" y="2334"/>
                </a:cubicBezTo>
                <a:cubicBezTo>
                  <a:pt x="14479" y="2350"/>
                  <a:pt x="14479" y="2350"/>
                  <a:pt x="14479" y="2350"/>
                </a:cubicBezTo>
                <a:cubicBezTo>
                  <a:pt x="14446" y="2367"/>
                  <a:pt x="14446" y="2367"/>
                  <a:pt x="14446" y="2367"/>
                </a:cubicBezTo>
                <a:lnTo>
                  <a:pt x="14430" y="2367"/>
                </a:lnTo>
                <a:lnTo>
                  <a:pt x="14414" y="2367"/>
                </a:lnTo>
                <a:lnTo>
                  <a:pt x="14381" y="2383"/>
                </a:lnTo>
                <a:cubicBezTo>
                  <a:pt x="14365" y="2383"/>
                  <a:pt x="14365" y="2383"/>
                  <a:pt x="14365" y="2383"/>
                </a:cubicBezTo>
                <a:cubicBezTo>
                  <a:pt x="14316" y="2400"/>
                  <a:pt x="14316" y="2400"/>
                  <a:pt x="14316" y="2400"/>
                </a:cubicBezTo>
                <a:cubicBezTo>
                  <a:pt x="14250" y="2432"/>
                  <a:pt x="14250" y="2432"/>
                  <a:pt x="14250" y="2432"/>
                </a:cubicBezTo>
                <a:cubicBezTo>
                  <a:pt x="14234" y="2432"/>
                  <a:pt x="14218" y="2449"/>
                  <a:pt x="14202" y="2449"/>
                </a:cubicBezTo>
                <a:cubicBezTo>
                  <a:pt x="14202" y="2449"/>
                  <a:pt x="14185" y="2449"/>
                  <a:pt x="14169" y="2465"/>
                </a:cubicBezTo>
                <a:cubicBezTo>
                  <a:pt x="14153" y="2465"/>
                  <a:pt x="14136" y="2465"/>
                  <a:pt x="14136" y="2465"/>
                </a:cubicBezTo>
                <a:cubicBezTo>
                  <a:pt x="14120" y="2481"/>
                  <a:pt x="14103" y="2481"/>
                  <a:pt x="14087" y="2481"/>
                </a:cubicBezTo>
                <a:lnTo>
                  <a:pt x="14071" y="2498"/>
                </a:lnTo>
                <a:lnTo>
                  <a:pt x="14054" y="2498"/>
                </a:lnTo>
                <a:cubicBezTo>
                  <a:pt x="14006" y="2514"/>
                  <a:pt x="14006" y="2514"/>
                  <a:pt x="14006" y="2514"/>
                </a:cubicBezTo>
                <a:lnTo>
                  <a:pt x="13989" y="2514"/>
                </a:lnTo>
                <a:lnTo>
                  <a:pt x="13973" y="2530"/>
                </a:lnTo>
                <a:cubicBezTo>
                  <a:pt x="13924" y="2530"/>
                  <a:pt x="13924" y="2530"/>
                  <a:pt x="13924" y="2530"/>
                </a:cubicBezTo>
                <a:cubicBezTo>
                  <a:pt x="13891" y="2546"/>
                  <a:pt x="13875" y="2563"/>
                  <a:pt x="13842" y="2563"/>
                </a:cubicBezTo>
                <a:cubicBezTo>
                  <a:pt x="13810" y="2579"/>
                  <a:pt x="13777" y="2579"/>
                  <a:pt x="13761" y="2595"/>
                </a:cubicBezTo>
                <a:cubicBezTo>
                  <a:pt x="13728" y="2595"/>
                  <a:pt x="13695" y="2612"/>
                  <a:pt x="13663" y="2612"/>
                </a:cubicBezTo>
                <a:cubicBezTo>
                  <a:pt x="13630" y="2628"/>
                  <a:pt x="13614" y="2628"/>
                  <a:pt x="13581" y="2645"/>
                </a:cubicBezTo>
                <a:cubicBezTo>
                  <a:pt x="13549" y="2645"/>
                  <a:pt x="13516" y="2661"/>
                  <a:pt x="13483" y="2661"/>
                </a:cubicBezTo>
                <a:cubicBezTo>
                  <a:pt x="13450" y="2677"/>
                  <a:pt x="13418" y="2677"/>
                  <a:pt x="13385" y="2694"/>
                </a:cubicBezTo>
                <a:cubicBezTo>
                  <a:pt x="13353" y="2694"/>
                  <a:pt x="13320" y="2710"/>
                  <a:pt x="13287" y="2710"/>
                </a:cubicBezTo>
                <a:cubicBezTo>
                  <a:pt x="13140" y="2759"/>
                  <a:pt x="13140" y="2759"/>
                  <a:pt x="13140" y="2759"/>
                </a:cubicBezTo>
                <a:cubicBezTo>
                  <a:pt x="13124" y="2759"/>
                  <a:pt x="13108" y="2759"/>
                  <a:pt x="13092" y="2775"/>
                </a:cubicBezTo>
                <a:cubicBezTo>
                  <a:pt x="13026" y="2775"/>
                  <a:pt x="13026" y="2775"/>
                  <a:pt x="13026" y="2775"/>
                </a:cubicBezTo>
                <a:cubicBezTo>
                  <a:pt x="12977" y="2791"/>
                  <a:pt x="12977" y="2791"/>
                  <a:pt x="12977" y="2791"/>
                </a:cubicBezTo>
                <a:cubicBezTo>
                  <a:pt x="12896" y="2824"/>
                  <a:pt x="12896" y="2824"/>
                  <a:pt x="12896" y="2824"/>
                </a:cubicBezTo>
                <a:cubicBezTo>
                  <a:pt x="12814" y="2840"/>
                  <a:pt x="12814" y="2840"/>
                  <a:pt x="12814" y="2840"/>
                </a:cubicBezTo>
                <a:cubicBezTo>
                  <a:pt x="12748" y="2857"/>
                  <a:pt x="12748" y="2857"/>
                  <a:pt x="12748" y="2857"/>
                </a:cubicBezTo>
                <a:lnTo>
                  <a:pt x="12732" y="2857"/>
                </a:lnTo>
                <a:cubicBezTo>
                  <a:pt x="12716" y="2873"/>
                  <a:pt x="12716" y="2873"/>
                  <a:pt x="12700" y="2873"/>
                </a:cubicBezTo>
                <a:cubicBezTo>
                  <a:pt x="12683" y="2873"/>
                  <a:pt x="12651" y="2890"/>
                  <a:pt x="12651" y="2890"/>
                </a:cubicBezTo>
                <a:cubicBezTo>
                  <a:pt x="12634" y="2890"/>
                  <a:pt x="12634" y="2890"/>
                  <a:pt x="12634" y="2890"/>
                </a:cubicBezTo>
                <a:cubicBezTo>
                  <a:pt x="12618" y="2890"/>
                  <a:pt x="12618" y="2890"/>
                  <a:pt x="12618" y="2890"/>
                </a:cubicBezTo>
                <a:cubicBezTo>
                  <a:pt x="12536" y="2922"/>
                  <a:pt x="12536" y="2922"/>
                  <a:pt x="12536" y="2922"/>
                </a:cubicBezTo>
                <a:cubicBezTo>
                  <a:pt x="12439" y="2955"/>
                  <a:pt x="12439" y="2955"/>
                  <a:pt x="12439" y="2955"/>
                </a:cubicBezTo>
                <a:cubicBezTo>
                  <a:pt x="12406" y="2955"/>
                  <a:pt x="12406" y="2955"/>
                  <a:pt x="12406" y="2955"/>
                </a:cubicBezTo>
                <a:cubicBezTo>
                  <a:pt x="12357" y="2971"/>
                  <a:pt x="12357" y="2971"/>
                  <a:pt x="12357" y="2971"/>
                </a:cubicBezTo>
                <a:cubicBezTo>
                  <a:pt x="12291" y="3003"/>
                  <a:pt x="12291" y="3003"/>
                  <a:pt x="12291" y="3003"/>
                </a:cubicBezTo>
                <a:cubicBezTo>
                  <a:pt x="12275" y="3003"/>
                  <a:pt x="12259" y="3003"/>
                  <a:pt x="12243" y="3020"/>
                </a:cubicBezTo>
                <a:cubicBezTo>
                  <a:pt x="12226" y="3020"/>
                  <a:pt x="12194" y="3036"/>
                  <a:pt x="12177" y="3036"/>
                </a:cubicBezTo>
                <a:cubicBezTo>
                  <a:pt x="12161" y="3053"/>
                  <a:pt x="12144" y="3053"/>
                  <a:pt x="12128" y="3053"/>
                </a:cubicBezTo>
                <a:cubicBezTo>
                  <a:pt x="12112" y="3069"/>
                  <a:pt x="12079" y="3069"/>
                  <a:pt x="12063" y="3085"/>
                </a:cubicBezTo>
                <a:cubicBezTo>
                  <a:pt x="12014" y="3102"/>
                  <a:pt x="12014" y="3102"/>
                  <a:pt x="12014" y="3102"/>
                </a:cubicBezTo>
                <a:cubicBezTo>
                  <a:pt x="11998" y="3102"/>
                  <a:pt x="11998" y="3118"/>
                  <a:pt x="11981" y="3118"/>
                </a:cubicBezTo>
                <a:cubicBezTo>
                  <a:pt x="11981" y="3118"/>
                  <a:pt x="11965" y="3118"/>
                  <a:pt x="11949" y="3134"/>
                </a:cubicBezTo>
                <a:cubicBezTo>
                  <a:pt x="11899" y="3151"/>
                  <a:pt x="11899" y="3151"/>
                  <a:pt x="11899" y="3151"/>
                </a:cubicBezTo>
                <a:cubicBezTo>
                  <a:pt x="11867" y="3167"/>
                  <a:pt x="11867" y="3167"/>
                  <a:pt x="11867" y="3167"/>
                </a:cubicBezTo>
                <a:cubicBezTo>
                  <a:pt x="11818" y="3183"/>
                  <a:pt x="11818" y="3183"/>
                  <a:pt x="11818" y="3183"/>
                </a:cubicBezTo>
                <a:cubicBezTo>
                  <a:pt x="11802" y="3183"/>
                  <a:pt x="11802" y="3199"/>
                  <a:pt x="11786" y="3199"/>
                </a:cubicBezTo>
                <a:cubicBezTo>
                  <a:pt x="11786" y="3199"/>
                  <a:pt x="11769" y="3199"/>
                  <a:pt x="11769" y="3216"/>
                </a:cubicBezTo>
                <a:cubicBezTo>
                  <a:pt x="11753" y="3216"/>
                  <a:pt x="11753" y="3216"/>
                  <a:pt x="11736" y="3216"/>
                </a:cubicBezTo>
                <a:cubicBezTo>
                  <a:pt x="11687" y="3248"/>
                  <a:pt x="11687" y="3248"/>
                  <a:pt x="11687" y="3248"/>
                </a:cubicBezTo>
                <a:lnTo>
                  <a:pt x="11671" y="3248"/>
                </a:lnTo>
                <a:cubicBezTo>
                  <a:pt x="11671" y="3248"/>
                  <a:pt x="11638" y="3265"/>
                  <a:pt x="11638" y="3281"/>
                </a:cubicBezTo>
                <a:cubicBezTo>
                  <a:pt x="11590" y="3298"/>
                  <a:pt x="11590" y="3298"/>
                  <a:pt x="11590" y="3298"/>
                </a:cubicBezTo>
                <a:cubicBezTo>
                  <a:pt x="11541" y="3330"/>
                  <a:pt x="11541" y="3330"/>
                  <a:pt x="11541" y="3330"/>
                </a:cubicBezTo>
                <a:cubicBezTo>
                  <a:pt x="11491" y="3347"/>
                  <a:pt x="11491" y="3347"/>
                  <a:pt x="11491" y="3347"/>
                </a:cubicBezTo>
                <a:cubicBezTo>
                  <a:pt x="11426" y="3379"/>
                  <a:pt x="11426" y="3379"/>
                  <a:pt x="11426" y="3379"/>
                </a:cubicBezTo>
                <a:cubicBezTo>
                  <a:pt x="11394" y="3395"/>
                  <a:pt x="11361" y="3428"/>
                  <a:pt x="11329" y="3444"/>
                </a:cubicBezTo>
                <a:cubicBezTo>
                  <a:pt x="11296" y="3460"/>
                  <a:pt x="11263" y="3476"/>
                  <a:pt x="11230" y="3509"/>
                </a:cubicBezTo>
                <a:cubicBezTo>
                  <a:pt x="11198" y="3525"/>
                  <a:pt x="11165" y="3541"/>
                  <a:pt x="11133" y="3574"/>
                </a:cubicBezTo>
                <a:cubicBezTo>
                  <a:pt x="11100" y="3590"/>
                  <a:pt x="11084" y="3623"/>
                  <a:pt x="11051" y="3639"/>
                </a:cubicBezTo>
                <a:cubicBezTo>
                  <a:pt x="11018" y="3655"/>
                  <a:pt x="10985" y="3688"/>
                  <a:pt x="10969" y="3704"/>
                </a:cubicBezTo>
                <a:cubicBezTo>
                  <a:pt x="10937" y="3737"/>
                  <a:pt x="10904" y="3754"/>
                  <a:pt x="10888" y="3786"/>
                </a:cubicBezTo>
                <a:cubicBezTo>
                  <a:pt x="10855" y="3803"/>
                  <a:pt x="10839" y="3835"/>
                  <a:pt x="10806" y="3868"/>
                </a:cubicBezTo>
                <a:cubicBezTo>
                  <a:pt x="10789" y="3884"/>
                  <a:pt x="10757" y="3917"/>
                  <a:pt x="10741" y="3949"/>
                </a:cubicBezTo>
                <a:lnTo>
                  <a:pt x="10741" y="3949"/>
                </a:lnTo>
                <a:cubicBezTo>
                  <a:pt x="10741" y="3966"/>
                  <a:pt x="10724" y="3966"/>
                  <a:pt x="10724" y="3966"/>
                </a:cubicBezTo>
                <a:lnTo>
                  <a:pt x="10708" y="3982"/>
                </a:lnTo>
                <a:cubicBezTo>
                  <a:pt x="10692" y="4015"/>
                  <a:pt x="10692" y="4015"/>
                  <a:pt x="10692" y="4015"/>
                </a:cubicBezTo>
                <a:lnTo>
                  <a:pt x="10692" y="4015"/>
                </a:lnTo>
                <a:cubicBezTo>
                  <a:pt x="10692" y="4015"/>
                  <a:pt x="10692" y="4031"/>
                  <a:pt x="10676" y="4031"/>
                </a:cubicBezTo>
                <a:cubicBezTo>
                  <a:pt x="10659" y="4064"/>
                  <a:pt x="10659" y="4064"/>
                  <a:pt x="10659" y="4064"/>
                </a:cubicBezTo>
                <a:cubicBezTo>
                  <a:pt x="10643" y="4096"/>
                  <a:pt x="10643" y="4096"/>
                  <a:pt x="10643" y="4096"/>
                </a:cubicBezTo>
                <a:lnTo>
                  <a:pt x="10643" y="4096"/>
                </a:lnTo>
                <a:lnTo>
                  <a:pt x="10643" y="4096"/>
                </a:lnTo>
                <a:cubicBezTo>
                  <a:pt x="10610" y="4162"/>
                  <a:pt x="10610" y="4162"/>
                  <a:pt x="10610" y="4162"/>
                </a:cubicBezTo>
                <a:cubicBezTo>
                  <a:pt x="10610" y="4162"/>
                  <a:pt x="10594" y="4162"/>
                  <a:pt x="10594" y="4178"/>
                </a:cubicBezTo>
                <a:lnTo>
                  <a:pt x="10594" y="4178"/>
                </a:lnTo>
                <a:cubicBezTo>
                  <a:pt x="10594" y="4194"/>
                  <a:pt x="10594" y="4194"/>
                  <a:pt x="10594" y="4194"/>
                </a:cubicBezTo>
                <a:cubicBezTo>
                  <a:pt x="10594" y="4194"/>
                  <a:pt x="10577" y="4194"/>
                  <a:pt x="10577" y="4211"/>
                </a:cubicBezTo>
                <a:lnTo>
                  <a:pt x="10577" y="4211"/>
                </a:lnTo>
                <a:cubicBezTo>
                  <a:pt x="10577" y="4227"/>
                  <a:pt x="10577" y="4227"/>
                  <a:pt x="10577" y="4227"/>
                </a:cubicBezTo>
                <a:lnTo>
                  <a:pt x="10561" y="4243"/>
                </a:lnTo>
                <a:lnTo>
                  <a:pt x="10561" y="4243"/>
                </a:lnTo>
                <a:cubicBezTo>
                  <a:pt x="10545" y="4292"/>
                  <a:pt x="10545" y="4292"/>
                  <a:pt x="10545" y="4292"/>
                </a:cubicBezTo>
                <a:cubicBezTo>
                  <a:pt x="10545" y="4308"/>
                  <a:pt x="10545" y="4308"/>
                  <a:pt x="10545" y="4308"/>
                </a:cubicBezTo>
                <a:lnTo>
                  <a:pt x="10528" y="4325"/>
                </a:lnTo>
                <a:lnTo>
                  <a:pt x="10528" y="4325"/>
                </a:lnTo>
                <a:cubicBezTo>
                  <a:pt x="10528" y="4341"/>
                  <a:pt x="10528" y="4341"/>
                  <a:pt x="10528" y="4341"/>
                </a:cubicBezTo>
                <a:cubicBezTo>
                  <a:pt x="10512" y="4390"/>
                  <a:pt x="10512" y="4390"/>
                  <a:pt x="10512" y="4390"/>
                </a:cubicBezTo>
                <a:cubicBezTo>
                  <a:pt x="10496" y="4439"/>
                  <a:pt x="10496" y="4439"/>
                  <a:pt x="10496" y="4439"/>
                </a:cubicBezTo>
                <a:cubicBezTo>
                  <a:pt x="10496" y="4472"/>
                  <a:pt x="10496" y="4472"/>
                  <a:pt x="10496" y="4472"/>
                </a:cubicBezTo>
                <a:lnTo>
                  <a:pt x="10496" y="4472"/>
                </a:lnTo>
                <a:lnTo>
                  <a:pt x="10496" y="4488"/>
                </a:lnTo>
                <a:cubicBezTo>
                  <a:pt x="10480" y="4537"/>
                  <a:pt x="10480" y="4537"/>
                  <a:pt x="10480" y="4537"/>
                </a:cubicBezTo>
                <a:lnTo>
                  <a:pt x="10480" y="4553"/>
                </a:lnTo>
                <a:cubicBezTo>
                  <a:pt x="10480" y="4553"/>
                  <a:pt x="10480" y="4553"/>
                  <a:pt x="10480" y="4570"/>
                </a:cubicBezTo>
                <a:cubicBezTo>
                  <a:pt x="10480" y="4586"/>
                  <a:pt x="10480" y="4586"/>
                  <a:pt x="10480" y="4586"/>
                </a:cubicBezTo>
                <a:cubicBezTo>
                  <a:pt x="10480" y="4602"/>
                  <a:pt x="10480" y="4602"/>
                  <a:pt x="10480" y="4619"/>
                </a:cubicBezTo>
                <a:lnTo>
                  <a:pt x="10480" y="4635"/>
                </a:lnTo>
                <a:cubicBezTo>
                  <a:pt x="10480" y="4652"/>
                  <a:pt x="10480" y="4652"/>
                  <a:pt x="10480" y="4668"/>
                </a:cubicBezTo>
                <a:cubicBezTo>
                  <a:pt x="10480" y="4700"/>
                  <a:pt x="10480" y="4700"/>
                  <a:pt x="10480" y="4700"/>
                </a:cubicBezTo>
                <a:lnTo>
                  <a:pt x="10480" y="4700"/>
                </a:lnTo>
                <a:cubicBezTo>
                  <a:pt x="10480" y="4717"/>
                  <a:pt x="10480" y="4717"/>
                  <a:pt x="10480" y="4717"/>
                </a:cubicBezTo>
                <a:cubicBezTo>
                  <a:pt x="10480" y="4733"/>
                  <a:pt x="10480" y="4733"/>
                  <a:pt x="10480" y="4733"/>
                </a:cubicBezTo>
                <a:cubicBezTo>
                  <a:pt x="10480" y="4733"/>
                  <a:pt x="10480" y="4733"/>
                  <a:pt x="10480" y="4749"/>
                </a:cubicBezTo>
                <a:cubicBezTo>
                  <a:pt x="10480" y="4749"/>
                  <a:pt x="10480" y="4749"/>
                  <a:pt x="10480" y="4765"/>
                </a:cubicBezTo>
                <a:lnTo>
                  <a:pt x="10480" y="4765"/>
                </a:lnTo>
                <a:cubicBezTo>
                  <a:pt x="10480" y="4782"/>
                  <a:pt x="10480" y="4782"/>
                  <a:pt x="10480" y="4782"/>
                </a:cubicBezTo>
                <a:lnTo>
                  <a:pt x="10480" y="4798"/>
                </a:lnTo>
                <a:lnTo>
                  <a:pt x="10480" y="4814"/>
                </a:lnTo>
                <a:cubicBezTo>
                  <a:pt x="10480" y="4831"/>
                  <a:pt x="10480" y="4831"/>
                  <a:pt x="10480" y="4831"/>
                </a:cubicBezTo>
                <a:lnTo>
                  <a:pt x="10480" y="4847"/>
                </a:lnTo>
                <a:cubicBezTo>
                  <a:pt x="10480" y="4864"/>
                  <a:pt x="10480" y="4864"/>
                  <a:pt x="10496" y="4880"/>
                </a:cubicBezTo>
                <a:cubicBezTo>
                  <a:pt x="10496" y="4880"/>
                  <a:pt x="10496" y="4896"/>
                  <a:pt x="10496" y="4913"/>
                </a:cubicBezTo>
                <a:cubicBezTo>
                  <a:pt x="10496" y="4929"/>
                  <a:pt x="10496" y="4929"/>
                  <a:pt x="10496" y="4929"/>
                </a:cubicBezTo>
                <a:lnTo>
                  <a:pt x="10496" y="4945"/>
                </a:lnTo>
                <a:lnTo>
                  <a:pt x="10496" y="4961"/>
                </a:lnTo>
                <a:cubicBezTo>
                  <a:pt x="10512" y="5010"/>
                  <a:pt x="10512" y="5010"/>
                  <a:pt x="10512" y="5010"/>
                </a:cubicBezTo>
                <a:cubicBezTo>
                  <a:pt x="10528" y="5043"/>
                  <a:pt x="10528" y="5043"/>
                  <a:pt x="10528" y="5043"/>
                </a:cubicBezTo>
                <a:cubicBezTo>
                  <a:pt x="10528" y="5076"/>
                  <a:pt x="10528" y="5076"/>
                  <a:pt x="10528" y="5076"/>
                </a:cubicBezTo>
                <a:cubicBezTo>
                  <a:pt x="10561" y="5125"/>
                  <a:pt x="10561" y="5125"/>
                  <a:pt x="10561" y="5125"/>
                </a:cubicBezTo>
                <a:cubicBezTo>
                  <a:pt x="10561" y="5141"/>
                  <a:pt x="10561" y="5157"/>
                  <a:pt x="10577" y="5174"/>
                </a:cubicBezTo>
                <a:cubicBezTo>
                  <a:pt x="10577" y="5206"/>
                  <a:pt x="10594" y="5222"/>
                  <a:pt x="10594" y="5239"/>
                </a:cubicBezTo>
                <a:cubicBezTo>
                  <a:pt x="10610" y="5255"/>
                  <a:pt x="10610" y="5272"/>
                  <a:pt x="10626" y="5288"/>
                </a:cubicBezTo>
                <a:cubicBezTo>
                  <a:pt x="10643" y="5304"/>
                  <a:pt x="10643" y="5337"/>
                  <a:pt x="10659" y="5353"/>
                </a:cubicBezTo>
                <a:cubicBezTo>
                  <a:pt x="10659" y="5353"/>
                  <a:pt x="10659" y="5370"/>
                  <a:pt x="10676" y="5386"/>
                </a:cubicBezTo>
                <a:lnTo>
                  <a:pt x="10692" y="5402"/>
                </a:lnTo>
                <a:cubicBezTo>
                  <a:pt x="10692" y="5418"/>
                  <a:pt x="10708" y="5418"/>
                  <a:pt x="10708" y="5435"/>
                </a:cubicBezTo>
                <a:cubicBezTo>
                  <a:pt x="10724" y="5467"/>
                  <a:pt x="10724" y="5467"/>
                  <a:pt x="10724" y="5467"/>
                </a:cubicBezTo>
                <a:lnTo>
                  <a:pt x="10724" y="5467"/>
                </a:lnTo>
                <a:cubicBezTo>
                  <a:pt x="10724" y="5467"/>
                  <a:pt x="10724" y="5467"/>
                  <a:pt x="10741" y="5484"/>
                </a:cubicBezTo>
                <a:lnTo>
                  <a:pt x="10741" y="5484"/>
                </a:lnTo>
                <a:lnTo>
                  <a:pt x="10757" y="5517"/>
                </a:lnTo>
                <a:cubicBezTo>
                  <a:pt x="10773" y="5533"/>
                  <a:pt x="10773" y="5533"/>
                  <a:pt x="10773" y="5533"/>
                </a:cubicBezTo>
                <a:cubicBezTo>
                  <a:pt x="10789" y="5549"/>
                  <a:pt x="10789" y="5549"/>
                  <a:pt x="10789" y="5549"/>
                </a:cubicBezTo>
                <a:lnTo>
                  <a:pt x="10789" y="5566"/>
                </a:lnTo>
                <a:cubicBezTo>
                  <a:pt x="10789" y="5566"/>
                  <a:pt x="10806" y="5566"/>
                  <a:pt x="10806" y="5582"/>
                </a:cubicBezTo>
                <a:cubicBezTo>
                  <a:pt x="10822" y="5614"/>
                  <a:pt x="10822" y="5614"/>
                  <a:pt x="10822" y="5614"/>
                </a:cubicBezTo>
                <a:cubicBezTo>
                  <a:pt x="10839" y="5614"/>
                  <a:pt x="10839" y="5631"/>
                  <a:pt x="10855" y="5631"/>
                </a:cubicBezTo>
                <a:cubicBezTo>
                  <a:pt x="10855" y="5647"/>
                  <a:pt x="10855" y="5647"/>
                  <a:pt x="10871" y="5663"/>
                </a:cubicBezTo>
                <a:cubicBezTo>
                  <a:pt x="10871" y="5680"/>
                  <a:pt x="10888" y="5680"/>
                  <a:pt x="10888" y="5696"/>
                </a:cubicBezTo>
                <a:cubicBezTo>
                  <a:pt x="10920" y="5729"/>
                  <a:pt x="10920" y="5729"/>
                  <a:pt x="10920" y="5729"/>
                </a:cubicBezTo>
                <a:cubicBezTo>
                  <a:pt x="10920" y="5729"/>
                  <a:pt x="10920" y="5729"/>
                  <a:pt x="10937" y="5729"/>
                </a:cubicBezTo>
                <a:cubicBezTo>
                  <a:pt x="10937" y="5745"/>
                  <a:pt x="10937" y="5745"/>
                  <a:pt x="10937" y="5745"/>
                </a:cubicBezTo>
                <a:cubicBezTo>
                  <a:pt x="11002" y="5810"/>
                  <a:pt x="11002" y="5810"/>
                  <a:pt x="11002" y="5810"/>
                </a:cubicBezTo>
                <a:cubicBezTo>
                  <a:pt x="11018" y="5843"/>
                  <a:pt x="11018" y="5843"/>
                  <a:pt x="11018" y="5843"/>
                </a:cubicBezTo>
                <a:cubicBezTo>
                  <a:pt x="11051" y="5859"/>
                  <a:pt x="11051" y="5859"/>
                  <a:pt x="11051" y="5859"/>
                </a:cubicBezTo>
                <a:cubicBezTo>
                  <a:pt x="11100" y="5925"/>
                  <a:pt x="11100" y="5925"/>
                  <a:pt x="11100" y="5925"/>
                </a:cubicBezTo>
                <a:cubicBezTo>
                  <a:pt x="11165" y="5974"/>
                  <a:pt x="11165" y="5974"/>
                  <a:pt x="11165" y="5974"/>
                </a:cubicBezTo>
                <a:cubicBezTo>
                  <a:pt x="11165" y="5990"/>
                  <a:pt x="11181" y="5990"/>
                  <a:pt x="11181" y="5990"/>
                </a:cubicBezTo>
                <a:cubicBezTo>
                  <a:pt x="11181" y="6006"/>
                  <a:pt x="11198" y="6006"/>
                  <a:pt x="11198" y="6006"/>
                </a:cubicBezTo>
                <a:lnTo>
                  <a:pt x="11214" y="6023"/>
                </a:lnTo>
                <a:lnTo>
                  <a:pt x="11230" y="6039"/>
                </a:lnTo>
                <a:cubicBezTo>
                  <a:pt x="11296" y="6088"/>
                  <a:pt x="11296" y="6088"/>
                  <a:pt x="11296" y="6088"/>
                </a:cubicBezTo>
                <a:cubicBezTo>
                  <a:pt x="11296" y="6104"/>
                  <a:pt x="11312" y="6104"/>
                  <a:pt x="11312" y="6104"/>
                </a:cubicBezTo>
                <a:cubicBezTo>
                  <a:pt x="11312" y="6120"/>
                  <a:pt x="11329" y="6120"/>
                  <a:pt x="11329" y="6120"/>
                </a:cubicBezTo>
                <a:cubicBezTo>
                  <a:pt x="11345" y="6137"/>
                  <a:pt x="11345" y="6137"/>
                  <a:pt x="11345" y="6137"/>
                </a:cubicBezTo>
                <a:lnTo>
                  <a:pt x="11361" y="6153"/>
                </a:lnTo>
                <a:cubicBezTo>
                  <a:pt x="11410" y="6186"/>
                  <a:pt x="11410" y="6186"/>
                  <a:pt x="11410" y="6186"/>
                </a:cubicBezTo>
                <a:lnTo>
                  <a:pt x="11410" y="6186"/>
                </a:lnTo>
                <a:cubicBezTo>
                  <a:pt x="11410" y="6202"/>
                  <a:pt x="11426" y="6202"/>
                  <a:pt x="11426" y="6202"/>
                </a:cubicBezTo>
                <a:lnTo>
                  <a:pt x="11508" y="6267"/>
                </a:lnTo>
                <a:cubicBezTo>
                  <a:pt x="11508" y="6267"/>
                  <a:pt x="11524" y="6267"/>
                  <a:pt x="11524" y="6284"/>
                </a:cubicBezTo>
                <a:lnTo>
                  <a:pt x="11541" y="6284"/>
                </a:lnTo>
                <a:cubicBezTo>
                  <a:pt x="11557" y="6300"/>
                  <a:pt x="11557" y="6300"/>
                  <a:pt x="11557" y="6300"/>
                </a:cubicBezTo>
                <a:cubicBezTo>
                  <a:pt x="11622" y="6349"/>
                  <a:pt x="11622" y="6349"/>
                  <a:pt x="11622" y="6349"/>
                </a:cubicBezTo>
                <a:cubicBezTo>
                  <a:pt x="11622" y="6349"/>
                  <a:pt x="11638" y="6349"/>
                  <a:pt x="11638" y="6365"/>
                </a:cubicBezTo>
                <a:cubicBezTo>
                  <a:pt x="11655" y="6365"/>
                  <a:pt x="11655" y="6365"/>
                  <a:pt x="11655" y="6382"/>
                </a:cubicBezTo>
                <a:cubicBezTo>
                  <a:pt x="11736" y="6431"/>
                  <a:pt x="11736" y="6431"/>
                  <a:pt x="11736" y="6431"/>
                </a:cubicBezTo>
                <a:cubicBezTo>
                  <a:pt x="11786" y="6447"/>
                  <a:pt x="11786" y="6447"/>
                  <a:pt x="11786" y="6447"/>
                </a:cubicBezTo>
                <a:cubicBezTo>
                  <a:pt x="11786" y="6463"/>
                  <a:pt x="11786" y="6463"/>
                  <a:pt x="11802" y="6463"/>
                </a:cubicBezTo>
                <a:lnTo>
                  <a:pt x="11802" y="6463"/>
                </a:lnTo>
                <a:cubicBezTo>
                  <a:pt x="11818" y="6480"/>
                  <a:pt x="11818" y="6480"/>
                  <a:pt x="11818" y="6480"/>
                </a:cubicBezTo>
                <a:cubicBezTo>
                  <a:pt x="11883" y="6512"/>
                  <a:pt x="11949" y="6545"/>
                  <a:pt x="11998" y="6594"/>
                </a:cubicBezTo>
                <a:cubicBezTo>
                  <a:pt x="12063" y="6627"/>
                  <a:pt x="12128" y="6659"/>
                  <a:pt x="12177" y="6692"/>
                </a:cubicBezTo>
                <a:cubicBezTo>
                  <a:pt x="12243" y="6724"/>
                  <a:pt x="12308" y="6757"/>
                  <a:pt x="12373" y="6790"/>
                </a:cubicBezTo>
                <a:cubicBezTo>
                  <a:pt x="12439" y="6822"/>
                  <a:pt x="12504" y="6855"/>
                  <a:pt x="12569" y="6888"/>
                </a:cubicBezTo>
                <a:cubicBezTo>
                  <a:pt x="12716" y="6953"/>
                  <a:pt x="12847" y="7018"/>
                  <a:pt x="12993" y="7067"/>
                </a:cubicBezTo>
                <a:cubicBezTo>
                  <a:pt x="13140" y="7133"/>
                  <a:pt x="13304" y="7181"/>
                  <a:pt x="13450" y="7247"/>
                </a:cubicBezTo>
                <a:cubicBezTo>
                  <a:pt x="13597" y="7296"/>
                  <a:pt x="13761" y="7345"/>
                  <a:pt x="13924" y="7394"/>
                </a:cubicBezTo>
                <a:cubicBezTo>
                  <a:pt x="14071" y="7443"/>
                  <a:pt x="14234" y="7492"/>
                  <a:pt x="14398" y="7525"/>
                </a:cubicBezTo>
                <a:cubicBezTo>
                  <a:pt x="14561" y="7557"/>
                  <a:pt x="14740" y="7606"/>
                  <a:pt x="14903" y="7638"/>
                </a:cubicBezTo>
                <a:cubicBezTo>
                  <a:pt x="15067" y="7671"/>
                  <a:pt x="15230" y="7704"/>
                  <a:pt x="15409" y="7737"/>
                </a:cubicBezTo>
                <a:cubicBezTo>
                  <a:pt x="15573" y="7753"/>
                  <a:pt x="15736" y="7786"/>
                  <a:pt x="15916" y="7802"/>
                </a:cubicBezTo>
                <a:cubicBezTo>
                  <a:pt x="16079" y="7834"/>
                  <a:pt x="16242" y="7851"/>
                  <a:pt x="16405" y="7867"/>
                </a:cubicBezTo>
                <a:cubicBezTo>
                  <a:pt x="16536" y="7883"/>
                  <a:pt x="16536" y="7883"/>
                  <a:pt x="16536" y="7883"/>
                </a:cubicBezTo>
                <a:cubicBezTo>
                  <a:pt x="16552" y="7883"/>
                  <a:pt x="16552" y="7883"/>
                  <a:pt x="16569" y="7883"/>
                </a:cubicBezTo>
                <a:cubicBezTo>
                  <a:pt x="16585" y="7883"/>
                  <a:pt x="16585" y="7883"/>
                  <a:pt x="16601" y="7883"/>
                </a:cubicBezTo>
                <a:cubicBezTo>
                  <a:pt x="16601" y="7883"/>
                  <a:pt x="16650" y="7883"/>
                  <a:pt x="16666" y="7883"/>
                </a:cubicBezTo>
                <a:cubicBezTo>
                  <a:pt x="16781" y="7900"/>
                  <a:pt x="16781" y="7900"/>
                  <a:pt x="16781" y="7900"/>
                </a:cubicBezTo>
                <a:cubicBezTo>
                  <a:pt x="16797" y="7900"/>
                  <a:pt x="16814" y="7900"/>
                  <a:pt x="16814" y="7900"/>
                </a:cubicBezTo>
                <a:cubicBezTo>
                  <a:pt x="16830" y="7900"/>
                  <a:pt x="16846" y="7900"/>
                  <a:pt x="16846" y="7900"/>
                </a:cubicBezTo>
                <a:cubicBezTo>
                  <a:pt x="16879" y="7900"/>
                  <a:pt x="16879" y="7900"/>
                  <a:pt x="16879" y="7900"/>
                </a:cubicBezTo>
                <a:cubicBezTo>
                  <a:pt x="16895" y="7900"/>
                  <a:pt x="16895" y="7900"/>
                  <a:pt x="16911" y="7900"/>
                </a:cubicBezTo>
                <a:cubicBezTo>
                  <a:pt x="17091" y="7916"/>
                  <a:pt x="17091" y="7916"/>
                  <a:pt x="17091" y="7916"/>
                </a:cubicBezTo>
                <a:cubicBezTo>
                  <a:pt x="17123" y="7916"/>
                  <a:pt x="17123" y="7916"/>
                  <a:pt x="17123" y="7916"/>
                </a:cubicBezTo>
                <a:cubicBezTo>
                  <a:pt x="17156" y="7916"/>
                  <a:pt x="17156" y="7916"/>
                  <a:pt x="17156" y="7916"/>
                </a:cubicBezTo>
                <a:cubicBezTo>
                  <a:pt x="17401" y="7932"/>
                  <a:pt x="17401" y="7932"/>
                  <a:pt x="17401" y="7932"/>
                </a:cubicBezTo>
                <a:cubicBezTo>
                  <a:pt x="17401" y="7932"/>
                  <a:pt x="17417" y="7932"/>
                  <a:pt x="17434" y="7932"/>
                </a:cubicBezTo>
                <a:lnTo>
                  <a:pt x="17450" y="7932"/>
                </a:lnTo>
                <a:cubicBezTo>
                  <a:pt x="17467" y="7932"/>
                  <a:pt x="17483" y="7932"/>
                  <a:pt x="17483" y="7932"/>
                </a:cubicBezTo>
                <a:cubicBezTo>
                  <a:pt x="17515" y="7932"/>
                  <a:pt x="17515" y="7932"/>
                  <a:pt x="17515" y="7932"/>
                </a:cubicBezTo>
                <a:cubicBezTo>
                  <a:pt x="17630" y="7932"/>
                  <a:pt x="17630" y="7932"/>
                  <a:pt x="17630" y="7932"/>
                </a:cubicBezTo>
                <a:cubicBezTo>
                  <a:pt x="17744" y="7932"/>
                  <a:pt x="17744" y="7932"/>
                  <a:pt x="17744" y="7932"/>
                </a:cubicBezTo>
                <a:cubicBezTo>
                  <a:pt x="17760" y="7932"/>
                  <a:pt x="17760" y="7932"/>
                  <a:pt x="17776" y="7932"/>
                </a:cubicBezTo>
                <a:cubicBezTo>
                  <a:pt x="17776" y="7932"/>
                  <a:pt x="17793" y="7932"/>
                  <a:pt x="17809" y="7932"/>
                </a:cubicBezTo>
                <a:cubicBezTo>
                  <a:pt x="17858" y="7932"/>
                  <a:pt x="17858" y="7932"/>
                  <a:pt x="17858" y="7932"/>
                </a:cubicBezTo>
                <a:cubicBezTo>
                  <a:pt x="18087" y="7932"/>
                  <a:pt x="18087" y="7932"/>
                  <a:pt x="18087" y="7932"/>
                </a:cubicBezTo>
                <a:cubicBezTo>
                  <a:pt x="18299" y="7932"/>
                  <a:pt x="18299" y="7932"/>
                  <a:pt x="18299" y="7932"/>
                </a:cubicBezTo>
                <a:cubicBezTo>
                  <a:pt x="18315" y="7932"/>
                  <a:pt x="18332" y="7932"/>
                  <a:pt x="18332" y="7932"/>
                </a:cubicBezTo>
                <a:cubicBezTo>
                  <a:pt x="18364" y="7932"/>
                  <a:pt x="18364" y="7932"/>
                  <a:pt x="18364" y="7932"/>
                </a:cubicBezTo>
                <a:cubicBezTo>
                  <a:pt x="18364" y="7932"/>
                  <a:pt x="18381" y="7932"/>
                  <a:pt x="18397" y="7932"/>
                </a:cubicBezTo>
                <a:lnTo>
                  <a:pt x="18413" y="7932"/>
                </a:lnTo>
                <a:cubicBezTo>
                  <a:pt x="18528" y="7932"/>
                  <a:pt x="18528" y="7932"/>
                  <a:pt x="18528" y="7932"/>
                </a:cubicBezTo>
                <a:cubicBezTo>
                  <a:pt x="18544" y="7932"/>
                  <a:pt x="18560" y="7932"/>
                  <a:pt x="18577" y="7932"/>
                </a:cubicBezTo>
                <a:cubicBezTo>
                  <a:pt x="18625" y="7932"/>
                  <a:pt x="18625" y="7932"/>
                  <a:pt x="18625" y="7932"/>
                </a:cubicBezTo>
                <a:cubicBezTo>
                  <a:pt x="18642" y="7932"/>
                  <a:pt x="18674" y="7932"/>
                  <a:pt x="18690" y="7932"/>
                </a:cubicBezTo>
                <a:cubicBezTo>
                  <a:pt x="18707" y="7932"/>
                  <a:pt x="18723" y="7916"/>
                  <a:pt x="18740" y="7916"/>
                </a:cubicBezTo>
                <a:cubicBezTo>
                  <a:pt x="18952" y="7916"/>
                  <a:pt x="18952" y="7916"/>
                  <a:pt x="18952" y="7916"/>
                </a:cubicBezTo>
                <a:lnTo>
                  <a:pt x="19001" y="7916"/>
                </a:lnTo>
                <a:cubicBezTo>
                  <a:pt x="19017" y="7916"/>
                  <a:pt x="19017" y="7916"/>
                  <a:pt x="19034" y="7916"/>
                </a:cubicBezTo>
                <a:lnTo>
                  <a:pt x="19050" y="7916"/>
                </a:lnTo>
                <a:cubicBezTo>
                  <a:pt x="19164" y="7900"/>
                  <a:pt x="19164" y="7900"/>
                  <a:pt x="19164" y="7900"/>
                </a:cubicBezTo>
                <a:cubicBezTo>
                  <a:pt x="19360" y="7900"/>
                  <a:pt x="19360" y="7900"/>
                  <a:pt x="19360" y="7900"/>
                </a:cubicBezTo>
                <a:cubicBezTo>
                  <a:pt x="19556" y="7883"/>
                  <a:pt x="19556" y="7883"/>
                  <a:pt x="19556" y="7883"/>
                </a:cubicBezTo>
                <a:cubicBezTo>
                  <a:pt x="19588" y="7883"/>
                  <a:pt x="19588" y="7883"/>
                  <a:pt x="19588" y="7883"/>
                </a:cubicBezTo>
                <a:cubicBezTo>
                  <a:pt x="19588" y="5794"/>
                  <a:pt x="19588" y="5794"/>
                  <a:pt x="19588" y="5794"/>
                </a:cubicBezTo>
                <a:cubicBezTo>
                  <a:pt x="19507" y="5794"/>
                  <a:pt x="19425" y="5810"/>
                  <a:pt x="19360" y="581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19EAF04A-AB6C-E942-9F6D-8D2788E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8128" y="8871098"/>
            <a:ext cx="2337884" cy="2956306"/>
          </a:xfrm>
          <a:custGeom>
            <a:avLst/>
            <a:gdLst>
              <a:gd name="T0" fmla="*/ 930 w 1878"/>
              <a:gd name="T1" fmla="*/ 0 h 2367"/>
              <a:gd name="T2" fmla="*/ 930 w 1878"/>
              <a:gd name="T3" fmla="*/ 0 h 2367"/>
              <a:gd name="T4" fmla="*/ 0 w 1878"/>
              <a:gd name="T5" fmla="*/ 930 h 2367"/>
              <a:gd name="T6" fmla="*/ 16 w 1878"/>
              <a:gd name="T7" fmla="*/ 1158 h 2367"/>
              <a:gd name="T8" fmla="*/ 146 w 1878"/>
              <a:gd name="T9" fmla="*/ 1469 h 2367"/>
              <a:gd name="T10" fmla="*/ 930 w 1878"/>
              <a:gd name="T11" fmla="*/ 2366 h 2367"/>
              <a:gd name="T12" fmla="*/ 1730 w 1878"/>
              <a:gd name="T13" fmla="*/ 1469 h 2367"/>
              <a:gd name="T14" fmla="*/ 1844 w 1878"/>
              <a:gd name="T15" fmla="*/ 1158 h 2367"/>
              <a:gd name="T16" fmla="*/ 1877 w 1878"/>
              <a:gd name="T17" fmla="*/ 930 h 2367"/>
              <a:gd name="T18" fmla="*/ 930 w 1878"/>
              <a:gd name="T19" fmla="*/ 0 h 2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78" h="2367">
                <a:moveTo>
                  <a:pt x="930" y="0"/>
                </a:moveTo>
                <a:lnTo>
                  <a:pt x="930" y="0"/>
                </a:lnTo>
                <a:cubicBezTo>
                  <a:pt x="408" y="0"/>
                  <a:pt x="0" y="424"/>
                  <a:pt x="0" y="930"/>
                </a:cubicBezTo>
                <a:cubicBezTo>
                  <a:pt x="0" y="1011"/>
                  <a:pt x="0" y="1093"/>
                  <a:pt x="16" y="1158"/>
                </a:cubicBezTo>
                <a:cubicBezTo>
                  <a:pt x="48" y="1273"/>
                  <a:pt x="81" y="1354"/>
                  <a:pt x="146" y="1469"/>
                </a:cubicBezTo>
                <a:cubicBezTo>
                  <a:pt x="212" y="1583"/>
                  <a:pt x="309" y="1795"/>
                  <a:pt x="930" y="2366"/>
                </a:cubicBezTo>
                <a:cubicBezTo>
                  <a:pt x="1550" y="1795"/>
                  <a:pt x="1664" y="1583"/>
                  <a:pt x="1730" y="1469"/>
                </a:cubicBezTo>
                <a:cubicBezTo>
                  <a:pt x="1795" y="1354"/>
                  <a:pt x="1828" y="1273"/>
                  <a:pt x="1844" y="1158"/>
                </a:cubicBezTo>
                <a:cubicBezTo>
                  <a:pt x="1877" y="1093"/>
                  <a:pt x="1877" y="1011"/>
                  <a:pt x="1877" y="930"/>
                </a:cubicBezTo>
                <a:cubicBezTo>
                  <a:pt x="1877" y="424"/>
                  <a:pt x="1452" y="0"/>
                  <a:pt x="93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DAB5DB01-5241-BD40-83B8-D4BD0711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712" y="8069334"/>
            <a:ext cx="1564221" cy="1968872"/>
          </a:xfrm>
          <a:custGeom>
            <a:avLst/>
            <a:gdLst>
              <a:gd name="T0" fmla="*/ 572 w 1160"/>
              <a:gd name="T1" fmla="*/ 0 h 1454"/>
              <a:gd name="T2" fmla="*/ 572 w 1160"/>
              <a:gd name="T3" fmla="*/ 0 h 1454"/>
              <a:gd name="T4" fmla="*/ 0 w 1160"/>
              <a:gd name="T5" fmla="*/ 588 h 1454"/>
              <a:gd name="T6" fmla="*/ 16 w 1160"/>
              <a:gd name="T7" fmla="*/ 719 h 1454"/>
              <a:gd name="T8" fmla="*/ 98 w 1160"/>
              <a:gd name="T9" fmla="*/ 915 h 1454"/>
              <a:gd name="T10" fmla="*/ 572 w 1160"/>
              <a:gd name="T11" fmla="*/ 1453 h 1454"/>
              <a:gd name="T12" fmla="*/ 1061 w 1160"/>
              <a:gd name="T13" fmla="*/ 915 h 1454"/>
              <a:gd name="T14" fmla="*/ 1143 w 1160"/>
              <a:gd name="T15" fmla="*/ 719 h 1454"/>
              <a:gd name="T16" fmla="*/ 1159 w 1160"/>
              <a:gd name="T17" fmla="*/ 588 h 1454"/>
              <a:gd name="T18" fmla="*/ 572 w 1160"/>
              <a:gd name="T19" fmla="*/ 0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0" h="1454">
                <a:moveTo>
                  <a:pt x="572" y="0"/>
                </a:moveTo>
                <a:lnTo>
                  <a:pt x="572" y="0"/>
                </a:lnTo>
                <a:cubicBezTo>
                  <a:pt x="261" y="0"/>
                  <a:pt x="0" y="262"/>
                  <a:pt x="0" y="588"/>
                </a:cubicBezTo>
                <a:cubicBezTo>
                  <a:pt x="0" y="637"/>
                  <a:pt x="0" y="670"/>
                  <a:pt x="16" y="719"/>
                </a:cubicBezTo>
                <a:cubicBezTo>
                  <a:pt x="33" y="784"/>
                  <a:pt x="49" y="849"/>
                  <a:pt x="98" y="915"/>
                </a:cubicBezTo>
                <a:cubicBezTo>
                  <a:pt x="131" y="980"/>
                  <a:pt x="196" y="1110"/>
                  <a:pt x="572" y="1453"/>
                </a:cubicBezTo>
                <a:cubicBezTo>
                  <a:pt x="963" y="1110"/>
                  <a:pt x="1029" y="980"/>
                  <a:pt x="1061" y="915"/>
                </a:cubicBezTo>
                <a:cubicBezTo>
                  <a:pt x="1110" y="849"/>
                  <a:pt x="1126" y="784"/>
                  <a:pt x="1143" y="719"/>
                </a:cubicBezTo>
                <a:cubicBezTo>
                  <a:pt x="1143" y="670"/>
                  <a:pt x="1159" y="637"/>
                  <a:pt x="1159" y="588"/>
                </a:cubicBezTo>
                <a:cubicBezTo>
                  <a:pt x="1159" y="262"/>
                  <a:pt x="898" y="0"/>
                  <a:pt x="5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FAA27D7C-7673-B948-9343-8055FC6D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5407" y="4284006"/>
            <a:ext cx="1779216" cy="2247160"/>
          </a:xfrm>
          <a:custGeom>
            <a:avLst/>
            <a:gdLst>
              <a:gd name="T0" fmla="*/ 784 w 1585"/>
              <a:gd name="T1" fmla="*/ 0 h 1991"/>
              <a:gd name="T2" fmla="*/ 784 w 1585"/>
              <a:gd name="T3" fmla="*/ 0 h 1991"/>
              <a:gd name="T4" fmla="*/ 0 w 1585"/>
              <a:gd name="T5" fmla="*/ 784 h 1991"/>
              <a:gd name="T6" fmla="*/ 17 w 1585"/>
              <a:gd name="T7" fmla="*/ 980 h 1991"/>
              <a:gd name="T8" fmla="*/ 131 w 1585"/>
              <a:gd name="T9" fmla="*/ 1240 h 1991"/>
              <a:gd name="T10" fmla="*/ 784 w 1585"/>
              <a:gd name="T11" fmla="*/ 1990 h 1991"/>
              <a:gd name="T12" fmla="*/ 1453 w 1585"/>
              <a:gd name="T13" fmla="*/ 1240 h 1991"/>
              <a:gd name="T14" fmla="*/ 1551 w 1585"/>
              <a:gd name="T15" fmla="*/ 980 h 1991"/>
              <a:gd name="T16" fmla="*/ 1584 w 1585"/>
              <a:gd name="T17" fmla="*/ 784 h 1991"/>
              <a:gd name="T18" fmla="*/ 784 w 1585"/>
              <a:gd name="T19" fmla="*/ 0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5" h="1991">
                <a:moveTo>
                  <a:pt x="784" y="0"/>
                </a:moveTo>
                <a:lnTo>
                  <a:pt x="784" y="0"/>
                </a:lnTo>
                <a:cubicBezTo>
                  <a:pt x="343" y="0"/>
                  <a:pt x="0" y="359"/>
                  <a:pt x="0" y="784"/>
                </a:cubicBezTo>
                <a:cubicBezTo>
                  <a:pt x="0" y="849"/>
                  <a:pt x="0" y="914"/>
                  <a:pt x="17" y="980"/>
                </a:cubicBezTo>
                <a:cubicBezTo>
                  <a:pt x="49" y="1077"/>
                  <a:pt x="66" y="1142"/>
                  <a:pt x="131" y="1240"/>
                </a:cubicBezTo>
                <a:cubicBezTo>
                  <a:pt x="180" y="1337"/>
                  <a:pt x="262" y="1501"/>
                  <a:pt x="784" y="1990"/>
                </a:cubicBezTo>
                <a:cubicBezTo>
                  <a:pt x="1306" y="1501"/>
                  <a:pt x="1388" y="1337"/>
                  <a:pt x="1453" y="1240"/>
                </a:cubicBezTo>
                <a:cubicBezTo>
                  <a:pt x="1502" y="1142"/>
                  <a:pt x="1535" y="1077"/>
                  <a:pt x="1551" y="980"/>
                </a:cubicBezTo>
                <a:cubicBezTo>
                  <a:pt x="1568" y="914"/>
                  <a:pt x="1584" y="849"/>
                  <a:pt x="1584" y="784"/>
                </a:cubicBezTo>
                <a:cubicBezTo>
                  <a:pt x="1584" y="359"/>
                  <a:pt x="1225" y="0"/>
                  <a:pt x="78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122BC4-0F23-7545-BD84-892949C1B285}"/>
              </a:ext>
            </a:extLst>
          </p:cNvPr>
          <p:cNvGrpSpPr/>
          <p:nvPr/>
        </p:nvGrpSpPr>
        <p:grpSpPr>
          <a:xfrm>
            <a:off x="6256309" y="4863673"/>
            <a:ext cx="1119550" cy="1409337"/>
            <a:chOff x="6256309" y="5418667"/>
            <a:chExt cx="1119550" cy="989811"/>
          </a:xfrm>
          <a:solidFill>
            <a:schemeClr val="accent1"/>
          </a:solidFill>
        </p:grpSpPr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B6A22305-1CAE-A04C-B0D8-9A13232C9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309" y="5418667"/>
              <a:ext cx="1119550" cy="989811"/>
            </a:xfrm>
            <a:custGeom>
              <a:avLst/>
              <a:gdLst>
                <a:gd name="T0" fmla="*/ 441 w 899"/>
                <a:gd name="T1" fmla="*/ 0 h 1127"/>
                <a:gd name="T2" fmla="*/ 441 w 899"/>
                <a:gd name="T3" fmla="*/ 0 h 1127"/>
                <a:gd name="T4" fmla="*/ 0 w 899"/>
                <a:gd name="T5" fmla="*/ 457 h 1127"/>
                <a:gd name="T6" fmla="*/ 0 w 899"/>
                <a:gd name="T7" fmla="*/ 555 h 1127"/>
                <a:gd name="T8" fmla="*/ 65 w 899"/>
                <a:gd name="T9" fmla="*/ 702 h 1127"/>
                <a:gd name="T10" fmla="*/ 441 w 899"/>
                <a:gd name="T11" fmla="*/ 1126 h 1127"/>
                <a:gd name="T12" fmla="*/ 816 w 899"/>
                <a:gd name="T13" fmla="*/ 702 h 1127"/>
                <a:gd name="T14" fmla="*/ 882 w 899"/>
                <a:gd name="T15" fmla="*/ 555 h 1127"/>
                <a:gd name="T16" fmla="*/ 898 w 899"/>
                <a:gd name="T17" fmla="*/ 457 h 1127"/>
                <a:gd name="T18" fmla="*/ 441 w 899"/>
                <a:gd name="T19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9" h="1127">
                  <a:moveTo>
                    <a:pt x="441" y="0"/>
                  </a:moveTo>
                  <a:lnTo>
                    <a:pt x="441" y="0"/>
                  </a:lnTo>
                  <a:cubicBezTo>
                    <a:pt x="196" y="0"/>
                    <a:pt x="0" y="196"/>
                    <a:pt x="0" y="457"/>
                  </a:cubicBezTo>
                  <a:cubicBezTo>
                    <a:pt x="0" y="489"/>
                    <a:pt x="0" y="522"/>
                    <a:pt x="0" y="555"/>
                  </a:cubicBezTo>
                  <a:cubicBezTo>
                    <a:pt x="16" y="604"/>
                    <a:pt x="33" y="653"/>
                    <a:pt x="65" y="702"/>
                  </a:cubicBezTo>
                  <a:cubicBezTo>
                    <a:pt x="98" y="767"/>
                    <a:pt x="147" y="865"/>
                    <a:pt x="441" y="1126"/>
                  </a:cubicBezTo>
                  <a:cubicBezTo>
                    <a:pt x="734" y="865"/>
                    <a:pt x="784" y="767"/>
                    <a:pt x="816" y="702"/>
                  </a:cubicBezTo>
                  <a:cubicBezTo>
                    <a:pt x="849" y="653"/>
                    <a:pt x="865" y="604"/>
                    <a:pt x="882" y="555"/>
                  </a:cubicBezTo>
                  <a:cubicBezTo>
                    <a:pt x="882" y="522"/>
                    <a:pt x="898" y="489"/>
                    <a:pt x="898" y="457"/>
                  </a:cubicBezTo>
                  <a:cubicBezTo>
                    <a:pt x="898" y="196"/>
                    <a:pt x="686" y="0"/>
                    <a:pt x="44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3EA17FB-865D-DE43-9ECD-B07016264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579" y="5488263"/>
              <a:ext cx="894544" cy="645698"/>
            </a:xfrm>
            <a:custGeom>
              <a:avLst/>
              <a:gdLst>
                <a:gd name="T0" fmla="*/ 719 w 720"/>
                <a:gd name="T1" fmla="*/ 376 h 736"/>
                <a:gd name="T2" fmla="*/ 719 w 720"/>
                <a:gd name="T3" fmla="*/ 376 h 736"/>
                <a:gd name="T4" fmla="*/ 360 w 720"/>
                <a:gd name="T5" fmla="*/ 735 h 736"/>
                <a:gd name="T6" fmla="*/ 0 w 720"/>
                <a:gd name="T7" fmla="*/ 376 h 736"/>
                <a:gd name="T8" fmla="*/ 360 w 720"/>
                <a:gd name="T9" fmla="*/ 0 h 736"/>
                <a:gd name="T10" fmla="*/ 719 w 720"/>
                <a:gd name="T11" fmla="*/ 37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0" h="736">
                  <a:moveTo>
                    <a:pt x="719" y="376"/>
                  </a:moveTo>
                  <a:lnTo>
                    <a:pt x="719" y="376"/>
                  </a:lnTo>
                  <a:cubicBezTo>
                    <a:pt x="719" y="572"/>
                    <a:pt x="556" y="735"/>
                    <a:pt x="360" y="735"/>
                  </a:cubicBezTo>
                  <a:cubicBezTo>
                    <a:pt x="164" y="735"/>
                    <a:pt x="0" y="572"/>
                    <a:pt x="0" y="376"/>
                  </a:cubicBezTo>
                  <a:cubicBezTo>
                    <a:pt x="0" y="164"/>
                    <a:pt x="164" y="0"/>
                    <a:pt x="360" y="0"/>
                  </a:cubicBezTo>
                  <a:cubicBezTo>
                    <a:pt x="556" y="0"/>
                    <a:pt x="719" y="164"/>
                    <a:pt x="719" y="376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D746196-26E5-A34F-812E-E51025D77F35}"/>
              </a:ext>
            </a:extLst>
          </p:cNvPr>
          <p:cNvSpPr txBox="1"/>
          <p:nvPr/>
        </p:nvSpPr>
        <p:spPr>
          <a:xfrm>
            <a:off x="15798927" y="4491123"/>
            <a:ext cx="2890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1E7B08-D224-7A4F-ABAB-F07E2EA8929B}"/>
              </a:ext>
            </a:extLst>
          </p:cNvPr>
          <p:cNvSpPr txBox="1"/>
          <p:nvPr/>
        </p:nvSpPr>
        <p:spPr>
          <a:xfrm>
            <a:off x="19558127" y="9444123"/>
            <a:ext cx="2890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F273BB-F633-BF49-AA76-E409138DE08A}"/>
              </a:ext>
            </a:extLst>
          </p:cNvPr>
          <p:cNvSpPr txBox="1"/>
          <p:nvPr/>
        </p:nvSpPr>
        <p:spPr>
          <a:xfrm>
            <a:off x="7941733" y="7874463"/>
            <a:ext cx="2158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780B24-6361-CD4B-B537-8AE514F7E0B6}"/>
              </a:ext>
            </a:extLst>
          </p:cNvPr>
          <p:cNvSpPr txBox="1"/>
          <p:nvPr/>
        </p:nvSpPr>
        <p:spPr>
          <a:xfrm>
            <a:off x="7797927" y="4491123"/>
            <a:ext cx="2890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8DA319-725F-FA47-B3A0-56209BB9C7E1}"/>
              </a:ext>
            </a:extLst>
          </p:cNvPr>
          <p:cNvSpPr/>
          <p:nvPr/>
        </p:nvSpPr>
        <p:spPr>
          <a:xfrm>
            <a:off x="17249080" y="9715040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BE329A-6BAC-D544-9C58-44EEADD5B624}"/>
              </a:ext>
            </a:extLst>
          </p:cNvPr>
          <p:cNvSpPr/>
          <p:nvPr/>
        </p:nvSpPr>
        <p:spPr>
          <a:xfrm>
            <a:off x="13688974" y="4925370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CD2EB4E-2F41-B346-AC09-4BE3C7F6BA17}"/>
              </a:ext>
            </a:extLst>
          </p:cNvPr>
          <p:cNvSpPr/>
          <p:nvPr/>
        </p:nvSpPr>
        <p:spPr>
          <a:xfrm>
            <a:off x="6150832" y="8609488"/>
            <a:ext cx="191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68C2BF1-84DC-2C40-87B7-DB05039F6467}"/>
              </a:ext>
            </a:extLst>
          </p:cNvPr>
          <p:cNvSpPr/>
          <p:nvPr/>
        </p:nvSpPr>
        <p:spPr>
          <a:xfrm>
            <a:off x="5881948" y="5176271"/>
            <a:ext cx="191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05985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9" name="Freeform 1">
            <a:extLst>
              <a:ext uri="{FF2B5EF4-FFF2-40B4-BE49-F238E27FC236}">
                <a16:creationId xmlns:a16="http://schemas.microsoft.com/office/drawing/2014/main" id="{C9B023A2-1F1E-1241-A31C-038E16FC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388" y="10797822"/>
            <a:ext cx="113504" cy="1346705"/>
          </a:xfrm>
          <a:custGeom>
            <a:avLst/>
            <a:gdLst>
              <a:gd name="T0" fmla="*/ 81 w 164"/>
              <a:gd name="T1" fmla="*/ 1937 h 1938"/>
              <a:gd name="T2" fmla="*/ 81 w 164"/>
              <a:gd name="T3" fmla="*/ 1937 h 1938"/>
              <a:gd name="T4" fmla="*/ 0 w 164"/>
              <a:gd name="T5" fmla="*/ 1856 h 1938"/>
              <a:gd name="T6" fmla="*/ 0 w 164"/>
              <a:gd name="T7" fmla="*/ 1814 h 1938"/>
              <a:gd name="T8" fmla="*/ 81 w 164"/>
              <a:gd name="T9" fmla="*/ 1733 h 1938"/>
              <a:gd name="T10" fmla="*/ 163 w 164"/>
              <a:gd name="T11" fmla="*/ 1814 h 1938"/>
              <a:gd name="T12" fmla="*/ 163 w 164"/>
              <a:gd name="T13" fmla="*/ 1856 h 1938"/>
              <a:gd name="T14" fmla="*/ 81 w 164"/>
              <a:gd name="T15" fmla="*/ 1937 h 1938"/>
              <a:gd name="T16" fmla="*/ 81 w 164"/>
              <a:gd name="T17" fmla="*/ 1501 h 1938"/>
              <a:gd name="T18" fmla="*/ 81 w 164"/>
              <a:gd name="T19" fmla="*/ 1501 h 1938"/>
              <a:gd name="T20" fmla="*/ 0 w 164"/>
              <a:gd name="T21" fmla="*/ 1419 h 1938"/>
              <a:gd name="T22" fmla="*/ 0 w 164"/>
              <a:gd name="T23" fmla="*/ 1378 h 1938"/>
              <a:gd name="T24" fmla="*/ 81 w 164"/>
              <a:gd name="T25" fmla="*/ 1296 h 1938"/>
              <a:gd name="T26" fmla="*/ 163 w 164"/>
              <a:gd name="T27" fmla="*/ 1378 h 1938"/>
              <a:gd name="T28" fmla="*/ 163 w 164"/>
              <a:gd name="T29" fmla="*/ 1419 h 1938"/>
              <a:gd name="T30" fmla="*/ 81 w 164"/>
              <a:gd name="T31" fmla="*/ 1501 h 1938"/>
              <a:gd name="T32" fmla="*/ 81 w 164"/>
              <a:gd name="T33" fmla="*/ 1064 h 1938"/>
              <a:gd name="T34" fmla="*/ 81 w 164"/>
              <a:gd name="T35" fmla="*/ 1064 h 1938"/>
              <a:gd name="T36" fmla="*/ 0 w 164"/>
              <a:gd name="T37" fmla="*/ 982 h 1938"/>
              <a:gd name="T38" fmla="*/ 0 w 164"/>
              <a:gd name="T39" fmla="*/ 941 h 1938"/>
              <a:gd name="T40" fmla="*/ 81 w 164"/>
              <a:gd name="T41" fmla="*/ 873 h 1938"/>
              <a:gd name="T42" fmla="*/ 163 w 164"/>
              <a:gd name="T43" fmla="*/ 941 h 1938"/>
              <a:gd name="T44" fmla="*/ 163 w 164"/>
              <a:gd name="T45" fmla="*/ 982 h 1938"/>
              <a:gd name="T46" fmla="*/ 81 w 164"/>
              <a:gd name="T47" fmla="*/ 1064 h 1938"/>
              <a:gd name="T48" fmla="*/ 81 w 164"/>
              <a:gd name="T49" fmla="*/ 628 h 1938"/>
              <a:gd name="T50" fmla="*/ 81 w 164"/>
              <a:gd name="T51" fmla="*/ 628 h 1938"/>
              <a:gd name="T52" fmla="*/ 0 w 164"/>
              <a:gd name="T53" fmla="*/ 546 h 1938"/>
              <a:gd name="T54" fmla="*/ 0 w 164"/>
              <a:gd name="T55" fmla="*/ 505 h 1938"/>
              <a:gd name="T56" fmla="*/ 81 w 164"/>
              <a:gd name="T57" fmla="*/ 437 h 1938"/>
              <a:gd name="T58" fmla="*/ 163 w 164"/>
              <a:gd name="T59" fmla="*/ 505 h 1938"/>
              <a:gd name="T60" fmla="*/ 163 w 164"/>
              <a:gd name="T61" fmla="*/ 546 h 1938"/>
              <a:gd name="T62" fmla="*/ 81 w 164"/>
              <a:gd name="T63" fmla="*/ 628 h 1938"/>
              <a:gd name="T64" fmla="*/ 81 w 164"/>
              <a:gd name="T65" fmla="*/ 191 h 1938"/>
              <a:gd name="T66" fmla="*/ 81 w 164"/>
              <a:gd name="T67" fmla="*/ 191 h 1938"/>
              <a:gd name="T68" fmla="*/ 0 w 164"/>
              <a:gd name="T69" fmla="*/ 109 h 1938"/>
              <a:gd name="T70" fmla="*/ 0 w 164"/>
              <a:gd name="T71" fmla="*/ 82 h 1938"/>
              <a:gd name="T72" fmla="*/ 81 w 164"/>
              <a:gd name="T73" fmla="*/ 0 h 1938"/>
              <a:gd name="T74" fmla="*/ 163 w 164"/>
              <a:gd name="T75" fmla="*/ 82 h 1938"/>
              <a:gd name="T76" fmla="*/ 163 w 164"/>
              <a:gd name="T77" fmla="*/ 109 h 1938"/>
              <a:gd name="T78" fmla="*/ 81 w 164"/>
              <a:gd name="T79" fmla="*/ 191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4" h="1938">
                <a:moveTo>
                  <a:pt x="81" y="1937"/>
                </a:moveTo>
                <a:lnTo>
                  <a:pt x="81" y="1937"/>
                </a:lnTo>
                <a:cubicBezTo>
                  <a:pt x="40" y="1937"/>
                  <a:pt x="0" y="1897"/>
                  <a:pt x="0" y="1856"/>
                </a:cubicBezTo>
                <a:cubicBezTo>
                  <a:pt x="0" y="1814"/>
                  <a:pt x="0" y="1814"/>
                  <a:pt x="0" y="1814"/>
                </a:cubicBezTo>
                <a:cubicBezTo>
                  <a:pt x="0" y="1773"/>
                  <a:pt x="40" y="1733"/>
                  <a:pt x="81" y="1733"/>
                </a:cubicBezTo>
                <a:cubicBezTo>
                  <a:pt x="122" y="1733"/>
                  <a:pt x="163" y="1773"/>
                  <a:pt x="163" y="1814"/>
                </a:cubicBezTo>
                <a:cubicBezTo>
                  <a:pt x="163" y="1856"/>
                  <a:pt x="163" y="1856"/>
                  <a:pt x="163" y="1856"/>
                </a:cubicBezTo>
                <a:cubicBezTo>
                  <a:pt x="163" y="1897"/>
                  <a:pt x="122" y="1937"/>
                  <a:pt x="81" y="1937"/>
                </a:cubicBezTo>
                <a:close/>
                <a:moveTo>
                  <a:pt x="81" y="1501"/>
                </a:moveTo>
                <a:lnTo>
                  <a:pt x="81" y="1501"/>
                </a:lnTo>
                <a:cubicBezTo>
                  <a:pt x="40" y="1501"/>
                  <a:pt x="0" y="1460"/>
                  <a:pt x="0" y="1419"/>
                </a:cubicBezTo>
                <a:cubicBezTo>
                  <a:pt x="0" y="1378"/>
                  <a:pt x="0" y="1378"/>
                  <a:pt x="0" y="1378"/>
                </a:cubicBezTo>
                <a:cubicBezTo>
                  <a:pt x="0" y="1337"/>
                  <a:pt x="40" y="1296"/>
                  <a:pt x="81" y="1296"/>
                </a:cubicBezTo>
                <a:cubicBezTo>
                  <a:pt x="122" y="1296"/>
                  <a:pt x="163" y="1337"/>
                  <a:pt x="163" y="1378"/>
                </a:cubicBezTo>
                <a:cubicBezTo>
                  <a:pt x="163" y="1419"/>
                  <a:pt x="163" y="1419"/>
                  <a:pt x="163" y="1419"/>
                </a:cubicBezTo>
                <a:cubicBezTo>
                  <a:pt x="163" y="1460"/>
                  <a:pt x="122" y="1501"/>
                  <a:pt x="81" y="1501"/>
                </a:cubicBezTo>
                <a:close/>
                <a:moveTo>
                  <a:pt x="81" y="1064"/>
                </a:moveTo>
                <a:lnTo>
                  <a:pt x="81" y="1064"/>
                </a:lnTo>
                <a:cubicBezTo>
                  <a:pt x="40" y="1064"/>
                  <a:pt x="0" y="1023"/>
                  <a:pt x="0" y="982"/>
                </a:cubicBezTo>
                <a:cubicBezTo>
                  <a:pt x="0" y="941"/>
                  <a:pt x="0" y="941"/>
                  <a:pt x="0" y="941"/>
                </a:cubicBezTo>
                <a:cubicBezTo>
                  <a:pt x="0" y="900"/>
                  <a:pt x="40" y="873"/>
                  <a:pt x="81" y="873"/>
                </a:cubicBezTo>
                <a:cubicBezTo>
                  <a:pt x="122" y="873"/>
                  <a:pt x="163" y="900"/>
                  <a:pt x="163" y="941"/>
                </a:cubicBezTo>
                <a:cubicBezTo>
                  <a:pt x="163" y="982"/>
                  <a:pt x="163" y="982"/>
                  <a:pt x="163" y="982"/>
                </a:cubicBezTo>
                <a:cubicBezTo>
                  <a:pt x="163" y="1023"/>
                  <a:pt x="122" y="1064"/>
                  <a:pt x="81" y="1064"/>
                </a:cubicBezTo>
                <a:close/>
                <a:moveTo>
                  <a:pt x="81" y="628"/>
                </a:moveTo>
                <a:lnTo>
                  <a:pt x="81" y="628"/>
                </a:lnTo>
                <a:cubicBezTo>
                  <a:pt x="40" y="628"/>
                  <a:pt x="0" y="600"/>
                  <a:pt x="0" y="546"/>
                </a:cubicBezTo>
                <a:cubicBezTo>
                  <a:pt x="0" y="505"/>
                  <a:pt x="0" y="505"/>
                  <a:pt x="0" y="505"/>
                </a:cubicBezTo>
                <a:cubicBezTo>
                  <a:pt x="0" y="464"/>
                  <a:pt x="40" y="437"/>
                  <a:pt x="81" y="437"/>
                </a:cubicBezTo>
                <a:cubicBezTo>
                  <a:pt x="122" y="437"/>
                  <a:pt x="163" y="464"/>
                  <a:pt x="163" y="505"/>
                </a:cubicBezTo>
                <a:cubicBezTo>
                  <a:pt x="163" y="546"/>
                  <a:pt x="163" y="546"/>
                  <a:pt x="163" y="546"/>
                </a:cubicBezTo>
                <a:cubicBezTo>
                  <a:pt x="163" y="600"/>
                  <a:pt x="122" y="628"/>
                  <a:pt x="81" y="628"/>
                </a:cubicBezTo>
                <a:close/>
                <a:moveTo>
                  <a:pt x="81" y="191"/>
                </a:moveTo>
                <a:lnTo>
                  <a:pt x="81" y="191"/>
                </a:lnTo>
                <a:cubicBezTo>
                  <a:pt x="40" y="191"/>
                  <a:pt x="0" y="164"/>
                  <a:pt x="0" y="109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27"/>
                  <a:pt x="40" y="0"/>
                  <a:pt x="81" y="0"/>
                </a:cubicBezTo>
                <a:cubicBezTo>
                  <a:pt x="122" y="0"/>
                  <a:pt x="163" y="27"/>
                  <a:pt x="163" y="82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3" y="164"/>
                  <a:pt x="122" y="191"/>
                  <a:pt x="81" y="1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FEF52AC0-4EFC-B54C-9D13-BE30C29E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714" y="5588924"/>
            <a:ext cx="11835057" cy="6985076"/>
          </a:xfrm>
          <a:custGeom>
            <a:avLst/>
            <a:gdLst>
              <a:gd name="T0" fmla="*/ 1119 w 17012"/>
              <a:gd name="T1" fmla="*/ 14 h 10040"/>
              <a:gd name="T2" fmla="*/ 3820 w 17012"/>
              <a:gd name="T3" fmla="*/ 191 h 10040"/>
              <a:gd name="T4" fmla="*/ 4366 w 17012"/>
              <a:gd name="T5" fmla="*/ 341 h 10040"/>
              <a:gd name="T6" fmla="*/ 4475 w 17012"/>
              <a:gd name="T7" fmla="*/ 491 h 10040"/>
              <a:gd name="T8" fmla="*/ 4447 w 17012"/>
              <a:gd name="T9" fmla="*/ 627 h 10040"/>
              <a:gd name="T10" fmla="*/ 4011 w 17012"/>
              <a:gd name="T11" fmla="*/ 982 h 10040"/>
              <a:gd name="T12" fmla="*/ 2552 w 17012"/>
              <a:gd name="T13" fmla="*/ 1692 h 10040"/>
              <a:gd name="T14" fmla="*/ 2183 w 17012"/>
              <a:gd name="T15" fmla="*/ 2169 h 10040"/>
              <a:gd name="T16" fmla="*/ 2224 w 17012"/>
              <a:gd name="T17" fmla="*/ 2264 h 10040"/>
              <a:gd name="T18" fmla="*/ 2701 w 17012"/>
              <a:gd name="T19" fmla="*/ 2428 h 10040"/>
              <a:gd name="T20" fmla="*/ 5389 w 17012"/>
              <a:gd name="T21" fmla="*/ 2524 h 10040"/>
              <a:gd name="T22" fmla="*/ 9739 w 17012"/>
              <a:gd name="T23" fmla="*/ 2674 h 10040"/>
              <a:gd name="T24" fmla="*/ 10790 w 17012"/>
              <a:gd name="T25" fmla="*/ 3042 h 10040"/>
              <a:gd name="T26" fmla="*/ 10995 w 17012"/>
              <a:gd name="T27" fmla="*/ 3588 h 10040"/>
              <a:gd name="T28" fmla="*/ 10244 w 17012"/>
              <a:gd name="T29" fmla="*/ 4420 h 10040"/>
              <a:gd name="T30" fmla="*/ 7681 w 17012"/>
              <a:gd name="T31" fmla="*/ 5319 h 10040"/>
              <a:gd name="T32" fmla="*/ 6330 w 17012"/>
              <a:gd name="T33" fmla="*/ 6083 h 10040"/>
              <a:gd name="T34" fmla="*/ 6549 w 17012"/>
              <a:gd name="T35" fmla="*/ 7447 h 10040"/>
              <a:gd name="T36" fmla="*/ 7381 w 17012"/>
              <a:gd name="T37" fmla="*/ 8075 h 10040"/>
              <a:gd name="T38" fmla="*/ 9386 w 17012"/>
              <a:gd name="T39" fmla="*/ 8825 h 10040"/>
              <a:gd name="T40" fmla="*/ 14719 w 17012"/>
              <a:gd name="T41" fmla="*/ 9657 h 10040"/>
              <a:gd name="T42" fmla="*/ 16874 w 17012"/>
              <a:gd name="T43" fmla="*/ 9767 h 10040"/>
              <a:gd name="T44" fmla="*/ 16874 w 17012"/>
              <a:gd name="T45" fmla="*/ 10025 h 10040"/>
              <a:gd name="T46" fmla="*/ 12536 w 17012"/>
              <a:gd name="T47" fmla="*/ 9657 h 10040"/>
              <a:gd name="T48" fmla="*/ 8281 w 17012"/>
              <a:gd name="T49" fmla="*/ 8702 h 10040"/>
              <a:gd name="T50" fmla="*/ 7040 w 17012"/>
              <a:gd name="T51" fmla="*/ 8102 h 10040"/>
              <a:gd name="T52" fmla="*/ 6084 w 17012"/>
              <a:gd name="T53" fmla="*/ 7093 h 10040"/>
              <a:gd name="T54" fmla="*/ 6180 w 17012"/>
              <a:gd name="T55" fmla="*/ 5974 h 10040"/>
              <a:gd name="T56" fmla="*/ 7612 w 17012"/>
              <a:gd name="T57" fmla="*/ 5155 h 10040"/>
              <a:gd name="T58" fmla="*/ 10176 w 17012"/>
              <a:gd name="T59" fmla="*/ 4283 h 10040"/>
              <a:gd name="T60" fmla="*/ 10844 w 17012"/>
              <a:gd name="T61" fmla="*/ 3574 h 10040"/>
              <a:gd name="T62" fmla="*/ 10695 w 17012"/>
              <a:gd name="T63" fmla="*/ 3165 h 10040"/>
              <a:gd name="T64" fmla="*/ 9712 w 17012"/>
              <a:gd name="T65" fmla="*/ 2824 h 10040"/>
              <a:gd name="T66" fmla="*/ 5389 w 17012"/>
              <a:gd name="T67" fmla="*/ 2646 h 10040"/>
              <a:gd name="T68" fmla="*/ 2674 w 17012"/>
              <a:gd name="T69" fmla="*/ 2537 h 10040"/>
              <a:gd name="T70" fmla="*/ 2142 w 17012"/>
              <a:gd name="T71" fmla="*/ 2332 h 10040"/>
              <a:gd name="T72" fmla="*/ 2088 w 17012"/>
              <a:gd name="T73" fmla="*/ 2169 h 10040"/>
              <a:gd name="T74" fmla="*/ 2497 w 17012"/>
              <a:gd name="T75" fmla="*/ 1610 h 10040"/>
              <a:gd name="T76" fmla="*/ 3970 w 17012"/>
              <a:gd name="T77" fmla="*/ 900 h 10040"/>
              <a:gd name="T78" fmla="*/ 4366 w 17012"/>
              <a:gd name="T79" fmla="*/ 586 h 10040"/>
              <a:gd name="T80" fmla="*/ 4393 w 17012"/>
              <a:gd name="T81" fmla="*/ 491 h 10040"/>
              <a:gd name="T82" fmla="*/ 4325 w 17012"/>
              <a:gd name="T83" fmla="*/ 423 h 10040"/>
              <a:gd name="T84" fmla="*/ 3807 w 17012"/>
              <a:gd name="T85" fmla="*/ 273 h 10040"/>
              <a:gd name="T86" fmla="*/ 1119 w 17012"/>
              <a:gd name="T87" fmla="*/ 82 h 10040"/>
              <a:gd name="T88" fmla="*/ 0 w 17012"/>
              <a:gd name="T89" fmla="*/ 27 h 10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012" h="10040">
                <a:moveTo>
                  <a:pt x="28" y="0"/>
                </a:moveTo>
                <a:lnTo>
                  <a:pt x="28" y="0"/>
                </a:lnTo>
                <a:cubicBezTo>
                  <a:pt x="396" y="0"/>
                  <a:pt x="751" y="0"/>
                  <a:pt x="1119" y="14"/>
                </a:cubicBezTo>
                <a:cubicBezTo>
                  <a:pt x="1474" y="27"/>
                  <a:pt x="1842" y="27"/>
                  <a:pt x="2197" y="55"/>
                </a:cubicBezTo>
                <a:cubicBezTo>
                  <a:pt x="2565" y="68"/>
                  <a:pt x="2920" y="95"/>
                  <a:pt x="3288" y="123"/>
                </a:cubicBezTo>
                <a:cubicBezTo>
                  <a:pt x="3465" y="150"/>
                  <a:pt x="3643" y="164"/>
                  <a:pt x="3820" y="191"/>
                </a:cubicBezTo>
                <a:cubicBezTo>
                  <a:pt x="3915" y="218"/>
                  <a:pt x="4011" y="232"/>
                  <a:pt x="4093" y="245"/>
                </a:cubicBezTo>
                <a:cubicBezTo>
                  <a:pt x="4134" y="259"/>
                  <a:pt x="4189" y="273"/>
                  <a:pt x="4229" y="286"/>
                </a:cubicBezTo>
                <a:cubicBezTo>
                  <a:pt x="4270" y="300"/>
                  <a:pt x="4311" y="327"/>
                  <a:pt x="4366" y="341"/>
                </a:cubicBezTo>
                <a:cubicBezTo>
                  <a:pt x="4379" y="355"/>
                  <a:pt x="4407" y="368"/>
                  <a:pt x="4420" y="396"/>
                </a:cubicBezTo>
                <a:cubicBezTo>
                  <a:pt x="4447" y="409"/>
                  <a:pt x="4461" y="437"/>
                  <a:pt x="4475" y="464"/>
                </a:cubicBezTo>
                <a:cubicBezTo>
                  <a:pt x="4475" y="477"/>
                  <a:pt x="4475" y="477"/>
                  <a:pt x="4475" y="491"/>
                </a:cubicBezTo>
                <a:cubicBezTo>
                  <a:pt x="4475" y="505"/>
                  <a:pt x="4475" y="505"/>
                  <a:pt x="4475" y="518"/>
                </a:cubicBezTo>
                <a:cubicBezTo>
                  <a:pt x="4475" y="532"/>
                  <a:pt x="4475" y="546"/>
                  <a:pt x="4475" y="559"/>
                </a:cubicBezTo>
                <a:cubicBezTo>
                  <a:pt x="4461" y="573"/>
                  <a:pt x="4461" y="600"/>
                  <a:pt x="4447" y="627"/>
                </a:cubicBezTo>
                <a:cubicBezTo>
                  <a:pt x="4420" y="668"/>
                  <a:pt x="4393" y="709"/>
                  <a:pt x="4352" y="750"/>
                </a:cubicBezTo>
                <a:cubicBezTo>
                  <a:pt x="4325" y="778"/>
                  <a:pt x="4284" y="805"/>
                  <a:pt x="4243" y="832"/>
                </a:cubicBezTo>
                <a:cubicBezTo>
                  <a:pt x="4175" y="900"/>
                  <a:pt x="4093" y="941"/>
                  <a:pt x="4011" y="982"/>
                </a:cubicBezTo>
                <a:cubicBezTo>
                  <a:pt x="3929" y="1023"/>
                  <a:pt x="3847" y="1064"/>
                  <a:pt x="3766" y="1105"/>
                </a:cubicBezTo>
                <a:cubicBezTo>
                  <a:pt x="3438" y="1269"/>
                  <a:pt x="3097" y="1391"/>
                  <a:pt x="2783" y="1569"/>
                </a:cubicBezTo>
                <a:cubicBezTo>
                  <a:pt x="2701" y="1610"/>
                  <a:pt x="2633" y="1651"/>
                  <a:pt x="2552" y="1692"/>
                </a:cubicBezTo>
                <a:cubicBezTo>
                  <a:pt x="2483" y="1746"/>
                  <a:pt x="2415" y="1801"/>
                  <a:pt x="2347" y="1855"/>
                </a:cubicBezTo>
                <a:cubicBezTo>
                  <a:pt x="2279" y="1910"/>
                  <a:pt x="2238" y="1978"/>
                  <a:pt x="2210" y="2060"/>
                </a:cubicBezTo>
                <a:cubicBezTo>
                  <a:pt x="2197" y="2087"/>
                  <a:pt x="2183" y="2128"/>
                  <a:pt x="2183" y="2169"/>
                </a:cubicBezTo>
                <a:cubicBezTo>
                  <a:pt x="2197" y="2183"/>
                  <a:pt x="2197" y="2183"/>
                  <a:pt x="2197" y="2196"/>
                </a:cubicBezTo>
                <a:cubicBezTo>
                  <a:pt x="2197" y="2210"/>
                  <a:pt x="2197" y="2210"/>
                  <a:pt x="2197" y="2223"/>
                </a:cubicBezTo>
                <a:cubicBezTo>
                  <a:pt x="2210" y="2237"/>
                  <a:pt x="2210" y="2251"/>
                  <a:pt x="2224" y="2264"/>
                </a:cubicBezTo>
                <a:cubicBezTo>
                  <a:pt x="2251" y="2292"/>
                  <a:pt x="2279" y="2305"/>
                  <a:pt x="2319" y="2332"/>
                </a:cubicBezTo>
                <a:cubicBezTo>
                  <a:pt x="2360" y="2346"/>
                  <a:pt x="2401" y="2360"/>
                  <a:pt x="2442" y="2374"/>
                </a:cubicBezTo>
                <a:cubicBezTo>
                  <a:pt x="2524" y="2401"/>
                  <a:pt x="2606" y="2415"/>
                  <a:pt x="2701" y="2428"/>
                </a:cubicBezTo>
                <a:cubicBezTo>
                  <a:pt x="2865" y="2456"/>
                  <a:pt x="3056" y="2483"/>
                  <a:pt x="3233" y="2496"/>
                </a:cubicBezTo>
                <a:cubicBezTo>
                  <a:pt x="3588" y="2524"/>
                  <a:pt x="3943" y="2524"/>
                  <a:pt x="4311" y="2524"/>
                </a:cubicBezTo>
                <a:cubicBezTo>
                  <a:pt x="4666" y="2537"/>
                  <a:pt x="5034" y="2524"/>
                  <a:pt x="5389" y="2524"/>
                </a:cubicBezTo>
                <a:cubicBezTo>
                  <a:pt x="6112" y="2524"/>
                  <a:pt x="6835" y="2510"/>
                  <a:pt x="7572" y="2524"/>
                </a:cubicBezTo>
                <a:cubicBezTo>
                  <a:pt x="7926" y="2524"/>
                  <a:pt x="8295" y="2537"/>
                  <a:pt x="8649" y="2565"/>
                </a:cubicBezTo>
                <a:cubicBezTo>
                  <a:pt x="9018" y="2578"/>
                  <a:pt x="9372" y="2619"/>
                  <a:pt x="9739" y="2674"/>
                </a:cubicBezTo>
                <a:cubicBezTo>
                  <a:pt x="9917" y="2701"/>
                  <a:pt x="10094" y="2742"/>
                  <a:pt x="10272" y="2797"/>
                </a:cubicBezTo>
                <a:cubicBezTo>
                  <a:pt x="10367" y="2824"/>
                  <a:pt x="10449" y="2851"/>
                  <a:pt x="10544" y="2892"/>
                </a:cubicBezTo>
                <a:cubicBezTo>
                  <a:pt x="10627" y="2933"/>
                  <a:pt x="10708" y="2974"/>
                  <a:pt x="10790" y="3042"/>
                </a:cubicBezTo>
                <a:cubicBezTo>
                  <a:pt x="10858" y="3096"/>
                  <a:pt x="10940" y="3178"/>
                  <a:pt x="10981" y="3288"/>
                </a:cubicBezTo>
                <a:cubicBezTo>
                  <a:pt x="10995" y="3342"/>
                  <a:pt x="11008" y="3397"/>
                  <a:pt x="11008" y="3451"/>
                </a:cubicBezTo>
                <a:cubicBezTo>
                  <a:pt x="11008" y="3492"/>
                  <a:pt x="10995" y="3547"/>
                  <a:pt x="10995" y="3588"/>
                </a:cubicBezTo>
                <a:cubicBezTo>
                  <a:pt x="10981" y="3697"/>
                  <a:pt x="10940" y="3792"/>
                  <a:pt x="10885" y="3874"/>
                </a:cubicBezTo>
                <a:cubicBezTo>
                  <a:pt x="10844" y="3956"/>
                  <a:pt x="10776" y="4038"/>
                  <a:pt x="10708" y="4106"/>
                </a:cubicBezTo>
                <a:cubicBezTo>
                  <a:pt x="10572" y="4242"/>
                  <a:pt x="10408" y="4338"/>
                  <a:pt x="10244" y="4420"/>
                </a:cubicBezTo>
                <a:cubicBezTo>
                  <a:pt x="10081" y="4514"/>
                  <a:pt x="9917" y="4583"/>
                  <a:pt x="9739" y="4651"/>
                </a:cubicBezTo>
                <a:cubicBezTo>
                  <a:pt x="9399" y="4787"/>
                  <a:pt x="9059" y="4883"/>
                  <a:pt x="8704" y="4992"/>
                </a:cubicBezTo>
                <a:cubicBezTo>
                  <a:pt x="8363" y="5101"/>
                  <a:pt x="8022" y="5196"/>
                  <a:pt x="7681" y="5319"/>
                </a:cubicBezTo>
                <a:cubicBezTo>
                  <a:pt x="7503" y="5374"/>
                  <a:pt x="7340" y="5442"/>
                  <a:pt x="7176" y="5510"/>
                </a:cubicBezTo>
                <a:cubicBezTo>
                  <a:pt x="7012" y="5578"/>
                  <a:pt x="6848" y="5660"/>
                  <a:pt x="6712" y="5756"/>
                </a:cubicBezTo>
                <a:cubicBezTo>
                  <a:pt x="6562" y="5837"/>
                  <a:pt x="6426" y="5947"/>
                  <a:pt x="6330" y="6083"/>
                </a:cubicBezTo>
                <a:cubicBezTo>
                  <a:pt x="6221" y="6220"/>
                  <a:pt x="6167" y="6369"/>
                  <a:pt x="6167" y="6533"/>
                </a:cubicBezTo>
                <a:cubicBezTo>
                  <a:pt x="6167" y="6697"/>
                  <a:pt x="6207" y="6861"/>
                  <a:pt x="6262" y="7011"/>
                </a:cubicBezTo>
                <a:cubicBezTo>
                  <a:pt x="6330" y="7174"/>
                  <a:pt x="6426" y="7311"/>
                  <a:pt x="6549" y="7447"/>
                </a:cubicBezTo>
                <a:cubicBezTo>
                  <a:pt x="6658" y="7570"/>
                  <a:pt x="6794" y="7679"/>
                  <a:pt x="6930" y="7788"/>
                </a:cubicBezTo>
                <a:cubicBezTo>
                  <a:pt x="7012" y="7843"/>
                  <a:pt x="7081" y="7884"/>
                  <a:pt x="7149" y="7938"/>
                </a:cubicBezTo>
                <a:cubicBezTo>
                  <a:pt x="7230" y="7979"/>
                  <a:pt x="7299" y="8034"/>
                  <a:pt x="7381" y="8075"/>
                </a:cubicBezTo>
                <a:cubicBezTo>
                  <a:pt x="7544" y="8157"/>
                  <a:pt x="7694" y="8239"/>
                  <a:pt x="7858" y="8307"/>
                </a:cubicBezTo>
                <a:cubicBezTo>
                  <a:pt x="8022" y="8375"/>
                  <a:pt x="8186" y="8443"/>
                  <a:pt x="8363" y="8511"/>
                </a:cubicBezTo>
                <a:cubicBezTo>
                  <a:pt x="8690" y="8634"/>
                  <a:pt x="9031" y="8730"/>
                  <a:pt x="9386" y="8825"/>
                </a:cubicBezTo>
                <a:cubicBezTo>
                  <a:pt x="9726" y="8921"/>
                  <a:pt x="10081" y="9003"/>
                  <a:pt x="10435" y="9071"/>
                </a:cubicBezTo>
                <a:cubicBezTo>
                  <a:pt x="11131" y="9221"/>
                  <a:pt x="11854" y="9330"/>
                  <a:pt x="12563" y="9425"/>
                </a:cubicBezTo>
                <a:cubicBezTo>
                  <a:pt x="13273" y="9521"/>
                  <a:pt x="13996" y="9589"/>
                  <a:pt x="14719" y="9657"/>
                </a:cubicBezTo>
                <a:cubicBezTo>
                  <a:pt x="15074" y="9684"/>
                  <a:pt x="15442" y="9698"/>
                  <a:pt x="15796" y="9725"/>
                </a:cubicBezTo>
                <a:cubicBezTo>
                  <a:pt x="16151" y="9739"/>
                  <a:pt x="16520" y="9767"/>
                  <a:pt x="16874" y="9767"/>
                </a:cubicBezTo>
                <a:lnTo>
                  <a:pt x="16874" y="9767"/>
                </a:lnTo>
                <a:cubicBezTo>
                  <a:pt x="16942" y="9767"/>
                  <a:pt x="17011" y="9835"/>
                  <a:pt x="16997" y="9903"/>
                </a:cubicBezTo>
                <a:cubicBezTo>
                  <a:pt x="16997" y="9971"/>
                  <a:pt x="16942" y="10039"/>
                  <a:pt x="16874" y="10025"/>
                </a:cubicBezTo>
                <a:lnTo>
                  <a:pt x="16874" y="10025"/>
                </a:lnTo>
                <a:cubicBezTo>
                  <a:pt x="16506" y="10025"/>
                  <a:pt x="16138" y="9998"/>
                  <a:pt x="15783" y="9985"/>
                </a:cubicBezTo>
                <a:cubicBezTo>
                  <a:pt x="15414" y="9957"/>
                  <a:pt x="15060" y="9930"/>
                  <a:pt x="14692" y="9903"/>
                </a:cubicBezTo>
                <a:cubicBezTo>
                  <a:pt x="13969" y="9835"/>
                  <a:pt x="13246" y="9767"/>
                  <a:pt x="12536" y="9657"/>
                </a:cubicBezTo>
                <a:cubicBezTo>
                  <a:pt x="11813" y="9562"/>
                  <a:pt x="11104" y="9453"/>
                  <a:pt x="10381" y="9289"/>
                </a:cubicBezTo>
                <a:cubicBezTo>
                  <a:pt x="10026" y="9221"/>
                  <a:pt x="9671" y="9139"/>
                  <a:pt x="9331" y="9030"/>
                </a:cubicBezTo>
                <a:cubicBezTo>
                  <a:pt x="8977" y="8934"/>
                  <a:pt x="8622" y="8825"/>
                  <a:pt x="8281" y="8702"/>
                </a:cubicBezTo>
                <a:cubicBezTo>
                  <a:pt x="8117" y="8634"/>
                  <a:pt x="7940" y="8566"/>
                  <a:pt x="7776" y="8498"/>
                </a:cubicBezTo>
                <a:cubicBezTo>
                  <a:pt x="7612" y="8416"/>
                  <a:pt x="7449" y="8334"/>
                  <a:pt x="7285" y="8252"/>
                </a:cubicBezTo>
                <a:cubicBezTo>
                  <a:pt x="7203" y="8198"/>
                  <a:pt x="7121" y="8157"/>
                  <a:pt x="7040" y="8102"/>
                </a:cubicBezTo>
                <a:cubicBezTo>
                  <a:pt x="6972" y="8061"/>
                  <a:pt x="6889" y="8006"/>
                  <a:pt x="6821" y="7952"/>
                </a:cubicBezTo>
                <a:cubicBezTo>
                  <a:pt x="6671" y="7843"/>
                  <a:pt x="6521" y="7720"/>
                  <a:pt x="6398" y="7570"/>
                </a:cubicBezTo>
                <a:cubicBezTo>
                  <a:pt x="6276" y="7434"/>
                  <a:pt x="6167" y="7270"/>
                  <a:pt x="6084" y="7093"/>
                </a:cubicBezTo>
                <a:cubicBezTo>
                  <a:pt x="6016" y="6915"/>
                  <a:pt x="5975" y="6724"/>
                  <a:pt x="5975" y="6520"/>
                </a:cubicBezTo>
                <a:cubicBezTo>
                  <a:pt x="5975" y="6424"/>
                  <a:pt x="5989" y="6329"/>
                  <a:pt x="6030" y="6233"/>
                </a:cubicBezTo>
                <a:cubicBezTo>
                  <a:pt x="6071" y="6138"/>
                  <a:pt x="6112" y="6042"/>
                  <a:pt x="6180" y="5974"/>
                </a:cubicBezTo>
                <a:cubicBezTo>
                  <a:pt x="6303" y="5810"/>
                  <a:pt x="6453" y="5688"/>
                  <a:pt x="6603" y="5592"/>
                </a:cubicBezTo>
                <a:cubicBezTo>
                  <a:pt x="6767" y="5496"/>
                  <a:pt x="6930" y="5415"/>
                  <a:pt x="7108" y="5347"/>
                </a:cubicBezTo>
                <a:cubicBezTo>
                  <a:pt x="7271" y="5265"/>
                  <a:pt x="7449" y="5210"/>
                  <a:pt x="7612" y="5155"/>
                </a:cubicBezTo>
                <a:cubicBezTo>
                  <a:pt x="7967" y="5033"/>
                  <a:pt x="8308" y="4937"/>
                  <a:pt x="8663" y="4828"/>
                </a:cubicBezTo>
                <a:cubicBezTo>
                  <a:pt x="9004" y="4732"/>
                  <a:pt x="9345" y="4623"/>
                  <a:pt x="9685" y="4501"/>
                </a:cubicBezTo>
                <a:cubicBezTo>
                  <a:pt x="9849" y="4434"/>
                  <a:pt x="10012" y="4365"/>
                  <a:pt x="10176" y="4283"/>
                </a:cubicBezTo>
                <a:cubicBezTo>
                  <a:pt x="10326" y="4202"/>
                  <a:pt x="10476" y="4106"/>
                  <a:pt x="10599" y="3983"/>
                </a:cubicBezTo>
                <a:cubicBezTo>
                  <a:pt x="10654" y="3929"/>
                  <a:pt x="10708" y="3860"/>
                  <a:pt x="10749" y="3792"/>
                </a:cubicBezTo>
                <a:cubicBezTo>
                  <a:pt x="10790" y="3724"/>
                  <a:pt x="10817" y="3642"/>
                  <a:pt x="10844" y="3574"/>
                </a:cubicBezTo>
                <a:cubicBezTo>
                  <a:pt x="10844" y="3533"/>
                  <a:pt x="10844" y="3492"/>
                  <a:pt x="10844" y="3451"/>
                </a:cubicBezTo>
                <a:cubicBezTo>
                  <a:pt x="10844" y="3410"/>
                  <a:pt x="10844" y="3369"/>
                  <a:pt x="10831" y="3342"/>
                </a:cubicBezTo>
                <a:cubicBezTo>
                  <a:pt x="10804" y="3274"/>
                  <a:pt x="10749" y="3206"/>
                  <a:pt x="10695" y="3165"/>
                </a:cubicBezTo>
                <a:cubicBezTo>
                  <a:pt x="10627" y="3110"/>
                  <a:pt x="10558" y="3069"/>
                  <a:pt x="10476" y="3028"/>
                </a:cubicBezTo>
                <a:cubicBezTo>
                  <a:pt x="10394" y="2987"/>
                  <a:pt x="10313" y="2960"/>
                  <a:pt x="10231" y="2933"/>
                </a:cubicBezTo>
                <a:cubicBezTo>
                  <a:pt x="10067" y="2892"/>
                  <a:pt x="9890" y="2851"/>
                  <a:pt x="9712" y="2824"/>
                </a:cubicBezTo>
                <a:cubicBezTo>
                  <a:pt x="9358" y="2755"/>
                  <a:pt x="9004" y="2728"/>
                  <a:pt x="8649" y="2701"/>
                </a:cubicBezTo>
                <a:cubicBezTo>
                  <a:pt x="8281" y="2674"/>
                  <a:pt x="7926" y="2660"/>
                  <a:pt x="7558" y="2660"/>
                </a:cubicBezTo>
                <a:cubicBezTo>
                  <a:pt x="6835" y="2646"/>
                  <a:pt x="6112" y="2646"/>
                  <a:pt x="5389" y="2646"/>
                </a:cubicBezTo>
                <a:cubicBezTo>
                  <a:pt x="5034" y="2646"/>
                  <a:pt x="4666" y="2646"/>
                  <a:pt x="4311" y="2646"/>
                </a:cubicBezTo>
                <a:cubicBezTo>
                  <a:pt x="3943" y="2633"/>
                  <a:pt x="3588" y="2633"/>
                  <a:pt x="3220" y="2605"/>
                </a:cubicBezTo>
                <a:cubicBezTo>
                  <a:pt x="3043" y="2592"/>
                  <a:pt x="2865" y="2565"/>
                  <a:pt x="2674" y="2537"/>
                </a:cubicBezTo>
                <a:cubicBezTo>
                  <a:pt x="2592" y="2524"/>
                  <a:pt x="2497" y="2496"/>
                  <a:pt x="2401" y="2469"/>
                </a:cubicBezTo>
                <a:cubicBezTo>
                  <a:pt x="2360" y="2456"/>
                  <a:pt x="2319" y="2442"/>
                  <a:pt x="2279" y="2415"/>
                </a:cubicBezTo>
                <a:cubicBezTo>
                  <a:pt x="2224" y="2401"/>
                  <a:pt x="2183" y="2374"/>
                  <a:pt x="2142" y="2332"/>
                </a:cubicBezTo>
                <a:cubicBezTo>
                  <a:pt x="2129" y="2305"/>
                  <a:pt x="2115" y="2292"/>
                  <a:pt x="2101" y="2251"/>
                </a:cubicBezTo>
                <a:cubicBezTo>
                  <a:pt x="2101" y="2237"/>
                  <a:pt x="2088" y="2223"/>
                  <a:pt x="2088" y="2210"/>
                </a:cubicBezTo>
                <a:cubicBezTo>
                  <a:pt x="2088" y="2196"/>
                  <a:pt x="2088" y="2183"/>
                  <a:pt x="2088" y="2169"/>
                </a:cubicBezTo>
                <a:cubicBezTo>
                  <a:pt x="2088" y="2128"/>
                  <a:pt x="2088" y="2074"/>
                  <a:pt x="2115" y="2019"/>
                </a:cubicBezTo>
                <a:cubicBezTo>
                  <a:pt x="2142" y="1923"/>
                  <a:pt x="2210" y="1841"/>
                  <a:pt x="2279" y="1787"/>
                </a:cubicBezTo>
                <a:cubicBezTo>
                  <a:pt x="2347" y="1719"/>
                  <a:pt x="2415" y="1664"/>
                  <a:pt x="2497" y="1610"/>
                </a:cubicBezTo>
                <a:cubicBezTo>
                  <a:pt x="2579" y="1569"/>
                  <a:pt x="2661" y="1514"/>
                  <a:pt x="2742" y="1473"/>
                </a:cubicBezTo>
                <a:cubicBezTo>
                  <a:pt x="3070" y="1310"/>
                  <a:pt x="3397" y="1173"/>
                  <a:pt x="3725" y="1023"/>
                </a:cubicBezTo>
                <a:cubicBezTo>
                  <a:pt x="3807" y="982"/>
                  <a:pt x="3888" y="955"/>
                  <a:pt x="3970" y="900"/>
                </a:cubicBezTo>
                <a:cubicBezTo>
                  <a:pt x="4052" y="859"/>
                  <a:pt x="4120" y="819"/>
                  <a:pt x="4189" y="764"/>
                </a:cubicBezTo>
                <a:cubicBezTo>
                  <a:pt x="4229" y="737"/>
                  <a:pt x="4257" y="709"/>
                  <a:pt x="4298" y="682"/>
                </a:cubicBezTo>
                <a:cubicBezTo>
                  <a:pt x="4325" y="655"/>
                  <a:pt x="4352" y="627"/>
                  <a:pt x="4366" y="586"/>
                </a:cubicBezTo>
                <a:cubicBezTo>
                  <a:pt x="4379" y="573"/>
                  <a:pt x="4379" y="546"/>
                  <a:pt x="4379" y="532"/>
                </a:cubicBezTo>
                <a:cubicBezTo>
                  <a:pt x="4393" y="518"/>
                  <a:pt x="4393" y="518"/>
                  <a:pt x="4393" y="505"/>
                </a:cubicBezTo>
                <a:lnTo>
                  <a:pt x="4393" y="491"/>
                </a:lnTo>
                <a:lnTo>
                  <a:pt x="4393" y="491"/>
                </a:lnTo>
                <a:cubicBezTo>
                  <a:pt x="4393" y="477"/>
                  <a:pt x="4379" y="464"/>
                  <a:pt x="4366" y="450"/>
                </a:cubicBezTo>
                <a:cubicBezTo>
                  <a:pt x="4352" y="437"/>
                  <a:pt x="4338" y="423"/>
                  <a:pt x="4325" y="423"/>
                </a:cubicBezTo>
                <a:cubicBezTo>
                  <a:pt x="4284" y="396"/>
                  <a:pt x="4243" y="382"/>
                  <a:pt x="4202" y="368"/>
                </a:cubicBezTo>
                <a:cubicBezTo>
                  <a:pt x="4161" y="355"/>
                  <a:pt x="4120" y="341"/>
                  <a:pt x="4079" y="327"/>
                </a:cubicBezTo>
                <a:cubicBezTo>
                  <a:pt x="3984" y="314"/>
                  <a:pt x="3902" y="286"/>
                  <a:pt x="3807" y="273"/>
                </a:cubicBezTo>
                <a:cubicBezTo>
                  <a:pt x="3629" y="245"/>
                  <a:pt x="3452" y="218"/>
                  <a:pt x="3274" y="204"/>
                </a:cubicBezTo>
                <a:cubicBezTo>
                  <a:pt x="2920" y="164"/>
                  <a:pt x="2552" y="136"/>
                  <a:pt x="2197" y="123"/>
                </a:cubicBezTo>
                <a:cubicBezTo>
                  <a:pt x="1842" y="95"/>
                  <a:pt x="1474" y="82"/>
                  <a:pt x="1119" y="82"/>
                </a:cubicBezTo>
                <a:cubicBezTo>
                  <a:pt x="751" y="68"/>
                  <a:pt x="396" y="55"/>
                  <a:pt x="28" y="55"/>
                </a:cubicBezTo>
                <a:lnTo>
                  <a:pt x="28" y="55"/>
                </a:lnTo>
                <a:cubicBezTo>
                  <a:pt x="14" y="55"/>
                  <a:pt x="0" y="41"/>
                  <a:pt x="0" y="27"/>
                </a:cubicBezTo>
                <a:cubicBezTo>
                  <a:pt x="0" y="14"/>
                  <a:pt x="14" y="0"/>
                  <a:pt x="28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A5CF538B-918F-8D4A-9569-91A1FEC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201" y="9733341"/>
            <a:ext cx="1101293" cy="846676"/>
          </a:xfrm>
          <a:custGeom>
            <a:avLst/>
            <a:gdLst>
              <a:gd name="T0" fmla="*/ 1583 w 1584"/>
              <a:gd name="T1" fmla="*/ 0 h 1215"/>
              <a:gd name="T2" fmla="*/ 0 w 1584"/>
              <a:gd name="T3" fmla="*/ 0 h 1215"/>
              <a:gd name="T4" fmla="*/ 0 w 1584"/>
              <a:gd name="T5" fmla="*/ 1214 h 1215"/>
              <a:gd name="T6" fmla="*/ 1583 w 1584"/>
              <a:gd name="T7" fmla="*/ 0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4" h="1215">
                <a:moveTo>
                  <a:pt x="1583" y="0"/>
                </a:moveTo>
                <a:lnTo>
                  <a:pt x="0" y="0"/>
                </a:lnTo>
                <a:lnTo>
                  <a:pt x="0" y="1214"/>
                </a:lnTo>
                <a:lnTo>
                  <a:pt x="15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68E51B-0DE7-D045-9A76-529FDA37E876}"/>
              </a:ext>
            </a:extLst>
          </p:cNvPr>
          <p:cNvGrpSpPr/>
          <p:nvPr/>
        </p:nvGrpSpPr>
        <p:grpSpPr>
          <a:xfrm>
            <a:off x="15770917" y="6868140"/>
            <a:ext cx="3313080" cy="3711876"/>
            <a:chOff x="15537700" y="6099082"/>
            <a:chExt cx="3752309" cy="4203975"/>
          </a:xfrm>
          <a:solidFill>
            <a:schemeClr val="accent5"/>
          </a:solidFill>
        </p:grpSpPr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D8B7A78-F692-6A43-A1D0-D21759555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2072" y="9344134"/>
              <a:ext cx="1247296" cy="958923"/>
            </a:xfrm>
            <a:custGeom>
              <a:avLst/>
              <a:gdLst>
                <a:gd name="T0" fmla="*/ 1583 w 1584"/>
                <a:gd name="T1" fmla="*/ 0 h 1215"/>
                <a:gd name="T2" fmla="*/ 0 w 1584"/>
                <a:gd name="T3" fmla="*/ 0 h 1215"/>
                <a:gd name="T4" fmla="*/ 0 w 1584"/>
                <a:gd name="T5" fmla="*/ 1214 h 1215"/>
                <a:gd name="T6" fmla="*/ 1583 w 1584"/>
                <a:gd name="T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4" h="1215">
                  <a:moveTo>
                    <a:pt x="1583" y="0"/>
                  </a:moveTo>
                  <a:lnTo>
                    <a:pt x="0" y="0"/>
                  </a:lnTo>
                  <a:lnTo>
                    <a:pt x="0" y="1214"/>
                  </a:lnTo>
                  <a:lnTo>
                    <a:pt x="15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898B984B-74F0-2E46-8E46-F06ACFEF1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7700" y="6099082"/>
              <a:ext cx="3752309" cy="3752309"/>
            </a:xfrm>
            <a:custGeom>
              <a:avLst/>
              <a:gdLst>
                <a:gd name="T0" fmla="*/ 2387 w 4762"/>
                <a:gd name="T1" fmla="*/ 4761 h 4762"/>
                <a:gd name="T2" fmla="*/ 2387 w 4762"/>
                <a:gd name="T3" fmla="*/ 4761 h 4762"/>
                <a:gd name="T4" fmla="*/ 0 w 4762"/>
                <a:gd name="T5" fmla="*/ 2388 h 4762"/>
                <a:gd name="T6" fmla="*/ 2387 w 4762"/>
                <a:gd name="T7" fmla="*/ 0 h 4762"/>
                <a:gd name="T8" fmla="*/ 4761 w 4762"/>
                <a:gd name="T9" fmla="*/ 2388 h 4762"/>
                <a:gd name="T10" fmla="*/ 2387 w 4762"/>
                <a:gd name="T11" fmla="*/ 4761 h 4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2" h="4762">
                  <a:moveTo>
                    <a:pt x="2387" y="4761"/>
                  </a:moveTo>
                  <a:lnTo>
                    <a:pt x="2387" y="4761"/>
                  </a:lnTo>
                  <a:cubicBezTo>
                    <a:pt x="1064" y="4761"/>
                    <a:pt x="0" y="3696"/>
                    <a:pt x="0" y="2388"/>
                  </a:cubicBezTo>
                  <a:cubicBezTo>
                    <a:pt x="0" y="1065"/>
                    <a:pt x="1064" y="0"/>
                    <a:pt x="2387" y="0"/>
                  </a:cubicBezTo>
                  <a:cubicBezTo>
                    <a:pt x="3697" y="0"/>
                    <a:pt x="4761" y="1065"/>
                    <a:pt x="4761" y="2388"/>
                  </a:cubicBezTo>
                  <a:cubicBezTo>
                    <a:pt x="4761" y="3696"/>
                    <a:pt x="3697" y="4761"/>
                    <a:pt x="2387" y="47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46" name="Freeform 6">
            <a:extLst>
              <a:ext uri="{FF2B5EF4-FFF2-40B4-BE49-F238E27FC236}">
                <a16:creationId xmlns:a16="http://schemas.microsoft.com/office/drawing/2014/main" id="{59DCC2D0-20CA-F741-8065-6B642C44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9411" y="12279504"/>
            <a:ext cx="380391" cy="389595"/>
          </a:xfrm>
          <a:custGeom>
            <a:avLst/>
            <a:gdLst>
              <a:gd name="T0" fmla="*/ 0 w 547"/>
              <a:gd name="T1" fmla="*/ 287 h 561"/>
              <a:gd name="T2" fmla="*/ 0 w 547"/>
              <a:gd name="T3" fmla="*/ 287 h 561"/>
              <a:gd name="T4" fmla="*/ 273 w 547"/>
              <a:gd name="T5" fmla="*/ 0 h 561"/>
              <a:gd name="T6" fmla="*/ 546 w 547"/>
              <a:gd name="T7" fmla="*/ 287 h 561"/>
              <a:gd name="T8" fmla="*/ 273 w 547"/>
              <a:gd name="T9" fmla="*/ 560 h 561"/>
              <a:gd name="T10" fmla="*/ 0 w 547"/>
              <a:gd name="T11" fmla="*/ 287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7" h="561">
                <a:moveTo>
                  <a:pt x="0" y="287"/>
                </a:moveTo>
                <a:lnTo>
                  <a:pt x="0" y="287"/>
                </a:lnTo>
                <a:cubicBezTo>
                  <a:pt x="0" y="137"/>
                  <a:pt x="123" y="0"/>
                  <a:pt x="273" y="0"/>
                </a:cubicBezTo>
                <a:cubicBezTo>
                  <a:pt x="423" y="0"/>
                  <a:pt x="546" y="137"/>
                  <a:pt x="546" y="287"/>
                </a:cubicBezTo>
                <a:cubicBezTo>
                  <a:pt x="546" y="437"/>
                  <a:pt x="423" y="560"/>
                  <a:pt x="273" y="560"/>
                </a:cubicBezTo>
                <a:cubicBezTo>
                  <a:pt x="123" y="560"/>
                  <a:pt x="0" y="437"/>
                  <a:pt x="0" y="2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229AC16A-F5A2-2447-BA35-7030455A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011" y="8813041"/>
            <a:ext cx="95098" cy="901894"/>
          </a:xfrm>
          <a:custGeom>
            <a:avLst/>
            <a:gdLst>
              <a:gd name="T0" fmla="*/ 68 w 138"/>
              <a:gd name="T1" fmla="*/ 1296 h 1297"/>
              <a:gd name="T2" fmla="*/ 68 w 138"/>
              <a:gd name="T3" fmla="*/ 1296 h 1297"/>
              <a:gd name="T4" fmla="*/ 0 w 138"/>
              <a:gd name="T5" fmla="*/ 1228 h 1297"/>
              <a:gd name="T6" fmla="*/ 0 w 138"/>
              <a:gd name="T7" fmla="*/ 1200 h 1297"/>
              <a:gd name="T8" fmla="*/ 68 w 138"/>
              <a:gd name="T9" fmla="*/ 1132 h 1297"/>
              <a:gd name="T10" fmla="*/ 137 w 138"/>
              <a:gd name="T11" fmla="*/ 1200 h 1297"/>
              <a:gd name="T12" fmla="*/ 137 w 138"/>
              <a:gd name="T13" fmla="*/ 1228 h 1297"/>
              <a:gd name="T14" fmla="*/ 68 w 138"/>
              <a:gd name="T15" fmla="*/ 1296 h 1297"/>
              <a:gd name="T16" fmla="*/ 68 w 138"/>
              <a:gd name="T17" fmla="*/ 928 h 1297"/>
              <a:gd name="T18" fmla="*/ 68 w 138"/>
              <a:gd name="T19" fmla="*/ 928 h 1297"/>
              <a:gd name="T20" fmla="*/ 0 w 138"/>
              <a:gd name="T21" fmla="*/ 859 h 1297"/>
              <a:gd name="T22" fmla="*/ 0 w 138"/>
              <a:gd name="T23" fmla="*/ 819 h 1297"/>
              <a:gd name="T24" fmla="*/ 68 w 138"/>
              <a:gd name="T25" fmla="*/ 750 h 1297"/>
              <a:gd name="T26" fmla="*/ 137 w 138"/>
              <a:gd name="T27" fmla="*/ 819 h 1297"/>
              <a:gd name="T28" fmla="*/ 137 w 138"/>
              <a:gd name="T29" fmla="*/ 859 h 1297"/>
              <a:gd name="T30" fmla="*/ 68 w 138"/>
              <a:gd name="T31" fmla="*/ 928 h 1297"/>
              <a:gd name="T32" fmla="*/ 68 w 138"/>
              <a:gd name="T33" fmla="*/ 546 h 1297"/>
              <a:gd name="T34" fmla="*/ 68 w 138"/>
              <a:gd name="T35" fmla="*/ 546 h 1297"/>
              <a:gd name="T36" fmla="*/ 0 w 138"/>
              <a:gd name="T37" fmla="*/ 477 h 1297"/>
              <a:gd name="T38" fmla="*/ 0 w 138"/>
              <a:gd name="T39" fmla="*/ 437 h 1297"/>
              <a:gd name="T40" fmla="*/ 68 w 138"/>
              <a:gd name="T41" fmla="*/ 368 h 1297"/>
              <a:gd name="T42" fmla="*/ 137 w 138"/>
              <a:gd name="T43" fmla="*/ 437 h 1297"/>
              <a:gd name="T44" fmla="*/ 137 w 138"/>
              <a:gd name="T45" fmla="*/ 477 h 1297"/>
              <a:gd name="T46" fmla="*/ 68 w 138"/>
              <a:gd name="T47" fmla="*/ 546 h 1297"/>
              <a:gd name="T48" fmla="*/ 68 w 138"/>
              <a:gd name="T49" fmla="*/ 164 h 1297"/>
              <a:gd name="T50" fmla="*/ 68 w 138"/>
              <a:gd name="T51" fmla="*/ 164 h 1297"/>
              <a:gd name="T52" fmla="*/ 0 w 138"/>
              <a:gd name="T53" fmla="*/ 95 h 1297"/>
              <a:gd name="T54" fmla="*/ 0 w 138"/>
              <a:gd name="T55" fmla="*/ 68 h 1297"/>
              <a:gd name="T56" fmla="*/ 68 w 138"/>
              <a:gd name="T57" fmla="*/ 0 h 1297"/>
              <a:gd name="T58" fmla="*/ 137 w 138"/>
              <a:gd name="T59" fmla="*/ 68 h 1297"/>
              <a:gd name="T60" fmla="*/ 137 w 138"/>
              <a:gd name="T61" fmla="*/ 95 h 1297"/>
              <a:gd name="T62" fmla="*/ 68 w 138"/>
              <a:gd name="T63" fmla="*/ 164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8" h="1297">
                <a:moveTo>
                  <a:pt x="68" y="1296"/>
                </a:moveTo>
                <a:lnTo>
                  <a:pt x="68" y="1296"/>
                </a:lnTo>
                <a:cubicBezTo>
                  <a:pt x="28" y="1296"/>
                  <a:pt x="0" y="1269"/>
                  <a:pt x="0" y="1228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1160"/>
                  <a:pt x="28" y="1132"/>
                  <a:pt x="68" y="1132"/>
                </a:cubicBezTo>
                <a:cubicBezTo>
                  <a:pt x="110" y="1132"/>
                  <a:pt x="137" y="1160"/>
                  <a:pt x="137" y="1200"/>
                </a:cubicBezTo>
                <a:cubicBezTo>
                  <a:pt x="137" y="1228"/>
                  <a:pt x="137" y="1228"/>
                  <a:pt x="137" y="1228"/>
                </a:cubicBezTo>
                <a:cubicBezTo>
                  <a:pt x="137" y="1269"/>
                  <a:pt x="110" y="1296"/>
                  <a:pt x="68" y="1296"/>
                </a:cubicBezTo>
                <a:close/>
                <a:moveTo>
                  <a:pt x="68" y="928"/>
                </a:moveTo>
                <a:lnTo>
                  <a:pt x="68" y="928"/>
                </a:lnTo>
                <a:cubicBezTo>
                  <a:pt x="28" y="928"/>
                  <a:pt x="0" y="887"/>
                  <a:pt x="0" y="85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778"/>
                  <a:pt x="28" y="750"/>
                  <a:pt x="68" y="750"/>
                </a:cubicBezTo>
                <a:cubicBezTo>
                  <a:pt x="110" y="750"/>
                  <a:pt x="137" y="778"/>
                  <a:pt x="137" y="819"/>
                </a:cubicBezTo>
                <a:cubicBezTo>
                  <a:pt x="137" y="859"/>
                  <a:pt x="137" y="859"/>
                  <a:pt x="137" y="859"/>
                </a:cubicBezTo>
                <a:cubicBezTo>
                  <a:pt x="137" y="887"/>
                  <a:pt x="110" y="928"/>
                  <a:pt x="68" y="928"/>
                </a:cubicBezTo>
                <a:close/>
                <a:moveTo>
                  <a:pt x="68" y="546"/>
                </a:moveTo>
                <a:lnTo>
                  <a:pt x="68" y="546"/>
                </a:lnTo>
                <a:cubicBezTo>
                  <a:pt x="28" y="546"/>
                  <a:pt x="0" y="518"/>
                  <a:pt x="0" y="477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09"/>
                  <a:pt x="28" y="368"/>
                  <a:pt x="68" y="368"/>
                </a:cubicBezTo>
                <a:cubicBezTo>
                  <a:pt x="110" y="368"/>
                  <a:pt x="137" y="409"/>
                  <a:pt x="137" y="437"/>
                </a:cubicBezTo>
                <a:cubicBezTo>
                  <a:pt x="137" y="477"/>
                  <a:pt x="137" y="477"/>
                  <a:pt x="137" y="477"/>
                </a:cubicBezTo>
                <a:cubicBezTo>
                  <a:pt x="137" y="518"/>
                  <a:pt x="110" y="546"/>
                  <a:pt x="68" y="546"/>
                </a:cubicBezTo>
                <a:close/>
                <a:moveTo>
                  <a:pt x="68" y="164"/>
                </a:moveTo>
                <a:lnTo>
                  <a:pt x="68" y="164"/>
                </a:lnTo>
                <a:cubicBezTo>
                  <a:pt x="28" y="164"/>
                  <a:pt x="0" y="136"/>
                  <a:pt x="0" y="95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"/>
                  <a:pt x="28" y="0"/>
                  <a:pt x="68" y="0"/>
                </a:cubicBezTo>
                <a:cubicBezTo>
                  <a:pt x="110" y="0"/>
                  <a:pt x="137" y="27"/>
                  <a:pt x="137" y="68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7" y="136"/>
                  <a:pt x="110" y="164"/>
                  <a:pt x="68" y="1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9DA0779B-1DB2-634A-A569-4D9ED5F7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3509" y="9831506"/>
            <a:ext cx="331308" cy="331308"/>
          </a:xfrm>
          <a:custGeom>
            <a:avLst/>
            <a:gdLst>
              <a:gd name="T0" fmla="*/ 0 w 478"/>
              <a:gd name="T1" fmla="*/ 245 h 478"/>
              <a:gd name="T2" fmla="*/ 0 w 478"/>
              <a:gd name="T3" fmla="*/ 245 h 478"/>
              <a:gd name="T4" fmla="*/ 231 w 478"/>
              <a:gd name="T5" fmla="*/ 0 h 478"/>
              <a:gd name="T6" fmla="*/ 477 w 478"/>
              <a:gd name="T7" fmla="*/ 245 h 478"/>
              <a:gd name="T8" fmla="*/ 231 w 478"/>
              <a:gd name="T9" fmla="*/ 477 h 478"/>
              <a:gd name="T10" fmla="*/ 0 w 478"/>
              <a:gd name="T11" fmla="*/ 245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8" h="478">
                <a:moveTo>
                  <a:pt x="0" y="245"/>
                </a:moveTo>
                <a:lnTo>
                  <a:pt x="0" y="245"/>
                </a:lnTo>
                <a:cubicBezTo>
                  <a:pt x="0" y="109"/>
                  <a:pt x="95" y="0"/>
                  <a:pt x="231" y="0"/>
                </a:cubicBezTo>
                <a:cubicBezTo>
                  <a:pt x="368" y="0"/>
                  <a:pt x="477" y="109"/>
                  <a:pt x="477" y="245"/>
                </a:cubicBezTo>
                <a:cubicBezTo>
                  <a:pt x="477" y="368"/>
                  <a:pt x="368" y="477"/>
                  <a:pt x="231" y="477"/>
                </a:cubicBezTo>
                <a:cubicBezTo>
                  <a:pt x="95" y="477"/>
                  <a:pt x="0" y="368"/>
                  <a:pt x="0" y="2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16F822EE-06CE-674B-9610-A2484C264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309" y="7012321"/>
            <a:ext cx="76693" cy="711698"/>
          </a:xfrm>
          <a:custGeom>
            <a:avLst/>
            <a:gdLst>
              <a:gd name="T0" fmla="*/ 55 w 110"/>
              <a:gd name="T1" fmla="*/ 1023 h 1024"/>
              <a:gd name="T2" fmla="*/ 55 w 110"/>
              <a:gd name="T3" fmla="*/ 1023 h 1024"/>
              <a:gd name="T4" fmla="*/ 0 w 110"/>
              <a:gd name="T5" fmla="*/ 969 h 1024"/>
              <a:gd name="T6" fmla="*/ 0 w 110"/>
              <a:gd name="T7" fmla="*/ 941 h 1024"/>
              <a:gd name="T8" fmla="*/ 55 w 110"/>
              <a:gd name="T9" fmla="*/ 887 h 1024"/>
              <a:gd name="T10" fmla="*/ 109 w 110"/>
              <a:gd name="T11" fmla="*/ 941 h 1024"/>
              <a:gd name="T12" fmla="*/ 109 w 110"/>
              <a:gd name="T13" fmla="*/ 969 h 1024"/>
              <a:gd name="T14" fmla="*/ 55 w 110"/>
              <a:gd name="T15" fmla="*/ 1023 h 1024"/>
              <a:gd name="T16" fmla="*/ 55 w 110"/>
              <a:gd name="T17" fmla="*/ 723 h 1024"/>
              <a:gd name="T18" fmla="*/ 55 w 110"/>
              <a:gd name="T19" fmla="*/ 723 h 1024"/>
              <a:gd name="T20" fmla="*/ 0 w 110"/>
              <a:gd name="T21" fmla="*/ 668 h 1024"/>
              <a:gd name="T22" fmla="*/ 0 w 110"/>
              <a:gd name="T23" fmla="*/ 641 h 1024"/>
              <a:gd name="T24" fmla="*/ 55 w 110"/>
              <a:gd name="T25" fmla="*/ 587 h 1024"/>
              <a:gd name="T26" fmla="*/ 109 w 110"/>
              <a:gd name="T27" fmla="*/ 641 h 1024"/>
              <a:gd name="T28" fmla="*/ 109 w 110"/>
              <a:gd name="T29" fmla="*/ 668 h 1024"/>
              <a:gd name="T30" fmla="*/ 55 w 110"/>
              <a:gd name="T31" fmla="*/ 723 h 1024"/>
              <a:gd name="T32" fmla="*/ 55 w 110"/>
              <a:gd name="T33" fmla="*/ 423 h 1024"/>
              <a:gd name="T34" fmla="*/ 55 w 110"/>
              <a:gd name="T35" fmla="*/ 423 h 1024"/>
              <a:gd name="T36" fmla="*/ 0 w 110"/>
              <a:gd name="T37" fmla="*/ 369 h 1024"/>
              <a:gd name="T38" fmla="*/ 0 w 110"/>
              <a:gd name="T39" fmla="*/ 341 h 1024"/>
              <a:gd name="T40" fmla="*/ 55 w 110"/>
              <a:gd name="T41" fmla="*/ 286 h 1024"/>
              <a:gd name="T42" fmla="*/ 109 w 110"/>
              <a:gd name="T43" fmla="*/ 341 h 1024"/>
              <a:gd name="T44" fmla="*/ 109 w 110"/>
              <a:gd name="T45" fmla="*/ 369 h 1024"/>
              <a:gd name="T46" fmla="*/ 55 w 110"/>
              <a:gd name="T47" fmla="*/ 423 h 1024"/>
              <a:gd name="T48" fmla="*/ 55 w 110"/>
              <a:gd name="T49" fmla="*/ 137 h 1024"/>
              <a:gd name="T50" fmla="*/ 55 w 110"/>
              <a:gd name="T51" fmla="*/ 137 h 1024"/>
              <a:gd name="T52" fmla="*/ 0 w 110"/>
              <a:gd name="T53" fmla="*/ 82 h 1024"/>
              <a:gd name="T54" fmla="*/ 0 w 110"/>
              <a:gd name="T55" fmla="*/ 55 h 1024"/>
              <a:gd name="T56" fmla="*/ 55 w 110"/>
              <a:gd name="T57" fmla="*/ 0 h 1024"/>
              <a:gd name="T58" fmla="*/ 109 w 110"/>
              <a:gd name="T59" fmla="*/ 55 h 1024"/>
              <a:gd name="T60" fmla="*/ 109 w 110"/>
              <a:gd name="T61" fmla="*/ 82 h 1024"/>
              <a:gd name="T62" fmla="*/ 55 w 110"/>
              <a:gd name="T63" fmla="*/ 137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1024">
                <a:moveTo>
                  <a:pt x="55" y="1023"/>
                </a:moveTo>
                <a:lnTo>
                  <a:pt x="55" y="1023"/>
                </a:lnTo>
                <a:cubicBezTo>
                  <a:pt x="27" y="1023"/>
                  <a:pt x="0" y="996"/>
                  <a:pt x="0" y="969"/>
                </a:cubicBezTo>
                <a:cubicBezTo>
                  <a:pt x="0" y="941"/>
                  <a:pt x="0" y="941"/>
                  <a:pt x="0" y="941"/>
                </a:cubicBezTo>
                <a:cubicBezTo>
                  <a:pt x="0" y="914"/>
                  <a:pt x="27" y="887"/>
                  <a:pt x="55" y="887"/>
                </a:cubicBezTo>
                <a:cubicBezTo>
                  <a:pt x="82" y="887"/>
                  <a:pt x="109" y="914"/>
                  <a:pt x="109" y="941"/>
                </a:cubicBezTo>
                <a:cubicBezTo>
                  <a:pt x="109" y="969"/>
                  <a:pt x="109" y="969"/>
                  <a:pt x="109" y="969"/>
                </a:cubicBezTo>
                <a:cubicBezTo>
                  <a:pt x="109" y="996"/>
                  <a:pt x="82" y="1023"/>
                  <a:pt x="55" y="1023"/>
                </a:cubicBezTo>
                <a:close/>
                <a:moveTo>
                  <a:pt x="55" y="723"/>
                </a:moveTo>
                <a:lnTo>
                  <a:pt x="55" y="723"/>
                </a:lnTo>
                <a:cubicBezTo>
                  <a:pt x="27" y="723"/>
                  <a:pt x="0" y="696"/>
                  <a:pt x="0" y="668"/>
                </a:cubicBezTo>
                <a:cubicBezTo>
                  <a:pt x="0" y="641"/>
                  <a:pt x="0" y="641"/>
                  <a:pt x="0" y="641"/>
                </a:cubicBezTo>
                <a:cubicBezTo>
                  <a:pt x="0" y="614"/>
                  <a:pt x="27" y="587"/>
                  <a:pt x="55" y="587"/>
                </a:cubicBezTo>
                <a:cubicBezTo>
                  <a:pt x="82" y="587"/>
                  <a:pt x="109" y="614"/>
                  <a:pt x="109" y="641"/>
                </a:cubicBezTo>
                <a:cubicBezTo>
                  <a:pt x="109" y="668"/>
                  <a:pt x="109" y="668"/>
                  <a:pt x="109" y="668"/>
                </a:cubicBezTo>
                <a:cubicBezTo>
                  <a:pt x="109" y="696"/>
                  <a:pt x="82" y="723"/>
                  <a:pt x="55" y="723"/>
                </a:cubicBezTo>
                <a:close/>
                <a:moveTo>
                  <a:pt x="55" y="423"/>
                </a:moveTo>
                <a:lnTo>
                  <a:pt x="55" y="423"/>
                </a:lnTo>
                <a:cubicBezTo>
                  <a:pt x="27" y="423"/>
                  <a:pt x="0" y="410"/>
                  <a:pt x="0" y="369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14"/>
                  <a:pt x="27" y="286"/>
                  <a:pt x="55" y="286"/>
                </a:cubicBezTo>
                <a:cubicBezTo>
                  <a:pt x="82" y="286"/>
                  <a:pt x="109" y="314"/>
                  <a:pt x="109" y="341"/>
                </a:cubicBezTo>
                <a:cubicBezTo>
                  <a:pt x="109" y="369"/>
                  <a:pt x="109" y="369"/>
                  <a:pt x="109" y="369"/>
                </a:cubicBezTo>
                <a:cubicBezTo>
                  <a:pt x="109" y="410"/>
                  <a:pt x="82" y="423"/>
                  <a:pt x="55" y="423"/>
                </a:cubicBezTo>
                <a:close/>
                <a:moveTo>
                  <a:pt x="55" y="137"/>
                </a:moveTo>
                <a:lnTo>
                  <a:pt x="55" y="137"/>
                </a:lnTo>
                <a:cubicBezTo>
                  <a:pt x="27" y="137"/>
                  <a:pt x="0" y="109"/>
                  <a:pt x="0" y="8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14"/>
                  <a:pt x="27" y="0"/>
                  <a:pt x="55" y="0"/>
                </a:cubicBezTo>
                <a:cubicBezTo>
                  <a:pt x="82" y="0"/>
                  <a:pt x="109" y="14"/>
                  <a:pt x="109" y="55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109"/>
                  <a:pt x="82" y="137"/>
                  <a:pt x="55" y="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10">
            <a:extLst>
              <a:ext uri="{FF2B5EF4-FFF2-40B4-BE49-F238E27FC236}">
                <a16:creationId xmlns:a16="http://schemas.microsoft.com/office/drawing/2014/main" id="{7C20F3B1-B25A-BC4B-A4C4-00159C98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213" y="7779238"/>
            <a:ext cx="266886" cy="257684"/>
          </a:xfrm>
          <a:custGeom>
            <a:avLst/>
            <a:gdLst>
              <a:gd name="T0" fmla="*/ 0 w 383"/>
              <a:gd name="T1" fmla="*/ 191 h 369"/>
              <a:gd name="T2" fmla="*/ 0 w 383"/>
              <a:gd name="T3" fmla="*/ 191 h 369"/>
              <a:gd name="T4" fmla="*/ 191 w 383"/>
              <a:gd name="T5" fmla="*/ 0 h 369"/>
              <a:gd name="T6" fmla="*/ 382 w 383"/>
              <a:gd name="T7" fmla="*/ 191 h 369"/>
              <a:gd name="T8" fmla="*/ 191 w 383"/>
              <a:gd name="T9" fmla="*/ 368 h 369"/>
              <a:gd name="T10" fmla="*/ 0 w 383"/>
              <a:gd name="T11" fmla="*/ 191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3" h="369">
                <a:moveTo>
                  <a:pt x="0" y="191"/>
                </a:moveTo>
                <a:lnTo>
                  <a:pt x="0" y="191"/>
                </a:lnTo>
                <a:cubicBezTo>
                  <a:pt x="0" y="82"/>
                  <a:pt x="82" y="0"/>
                  <a:pt x="191" y="0"/>
                </a:cubicBezTo>
                <a:cubicBezTo>
                  <a:pt x="286" y="0"/>
                  <a:pt x="382" y="82"/>
                  <a:pt x="382" y="191"/>
                </a:cubicBezTo>
                <a:cubicBezTo>
                  <a:pt x="382" y="287"/>
                  <a:pt x="286" y="368"/>
                  <a:pt x="191" y="368"/>
                </a:cubicBezTo>
                <a:cubicBezTo>
                  <a:pt x="82" y="368"/>
                  <a:pt x="0" y="287"/>
                  <a:pt x="0" y="1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A03C9979-2772-2D48-BAD4-497CEBF54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21" y="6699420"/>
            <a:ext cx="58285" cy="371186"/>
          </a:xfrm>
          <a:custGeom>
            <a:avLst/>
            <a:gdLst>
              <a:gd name="T0" fmla="*/ 41 w 82"/>
              <a:gd name="T1" fmla="*/ 532 h 533"/>
              <a:gd name="T2" fmla="*/ 41 w 82"/>
              <a:gd name="T3" fmla="*/ 532 h 533"/>
              <a:gd name="T4" fmla="*/ 0 w 82"/>
              <a:gd name="T5" fmla="*/ 491 h 533"/>
              <a:gd name="T6" fmla="*/ 0 w 82"/>
              <a:gd name="T7" fmla="*/ 464 h 533"/>
              <a:gd name="T8" fmla="*/ 41 w 82"/>
              <a:gd name="T9" fmla="*/ 423 h 533"/>
              <a:gd name="T10" fmla="*/ 81 w 82"/>
              <a:gd name="T11" fmla="*/ 464 h 533"/>
              <a:gd name="T12" fmla="*/ 81 w 82"/>
              <a:gd name="T13" fmla="*/ 491 h 533"/>
              <a:gd name="T14" fmla="*/ 41 w 82"/>
              <a:gd name="T15" fmla="*/ 532 h 533"/>
              <a:gd name="T16" fmla="*/ 41 w 82"/>
              <a:gd name="T17" fmla="*/ 300 h 533"/>
              <a:gd name="T18" fmla="*/ 41 w 82"/>
              <a:gd name="T19" fmla="*/ 300 h 533"/>
              <a:gd name="T20" fmla="*/ 0 w 82"/>
              <a:gd name="T21" fmla="*/ 259 h 533"/>
              <a:gd name="T22" fmla="*/ 0 w 82"/>
              <a:gd name="T23" fmla="*/ 232 h 533"/>
              <a:gd name="T24" fmla="*/ 41 w 82"/>
              <a:gd name="T25" fmla="*/ 191 h 533"/>
              <a:gd name="T26" fmla="*/ 81 w 82"/>
              <a:gd name="T27" fmla="*/ 232 h 533"/>
              <a:gd name="T28" fmla="*/ 81 w 82"/>
              <a:gd name="T29" fmla="*/ 259 h 533"/>
              <a:gd name="T30" fmla="*/ 41 w 82"/>
              <a:gd name="T31" fmla="*/ 300 h 533"/>
              <a:gd name="T32" fmla="*/ 41 w 82"/>
              <a:gd name="T33" fmla="*/ 109 h 533"/>
              <a:gd name="T34" fmla="*/ 41 w 82"/>
              <a:gd name="T35" fmla="*/ 109 h 533"/>
              <a:gd name="T36" fmla="*/ 0 w 82"/>
              <a:gd name="T37" fmla="*/ 68 h 533"/>
              <a:gd name="T38" fmla="*/ 0 w 82"/>
              <a:gd name="T39" fmla="*/ 41 h 533"/>
              <a:gd name="T40" fmla="*/ 41 w 82"/>
              <a:gd name="T41" fmla="*/ 0 h 533"/>
              <a:gd name="T42" fmla="*/ 81 w 82"/>
              <a:gd name="T43" fmla="*/ 41 h 533"/>
              <a:gd name="T44" fmla="*/ 81 w 82"/>
              <a:gd name="T45" fmla="*/ 68 h 533"/>
              <a:gd name="T46" fmla="*/ 41 w 82"/>
              <a:gd name="T47" fmla="*/ 10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" h="533">
                <a:moveTo>
                  <a:pt x="41" y="532"/>
                </a:moveTo>
                <a:lnTo>
                  <a:pt x="41" y="532"/>
                </a:lnTo>
                <a:cubicBezTo>
                  <a:pt x="13" y="532"/>
                  <a:pt x="0" y="518"/>
                  <a:pt x="0" y="491"/>
                </a:cubicBezTo>
                <a:cubicBezTo>
                  <a:pt x="0" y="464"/>
                  <a:pt x="0" y="464"/>
                  <a:pt x="0" y="464"/>
                </a:cubicBezTo>
                <a:cubicBezTo>
                  <a:pt x="0" y="450"/>
                  <a:pt x="13" y="423"/>
                  <a:pt x="41" y="423"/>
                </a:cubicBezTo>
                <a:cubicBezTo>
                  <a:pt x="68" y="423"/>
                  <a:pt x="81" y="450"/>
                  <a:pt x="81" y="464"/>
                </a:cubicBezTo>
                <a:cubicBezTo>
                  <a:pt x="81" y="491"/>
                  <a:pt x="81" y="491"/>
                  <a:pt x="81" y="491"/>
                </a:cubicBezTo>
                <a:cubicBezTo>
                  <a:pt x="81" y="518"/>
                  <a:pt x="68" y="532"/>
                  <a:pt x="41" y="532"/>
                </a:cubicBezTo>
                <a:close/>
                <a:moveTo>
                  <a:pt x="41" y="300"/>
                </a:moveTo>
                <a:lnTo>
                  <a:pt x="41" y="300"/>
                </a:lnTo>
                <a:cubicBezTo>
                  <a:pt x="13" y="300"/>
                  <a:pt x="0" y="286"/>
                  <a:pt x="0" y="259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18"/>
                  <a:pt x="13" y="191"/>
                  <a:pt x="41" y="191"/>
                </a:cubicBezTo>
                <a:cubicBezTo>
                  <a:pt x="68" y="191"/>
                  <a:pt x="81" y="218"/>
                  <a:pt x="81" y="232"/>
                </a:cubicBezTo>
                <a:cubicBezTo>
                  <a:pt x="81" y="259"/>
                  <a:pt x="81" y="259"/>
                  <a:pt x="81" y="259"/>
                </a:cubicBezTo>
                <a:cubicBezTo>
                  <a:pt x="81" y="286"/>
                  <a:pt x="68" y="300"/>
                  <a:pt x="41" y="300"/>
                </a:cubicBezTo>
                <a:close/>
                <a:moveTo>
                  <a:pt x="41" y="109"/>
                </a:moveTo>
                <a:lnTo>
                  <a:pt x="41" y="109"/>
                </a:lnTo>
                <a:cubicBezTo>
                  <a:pt x="13" y="109"/>
                  <a:pt x="0" y="82"/>
                  <a:pt x="0" y="68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4"/>
                  <a:pt x="13" y="0"/>
                  <a:pt x="41" y="0"/>
                </a:cubicBezTo>
                <a:cubicBezTo>
                  <a:pt x="68" y="0"/>
                  <a:pt x="81" y="14"/>
                  <a:pt x="81" y="41"/>
                </a:cubicBezTo>
                <a:cubicBezTo>
                  <a:pt x="81" y="68"/>
                  <a:pt x="81" y="68"/>
                  <a:pt x="81" y="68"/>
                </a:cubicBezTo>
                <a:cubicBezTo>
                  <a:pt x="81" y="82"/>
                  <a:pt x="68" y="109"/>
                  <a:pt x="41" y="1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B1C06CF9-D62B-0840-9919-175AC987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232" y="6954035"/>
            <a:ext cx="190195" cy="190195"/>
          </a:xfrm>
          <a:custGeom>
            <a:avLst/>
            <a:gdLst>
              <a:gd name="T0" fmla="*/ 0 w 274"/>
              <a:gd name="T1" fmla="*/ 137 h 274"/>
              <a:gd name="T2" fmla="*/ 0 w 274"/>
              <a:gd name="T3" fmla="*/ 137 h 274"/>
              <a:gd name="T4" fmla="*/ 137 w 274"/>
              <a:gd name="T5" fmla="*/ 0 h 274"/>
              <a:gd name="T6" fmla="*/ 273 w 274"/>
              <a:gd name="T7" fmla="*/ 137 h 274"/>
              <a:gd name="T8" fmla="*/ 137 w 274"/>
              <a:gd name="T9" fmla="*/ 273 h 274"/>
              <a:gd name="T10" fmla="*/ 0 w 274"/>
              <a:gd name="T11" fmla="*/ 137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274">
                <a:moveTo>
                  <a:pt x="0" y="137"/>
                </a:moveTo>
                <a:lnTo>
                  <a:pt x="0" y="137"/>
                </a:lnTo>
                <a:cubicBezTo>
                  <a:pt x="0" y="69"/>
                  <a:pt x="55" y="0"/>
                  <a:pt x="137" y="0"/>
                </a:cubicBezTo>
                <a:cubicBezTo>
                  <a:pt x="205" y="0"/>
                  <a:pt x="273" y="69"/>
                  <a:pt x="273" y="137"/>
                </a:cubicBezTo>
                <a:cubicBezTo>
                  <a:pt x="273" y="219"/>
                  <a:pt x="205" y="273"/>
                  <a:pt x="137" y="273"/>
                </a:cubicBezTo>
                <a:cubicBezTo>
                  <a:pt x="55" y="273"/>
                  <a:pt x="0" y="219"/>
                  <a:pt x="0" y="1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13">
            <a:extLst>
              <a:ext uri="{FF2B5EF4-FFF2-40B4-BE49-F238E27FC236}">
                <a16:creationId xmlns:a16="http://schemas.microsoft.com/office/drawing/2014/main" id="{B4D0AAFB-7D42-724E-BBB1-28A17263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090" y="5305636"/>
            <a:ext cx="49083" cy="153383"/>
          </a:xfrm>
          <a:custGeom>
            <a:avLst/>
            <a:gdLst>
              <a:gd name="T0" fmla="*/ 27 w 69"/>
              <a:gd name="T1" fmla="*/ 218 h 219"/>
              <a:gd name="T2" fmla="*/ 27 w 69"/>
              <a:gd name="T3" fmla="*/ 218 h 219"/>
              <a:gd name="T4" fmla="*/ 0 w 69"/>
              <a:gd name="T5" fmla="*/ 191 h 219"/>
              <a:gd name="T6" fmla="*/ 0 w 69"/>
              <a:gd name="T7" fmla="*/ 177 h 219"/>
              <a:gd name="T8" fmla="*/ 27 w 69"/>
              <a:gd name="T9" fmla="*/ 136 h 219"/>
              <a:gd name="T10" fmla="*/ 68 w 69"/>
              <a:gd name="T11" fmla="*/ 177 h 219"/>
              <a:gd name="T12" fmla="*/ 68 w 69"/>
              <a:gd name="T13" fmla="*/ 191 h 219"/>
              <a:gd name="T14" fmla="*/ 27 w 69"/>
              <a:gd name="T15" fmla="*/ 218 h 219"/>
              <a:gd name="T16" fmla="*/ 27 w 69"/>
              <a:gd name="T17" fmla="*/ 82 h 219"/>
              <a:gd name="T18" fmla="*/ 27 w 69"/>
              <a:gd name="T19" fmla="*/ 82 h 219"/>
              <a:gd name="T20" fmla="*/ 0 w 69"/>
              <a:gd name="T21" fmla="*/ 54 h 219"/>
              <a:gd name="T22" fmla="*/ 0 w 69"/>
              <a:gd name="T23" fmla="*/ 41 h 219"/>
              <a:gd name="T24" fmla="*/ 27 w 69"/>
              <a:gd name="T25" fmla="*/ 0 h 219"/>
              <a:gd name="T26" fmla="*/ 68 w 69"/>
              <a:gd name="T27" fmla="*/ 41 h 219"/>
              <a:gd name="T28" fmla="*/ 68 w 69"/>
              <a:gd name="T29" fmla="*/ 54 h 219"/>
              <a:gd name="T30" fmla="*/ 27 w 69"/>
              <a:gd name="T31" fmla="*/ 82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" h="219">
                <a:moveTo>
                  <a:pt x="27" y="218"/>
                </a:moveTo>
                <a:lnTo>
                  <a:pt x="27" y="218"/>
                </a:lnTo>
                <a:cubicBezTo>
                  <a:pt x="13" y="218"/>
                  <a:pt x="0" y="205"/>
                  <a:pt x="0" y="191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150"/>
                  <a:pt x="13" y="136"/>
                  <a:pt x="27" y="136"/>
                </a:cubicBezTo>
                <a:cubicBezTo>
                  <a:pt x="54" y="136"/>
                  <a:pt x="68" y="150"/>
                  <a:pt x="68" y="177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8" y="205"/>
                  <a:pt x="54" y="218"/>
                  <a:pt x="27" y="218"/>
                </a:cubicBezTo>
                <a:close/>
                <a:moveTo>
                  <a:pt x="27" y="82"/>
                </a:moveTo>
                <a:lnTo>
                  <a:pt x="27" y="82"/>
                </a:lnTo>
                <a:cubicBezTo>
                  <a:pt x="13" y="82"/>
                  <a:pt x="0" y="68"/>
                  <a:pt x="0" y="5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4"/>
                  <a:pt x="13" y="0"/>
                  <a:pt x="27" y="0"/>
                </a:cubicBezTo>
                <a:cubicBezTo>
                  <a:pt x="54" y="0"/>
                  <a:pt x="68" y="14"/>
                  <a:pt x="68" y="41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68"/>
                  <a:pt x="54" y="82"/>
                  <a:pt x="27" y="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129CA5EE-54CF-B342-BF49-3F246518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3" y="5486627"/>
            <a:ext cx="153383" cy="153383"/>
          </a:xfrm>
          <a:custGeom>
            <a:avLst/>
            <a:gdLst>
              <a:gd name="T0" fmla="*/ 0 w 219"/>
              <a:gd name="T1" fmla="*/ 109 h 219"/>
              <a:gd name="T2" fmla="*/ 0 w 219"/>
              <a:gd name="T3" fmla="*/ 109 h 219"/>
              <a:gd name="T4" fmla="*/ 109 w 219"/>
              <a:gd name="T5" fmla="*/ 0 h 219"/>
              <a:gd name="T6" fmla="*/ 218 w 219"/>
              <a:gd name="T7" fmla="*/ 109 h 219"/>
              <a:gd name="T8" fmla="*/ 109 w 219"/>
              <a:gd name="T9" fmla="*/ 218 h 219"/>
              <a:gd name="T10" fmla="*/ 0 w 219"/>
              <a:gd name="T11" fmla="*/ 10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19">
                <a:moveTo>
                  <a:pt x="0" y="109"/>
                </a:moveTo>
                <a:lnTo>
                  <a:pt x="0" y="109"/>
                </a:lnTo>
                <a:cubicBezTo>
                  <a:pt x="0" y="41"/>
                  <a:pt x="54" y="0"/>
                  <a:pt x="109" y="0"/>
                </a:cubicBezTo>
                <a:cubicBezTo>
                  <a:pt x="177" y="0"/>
                  <a:pt x="218" y="41"/>
                  <a:pt x="218" y="109"/>
                </a:cubicBezTo>
                <a:cubicBezTo>
                  <a:pt x="218" y="164"/>
                  <a:pt x="177" y="218"/>
                  <a:pt x="109" y="218"/>
                </a:cubicBezTo>
                <a:cubicBezTo>
                  <a:pt x="54" y="218"/>
                  <a:pt x="0" y="164"/>
                  <a:pt x="0" y="1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048CD8-E19E-6B44-91F9-BFC756194D6E}"/>
              </a:ext>
            </a:extLst>
          </p:cNvPr>
          <p:cNvGrpSpPr/>
          <p:nvPr/>
        </p:nvGrpSpPr>
        <p:grpSpPr>
          <a:xfrm>
            <a:off x="8705872" y="6038729"/>
            <a:ext cx="2323247" cy="2602896"/>
            <a:chOff x="15537700" y="6099082"/>
            <a:chExt cx="3752309" cy="4203975"/>
          </a:xfrm>
          <a:solidFill>
            <a:schemeClr val="accent4"/>
          </a:solidFill>
        </p:grpSpPr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022A23D7-D81F-FC4A-8197-DF788881B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2072" y="9344134"/>
              <a:ext cx="1247296" cy="958923"/>
            </a:xfrm>
            <a:custGeom>
              <a:avLst/>
              <a:gdLst>
                <a:gd name="T0" fmla="*/ 1583 w 1584"/>
                <a:gd name="T1" fmla="*/ 0 h 1215"/>
                <a:gd name="T2" fmla="*/ 0 w 1584"/>
                <a:gd name="T3" fmla="*/ 0 h 1215"/>
                <a:gd name="T4" fmla="*/ 0 w 1584"/>
                <a:gd name="T5" fmla="*/ 1214 h 1215"/>
                <a:gd name="T6" fmla="*/ 1583 w 1584"/>
                <a:gd name="T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4" h="1215">
                  <a:moveTo>
                    <a:pt x="1583" y="0"/>
                  </a:moveTo>
                  <a:lnTo>
                    <a:pt x="0" y="0"/>
                  </a:lnTo>
                  <a:lnTo>
                    <a:pt x="0" y="1214"/>
                  </a:lnTo>
                  <a:lnTo>
                    <a:pt x="15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32E4A790-BF68-DA47-8F0A-F95F1E3D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7700" y="6099082"/>
              <a:ext cx="3752309" cy="3752309"/>
            </a:xfrm>
            <a:custGeom>
              <a:avLst/>
              <a:gdLst>
                <a:gd name="T0" fmla="*/ 2387 w 4762"/>
                <a:gd name="T1" fmla="*/ 4761 h 4762"/>
                <a:gd name="T2" fmla="*/ 2387 w 4762"/>
                <a:gd name="T3" fmla="*/ 4761 h 4762"/>
                <a:gd name="T4" fmla="*/ 0 w 4762"/>
                <a:gd name="T5" fmla="*/ 2388 h 4762"/>
                <a:gd name="T6" fmla="*/ 2387 w 4762"/>
                <a:gd name="T7" fmla="*/ 0 h 4762"/>
                <a:gd name="T8" fmla="*/ 4761 w 4762"/>
                <a:gd name="T9" fmla="*/ 2388 h 4762"/>
                <a:gd name="T10" fmla="*/ 2387 w 4762"/>
                <a:gd name="T11" fmla="*/ 4761 h 4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2" h="4762">
                  <a:moveTo>
                    <a:pt x="2387" y="4761"/>
                  </a:moveTo>
                  <a:lnTo>
                    <a:pt x="2387" y="4761"/>
                  </a:lnTo>
                  <a:cubicBezTo>
                    <a:pt x="1064" y="4761"/>
                    <a:pt x="0" y="3696"/>
                    <a:pt x="0" y="2388"/>
                  </a:cubicBezTo>
                  <a:cubicBezTo>
                    <a:pt x="0" y="1065"/>
                    <a:pt x="1064" y="0"/>
                    <a:pt x="2387" y="0"/>
                  </a:cubicBezTo>
                  <a:cubicBezTo>
                    <a:pt x="3697" y="0"/>
                    <a:pt x="4761" y="1065"/>
                    <a:pt x="4761" y="2388"/>
                  </a:cubicBezTo>
                  <a:cubicBezTo>
                    <a:pt x="4761" y="3696"/>
                    <a:pt x="3697" y="4761"/>
                    <a:pt x="2387" y="47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C16D1D4-A04F-7341-B1DA-419D8AFEDF9F}"/>
              </a:ext>
            </a:extLst>
          </p:cNvPr>
          <p:cNvGrpSpPr/>
          <p:nvPr/>
        </p:nvGrpSpPr>
        <p:grpSpPr>
          <a:xfrm>
            <a:off x="12475116" y="5130228"/>
            <a:ext cx="1529950" cy="1714110"/>
            <a:chOff x="15537700" y="6099082"/>
            <a:chExt cx="3752309" cy="4203975"/>
          </a:xfrm>
          <a:solidFill>
            <a:schemeClr val="accent3"/>
          </a:solidFill>
        </p:grpSpPr>
        <p:sp>
          <p:nvSpPr>
            <p:cNvPr id="97" name="Freeform 4">
              <a:extLst>
                <a:ext uri="{FF2B5EF4-FFF2-40B4-BE49-F238E27FC236}">
                  <a16:creationId xmlns:a16="http://schemas.microsoft.com/office/drawing/2014/main" id="{04DB8597-1328-1D4E-9C47-8EE6B939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2072" y="9344134"/>
              <a:ext cx="1247296" cy="958923"/>
            </a:xfrm>
            <a:custGeom>
              <a:avLst/>
              <a:gdLst>
                <a:gd name="T0" fmla="*/ 1583 w 1584"/>
                <a:gd name="T1" fmla="*/ 0 h 1215"/>
                <a:gd name="T2" fmla="*/ 0 w 1584"/>
                <a:gd name="T3" fmla="*/ 0 h 1215"/>
                <a:gd name="T4" fmla="*/ 0 w 1584"/>
                <a:gd name="T5" fmla="*/ 1214 h 1215"/>
                <a:gd name="T6" fmla="*/ 1583 w 1584"/>
                <a:gd name="T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4" h="1215">
                  <a:moveTo>
                    <a:pt x="1583" y="0"/>
                  </a:moveTo>
                  <a:lnTo>
                    <a:pt x="0" y="0"/>
                  </a:lnTo>
                  <a:lnTo>
                    <a:pt x="0" y="1214"/>
                  </a:lnTo>
                  <a:lnTo>
                    <a:pt x="15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0261DFC2-81DE-3249-A70A-2268C1B7D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7700" y="6099082"/>
              <a:ext cx="3752309" cy="3752309"/>
            </a:xfrm>
            <a:custGeom>
              <a:avLst/>
              <a:gdLst>
                <a:gd name="T0" fmla="*/ 2387 w 4762"/>
                <a:gd name="T1" fmla="*/ 4761 h 4762"/>
                <a:gd name="T2" fmla="*/ 2387 w 4762"/>
                <a:gd name="T3" fmla="*/ 4761 h 4762"/>
                <a:gd name="T4" fmla="*/ 0 w 4762"/>
                <a:gd name="T5" fmla="*/ 2388 h 4762"/>
                <a:gd name="T6" fmla="*/ 2387 w 4762"/>
                <a:gd name="T7" fmla="*/ 0 h 4762"/>
                <a:gd name="T8" fmla="*/ 4761 w 4762"/>
                <a:gd name="T9" fmla="*/ 2388 h 4762"/>
                <a:gd name="T10" fmla="*/ 2387 w 4762"/>
                <a:gd name="T11" fmla="*/ 4761 h 4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2" h="4762">
                  <a:moveTo>
                    <a:pt x="2387" y="4761"/>
                  </a:moveTo>
                  <a:lnTo>
                    <a:pt x="2387" y="4761"/>
                  </a:lnTo>
                  <a:cubicBezTo>
                    <a:pt x="1064" y="4761"/>
                    <a:pt x="0" y="3696"/>
                    <a:pt x="0" y="2388"/>
                  </a:cubicBezTo>
                  <a:cubicBezTo>
                    <a:pt x="0" y="1065"/>
                    <a:pt x="1064" y="0"/>
                    <a:pt x="2387" y="0"/>
                  </a:cubicBezTo>
                  <a:cubicBezTo>
                    <a:pt x="3697" y="0"/>
                    <a:pt x="4761" y="1065"/>
                    <a:pt x="4761" y="2388"/>
                  </a:cubicBezTo>
                  <a:cubicBezTo>
                    <a:pt x="4761" y="3696"/>
                    <a:pt x="3697" y="4761"/>
                    <a:pt x="2387" y="47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13AB5B0-4399-8F41-B682-EE9BA877F645}"/>
              </a:ext>
            </a:extLst>
          </p:cNvPr>
          <p:cNvGrpSpPr/>
          <p:nvPr/>
        </p:nvGrpSpPr>
        <p:grpSpPr>
          <a:xfrm>
            <a:off x="6613218" y="5184770"/>
            <a:ext cx="1230749" cy="1378893"/>
            <a:chOff x="15537700" y="6099082"/>
            <a:chExt cx="3752309" cy="4203975"/>
          </a:xfrm>
          <a:solidFill>
            <a:schemeClr val="accent2"/>
          </a:solidFill>
        </p:grpSpPr>
        <p:sp>
          <p:nvSpPr>
            <p:cNvPr id="100" name="Freeform 4">
              <a:extLst>
                <a:ext uri="{FF2B5EF4-FFF2-40B4-BE49-F238E27FC236}">
                  <a16:creationId xmlns:a16="http://schemas.microsoft.com/office/drawing/2014/main" id="{968D4BB7-291B-224F-B161-E2AABFB51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2072" y="9344134"/>
              <a:ext cx="1247296" cy="958923"/>
            </a:xfrm>
            <a:custGeom>
              <a:avLst/>
              <a:gdLst>
                <a:gd name="T0" fmla="*/ 1583 w 1584"/>
                <a:gd name="T1" fmla="*/ 0 h 1215"/>
                <a:gd name="T2" fmla="*/ 0 w 1584"/>
                <a:gd name="T3" fmla="*/ 0 h 1215"/>
                <a:gd name="T4" fmla="*/ 0 w 1584"/>
                <a:gd name="T5" fmla="*/ 1214 h 1215"/>
                <a:gd name="T6" fmla="*/ 1583 w 1584"/>
                <a:gd name="T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4" h="1215">
                  <a:moveTo>
                    <a:pt x="1583" y="0"/>
                  </a:moveTo>
                  <a:lnTo>
                    <a:pt x="0" y="0"/>
                  </a:lnTo>
                  <a:lnTo>
                    <a:pt x="0" y="1214"/>
                  </a:lnTo>
                  <a:lnTo>
                    <a:pt x="15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46B982A0-FDD5-1540-9E9A-399EEE0A1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7700" y="6099082"/>
              <a:ext cx="3752309" cy="3752309"/>
            </a:xfrm>
            <a:custGeom>
              <a:avLst/>
              <a:gdLst>
                <a:gd name="T0" fmla="*/ 2387 w 4762"/>
                <a:gd name="T1" fmla="*/ 4761 h 4762"/>
                <a:gd name="T2" fmla="*/ 2387 w 4762"/>
                <a:gd name="T3" fmla="*/ 4761 h 4762"/>
                <a:gd name="T4" fmla="*/ 0 w 4762"/>
                <a:gd name="T5" fmla="*/ 2388 h 4762"/>
                <a:gd name="T6" fmla="*/ 2387 w 4762"/>
                <a:gd name="T7" fmla="*/ 0 h 4762"/>
                <a:gd name="T8" fmla="*/ 4761 w 4762"/>
                <a:gd name="T9" fmla="*/ 2388 h 4762"/>
                <a:gd name="T10" fmla="*/ 2387 w 4762"/>
                <a:gd name="T11" fmla="*/ 4761 h 4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2" h="4762">
                  <a:moveTo>
                    <a:pt x="2387" y="4761"/>
                  </a:moveTo>
                  <a:lnTo>
                    <a:pt x="2387" y="4761"/>
                  </a:lnTo>
                  <a:cubicBezTo>
                    <a:pt x="1064" y="4761"/>
                    <a:pt x="0" y="3696"/>
                    <a:pt x="0" y="2388"/>
                  </a:cubicBezTo>
                  <a:cubicBezTo>
                    <a:pt x="0" y="1065"/>
                    <a:pt x="1064" y="0"/>
                    <a:pt x="2387" y="0"/>
                  </a:cubicBezTo>
                  <a:cubicBezTo>
                    <a:pt x="3697" y="0"/>
                    <a:pt x="4761" y="1065"/>
                    <a:pt x="4761" y="2388"/>
                  </a:cubicBezTo>
                  <a:cubicBezTo>
                    <a:pt x="4761" y="3696"/>
                    <a:pt x="3697" y="4761"/>
                    <a:pt x="2387" y="47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A9998D2-A12B-AE43-A90D-EA0168A8F1C2}"/>
              </a:ext>
            </a:extLst>
          </p:cNvPr>
          <p:cNvGrpSpPr/>
          <p:nvPr/>
        </p:nvGrpSpPr>
        <p:grpSpPr>
          <a:xfrm>
            <a:off x="5293653" y="4060739"/>
            <a:ext cx="1013086" cy="1135031"/>
            <a:chOff x="15537700" y="6099082"/>
            <a:chExt cx="3752309" cy="4203975"/>
          </a:xfrm>
          <a:solidFill>
            <a:schemeClr val="accent1"/>
          </a:solidFill>
        </p:grpSpPr>
        <p:sp>
          <p:nvSpPr>
            <p:cNvPr id="103" name="Freeform 4">
              <a:extLst>
                <a:ext uri="{FF2B5EF4-FFF2-40B4-BE49-F238E27FC236}">
                  <a16:creationId xmlns:a16="http://schemas.microsoft.com/office/drawing/2014/main" id="{6B649596-0EEF-904C-B9AA-FA5876300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2072" y="9344134"/>
              <a:ext cx="1247296" cy="958923"/>
            </a:xfrm>
            <a:custGeom>
              <a:avLst/>
              <a:gdLst>
                <a:gd name="T0" fmla="*/ 1583 w 1584"/>
                <a:gd name="T1" fmla="*/ 0 h 1215"/>
                <a:gd name="T2" fmla="*/ 0 w 1584"/>
                <a:gd name="T3" fmla="*/ 0 h 1215"/>
                <a:gd name="T4" fmla="*/ 0 w 1584"/>
                <a:gd name="T5" fmla="*/ 1214 h 1215"/>
                <a:gd name="T6" fmla="*/ 1583 w 1584"/>
                <a:gd name="T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4" h="1215">
                  <a:moveTo>
                    <a:pt x="1583" y="0"/>
                  </a:moveTo>
                  <a:lnTo>
                    <a:pt x="0" y="0"/>
                  </a:lnTo>
                  <a:lnTo>
                    <a:pt x="0" y="1214"/>
                  </a:lnTo>
                  <a:lnTo>
                    <a:pt x="15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08528F40-D48E-5D45-9EC9-76024FD6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7700" y="6099082"/>
              <a:ext cx="3752309" cy="3752309"/>
            </a:xfrm>
            <a:custGeom>
              <a:avLst/>
              <a:gdLst>
                <a:gd name="T0" fmla="*/ 2387 w 4762"/>
                <a:gd name="T1" fmla="*/ 4761 h 4762"/>
                <a:gd name="T2" fmla="*/ 2387 w 4762"/>
                <a:gd name="T3" fmla="*/ 4761 h 4762"/>
                <a:gd name="T4" fmla="*/ 0 w 4762"/>
                <a:gd name="T5" fmla="*/ 2388 h 4762"/>
                <a:gd name="T6" fmla="*/ 2387 w 4762"/>
                <a:gd name="T7" fmla="*/ 0 h 4762"/>
                <a:gd name="T8" fmla="*/ 4761 w 4762"/>
                <a:gd name="T9" fmla="*/ 2388 h 4762"/>
                <a:gd name="T10" fmla="*/ 2387 w 4762"/>
                <a:gd name="T11" fmla="*/ 4761 h 4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2" h="4762">
                  <a:moveTo>
                    <a:pt x="2387" y="4761"/>
                  </a:moveTo>
                  <a:lnTo>
                    <a:pt x="2387" y="4761"/>
                  </a:lnTo>
                  <a:cubicBezTo>
                    <a:pt x="1064" y="4761"/>
                    <a:pt x="0" y="3696"/>
                    <a:pt x="0" y="2388"/>
                  </a:cubicBezTo>
                  <a:cubicBezTo>
                    <a:pt x="0" y="1065"/>
                    <a:pt x="1064" y="0"/>
                    <a:pt x="2387" y="0"/>
                  </a:cubicBezTo>
                  <a:cubicBezTo>
                    <a:pt x="3697" y="0"/>
                    <a:pt x="4761" y="1065"/>
                    <a:pt x="4761" y="2388"/>
                  </a:cubicBezTo>
                  <a:cubicBezTo>
                    <a:pt x="4761" y="3696"/>
                    <a:pt x="3697" y="4761"/>
                    <a:pt x="2387" y="47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1A3F024-A120-9A45-8E54-C3B6FE85BAAF}"/>
              </a:ext>
            </a:extLst>
          </p:cNvPr>
          <p:cNvSpPr txBox="1"/>
          <p:nvPr/>
        </p:nvSpPr>
        <p:spPr>
          <a:xfrm>
            <a:off x="19301818" y="7856795"/>
            <a:ext cx="2890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1E689C-F247-C842-90C4-821796489798}"/>
              </a:ext>
            </a:extLst>
          </p:cNvPr>
          <p:cNvSpPr txBox="1"/>
          <p:nvPr/>
        </p:nvSpPr>
        <p:spPr>
          <a:xfrm>
            <a:off x="14180254" y="5058176"/>
            <a:ext cx="2890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34D836-6F21-E54F-BFBE-853368027151}"/>
              </a:ext>
            </a:extLst>
          </p:cNvPr>
          <p:cNvSpPr txBox="1"/>
          <p:nvPr/>
        </p:nvSpPr>
        <p:spPr>
          <a:xfrm>
            <a:off x="5728421" y="7716970"/>
            <a:ext cx="3217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BB66B75-3056-FB45-A17B-60A9B6CDFF69}"/>
              </a:ext>
            </a:extLst>
          </p:cNvPr>
          <p:cNvSpPr txBox="1"/>
          <p:nvPr/>
        </p:nvSpPr>
        <p:spPr>
          <a:xfrm>
            <a:off x="7874127" y="4500024"/>
            <a:ext cx="2890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AD9988E-D285-B84A-9D26-96BB0760507B}"/>
              </a:ext>
            </a:extLst>
          </p:cNvPr>
          <p:cNvSpPr txBox="1"/>
          <p:nvPr/>
        </p:nvSpPr>
        <p:spPr>
          <a:xfrm>
            <a:off x="2004007" y="4041267"/>
            <a:ext cx="3217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FAB53E-0B26-9E49-A011-B75D35ACA846}"/>
              </a:ext>
            </a:extLst>
          </p:cNvPr>
          <p:cNvSpPr/>
          <p:nvPr/>
        </p:nvSpPr>
        <p:spPr>
          <a:xfrm>
            <a:off x="16545610" y="8166710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DAF2EE8-EB1B-1C43-B920-15560B615CCE}"/>
              </a:ext>
            </a:extLst>
          </p:cNvPr>
          <p:cNvSpPr/>
          <p:nvPr/>
        </p:nvSpPr>
        <p:spPr>
          <a:xfrm>
            <a:off x="8908264" y="686438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1687642-5591-2843-926A-98C6E2CA7189}"/>
              </a:ext>
            </a:extLst>
          </p:cNvPr>
          <p:cNvSpPr/>
          <p:nvPr/>
        </p:nvSpPr>
        <p:spPr>
          <a:xfrm>
            <a:off x="12261064" y="556205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2A4B7FE-2454-5344-9F54-D3FDB48768A9}"/>
              </a:ext>
            </a:extLst>
          </p:cNvPr>
          <p:cNvSpPr/>
          <p:nvPr/>
        </p:nvSpPr>
        <p:spPr>
          <a:xfrm>
            <a:off x="6248192" y="5534345"/>
            <a:ext cx="191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AFF6F41-9A5D-964B-B9B3-711B43840478}"/>
              </a:ext>
            </a:extLst>
          </p:cNvPr>
          <p:cNvSpPr/>
          <p:nvPr/>
        </p:nvSpPr>
        <p:spPr>
          <a:xfrm>
            <a:off x="4832719" y="4315145"/>
            <a:ext cx="191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26292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Freeform 33">
            <a:extLst>
              <a:ext uri="{FF2B5EF4-FFF2-40B4-BE49-F238E27FC236}">
                <a16:creationId xmlns:a16="http://schemas.microsoft.com/office/drawing/2014/main" id="{7791A5B7-B3AA-924C-A07D-0108C9BD8798}"/>
              </a:ext>
            </a:extLst>
          </p:cNvPr>
          <p:cNvSpPr>
            <a:spLocks/>
          </p:cNvSpPr>
          <p:nvPr/>
        </p:nvSpPr>
        <p:spPr bwMode="auto">
          <a:xfrm rot="257989">
            <a:off x="4672324" y="7053252"/>
            <a:ext cx="20835945" cy="9317925"/>
          </a:xfrm>
          <a:custGeom>
            <a:avLst/>
            <a:gdLst>
              <a:gd name="T0" fmla="*/ 7155 w 8538"/>
              <a:gd name="T1" fmla="*/ 1279 h 4019"/>
              <a:gd name="T2" fmla="*/ 7117 w 8538"/>
              <a:gd name="T3" fmla="*/ 1352 h 4019"/>
              <a:gd name="T4" fmla="*/ 6995 w 8538"/>
              <a:gd name="T5" fmla="*/ 1428 h 4019"/>
              <a:gd name="T6" fmla="*/ 6781 w 8538"/>
              <a:gd name="T7" fmla="*/ 1497 h 4019"/>
              <a:gd name="T8" fmla="*/ 6172 w 8538"/>
              <a:gd name="T9" fmla="*/ 1627 h 4019"/>
              <a:gd name="T10" fmla="*/ 4818 w 8538"/>
              <a:gd name="T11" fmla="*/ 1841 h 4019"/>
              <a:gd name="T12" fmla="*/ 2796 w 8538"/>
              <a:gd name="T13" fmla="*/ 2144 h 4019"/>
              <a:gd name="T14" fmla="*/ 1567 w 8538"/>
              <a:gd name="T15" fmla="*/ 2364 h 4019"/>
              <a:gd name="T16" fmla="*/ 1060 w 8538"/>
              <a:gd name="T17" fmla="*/ 2481 h 4019"/>
              <a:gd name="T18" fmla="*/ 718 w 8538"/>
              <a:gd name="T19" fmla="*/ 2585 h 4019"/>
              <a:gd name="T20" fmla="*/ 468 w 8538"/>
              <a:gd name="T21" fmla="*/ 2702 h 4019"/>
              <a:gd name="T22" fmla="*/ 390 w 8538"/>
              <a:gd name="T23" fmla="*/ 2764 h 4019"/>
              <a:gd name="T24" fmla="*/ 353 w 8538"/>
              <a:gd name="T25" fmla="*/ 2820 h 4019"/>
              <a:gd name="T26" fmla="*/ 370 w 8538"/>
              <a:gd name="T27" fmla="*/ 2876 h 4019"/>
              <a:gd name="T28" fmla="*/ 445 w 8538"/>
              <a:gd name="T29" fmla="*/ 2969 h 4019"/>
              <a:gd name="T30" fmla="*/ 602 w 8538"/>
              <a:gd name="T31" fmla="*/ 3098 h 4019"/>
              <a:gd name="T32" fmla="*/ 943 w 8538"/>
              <a:gd name="T33" fmla="*/ 3300 h 4019"/>
              <a:gd name="T34" fmla="*/ 1377 w 8538"/>
              <a:gd name="T35" fmla="*/ 3501 h 4019"/>
              <a:gd name="T36" fmla="*/ 2058 w 8538"/>
              <a:gd name="T37" fmla="*/ 3755 h 4019"/>
              <a:gd name="T38" fmla="*/ 2381 w 8538"/>
              <a:gd name="T39" fmla="*/ 3862 h 4019"/>
              <a:gd name="T40" fmla="*/ 2881 w 8538"/>
              <a:gd name="T41" fmla="*/ 4007 h 4019"/>
              <a:gd name="T42" fmla="*/ 1301 w 8538"/>
              <a:gd name="T43" fmla="*/ 3912 h 4019"/>
              <a:gd name="T44" fmla="*/ 723 w 8538"/>
              <a:gd name="T45" fmla="*/ 3627 h 4019"/>
              <a:gd name="T46" fmla="*/ 451 w 8538"/>
              <a:gd name="T47" fmla="*/ 3457 h 4019"/>
              <a:gd name="T48" fmla="*/ 225 w 8538"/>
              <a:gd name="T49" fmla="*/ 3274 h 4019"/>
              <a:gd name="T50" fmla="*/ 103 w 8538"/>
              <a:gd name="T51" fmla="*/ 3132 h 4019"/>
              <a:gd name="T52" fmla="*/ 31 w 8538"/>
              <a:gd name="T53" fmla="*/ 2999 h 4019"/>
              <a:gd name="T54" fmla="*/ 0 w 8538"/>
              <a:gd name="T55" fmla="*/ 2852 h 4019"/>
              <a:gd name="T56" fmla="*/ 16 w 8538"/>
              <a:gd name="T57" fmla="*/ 2712 h 4019"/>
              <a:gd name="T58" fmla="*/ 90 w 8538"/>
              <a:gd name="T59" fmla="*/ 2567 h 4019"/>
              <a:gd name="T60" fmla="*/ 187 w 8538"/>
              <a:gd name="T61" fmla="*/ 2465 h 4019"/>
              <a:gd name="T62" fmla="*/ 363 w 8538"/>
              <a:gd name="T63" fmla="*/ 2351 h 4019"/>
              <a:gd name="T64" fmla="*/ 678 w 8538"/>
              <a:gd name="T65" fmla="*/ 2225 h 4019"/>
              <a:gd name="T66" fmla="*/ 986 w 8538"/>
              <a:gd name="T67" fmla="*/ 2143 h 4019"/>
              <a:gd name="T68" fmla="*/ 1875 w 8538"/>
              <a:gd name="T69" fmla="*/ 1976 h 4019"/>
              <a:gd name="T70" fmla="*/ 3167 w 8538"/>
              <a:gd name="T71" fmla="*/ 1794 h 4019"/>
              <a:gd name="T72" fmla="*/ 5366 w 8538"/>
              <a:gd name="T73" fmla="*/ 1524 h 4019"/>
              <a:gd name="T74" fmla="*/ 6396 w 8538"/>
              <a:gd name="T75" fmla="*/ 1376 h 4019"/>
              <a:gd name="T76" fmla="*/ 6843 w 8538"/>
              <a:gd name="T77" fmla="*/ 1279 h 4019"/>
              <a:gd name="T78" fmla="*/ 6862 w 8538"/>
              <a:gd name="T79" fmla="*/ 1238 h 4019"/>
              <a:gd name="T80" fmla="*/ 6168 w 8538"/>
              <a:gd name="T81" fmla="*/ 1077 h 4019"/>
              <a:gd name="T82" fmla="*/ 4897 w 8538"/>
              <a:gd name="T83" fmla="*/ 824 h 4019"/>
              <a:gd name="T84" fmla="*/ 4448 w 8538"/>
              <a:gd name="T85" fmla="*/ 710 h 4019"/>
              <a:gd name="T86" fmla="*/ 4300 w 8538"/>
              <a:gd name="T87" fmla="*/ 646 h 4019"/>
              <a:gd name="T88" fmla="*/ 4247 w 8538"/>
              <a:gd name="T89" fmla="*/ 591 h 4019"/>
              <a:gd name="T90" fmla="*/ 4241 w 8538"/>
              <a:gd name="T91" fmla="*/ 539 h 4019"/>
              <a:gd name="T92" fmla="*/ 4282 w 8538"/>
              <a:gd name="T93" fmla="*/ 481 h 4019"/>
              <a:gd name="T94" fmla="*/ 4362 w 8538"/>
              <a:gd name="T95" fmla="*/ 444 h 4019"/>
              <a:gd name="T96" fmla="*/ 4630 w 8538"/>
              <a:gd name="T97" fmla="*/ 390 h 4019"/>
              <a:gd name="T98" fmla="*/ 4836 w 8538"/>
              <a:gd name="T99" fmla="*/ 463 h 4019"/>
              <a:gd name="T100" fmla="*/ 4470 w 8538"/>
              <a:gd name="T101" fmla="*/ 526 h 4019"/>
              <a:gd name="T102" fmla="*/ 4368 w 8538"/>
              <a:gd name="T103" fmla="*/ 557 h 4019"/>
              <a:gd name="T104" fmla="*/ 4515 w 8538"/>
              <a:gd name="T105" fmla="*/ 608 h 4019"/>
              <a:gd name="T106" fmla="*/ 5094 w 8538"/>
              <a:gd name="T107" fmla="*/ 729 h 4019"/>
              <a:gd name="T108" fmla="*/ 6225 w 8538"/>
              <a:gd name="T109" fmla="*/ 923 h 4019"/>
              <a:gd name="T110" fmla="*/ 6855 w 8538"/>
              <a:gd name="T111" fmla="*/ 1051 h 4019"/>
              <a:gd name="T112" fmla="*/ 7006 w 8538"/>
              <a:gd name="T113" fmla="*/ 1095 h 4019"/>
              <a:gd name="T114" fmla="*/ 7115 w 8538"/>
              <a:gd name="T115" fmla="*/ 1157 h 4019"/>
              <a:gd name="T116" fmla="*/ 7153 w 8538"/>
              <a:gd name="T117" fmla="*/ 1221 h 4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538" h="4019">
                <a:moveTo>
                  <a:pt x="7153" y="1221"/>
                </a:moveTo>
                <a:lnTo>
                  <a:pt x="7153" y="1221"/>
                </a:lnTo>
                <a:lnTo>
                  <a:pt x="7155" y="1235"/>
                </a:lnTo>
                <a:lnTo>
                  <a:pt x="7158" y="1249"/>
                </a:lnTo>
                <a:lnTo>
                  <a:pt x="7157" y="1264"/>
                </a:lnTo>
                <a:lnTo>
                  <a:pt x="7155" y="1279"/>
                </a:lnTo>
                <a:lnTo>
                  <a:pt x="7152" y="1293"/>
                </a:lnTo>
                <a:lnTo>
                  <a:pt x="7146" y="1308"/>
                </a:lnTo>
                <a:lnTo>
                  <a:pt x="7139" y="1322"/>
                </a:lnTo>
                <a:lnTo>
                  <a:pt x="7130" y="1336"/>
                </a:lnTo>
                <a:lnTo>
                  <a:pt x="7130" y="1336"/>
                </a:lnTo>
                <a:lnTo>
                  <a:pt x="7117" y="1352"/>
                </a:lnTo>
                <a:lnTo>
                  <a:pt x="7102" y="1365"/>
                </a:lnTo>
                <a:lnTo>
                  <a:pt x="7086" y="1378"/>
                </a:lnTo>
                <a:lnTo>
                  <a:pt x="7069" y="1390"/>
                </a:lnTo>
                <a:lnTo>
                  <a:pt x="7051" y="1401"/>
                </a:lnTo>
                <a:lnTo>
                  <a:pt x="7032" y="1410"/>
                </a:lnTo>
                <a:lnTo>
                  <a:pt x="6995" y="1428"/>
                </a:lnTo>
                <a:lnTo>
                  <a:pt x="6995" y="1428"/>
                </a:lnTo>
                <a:lnTo>
                  <a:pt x="6961" y="1442"/>
                </a:lnTo>
                <a:lnTo>
                  <a:pt x="6922" y="1455"/>
                </a:lnTo>
                <a:lnTo>
                  <a:pt x="6879" y="1469"/>
                </a:lnTo>
                <a:lnTo>
                  <a:pt x="6832" y="1483"/>
                </a:lnTo>
                <a:lnTo>
                  <a:pt x="6781" y="1497"/>
                </a:lnTo>
                <a:lnTo>
                  <a:pt x="6727" y="1511"/>
                </a:lnTo>
                <a:lnTo>
                  <a:pt x="6668" y="1526"/>
                </a:lnTo>
                <a:lnTo>
                  <a:pt x="6607" y="1539"/>
                </a:lnTo>
                <a:lnTo>
                  <a:pt x="6473" y="1568"/>
                </a:lnTo>
                <a:lnTo>
                  <a:pt x="6328" y="1597"/>
                </a:lnTo>
                <a:lnTo>
                  <a:pt x="6172" y="1627"/>
                </a:lnTo>
                <a:lnTo>
                  <a:pt x="6003" y="1656"/>
                </a:lnTo>
                <a:lnTo>
                  <a:pt x="5825" y="1686"/>
                </a:lnTo>
                <a:lnTo>
                  <a:pt x="5638" y="1717"/>
                </a:lnTo>
                <a:lnTo>
                  <a:pt x="5443" y="1747"/>
                </a:lnTo>
                <a:lnTo>
                  <a:pt x="5241" y="1778"/>
                </a:lnTo>
                <a:lnTo>
                  <a:pt x="4818" y="1841"/>
                </a:lnTo>
                <a:lnTo>
                  <a:pt x="4378" y="1906"/>
                </a:lnTo>
                <a:lnTo>
                  <a:pt x="3926" y="1972"/>
                </a:lnTo>
                <a:lnTo>
                  <a:pt x="3470" y="2040"/>
                </a:lnTo>
                <a:lnTo>
                  <a:pt x="3243" y="2074"/>
                </a:lnTo>
                <a:lnTo>
                  <a:pt x="3019" y="2109"/>
                </a:lnTo>
                <a:lnTo>
                  <a:pt x="2796" y="2144"/>
                </a:lnTo>
                <a:lnTo>
                  <a:pt x="2577" y="2179"/>
                </a:lnTo>
                <a:lnTo>
                  <a:pt x="2363" y="2216"/>
                </a:lnTo>
                <a:lnTo>
                  <a:pt x="2153" y="2252"/>
                </a:lnTo>
                <a:lnTo>
                  <a:pt x="1951" y="2288"/>
                </a:lnTo>
                <a:lnTo>
                  <a:pt x="1755" y="2326"/>
                </a:lnTo>
                <a:lnTo>
                  <a:pt x="1567" y="2364"/>
                </a:lnTo>
                <a:lnTo>
                  <a:pt x="1387" y="2402"/>
                </a:lnTo>
                <a:lnTo>
                  <a:pt x="1302" y="2422"/>
                </a:lnTo>
                <a:lnTo>
                  <a:pt x="1218" y="2442"/>
                </a:lnTo>
                <a:lnTo>
                  <a:pt x="1137" y="2461"/>
                </a:lnTo>
                <a:lnTo>
                  <a:pt x="1060" y="2481"/>
                </a:lnTo>
                <a:lnTo>
                  <a:pt x="1060" y="2481"/>
                </a:lnTo>
                <a:lnTo>
                  <a:pt x="984" y="2500"/>
                </a:lnTo>
                <a:lnTo>
                  <a:pt x="900" y="2525"/>
                </a:lnTo>
                <a:lnTo>
                  <a:pt x="855" y="2538"/>
                </a:lnTo>
                <a:lnTo>
                  <a:pt x="810" y="2552"/>
                </a:lnTo>
                <a:lnTo>
                  <a:pt x="764" y="2567"/>
                </a:lnTo>
                <a:lnTo>
                  <a:pt x="718" y="2585"/>
                </a:lnTo>
                <a:lnTo>
                  <a:pt x="673" y="2602"/>
                </a:lnTo>
                <a:lnTo>
                  <a:pt x="628" y="2619"/>
                </a:lnTo>
                <a:lnTo>
                  <a:pt x="584" y="2639"/>
                </a:lnTo>
                <a:lnTo>
                  <a:pt x="544" y="2659"/>
                </a:lnTo>
                <a:lnTo>
                  <a:pt x="505" y="2680"/>
                </a:lnTo>
                <a:lnTo>
                  <a:pt x="468" y="2702"/>
                </a:lnTo>
                <a:lnTo>
                  <a:pt x="451" y="2714"/>
                </a:lnTo>
                <a:lnTo>
                  <a:pt x="435" y="2725"/>
                </a:lnTo>
                <a:lnTo>
                  <a:pt x="420" y="2738"/>
                </a:lnTo>
                <a:lnTo>
                  <a:pt x="406" y="2749"/>
                </a:lnTo>
                <a:lnTo>
                  <a:pt x="406" y="2749"/>
                </a:lnTo>
                <a:lnTo>
                  <a:pt x="390" y="2764"/>
                </a:lnTo>
                <a:lnTo>
                  <a:pt x="375" y="2782"/>
                </a:lnTo>
                <a:lnTo>
                  <a:pt x="367" y="2791"/>
                </a:lnTo>
                <a:lnTo>
                  <a:pt x="361" y="2801"/>
                </a:lnTo>
                <a:lnTo>
                  <a:pt x="356" y="2810"/>
                </a:lnTo>
                <a:lnTo>
                  <a:pt x="353" y="2820"/>
                </a:lnTo>
                <a:lnTo>
                  <a:pt x="353" y="2820"/>
                </a:lnTo>
                <a:lnTo>
                  <a:pt x="353" y="2828"/>
                </a:lnTo>
                <a:lnTo>
                  <a:pt x="354" y="2835"/>
                </a:lnTo>
                <a:lnTo>
                  <a:pt x="357" y="2848"/>
                </a:lnTo>
                <a:lnTo>
                  <a:pt x="357" y="2848"/>
                </a:lnTo>
                <a:lnTo>
                  <a:pt x="363" y="2862"/>
                </a:lnTo>
                <a:lnTo>
                  <a:pt x="370" y="2876"/>
                </a:lnTo>
                <a:lnTo>
                  <a:pt x="378" y="2889"/>
                </a:lnTo>
                <a:lnTo>
                  <a:pt x="387" y="2903"/>
                </a:lnTo>
                <a:lnTo>
                  <a:pt x="407" y="2928"/>
                </a:lnTo>
                <a:lnTo>
                  <a:pt x="427" y="2950"/>
                </a:lnTo>
                <a:lnTo>
                  <a:pt x="427" y="2950"/>
                </a:lnTo>
                <a:lnTo>
                  <a:pt x="445" y="2969"/>
                </a:lnTo>
                <a:lnTo>
                  <a:pt x="463" y="2988"/>
                </a:lnTo>
                <a:lnTo>
                  <a:pt x="484" y="3006"/>
                </a:lnTo>
                <a:lnTo>
                  <a:pt x="506" y="3025"/>
                </a:lnTo>
                <a:lnTo>
                  <a:pt x="528" y="3043"/>
                </a:lnTo>
                <a:lnTo>
                  <a:pt x="552" y="3062"/>
                </a:lnTo>
                <a:lnTo>
                  <a:pt x="602" y="3098"/>
                </a:lnTo>
                <a:lnTo>
                  <a:pt x="655" y="3134"/>
                </a:lnTo>
                <a:lnTo>
                  <a:pt x="709" y="3169"/>
                </a:lnTo>
                <a:lnTo>
                  <a:pt x="766" y="3203"/>
                </a:lnTo>
                <a:lnTo>
                  <a:pt x="825" y="3237"/>
                </a:lnTo>
                <a:lnTo>
                  <a:pt x="884" y="3269"/>
                </a:lnTo>
                <a:lnTo>
                  <a:pt x="943" y="3300"/>
                </a:lnTo>
                <a:lnTo>
                  <a:pt x="1001" y="3330"/>
                </a:lnTo>
                <a:lnTo>
                  <a:pt x="1059" y="3358"/>
                </a:lnTo>
                <a:lnTo>
                  <a:pt x="1168" y="3409"/>
                </a:lnTo>
                <a:lnTo>
                  <a:pt x="1266" y="3453"/>
                </a:lnTo>
                <a:lnTo>
                  <a:pt x="1266" y="3453"/>
                </a:lnTo>
                <a:lnTo>
                  <a:pt x="1377" y="3501"/>
                </a:lnTo>
                <a:lnTo>
                  <a:pt x="1488" y="3547"/>
                </a:lnTo>
                <a:lnTo>
                  <a:pt x="1600" y="3590"/>
                </a:lnTo>
                <a:lnTo>
                  <a:pt x="1714" y="3634"/>
                </a:lnTo>
                <a:lnTo>
                  <a:pt x="1829" y="3676"/>
                </a:lnTo>
                <a:lnTo>
                  <a:pt x="1943" y="3716"/>
                </a:lnTo>
                <a:lnTo>
                  <a:pt x="2058" y="3755"/>
                </a:lnTo>
                <a:lnTo>
                  <a:pt x="2172" y="3792"/>
                </a:lnTo>
                <a:lnTo>
                  <a:pt x="2172" y="3792"/>
                </a:lnTo>
                <a:lnTo>
                  <a:pt x="2233" y="3812"/>
                </a:lnTo>
                <a:lnTo>
                  <a:pt x="2233" y="3812"/>
                </a:lnTo>
                <a:lnTo>
                  <a:pt x="2303" y="3836"/>
                </a:lnTo>
                <a:lnTo>
                  <a:pt x="2381" y="3862"/>
                </a:lnTo>
                <a:lnTo>
                  <a:pt x="2479" y="3895"/>
                </a:lnTo>
                <a:lnTo>
                  <a:pt x="2591" y="3929"/>
                </a:lnTo>
                <a:lnTo>
                  <a:pt x="2709" y="3964"/>
                </a:lnTo>
                <a:lnTo>
                  <a:pt x="2767" y="3980"/>
                </a:lnTo>
                <a:lnTo>
                  <a:pt x="2825" y="3994"/>
                </a:lnTo>
                <a:lnTo>
                  <a:pt x="2881" y="4007"/>
                </a:lnTo>
                <a:lnTo>
                  <a:pt x="2934" y="4019"/>
                </a:lnTo>
                <a:lnTo>
                  <a:pt x="1555" y="4019"/>
                </a:lnTo>
                <a:lnTo>
                  <a:pt x="1555" y="4019"/>
                </a:lnTo>
                <a:lnTo>
                  <a:pt x="1476" y="3987"/>
                </a:lnTo>
                <a:lnTo>
                  <a:pt x="1391" y="3951"/>
                </a:lnTo>
                <a:lnTo>
                  <a:pt x="1301" y="3912"/>
                </a:lnTo>
                <a:lnTo>
                  <a:pt x="1208" y="3870"/>
                </a:lnTo>
                <a:lnTo>
                  <a:pt x="1112" y="3827"/>
                </a:lnTo>
                <a:lnTo>
                  <a:pt x="1015" y="3780"/>
                </a:lnTo>
                <a:lnTo>
                  <a:pt x="916" y="3731"/>
                </a:lnTo>
                <a:lnTo>
                  <a:pt x="819" y="3680"/>
                </a:lnTo>
                <a:lnTo>
                  <a:pt x="723" y="3627"/>
                </a:lnTo>
                <a:lnTo>
                  <a:pt x="675" y="3600"/>
                </a:lnTo>
                <a:lnTo>
                  <a:pt x="628" y="3572"/>
                </a:lnTo>
                <a:lnTo>
                  <a:pt x="582" y="3543"/>
                </a:lnTo>
                <a:lnTo>
                  <a:pt x="537" y="3515"/>
                </a:lnTo>
                <a:lnTo>
                  <a:pt x="493" y="3486"/>
                </a:lnTo>
                <a:lnTo>
                  <a:pt x="451" y="3457"/>
                </a:lnTo>
                <a:lnTo>
                  <a:pt x="409" y="3427"/>
                </a:lnTo>
                <a:lnTo>
                  <a:pt x="369" y="3397"/>
                </a:lnTo>
                <a:lnTo>
                  <a:pt x="331" y="3367"/>
                </a:lnTo>
                <a:lnTo>
                  <a:pt x="294" y="3336"/>
                </a:lnTo>
                <a:lnTo>
                  <a:pt x="258" y="3305"/>
                </a:lnTo>
                <a:lnTo>
                  <a:pt x="225" y="3274"/>
                </a:lnTo>
                <a:lnTo>
                  <a:pt x="194" y="3242"/>
                </a:lnTo>
                <a:lnTo>
                  <a:pt x="165" y="3211"/>
                </a:lnTo>
                <a:lnTo>
                  <a:pt x="165" y="3211"/>
                </a:lnTo>
                <a:lnTo>
                  <a:pt x="133" y="3172"/>
                </a:lnTo>
                <a:lnTo>
                  <a:pt x="118" y="3151"/>
                </a:lnTo>
                <a:lnTo>
                  <a:pt x="103" y="3132"/>
                </a:lnTo>
                <a:lnTo>
                  <a:pt x="89" y="3110"/>
                </a:lnTo>
                <a:lnTo>
                  <a:pt x="75" y="3089"/>
                </a:lnTo>
                <a:lnTo>
                  <a:pt x="64" y="3067"/>
                </a:lnTo>
                <a:lnTo>
                  <a:pt x="52" y="3045"/>
                </a:lnTo>
                <a:lnTo>
                  <a:pt x="42" y="3022"/>
                </a:lnTo>
                <a:lnTo>
                  <a:pt x="31" y="2999"/>
                </a:lnTo>
                <a:lnTo>
                  <a:pt x="23" y="2975"/>
                </a:lnTo>
                <a:lnTo>
                  <a:pt x="16" y="2952"/>
                </a:lnTo>
                <a:lnTo>
                  <a:pt x="11" y="2927"/>
                </a:lnTo>
                <a:lnTo>
                  <a:pt x="6" y="2903"/>
                </a:lnTo>
                <a:lnTo>
                  <a:pt x="3" y="2877"/>
                </a:lnTo>
                <a:lnTo>
                  <a:pt x="0" y="2852"/>
                </a:lnTo>
                <a:lnTo>
                  <a:pt x="0" y="2852"/>
                </a:lnTo>
                <a:lnTo>
                  <a:pt x="0" y="2822"/>
                </a:lnTo>
                <a:lnTo>
                  <a:pt x="1" y="2794"/>
                </a:lnTo>
                <a:lnTo>
                  <a:pt x="5" y="2765"/>
                </a:lnTo>
                <a:lnTo>
                  <a:pt x="10" y="2739"/>
                </a:lnTo>
                <a:lnTo>
                  <a:pt x="16" y="2712"/>
                </a:lnTo>
                <a:lnTo>
                  <a:pt x="26" y="2686"/>
                </a:lnTo>
                <a:lnTo>
                  <a:pt x="35" y="2661"/>
                </a:lnTo>
                <a:lnTo>
                  <a:pt x="46" y="2636"/>
                </a:lnTo>
                <a:lnTo>
                  <a:pt x="60" y="2612"/>
                </a:lnTo>
                <a:lnTo>
                  <a:pt x="74" y="2589"/>
                </a:lnTo>
                <a:lnTo>
                  <a:pt x="90" y="2567"/>
                </a:lnTo>
                <a:lnTo>
                  <a:pt x="107" y="2545"/>
                </a:lnTo>
                <a:lnTo>
                  <a:pt x="126" y="2525"/>
                </a:lnTo>
                <a:lnTo>
                  <a:pt x="144" y="2504"/>
                </a:lnTo>
                <a:lnTo>
                  <a:pt x="165" y="2484"/>
                </a:lnTo>
                <a:lnTo>
                  <a:pt x="187" y="2465"/>
                </a:lnTo>
                <a:lnTo>
                  <a:pt x="187" y="2465"/>
                </a:lnTo>
                <a:lnTo>
                  <a:pt x="206" y="2450"/>
                </a:lnTo>
                <a:lnTo>
                  <a:pt x="227" y="2434"/>
                </a:lnTo>
                <a:lnTo>
                  <a:pt x="248" y="2419"/>
                </a:lnTo>
                <a:lnTo>
                  <a:pt x="270" y="2404"/>
                </a:lnTo>
                <a:lnTo>
                  <a:pt x="316" y="2376"/>
                </a:lnTo>
                <a:lnTo>
                  <a:pt x="363" y="2351"/>
                </a:lnTo>
                <a:lnTo>
                  <a:pt x="413" y="2325"/>
                </a:lnTo>
                <a:lnTo>
                  <a:pt x="465" y="2302"/>
                </a:lnTo>
                <a:lnTo>
                  <a:pt x="516" y="2281"/>
                </a:lnTo>
                <a:lnTo>
                  <a:pt x="569" y="2261"/>
                </a:lnTo>
                <a:lnTo>
                  <a:pt x="624" y="2242"/>
                </a:lnTo>
                <a:lnTo>
                  <a:pt x="678" y="2225"/>
                </a:lnTo>
                <a:lnTo>
                  <a:pt x="731" y="2209"/>
                </a:lnTo>
                <a:lnTo>
                  <a:pt x="784" y="2194"/>
                </a:lnTo>
                <a:lnTo>
                  <a:pt x="837" y="2180"/>
                </a:lnTo>
                <a:lnTo>
                  <a:pt x="887" y="2167"/>
                </a:lnTo>
                <a:lnTo>
                  <a:pt x="986" y="2143"/>
                </a:lnTo>
                <a:lnTo>
                  <a:pt x="986" y="2143"/>
                </a:lnTo>
                <a:lnTo>
                  <a:pt x="1064" y="2126"/>
                </a:lnTo>
                <a:lnTo>
                  <a:pt x="1144" y="2109"/>
                </a:lnTo>
                <a:lnTo>
                  <a:pt x="1312" y="2074"/>
                </a:lnTo>
                <a:lnTo>
                  <a:pt x="1491" y="2041"/>
                </a:lnTo>
                <a:lnTo>
                  <a:pt x="1679" y="2008"/>
                </a:lnTo>
                <a:lnTo>
                  <a:pt x="1875" y="1976"/>
                </a:lnTo>
                <a:lnTo>
                  <a:pt x="2077" y="1944"/>
                </a:lnTo>
                <a:lnTo>
                  <a:pt x="2287" y="1913"/>
                </a:lnTo>
                <a:lnTo>
                  <a:pt x="2501" y="1883"/>
                </a:lnTo>
                <a:lnTo>
                  <a:pt x="2720" y="1853"/>
                </a:lnTo>
                <a:lnTo>
                  <a:pt x="2942" y="1823"/>
                </a:lnTo>
                <a:lnTo>
                  <a:pt x="3167" y="1794"/>
                </a:lnTo>
                <a:lnTo>
                  <a:pt x="3394" y="1765"/>
                </a:lnTo>
                <a:lnTo>
                  <a:pt x="3849" y="1710"/>
                </a:lnTo>
                <a:lnTo>
                  <a:pt x="4301" y="1655"/>
                </a:lnTo>
                <a:lnTo>
                  <a:pt x="4741" y="1602"/>
                </a:lnTo>
                <a:lnTo>
                  <a:pt x="5164" y="1551"/>
                </a:lnTo>
                <a:lnTo>
                  <a:pt x="5366" y="1524"/>
                </a:lnTo>
                <a:lnTo>
                  <a:pt x="5561" y="1500"/>
                </a:lnTo>
                <a:lnTo>
                  <a:pt x="5748" y="1475"/>
                </a:lnTo>
                <a:lnTo>
                  <a:pt x="5926" y="1450"/>
                </a:lnTo>
                <a:lnTo>
                  <a:pt x="6094" y="1425"/>
                </a:lnTo>
                <a:lnTo>
                  <a:pt x="6251" y="1401"/>
                </a:lnTo>
                <a:lnTo>
                  <a:pt x="6396" y="1376"/>
                </a:lnTo>
                <a:lnTo>
                  <a:pt x="6530" y="1352"/>
                </a:lnTo>
                <a:lnTo>
                  <a:pt x="6648" y="1327"/>
                </a:lnTo>
                <a:lnTo>
                  <a:pt x="6704" y="1316"/>
                </a:lnTo>
                <a:lnTo>
                  <a:pt x="6753" y="1303"/>
                </a:lnTo>
                <a:lnTo>
                  <a:pt x="6801" y="1292"/>
                </a:lnTo>
                <a:lnTo>
                  <a:pt x="6843" y="1279"/>
                </a:lnTo>
                <a:lnTo>
                  <a:pt x="6882" y="1268"/>
                </a:lnTo>
                <a:lnTo>
                  <a:pt x="6917" y="1255"/>
                </a:lnTo>
                <a:lnTo>
                  <a:pt x="6917" y="1255"/>
                </a:lnTo>
                <a:lnTo>
                  <a:pt x="6889" y="1246"/>
                </a:lnTo>
                <a:lnTo>
                  <a:pt x="6862" y="1238"/>
                </a:lnTo>
                <a:lnTo>
                  <a:pt x="6862" y="1238"/>
                </a:lnTo>
                <a:lnTo>
                  <a:pt x="6783" y="1217"/>
                </a:lnTo>
                <a:lnTo>
                  <a:pt x="6703" y="1196"/>
                </a:lnTo>
                <a:lnTo>
                  <a:pt x="6619" y="1177"/>
                </a:lnTo>
                <a:lnTo>
                  <a:pt x="6532" y="1156"/>
                </a:lnTo>
                <a:lnTo>
                  <a:pt x="6354" y="1117"/>
                </a:lnTo>
                <a:lnTo>
                  <a:pt x="6168" y="1077"/>
                </a:lnTo>
                <a:lnTo>
                  <a:pt x="5979" y="1038"/>
                </a:lnTo>
                <a:lnTo>
                  <a:pt x="5789" y="1001"/>
                </a:lnTo>
                <a:lnTo>
                  <a:pt x="5412" y="928"/>
                </a:lnTo>
                <a:lnTo>
                  <a:pt x="5232" y="893"/>
                </a:lnTo>
                <a:lnTo>
                  <a:pt x="5059" y="857"/>
                </a:lnTo>
                <a:lnTo>
                  <a:pt x="4897" y="824"/>
                </a:lnTo>
                <a:lnTo>
                  <a:pt x="4748" y="791"/>
                </a:lnTo>
                <a:lnTo>
                  <a:pt x="4679" y="774"/>
                </a:lnTo>
                <a:lnTo>
                  <a:pt x="4614" y="758"/>
                </a:lnTo>
                <a:lnTo>
                  <a:pt x="4554" y="742"/>
                </a:lnTo>
                <a:lnTo>
                  <a:pt x="4499" y="726"/>
                </a:lnTo>
                <a:lnTo>
                  <a:pt x="4448" y="710"/>
                </a:lnTo>
                <a:lnTo>
                  <a:pt x="4403" y="695"/>
                </a:lnTo>
                <a:lnTo>
                  <a:pt x="4364" y="679"/>
                </a:lnTo>
                <a:lnTo>
                  <a:pt x="4331" y="664"/>
                </a:lnTo>
                <a:lnTo>
                  <a:pt x="4331" y="664"/>
                </a:lnTo>
                <a:lnTo>
                  <a:pt x="4315" y="656"/>
                </a:lnTo>
                <a:lnTo>
                  <a:pt x="4300" y="646"/>
                </a:lnTo>
                <a:lnTo>
                  <a:pt x="4285" y="636"/>
                </a:lnTo>
                <a:lnTo>
                  <a:pt x="4272" y="626"/>
                </a:lnTo>
                <a:lnTo>
                  <a:pt x="4260" y="613"/>
                </a:lnTo>
                <a:lnTo>
                  <a:pt x="4255" y="606"/>
                </a:lnTo>
                <a:lnTo>
                  <a:pt x="4250" y="598"/>
                </a:lnTo>
                <a:lnTo>
                  <a:pt x="4247" y="591"/>
                </a:lnTo>
                <a:lnTo>
                  <a:pt x="4243" y="583"/>
                </a:lnTo>
                <a:lnTo>
                  <a:pt x="4241" y="575"/>
                </a:lnTo>
                <a:lnTo>
                  <a:pt x="4240" y="566"/>
                </a:lnTo>
                <a:lnTo>
                  <a:pt x="4240" y="566"/>
                </a:lnTo>
                <a:lnTo>
                  <a:pt x="4240" y="553"/>
                </a:lnTo>
                <a:lnTo>
                  <a:pt x="4241" y="539"/>
                </a:lnTo>
                <a:lnTo>
                  <a:pt x="4245" y="526"/>
                </a:lnTo>
                <a:lnTo>
                  <a:pt x="4251" y="513"/>
                </a:lnTo>
                <a:lnTo>
                  <a:pt x="4251" y="513"/>
                </a:lnTo>
                <a:lnTo>
                  <a:pt x="4260" y="500"/>
                </a:lnTo>
                <a:lnTo>
                  <a:pt x="4271" y="490"/>
                </a:lnTo>
                <a:lnTo>
                  <a:pt x="4282" y="481"/>
                </a:lnTo>
                <a:lnTo>
                  <a:pt x="4295" y="473"/>
                </a:lnTo>
                <a:lnTo>
                  <a:pt x="4295" y="473"/>
                </a:lnTo>
                <a:lnTo>
                  <a:pt x="4309" y="464"/>
                </a:lnTo>
                <a:lnTo>
                  <a:pt x="4325" y="458"/>
                </a:lnTo>
                <a:lnTo>
                  <a:pt x="4343" y="451"/>
                </a:lnTo>
                <a:lnTo>
                  <a:pt x="4362" y="444"/>
                </a:lnTo>
                <a:lnTo>
                  <a:pt x="4404" y="432"/>
                </a:lnTo>
                <a:lnTo>
                  <a:pt x="4449" y="421"/>
                </a:lnTo>
                <a:lnTo>
                  <a:pt x="4495" y="411"/>
                </a:lnTo>
                <a:lnTo>
                  <a:pt x="4543" y="403"/>
                </a:lnTo>
                <a:lnTo>
                  <a:pt x="4630" y="390"/>
                </a:lnTo>
                <a:lnTo>
                  <a:pt x="4630" y="390"/>
                </a:lnTo>
                <a:lnTo>
                  <a:pt x="4730" y="377"/>
                </a:lnTo>
                <a:lnTo>
                  <a:pt x="4794" y="370"/>
                </a:lnTo>
                <a:lnTo>
                  <a:pt x="4794" y="370"/>
                </a:lnTo>
                <a:lnTo>
                  <a:pt x="8538" y="0"/>
                </a:lnTo>
                <a:lnTo>
                  <a:pt x="8538" y="0"/>
                </a:lnTo>
                <a:lnTo>
                  <a:pt x="4836" y="463"/>
                </a:lnTo>
                <a:lnTo>
                  <a:pt x="4836" y="463"/>
                </a:lnTo>
                <a:lnTo>
                  <a:pt x="4732" y="477"/>
                </a:lnTo>
                <a:lnTo>
                  <a:pt x="4667" y="487"/>
                </a:lnTo>
                <a:lnTo>
                  <a:pt x="4600" y="498"/>
                </a:lnTo>
                <a:lnTo>
                  <a:pt x="4533" y="511"/>
                </a:lnTo>
                <a:lnTo>
                  <a:pt x="4470" y="526"/>
                </a:lnTo>
                <a:lnTo>
                  <a:pt x="4441" y="532"/>
                </a:lnTo>
                <a:lnTo>
                  <a:pt x="4415" y="540"/>
                </a:lnTo>
                <a:lnTo>
                  <a:pt x="4391" y="549"/>
                </a:lnTo>
                <a:lnTo>
                  <a:pt x="4369" y="557"/>
                </a:lnTo>
                <a:lnTo>
                  <a:pt x="4369" y="557"/>
                </a:lnTo>
                <a:lnTo>
                  <a:pt x="4368" y="557"/>
                </a:lnTo>
                <a:lnTo>
                  <a:pt x="4368" y="557"/>
                </a:lnTo>
                <a:lnTo>
                  <a:pt x="4389" y="567"/>
                </a:lnTo>
                <a:lnTo>
                  <a:pt x="4416" y="577"/>
                </a:lnTo>
                <a:lnTo>
                  <a:pt x="4445" y="588"/>
                </a:lnTo>
                <a:lnTo>
                  <a:pt x="4478" y="598"/>
                </a:lnTo>
                <a:lnTo>
                  <a:pt x="4515" y="608"/>
                </a:lnTo>
                <a:lnTo>
                  <a:pt x="4554" y="619"/>
                </a:lnTo>
                <a:lnTo>
                  <a:pt x="4643" y="641"/>
                </a:lnTo>
                <a:lnTo>
                  <a:pt x="4742" y="663"/>
                </a:lnTo>
                <a:lnTo>
                  <a:pt x="4851" y="685"/>
                </a:lnTo>
                <a:lnTo>
                  <a:pt x="4969" y="706"/>
                </a:lnTo>
                <a:lnTo>
                  <a:pt x="5094" y="729"/>
                </a:lnTo>
                <a:lnTo>
                  <a:pt x="5362" y="776"/>
                </a:lnTo>
                <a:lnTo>
                  <a:pt x="5646" y="823"/>
                </a:lnTo>
                <a:lnTo>
                  <a:pt x="5937" y="872"/>
                </a:lnTo>
                <a:lnTo>
                  <a:pt x="6082" y="898"/>
                </a:lnTo>
                <a:lnTo>
                  <a:pt x="6225" y="923"/>
                </a:lnTo>
                <a:lnTo>
                  <a:pt x="6225" y="923"/>
                </a:lnTo>
                <a:lnTo>
                  <a:pt x="6370" y="950"/>
                </a:lnTo>
                <a:lnTo>
                  <a:pt x="6500" y="975"/>
                </a:lnTo>
                <a:lnTo>
                  <a:pt x="6613" y="998"/>
                </a:lnTo>
                <a:lnTo>
                  <a:pt x="6710" y="1018"/>
                </a:lnTo>
                <a:lnTo>
                  <a:pt x="6790" y="1036"/>
                </a:lnTo>
                <a:lnTo>
                  <a:pt x="6855" y="1051"/>
                </a:lnTo>
                <a:lnTo>
                  <a:pt x="6904" y="1062"/>
                </a:lnTo>
                <a:lnTo>
                  <a:pt x="6938" y="1072"/>
                </a:lnTo>
                <a:lnTo>
                  <a:pt x="6938" y="1072"/>
                </a:lnTo>
                <a:lnTo>
                  <a:pt x="6971" y="1082"/>
                </a:lnTo>
                <a:lnTo>
                  <a:pt x="7006" y="1095"/>
                </a:lnTo>
                <a:lnTo>
                  <a:pt x="7006" y="1095"/>
                </a:lnTo>
                <a:lnTo>
                  <a:pt x="7030" y="1104"/>
                </a:lnTo>
                <a:lnTo>
                  <a:pt x="7053" y="1114"/>
                </a:lnTo>
                <a:lnTo>
                  <a:pt x="7076" y="1127"/>
                </a:lnTo>
                <a:lnTo>
                  <a:pt x="7097" y="1141"/>
                </a:lnTo>
                <a:lnTo>
                  <a:pt x="7106" y="1149"/>
                </a:lnTo>
                <a:lnTo>
                  <a:pt x="7115" y="1157"/>
                </a:lnTo>
                <a:lnTo>
                  <a:pt x="7123" y="1166"/>
                </a:lnTo>
                <a:lnTo>
                  <a:pt x="7131" y="1175"/>
                </a:lnTo>
                <a:lnTo>
                  <a:pt x="7138" y="1186"/>
                </a:lnTo>
                <a:lnTo>
                  <a:pt x="7144" y="1197"/>
                </a:lnTo>
                <a:lnTo>
                  <a:pt x="7148" y="1209"/>
                </a:lnTo>
                <a:lnTo>
                  <a:pt x="7153" y="1221"/>
                </a:lnTo>
                <a:lnTo>
                  <a:pt x="7153" y="12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7A7CC-BFDF-5A47-8A14-162F0F954CFD}"/>
              </a:ext>
            </a:extLst>
          </p:cNvPr>
          <p:cNvSpPr/>
          <p:nvPr/>
        </p:nvSpPr>
        <p:spPr>
          <a:xfrm flipH="1">
            <a:off x="1644937" y="8747373"/>
            <a:ext cx="3400243" cy="107721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30E979-0F2B-9448-9AAC-F106DD3B660C}"/>
              </a:ext>
            </a:extLst>
          </p:cNvPr>
          <p:cNvCxnSpPr/>
          <p:nvPr/>
        </p:nvCxnSpPr>
        <p:spPr>
          <a:xfrm flipH="1">
            <a:off x="5050210" y="8772773"/>
            <a:ext cx="0" cy="3937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1F023D-11A4-6547-8A9E-187711A9377E}"/>
              </a:ext>
            </a:extLst>
          </p:cNvPr>
          <p:cNvSpPr txBox="1"/>
          <p:nvPr/>
        </p:nvSpPr>
        <p:spPr>
          <a:xfrm>
            <a:off x="1514744" y="10189964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15E2B1-5C73-4247-A3F7-16622AD98ED6}"/>
              </a:ext>
            </a:extLst>
          </p:cNvPr>
          <p:cNvSpPr/>
          <p:nvPr/>
        </p:nvSpPr>
        <p:spPr>
          <a:xfrm>
            <a:off x="2592285" y="905797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9DF61-841E-794A-ADF9-6C303FD3D763}"/>
              </a:ext>
            </a:extLst>
          </p:cNvPr>
          <p:cNvSpPr/>
          <p:nvPr/>
        </p:nvSpPr>
        <p:spPr>
          <a:xfrm>
            <a:off x="7873842" y="6670372"/>
            <a:ext cx="3405272" cy="107721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7C25FD-B0F9-AC47-BD1A-2A56C6B5C825}"/>
              </a:ext>
            </a:extLst>
          </p:cNvPr>
          <p:cNvCxnSpPr>
            <a:cxnSpLocks/>
          </p:cNvCxnSpPr>
          <p:nvPr/>
        </p:nvCxnSpPr>
        <p:spPr>
          <a:xfrm>
            <a:off x="7868805" y="6695772"/>
            <a:ext cx="0" cy="475962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15E0D9-9F06-0E4A-BBB3-B2592474EB22}"/>
              </a:ext>
            </a:extLst>
          </p:cNvPr>
          <p:cNvSpPr txBox="1"/>
          <p:nvPr/>
        </p:nvSpPr>
        <p:spPr>
          <a:xfrm>
            <a:off x="8155918" y="7980754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BCC6FB-4977-DA4C-86D0-18041AD67E37}"/>
              </a:ext>
            </a:extLst>
          </p:cNvPr>
          <p:cNvSpPr/>
          <p:nvPr/>
        </p:nvSpPr>
        <p:spPr>
          <a:xfrm>
            <a:off x="8320969" y="697425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993840-F72E-E244-A493-80A90F4ED30A}"/>
              </a:ext>
            </a:extLst>
          </p:cNvPr>
          <p:cNvSpPr/>
          <p:nvPr/>
        </p:nvSpPr>
        <p:spPr>
          <a:xfrm>
            <a:off x="12644366" y="5477681"/>
            <a:ext cx="3405272" cy="107721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47A1E4-18CC-DF41-A4A9-C7F01B82D57E}"/>
              </a:ext>
            </a:extLst>
          </p:cNvPr>
          <p:cNvCxnSpPr>
            <a:cxnSpLocks/>
          </p:cNvCxnSpPr>
          <p:nvPr/>
        </p:nvCxnSpPr>
        <p:spPr>
          <a:xfrm>
            <a:off x="12639329" y="5503081"/>
            <a:ext cx="0" cy="5495119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10D6AB-085C-FA40-986F-E98F0B302A6F}"/>
              </a:ext>
            </a:extLst>
          </p:cNvPr>
          <p:cNvSpPr txBox="1"/>
          <p:nvPr/>
        </p:nvSpPr>
        <p:spPr>
          <a:xfrm>
            <a:off x="12926442" y="6788063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2D414C-A546-6B4C-A9C5-C014E0BAE0A8}"/>
              </a:ext>
            </a:extLst>
          </p:cNvPr>
          <p:cNvSpPr/>
          <p:nvPr/>
        </p:nvSpPr>
        <p:spPr>
          <a:xfrm>
            <a:off x="13091493" y="5781568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ECDB0B-341D-134E-87D5-E19F21765F04}"/>
              </a:ext>
            </a:extLst>
          </p:cNvPr>
          <p:cNvSpPr/>
          <p:nvPr/>
        </p:nvSpPr>
        <p:spPr>
          <a:xfrm flipH="1">
            <a:off x="18212746" y="4099818"/>
            <a:ext cx="3400243" cy="107721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4B7FE7-E96F-EE4C-B523-AC373C4AE620}"/>
              </a:ext>
            </a:extLst>
          </p:cNvPr>
          <p:cNvCxnSpPr/>
          <p:nvPr/>
        </p:nvCxnSpPr>
        <p:spPr>
          <a:xfrm flipH="1">
            <a:off x="21618019" y="4125218"/>
            <a:ext cx="0" cy="3937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83387ED-79DB-8E49-A188-9B97EA12B9C7}"/>
              </a:ext>
            </a:extLst>
          </p:cNvPr>
          <p:cNvSpPr txBox="1"/>
          <p:nvPr/>
        </p:nvSpPr>
        <p:spPr>
          <a:xfrm>
            <a:off x="18082553" y="5542409"/>
            <a:ext cx="299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D8E38F-3729-1042-A3F6-32D15984CCC9}"/>
              </a:ext>
            </a:extLst>
          </p:cNvPr>
          <p:cNvSpPr/>
          <p:nvPr/>
        </p:nvSpPr>
        <p:spPr>
          <a:xfrm>
            <a:off x="19160094" y="441041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5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b="1" dirty="0">
              <a:solidFill>
                <a:schemeClr val="accent5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0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759239BC-93C0-8B46-83A8-E4F3F0026211}"/>
              </a:ext>
            </a:extLst>
          </p:cNvPr>
          <p:cNvSpPr/>
          <p:nvPr/>
        </p:nvSpPr>
        <p:spPr>
          <a:xfrm rot="20212721">
            <a:off x="-599212" y="8962021"/>
            <a:ext cx="23191114" cy="2362200"/>
          </a:xfrm>
          <a:prstGeom prst="rightArrow">
            <a:avLst>
              <a:gd name="adj1" fmla="val 50000"/>
              <a:gd name="adj2" fmla="val 5107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8209BF-ADEE-3143-9BE6-798847588E03}"/>
              </a:ext>
            </a:extLst>
          </p:cNvPr>
          <p:cNvCxnSpPr>
            <a:stCxn id="4" idx="1"/>
          </p:cNvCxnSpPr>
          <p:nvPr/>
        </p:nvCxnSpPr>
        <p:spPr>
          <a:xfrm flipV="1">
            <a:off x="332196" y="5783792"/>
            <a:ext cx="20735580" cy="8912664"/>
          </a:xfrm>
          <a:prstGeom prst="line">
            <a:avLst/>
          </a:prstGeom>
          <a:ln w="2540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0C335DBC-89E8-914F-9402-AEBF36AC67F6}"/>
              </a:ext>
            </a:extLst>
          </p:cNvPr>
          <p:cNvSpPr/>
          <p:nvPr/>
        </p:nvSpPr>
        <p:spPr>
          <a:xfrm rot="8100000">
            <a:off x="3604509" y="10169403"/>
            <a:ext cx="2441510" cy="244151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3A4A6A97-1BCB-1C4D-8451-3A22804527D1}"/>
              </a:ext>
            </a:extLst>
          </p:cNvPr>
          <p:cNvSpPr/>
          <p:nvPr/>
        </p:nvSpPr>
        <p:spPr>
          <a:xfrm rot="8100000">
            <a:off x="7693908" y="8289804"/>
            <a:ext cx="2441510" cy="244151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3296C2-DB86-8540-BF26-F9DCACCAC9AF}"/>
              </a:ext>
            </a:extLst>
          </p:cNvPr>
          <p:cNvSpPr/>
          <p:nvPr/>
        </p:nvSpPr>
        <p:spPr>
          <a:xfrm rot="8100000">
            <a:off x="11757908" y="6461003"/>
            <a:ext cx="2441510" cy="244151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8BC45079-A2ED-1148-B525-23F89238F6DA}"/>
              </a:ext>
            </a:extLst>
          </p:cNvPr>
          <p:cNvSpPr/>
          <p:nvPr/>
        </p:nvSpPr>
        <p:spPr>
          <a:xfrm rot="8100000">
            <a:off x="15847307" y="4790640"/>
            <a:ext cx="2441510" cy="244151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66DFB5-A146-3A42-A5A3-C4DEB31C04E8}"/>
              </a:ext>
            </a:extLst>
          </p:cNvPr>
          <p:cNvSpPr/>
          <p:nvPr/>
        </p:nvSpPr>
        <p:spPr>
          <a:xfrm>
            <a:off x="3867274" y="1114319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FB048-C350-E742-A7DA-57CFE712B374}"/>
              </a:ext>
            </a:extLst>
          </p:cNvPr>
          <p:cNvSpPr/>
          <p:nvPr/>
        </p:nvSpPr>
        <p:spPr>
          <a:xfrm>
            <a:off x="7956674" y="928899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2016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37772-A464-F74A-A1EC-A2C07868B36C}"/>
              </a:ext>
            </a:extLst>
          </p:cNvPr>
          <p:cNvSpPr/>
          <p:nvPr/>
        </p:nvSpPr>
        <p:spPr>
          <a:xfrm>
            <a:off x="11995274" y="743479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72727-404C-D041-AEDF-4A4EF8AC49CF}"/>
              </a:ext>
            </a:extLst>
          </p:cNvPr>
          <p:cNvSpPr/>
          <p:nvPr/>
        </p:nvSpPr>
        <p:spPr>
          <a:xfrm>
            <a:off x="16135474" y="578379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D19B6-FFE8-DC4A-B53C-7C0566B57FBE}"/>
              </a:ext>
            </a:extLst>
          </p:cNvPr>
          <p:cNvSpPr txBox="1"/>
          <p:nvPr/>
        </p:nvSpPr>
        <p:spPr>
          <a:xfrm>
            <a:off x="3713152" y="8904968"/>
            <a:ext cx="2863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D86A0-36B8-F349-9CE8-A02C9D5DFBFD}"/>
              </a:ext>
            </a:extLst>
          </p:cNvPr>
          <p:cNvSpPr txBox="1"/>
          <p:nvPr/>
        </p:nvSpPr>
        <p:spPr>
          <a:xfrm>
            <a:off x="7648432" y="7066064"/>
            <a:ext cx="2992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C50F4-203A-0F48-9E8C-85F3256DAA7A}"/>
              </a:ext>
            </a:extLst>
          </p:cNvPr>
          <p:cNvSpPr txBox="1"/>
          <p:nvPr/>
        </p:nvSpPr>
        <p:spPr>
          <a:xfrm>
            <a:off x="11687031" y="5272031"/>
            <a:ext cx="3018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1F596-EF52-3947-85E9-E156623EA8F4}"/>
              </a:ext>
            </a:extLst>
          </p:cNvPr>
          <p:cNvSpPr txBox="1"/>
          <p:nvPr/>
        </p:nvSpPr>
        <p:spPr>
          <a:xfrm>
            <a:off x="15827231" y="3650001"/>
            <a:ext cx="3146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C3D521-BBD2-E547-9E6D-7B1173746327}"/>
              </a:ext>
            </a:extLst>
          </p:cNvPr>
          <p:cNvGrpSpPr/>
          <p:nvPr/>
        </p:nvGrpSpPr>
        <p:grpSpPr>
          <a:xfrm>
            <a:off x="4848911" y="4395246"/>
            <a:ext cx="16265209" cy="9348465"/>
            <a:chOff x="982663" y="590550"/>
            <a:chExt cx="3573462" cy="2344689"/>
          </a:xfrm>
        </p:grpSpPr>
        <p:sp>
          <p:nvSpPr>
            <p:cNvPr id="23" name="Freeform 82">
              <a:extLst>
                <a:ext uri="{FF2B5EF4-FFF2-40B4-BE49-F238E27FC236}">
                  <a16:creationId xmlns:a16="http://schemas.microsoft.com/office/drawing/2014/main" id="{A3661787-2B58-8A40-BFE8-4BE187213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1600200"/>
              <a:ext cx="1330325" cy="195263"/>
            </a:xfrm>
            <a:custGeom>
              <a:avLst/>
              <a:gdLst>
                <a:gd name="T0" fmla="*/ 2070 w 3695"/>
                <a:gd name="T1" fmla="*/ 232 h 542"/>
                <a:gd name="T2" fmla="*/ 2070 w 3695"/>
                <a:gd name="T3" fmla="*/ 232 h 542"/>
                <a:gd name="T4" fmla="*/ 1896 w 3695"/>
                <a:gd name="T5" fmla="*/ 0 h 542"/>
                <a:gd name="T6" fmla="*/ 271 w 3695"/>
                <a:gd name="T7" fmla="*/ 0 h 542"/>
                <a:gd name="T8" fmla="*/ 0 w 3695"/>
                <a:gd name="T9" fmla="*/ 271 h 542"/>
                <a:gd name="T10" fmla="*/ 271 w 3695"/>
                <a:gd name="T11" fmla="*/ 541 h 542"/>
                <a:gd name="T12" fmla="*/ 1161 w 3695"/>
                <a:gd name="T13" fmla="*/ 541 h 542"/>
                <a:gd name="T14" fmla="*/ 2282 w 3695"/>
                <a:gd name="T15" fmla="*/ 541 h 542"/>
                <a:gd name="T16" fmla="*/ 3694 w 3695"/>
                <a:gd name="T17" fmla="*/ 541 h 542"/>
                <a:gd name="T18" fmla="*/ 3694 w 3695"/>
                <a:gd name="T19" fmla="*/ 484 h 542"/>
                <a:gd name="T20" fmla="*/ 2554 w 3695"/>
                <a:gd name="T21" fmla="*/ 484 h 542"/>
                <a:gd name="T22" fmla="*/ 2070 w 3695"/>
                <a:gd name="T23" fmla="*/ 23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5" h="542">
                  <a:moveTo>
                    <a:pt x="2070" y="232"/>
                  </a:moveTo>
                  <a:lnTo>
                    <a:pt x="2070" y="232"/>
                  </a:lnTo>
                  <a:cubicBezTo>
                    <a:pt x="1896" y="0"/>
                    <a:pt x="1896" y="0"/>
                    <a:pt x="1896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116" y="0"/>
                    <a:pt x="0" y="116"/>
                    <a:pt x="0" y="271"/>
                  </a:cubicBezTo>
                  <a:cubicBezTo>
                    <a:pt x="0" y="406"/>
                    <a:pt x="116" y="541"/>
                    <a:pt x="271" y="541"/>
                  </a:cubicBezTo>
                  <a:cubicBezTo>
                    <a:pt x="1161" y="541"/>
                    <a:pt x="1161" y="541"/>
                    <a:pt x="1161" y="541"/>
                  </a:cubicBezTo>
                  <a:cubicBezTo>
                    <a:pt x="2282" y="541"/>
                    <a:pt x="2282" y="541"/>
                    <a:pt x="2282" y="541"/>
                  </a:cubicBezTo>
                  <a:cubicBezTo>
                    <a:pt x="3694" y="541"/>
                    <a:pt x="3694" y="541"/>
                    <a:pt x="3694" y="541"/>
                  </a:cubicBezTo>
                  <a:cubicBezTo>
                    <a:pt x="3694" y="484"/>
                    <a:pt x="3694" y="484"/>
                    <a:pt x="3694" y="484"/>
                  </a:cubicBezTo>
                  <a:cubicBezTo>
                    <a:pt x="2554" y="484"/>
                    <a:pt x="2554" y="484"/>
                    <a:pt x="2554" y="484"/>
                  </a:cubicBezTo>
                  <a:cubicBezTo>
                    <a:pt x="2359" y="484"/>
                    <a:pt x="2186" y="387"/>
                    <a:pt x="2070" y="2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83">
              <a:extLst>
                <a:ext uri="{FF2B5EF4-FFF2-40B4-BE49-F238E27FC236}">
                  <a16:creationId xmlns:a16="http://schemas.microsoft.com/office/drawing/2014/main" id="{89BEDDF7-21E3-9147-A6FF-B651C8E7E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1100138"/>
              <a:ext cx="2173288" cy="188912"/>
            </a:xfrm>
            <a:custGeom>
              <a:avLst/>
              <a:gdLst>
                <a:gd name="T0" fmla="*/ 2070 w 6036"/>
                <a:gd name="T1" fmla="*/ 232 h 523"/>
                <a:gd name="T2" fmla="*/ 2070 w 6036"/>
                <a:gd name="T3" fmla="*/ 232 h 523"/>
                <a:gd name="T4" fmla="*/ 1876 w 6036"/>
                <a:gd name="T5" fmla="*/ 0 h 523"/>
                <a:gd name="T6" fmla="*/ 271 w 6036"/>
                <a:gd name="T7" fmla="*/ 0 h 523"/>
                <a:gd name="T8" fmla="*/ 0 w 6036"/>
                <a:gd name="T9" fmla="*/ 252 h 523"/>
                <a:gd name="T10" fmla="*/ 271 w 6036"/>
                <a:gd name="T11" fmla="*/ 522 h 523"/>
                <a:gd name="T12" fmla="*/ 1161 w 6036"/>
                <a:gd name="T13" fmla="*/ 522 h 523"/>
                <a:gd name="T14" fmla="*/ 2283 w 6036"/>
                <a:gd name="T15" fmla="*/ 522 h 523"/>
                <a:gd name="T16" fmla="*/ 6035 w 6036"/>
                <a:gd name="T17" fmla="*/ 522 h 523"/>
                <a:gd name="T18" fmla="*/ 6035 w 6036"/>
                <a:gd name="T19" fmla="*/ 484 h 523"/>
                <a:gd name="T20" fmla="*/ 2553 w 6036"/>
                <a:gd name="T21" fmla="*/ 484 h 523"/>
                <a:gd name="T22" fmla="*/ 2070 w 6036"/>
                <a:gd name="T23" fmla="*/ 232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36" h="523">
                  <a:moveTo>
                    <a:pt x="2070" y="232"/>
                  </a:moveTo>
                  <a:lnTo>
                    <a:pt x="2070" y="232"/>
                  </a:lnTo>
                  <a:cubicBezTo>
                    <a:pt x="1876" y="0"/>
                    <a:pt x="1876" y="0"/>
                    <a:pt x="1876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116" y="0"/>
                    <a:pt x="0" y="116"/>
                    <a:pt x="0" y="252"/>
                  </a:cubicBezTo>
                  <a:cubicBezTo>
                    <a:pt x="0" y="406"/>
                    <a:pt x="116" y="522"/>
                    <a:pt x="271" y="522"/>
                  </a:cubicBezTo>
                  <a:cubicBezTo>
                    <a:pt x="1161" y="522"/>
                    <a:pt x="1161" y="522"/>
                    <a:pt x="1161" y="522"/>
                  </a:cubicBezTo>
                  <a:cubicBezTo>
                    <a:pt x="2283" y="522"/>
                    <a:pt x="2283" y="522"/>
                    <a:pt x="2283" y="522"/>
                  </a:cubicBezTo>
                  <a:cubicBezTo>
                    <a:pt x="6035" y="522"/>
                    <a:pt x="6035" y="522"/>
                    <a:pt x="6035" y="522"/>
                  </a:cubicBezTo>
                  <a:cubicBezTo>
                    <a:pt x="6035" y="484"/>
                    <a:pt x="6035" y="484"/>
                    <a:pt x="6035" y="484"/>
                  </a:cubicBezTo>
                  <a:cubicBezTo>
                    <a:pt x="2553" y="484"/>
                    <a:pt x="2553" y="484"/>
                    <a:pt x="2553" y="484"/>
                  </a:cubicBezTo>
                  <a:cubicBezTo>
                    <a:pt x="2360" y="484"/>
                    <a:pt x="2186" y="387"/>
                    <a:pt x="2070" y="23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5DC899D0-57F2-7243-9C5B-6CD9111C2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1350963"/>
              <a:ext cx="3008312" cy="195262"/>
            </a:xfrm>
            <a:custGeom>
              <a:avLst/>
              <a:gdLst>
                <a:gd name="T0" fmla="*/ 2069 w 8358"/>
                <a:gd name="T1" fmla="*/ 232 h 542"/>
                <a:gd name="T2" fmla="*/ 2069 w 8358"/>
                <a:gd name="T3" fmla="*/ 232 h 542"/>
                <a:gd name="T4" fmla="*/ 1895 w 8358"/>
                <a:gd name="T5" fmla="*/ 0 h 542"/>
                <a:gd name="T6" fmla="*/ 271 w 8358"/>
                <a:gd name="T7" fmla="*/ 0 h 542"/>
                <a:gd name="T8" fmla="*/ 0 w 8358"/>
                <a:gd name="T9" fmla="*/ 270 h 542"/>
                <a:gd name="T10" fmla="*/ 271 w 8358"/>
                <a:gd name="T11" fmla="*/ 541 h 542"/>
                <a:gd name="T12" fmla="*/ 1160 w 8358"/>
                <a:gd name="T13" fmla="*/ 541 h 542"/>
                <a:gd name="T14" fmla="*/ 2301 w 8358"/>
                <a:gd name="T15" fmla="*/ 541 h 542"/>
                <a:gd name="T16" fmla="*/ 8357 w 8358"/>
                <a:gd name="T17" fmla="*/ 541 h 542"/>
                <a:gd name="T18" fmla="*/ 8357 w 8358"/>
                <a:gd name="T19" fmla="*/ 483 h 542"/>
                <a:gd name="T20" fmla="*/ 2553 w 8358"/>
                <a:gd name="T21" fmla="*/ 483 h 542"/>
                <a:gd name="T22" fmla="*/ 2069 w 8358"/>
                <a:gd name="T23" fmla="*/ 23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58" h="542">
                  <a:moveTo>
                    <a:pt x="2069" y="232"/>
                  </a:moveTo>
                  <a:lnTo>
                    <a:pt x="2069" y="232"/>
                  </a:lnTo>
                  <a:cubicBezTo>
                    <a:pt x="1895" y="0"/>
                    <a:pt x="1895" y="0"/>
                    <a:pt x="1895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116" y="0"/>
                    <a:pt x="0" y="115"/>
                    <a:pt x="0" y="270"/>
                  </a:cubicBezTo>
                  <a:cubicBezTo>
                    <a:pt x="0" y="406"/>
                    <a:pt x="116" y="541"/>
                    <a:pt x="271" y="541"/>
                  </a:cubicBezTo>
                  <a:cubicBezTo>
                    <a:pt x="1160" y="541"/>
                    <a:pt x="1160" y="541"/>
                    <a:pt x="1160" y="541"/>
                  </a:cubicBezTo>
                  <a:cubicBezTo>
                    <a:pt x="2301" y="541"/>
                    <a:pt x="2301" y="541"/>
                    <a:pt x="2301" y="541"/>
                  </a:cubicBezTo>
                  <a:cubicBezTo>
                    <a:pt x="8357" y="541"/>
                    <a:pt x="8357" y="541"/>
                    <a:pt x="8357" y="541"/>
                  </a:cubicBezTo>
                  <a:cubicBezTo>
                    <a:pt x="8357" y="483"/>
                    <a:pt x="8357" y="483"/>
                    <a:pt x="8357" y="483"/>
                  </a:cubicBezTo>
                  <a:cubicBezTo>
                    <a:pt x="2553" y="483"/>
                    <a:pt x="2553" y="483"/>
                    <a:pt x="2553" y="483"/>
                  </a:cubicBezTo>
                  <a:cubicBezTo>
                    <a:pt x="2360" y="483"/>
                    <a:pt x="2186" y="387"/>
                    <a:pt x="2069" y="2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759EFA2C-8E25-3B47-ACC8-BCDFE2943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438" y="841375"/>
              <a:ext cx="2584450" cy="195263"/>
            </a:xfrm>
            <a:custGeom>
              <a:avLst/>
              <a:gdLst>
                <a:gd name="T0" fmla="*/ 2069 w 7177"/>
                <a:gd name="T1" fmla="*/ 252 h 543"/>
                <a:gd name="T2" fmla="*/ 2069 w 7177"/>
                <a:gd name="T3" fmla="*/ 252 h 543"/>
                <a:gd name="T4" fmla="*/ 1895 w 7177"/>
                <a:gd name="T5" fmla="*/ 0 h 543"/>
                <a:gd name="T6" fmla="*/ 271 w 7177"/>
                <a:gd name="T7" fmla="*/ 0 h 543"/>
                <a:gd name="T8" fmla="*/ 0 w 7177"/>
                <a:gd name="T9" fmla="*/ 272 h 543"/>
                <a:gd name="T10" fmla="*/ 271 w 7177"/>
                <a:gd name="T11" fmla="*/ 542 h 543"/>
                <a:gd name="T12" fmla="*/ 1161 w 7177"/>
                <a:gd name="T13" fmla="*/ 542 h 543"/>
                <a:gd name="T14" fmla="*/ 2283 w 7177"/>
                <a:gd name="T15" fmla="*/ 542 h 543"/>
                <a:gd name="T16" fmla="*/ 7176 w 7177"/>
                <a:gd name="T17" fmla="*/ 542 h 543"/>
                <a:gd name="T18" fmla="*/ 7176 w 7177"/>
                <a:gd name="T19" fmla="*/ 484 h 543"/>
                <a:gd name="T20" fmla="*/ 2553 w 7177"/>
                <a:gd name="T21" fmla="*/ 484 h 543"/>
                <a:gd name="T22" fmla="*/ 2069 w 7177"/>
                <a:gd name="T23" fmla="*/ 25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7" h="543">
                  <a:moveTo>
                    <a:pt x="2069" y="252"/>
                  </a:moveTo>
                  <a:lnTo>
                    <a:pt x="2069" y="252"/>
                  </a:lnTo>
                  <a:cubicBezTo>
                    <a:pt x="1895" y="0"/>
                    <a:pt x="1895" y="0"/>
                    <a:pt x="1895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116" y="0"/>
                    <a:pt x="0" y="136"/>
                    <a:pt x="0" y="272"/>
                  </a:cubicBezTo>
                  <a:cubicBezTo>
                    <a:pt x="0" y="426"/>
                    <a:pt x="116" y="542"/>
                    <a:pt x="271" y="542"/>
                  </a:cubicBezTo>
                  <a:cubicBezTo>
                    <a:pt x="1161" y="542"/>
                    <a:pt x="1161" y="542"/>
                    <a:pt x="1161" y="542"/>
                  </a:cubicBezTo>
                  <a:cubicBezTo>
                    <a:pt x="2283" y="542"/>
                    <a:pt x="2283" y="542"/>
                    <a:pt x="2283" y="542"/>
                  </a:cubicBezTo>
                  <a:cubicBezTo>
                    <a:pt x="7176" y="542"/>
                    <a:pt x="7176" y="542"/>
                    <a:pt x="7176" y="542"/>
                  </a:cubicBezTo>
                  <a:cubicBezTo>
                    <a:pt x="7176" y="484"/>
                    <a:pt x="7176" y="484"/>
                    <a:pt x="7176" y="484"/>
                  </a:cubicBezTo>
                  <a:cubicBezTo>
                    <a:pt x="2553" y="484"/>
                    <a:pt x="2553" y="484"/>
                    <a:pt x="2553" y="484"/>
                  </a:cubicBezTo>
                  <a:cubicBezTo>
                    <a:pt x="2360" y="484"/>
                    <a:pt x="2186" y="407"/>
                    <a:pt x="2069" y="25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42B5E2B7-C4EC-CC44-9E9A-693A6894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400" y="590550"/>
              <a:ext cx="1503363" cy="195263"/>
            </a:xfrm>
            <a:custGeom>
              <a:avLst/>
              <a:gdLst>
                <a:gd name="T0" fmla="*/ 2069 w 4178"/>
                <a:gd name="T1" fmla="*/ 252 h 542"/>
                <a:gd name="T2" fmla="*/ 2069 w 4178"/>
                <a:gd name="T3" fmla="*/ 252 h 542"/>
                <a:gd name="T4" fmla="*/ 1895 w 4178"/>
                <a:gd name="T5" fmla="*/ 0 h 542"/>
                <a:gd name="T6" fmla="*/ 270 w 4178"/>
                <a:gd name="T7" fmla="*/ 0 h 542"/>
                <a:gd name="T8" fmla="*/ 0 w 4178"/>
                <a:gd name="T9" fmla="*/ 271 h 542"/>
                <a:gd name="T10" fmla="*/ 270 w 4178"/>
                <a:gd name="T11" fmla="*/ 541 h 542"/>
                <a:gd name="T12" fmla="*/ 1160 w 4178"/>
                <a:gd name="T13" fmla="*/ 541 h 542"/>
                <a:gd name="T14" fmla="*/ 2302 w 4178"/>
                <a:gd name="T15" fmla="*/ 541 h 542"/>
                <a:gd name="T16" fmla="*/ 4177 w 4178"/>
                <a:gd name="T17" fmla="*/ 541 h 542"/>
                <a:gd name="T18" fmla="*/ 4177 w 4178"/>
                <a:gd name="T19" fmla="*/ 484 h 542"/>
                <a:gd name="T20" fmla="*/ 2552 w 4178"/>
                <a:gd name="T21" fmla="*/ 484 h 542"/>
                <a:gd name="T22" fmla="*/ 2069 w 4178"/>
                <a:gd name="T23" fmla="*/ 25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78" h="542">
                  <a:moveTo>
                    <a:pt x="2069" y="252"/>
                  </a:moveTo>
                  <a:lnTo>
                    <a:pt x="2069" y="252"/>
                  </a:lnTo>
                  <a:cubicBezTo>
                    <a:pt x="1895" y="0"/>
                    <a:pt x="1895" y="0"/>
                    <a:pt x="1895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116" y="0"/>
                    <a:pt x="0" y="117"/>
                    <a:pt x="0" y="271"/>
                  </a:cubicBezTo>
                  <a:cubicBezTo>
                    <a:pt x="0" y="425"/>
                    <a:pt x="116" y="541"/>
                    <a:pt x="270" y="541"/>
                  </a:cubicBezTo>
                  <a:cubicBezTo>
                    <a:pt x="1160" y="541"/>
                    <a:pt x="1160" y="541"/>
                    <a:pt x="1160" y="541"/>
                  </a:cubicBezTo>
                  <a:cubicBezTo>
                    <a:pt x="2302" y="541"/>
                    <a:pt x="2302" y="541"/>
                    <a:pt x="2302" y="541"/>
                  </a:cubicBezTo>
                  <a:cubicBezTo>
                    <a:pt x="4177" y="541"/>
                    <a:pt x="4177" y="541"/>
                    <a:pt x="4177" y="541"/>
                  </a:cubicBezTo>
                  <a:cubicBezTo>
                    <a:pt x="4177" y="484"/>
                    <a:pt x="4177" y="484"/>
                    <a:pt x="4177" y="484"/>
                  </a:cubicBezTo>
                  <a:cubicBezTo>
                    <a:pt x="2552" y="484"/>
                    <a:pt x="2552" y="484"/>
                    <a:pt x="2552" y="484"/>
                  </a:cubicBezTo>
                  <a:cubicBezTo>
                    <a:pt x="2359" y="484"/>
                    <a:pt x="2185" y="406"/>
                    <a:pt x="2069" y="25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79FF15DF-2185-3343-8487-618A9EE2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713" y="1350963"/>
              <a:ext cx="112712" cy="563562"/>
            </a:xfrm>
            <a:custGeom>
              <a:avLst/>
              <a:gdLst>
                <a:gd name="T0" fmla="*/ 310 w 311"/>
                <a:gd name="T1" fmla="*/ 1566 h 1567"/>
                <a:gd name="T2" fmla="*/ 310 w 311"/>
                <a:gd name="T3" fmla="*/ 1566 h 1567"/>
                <a:gd name="T4" fmla="*/ 0 w 311"/>
                <a:gd name="T5" fmla="*/ 1566 h 1567"/>
                <a:gd name="T6" fmla="*/ 0 w 311"/>
                <a:gd name="T7" fmla="*/ 483 h 1567"/>
                <a:gd name="T8" fmla="*/ 213 w 311"/>
                <a:gd name="T9" fmla="*/ 57 h 1567"/>
                <a:gd name="T10" fmla="*/ 310 w 311"/>
                <a:gd name="T11" fmla="*/ 0 h 1567"/>
                <a:gd name="T12" fmla="*/ 310 w 311"/>
                <a:gd name="T13" fmla="*/ 1566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567">
                  <a:moveTo>
                    <a:pt x="310" y="1566"/>
                  </a:moveTo>
                  <a:lnTo>
                    <a:pt x="310" y="1566"/>
                  </a:lnTo>
                  <a:cubicBezTo>
                    <a:pt x="0" y="1566"/>
                    <a:pt x="0" y="1566"/>
                    <a:pt x="0" y="1566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0" y="309"/>
                    <a:pt x="78" y="155"/>
                    <a:pt x="213" y="57"/>
                  </a:cubicBezTo>
                  <a:cubicBezTo>
                    <a:pt x="310" y="0"/>
                    <a:pt x="310" y="0"/>
                    <a:pt x="310" y="0"/>
                  </a:cubicBezTo>
                  <a:lnTo>
                    <a:pt x="310" y="15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" name="Freeform 89">
              <a:extLst>
                <a:ext uri="{FF2B5EF4-FFF2-40B4-BE49-F238E27FC236}">
                  <a16:creationId xmlns:a16="http://schemas.microsoft.com/office/drawing/2014/main" id="{D733AF5A-A068-904D-9A70-64A68C8CE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1914525"/>
              <a:ext cx="2409825" cy="717550"/>
            </a:xfrm>
            <a:custGeom>
              <a:avLst/>
              <a:gdLst>
                <a:gd name="T0" fmla="*/ 1103 w 6694"/>
                <a:gd name="T1" fmla="*/ 1993 h 1994"/>
                <a:gd name="T2" fmla="*/ 0 w 6694"/>
                <a:gd name="T3" fmla="*/ 1993 h 1994"/>
                <a:gd name="T4" fmla="*/ 6383 w 6694"/>
                <a:gd name="T5" fmla="*/ 0 h 1994"/>
                <a:gd name="T6" fmla="*/ 6693 w 6694"/>
                <a:gd name="T7" fmla="*/ 0 h 1994"/>
                <a:gd name="T8" fmla="*/ 1103 w 6694"/>
                <a:gd name="T9" fmla="*/ 1993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4" h="1994">
                  <a:moveTo>
                    <a:pt x="1103" y="1993"/>
                  </a:moveTo>
                  <a:lnTo>
                    <a:pt x="0" y="1993"/>
                  </a:lnTo>
                  <a:lnTo>
                    <a:pt x="6383" y="0"/>
                  </a:lnTo>
                  <a:lnTo>
                    <a:pt x="6693" y="0"/>
                  </a:lnTo>
                  <a:lnTo>
                    <a:pt x="1103" y="1993"/>
                  </a:lnTo>
                </a:path>
              </a:pathLst>
            </a:custGeom>
            <a:solidFill>
              <a:srgbClr val="FFCA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" name="Freeform 90">
              <a:extLst>
                <a:ext uri="{FF2B5EF4-FFF2-40B4-BE49-F238E27FC236}">
                  <a16:creationId xmlns:a16="http://schemas.microsoft.com/office/drawing/2014/main" id="{D9F30005-E138-4041-9586-CDBEE80C7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1914525"/>
              <a:ext cx="2409825" cy="717550"/>
            </a:xfrm>
            <a:custGeom>
              <a:avLst/>
              <a:gdLst>
                <a:gd name="T0" fmla="*/ 1103 w 6694"/>
                <a:gd name="T1" fmla="*/ 1993 h 1994"/>
                <a:gd name="T2" fmla="*/ 0 w 6694"/>
                <a:gd name="T3" fmla="*/ 1993 h 1994"/>
                <a:gd name="T4" fmla="*/ 6383 w 6694"/>
                <a:gd name="T5" fmla="*/ 0 h 1994"/>
                <a:gd name="T6" fmla="*/ 6693 w 6694"/>
                <a:gd name="T7" fmla="*/ 0 h 1994"/>
                <a:gd name="T8" fmla="*/ 1103 w 6694"/>
                <a:gd name="T9" fmla="*/ 1993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4" h="1994">
                  <a:moveTo>
                    <a:pt x="1103" y="1993"/>
                  </a:moveTo>
                  <a:lnTo>
                    <a:pt x="0" y="1993"/>
                  </a:lnTo>
                  <a:lnTo>
                    <a:pt x="6383" y="0"/>
                  </a:lnTo>
                  <a:lnTo>
                    <a:pt x="6693" y="0"/>
                  </a:lnTo>
                  <a:lnTo>
                    <a:pt x="1103" y="1993"/>
                  </a:lnTo>
                </a:path>
              </a:pathLst>
            </a:custGeom>
            <a:solidFill>
              <a:srgbClr val="FFCA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517FFEA4-1F56-5E4F-9D6F-A9B45D842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8" y="1914525"/>
              <a:ext cx="2109787" cy="717550"/>
            </a:xfrm>
            <a:custGeom>
              <a:avLst/>
              <a:gdLst>
                <a:gd name="T0" fmla="*/ 1103 w 5862"/>
                <a:gd name="T1" fmla="*/ 1993 h 1994"/>
                <a:gd name="T2" fmla="*/ 0 w 5862"/>
                <a:gd name="T3" fmla="*/ 1993 h 1994"/>
                <a:gd name="T4" fmla="*/ 5552 w 5862"/>
                <a:gd name="T5" fmla="*/ 0 h 1994"/>
                <a:gd name="T6" fmla="*/ 5861 w 5862"/>
                <a:gd name="T7" fmla="*/ 0 h 1994"/>
                <a:gd name="T8" fmla="*/ 1103 w 5862"/>
                <a:gd name="T9" fmla="*/ 1993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2" h="1994">
                  <a:moveTo>
                    <a:pt x="1103" y="1993"/>
                  </a:moveTo>
                  <a:lnTo>
                    <a:pt x="0" y="1993"/>
                  </a:lnTo>
                  <a:lnTo>
                    <a:pt x="5552" y="0"/>
                  </a:lnTo>
                  <a:lnTo>
                    <a:pt x="5861" y="0"/>
                  </a:lnTo>
                  <a:lnTo>
                    <a:pt x="1103" y="1993"/>
                  </a:lnTo>
                </a:path>
              </a:pathLst>
            </a:custGeom>
            <a:solidFill>
              <a:srgbClr val="AFB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id="{8992629D-AD44-FF49-8D1F-50F9BADDF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8" y="1914525"/>
              <a:ext cx="2109787" cy="717550"/>
            </a:xfrm>
            <a:custGeom>
              <a:avLst/>
              <a:gdLst>
                <a:gd name="T0" fmla="*/ 1103 w 5862"/>
                <a:gd name="T1" fmla="*/ 1993 h 1994"/>
                <a:gd name="T2" fmla="*/ 0 w 5862"/>
                <a:gd name="T3" fmla="*/ 1993 h 1994"/>
                <a:gd name="T4" fmla="*/ 5552 w 5862"/>
                <a:gd name="T5" fmla="*/ 0 h 1994"/>
                <a:gd name="T6" fmla="*/ 5861 w 5862"/>
                <a:gd name="T7" fmla="*/ 0 h 1994"/>
                <a:gd name="T8" fmla="*/ 1103 w 5862"/>
                <a:gd name="T9" fmla="*/ 1993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2" h="1994">
                  <a:moveTo>
                    <a:pt x="1103" y="1993"/>
                  </a:moveTo>
                  <a:lnTo>
                    <a:pt x="0" y="1993"/>
                  </a:lnTo>
                  <a:lnTo>
                    <a:pt x="5552" y="0"/>
                  </a:lnTo>
                  <a:lnTo>
                    <a:pt x="5861" y="0"/>
                  </a:lnTo>
                  <a:lnTo>
                    <a:pt x="1103" y="1993"/>
                  </a:lnTo>
                </a:path>
              </a:pathLst>
            </a:custGeom>
            <a:solidFill>
              <a:srgbClr val="AFB4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EEC18521-5F83-794D-87A6-9C7059B21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463" y="1914525"/>
              <a:ext cx="1803400" cy="717550"/>
            </a:xfrm>
            <a:custGeom>
              <a:avLst/>
              <a:gdLst>
                <a:gd name="T0" fmla="*/ 1103 w 5011"/>
                <a:gd name="T1" fmla="*/ 1993 h 1994"/>
                <a:gd name="T2" fmla="*/ 0 w 5011"/>
                <a:gd name="T3" fmla="*/ 1993 h 1994"/>
                <a:gd name="T4" fmla="*/ 4700 w 5011"/>
                <a:gd name="T5" fmla="*/ 0 h 1994"/>
                <a:gd name="T6" fmla="*/ 5010 w 5011"/>
                <a:gd name="T7" fmla="*/ 0 h 1994"/>
                <a:gd name="T8" fmla="*/ 1103 w 5011"/>
                <a:gd name="T9" fmla="*/ 1993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1" h="1994">
                  <a:moveTo>
                    <a:pt x="1103" y="1993"/>
                  </a:moveTo>
                  <a:lnTo>
                    <a:pt x="0" y="1993"/>
                  </a:lnTo>
                  <a:lnTo>
                    <a:pt x="4700" y="0"/>
                  </a:lnTo>
                  <a:lnTo>
                    <a:pt x="5010" y="0"/>
                  </a:lnTo>
                  <a:lnTo>
                    <a:pt x="1103" y="1993"/>
                  </a:lnTo>
                </a:path>
              </a:pathLst>
            </a:custGeom>
            <a:solidFill>
              <a:srgbClr val="3747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A261F54E-5D95-DC41-B709-BD92BED0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463" y="1914525"/>
              <a:ext cx="1803400" cy="717550"/>
            </a:xfrm>
            <a:custGeom>
              <a:avLst/>
              <a:gdLst>
                <a:gd name="T0" fmla="*/ 1103 w 5011"/>
                <a:gd name="T1" fmla="*/ 1993 h 1994"/>
                <a:gd name="T2" fmla="*/ 0 w 5011"/>
                <a:gd name="T3" fmla="*/ 1993 h 1994"/>
                <a:gd name="T4" fmla="*/ 4700 w 5011"/>
                <a:gd name="T5" fmla="*/ 0 h 1994"/>
                <a:gd name="T6" fmla="*/ 5010 w 5011"/>
                <a:gd name="T7" fmla="*/ 0 h 1994"/>
                <a:gd name="T8" fmla="*/ 1103 w 5011"/>
                <a:gd name="T9" fmla="*/ 1993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1" h="1994">
                  <a:moveTo>
                    <a:pt x="1103" y="1993"/>
                  </a:moveTo>
                  <a:lnTo>
                    <a:pt x="0" y="1993"/>
                  </a:lnTo>
                  <a:lnTo>
                    <a:pt x="4700" y="0"/>
                  </a:lnTo>
                  <a:lnTo>
                    <a:pt x="5010" y="0"/>
                  </a:lnTo>
                  <a:lnTo>
                    <a:pt x="1103" y="1993"/>
                  </a:lnTo>
                </a:path>
              </a:pathLst>
            </a:custGeom>
            <a:solidFill>
              <a:srgbClr val="3747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23FEA070-F611-4F45-BCA1-D5D0201F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1914525"/>
              <a:ext cx="1497012" cy="717550"/>
            </a:xfrm>
            <a:custGeom>
              <a:avLst/>
              <a:gdLst>
                <a:gd name="T0" fmla="*/ 1103 w 4160"/>
                <a:gd name="T1" fmla="*/ 1993 h 1994"/>
                <a:gd name="T2" fmla="*/ 0 w 4160"/>
                <a:gd name="T3" fmla="*/ 1993 h 1994"/>
                <a:gd name="T4" fmla="*/ 3850 w 4160"/>
                <a:gd name="T5" fmla="*/ 0 h 1994"/>
                <a:gd name="T6" fmla="*/ 4159 w 4160"/>
                <a:gd name="T7" fmla="*/ 0 h 1994"/>
                <a:gd name="T8" fmla="*/ 1103 w 4160"/>
                <a:gd name="T9" fmla="*/ 1993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0" h="1994">
                  <a:moveTo>
                    <a:pt x="1103" y="1993"/>
                  </a:moveTo>
                  <a:lnTo>
                    <a:pt x="0" y="1993"/>
                  </a:lnTo>
                  <a:lnTo>
                    <a:pt x="3850" y="0"/>
                  </a:lnTo>
                  <a:lnTo>
                    <a:pt x="4159" y="0"/>
                  </a:lnTo>
                  <a:lnTo>
                    <a:pt x="1103" y="1993"/>
                  </a:lnTo>
                </a:path>
              </a:pathLst>
            </a:custGeom>
            <a:solidFill>
              <a:srgbClr val="E64A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22A4E6E2-63BA-2A45-BAE8-DDD932E5E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1914525"/>
              <a:ext cx="1497012" cy="717550"/>
            </a:xfrm>
            <a:custGeom>
              <a:avLst/>
              <a:gdLst>
                <a:gd name="T0" fmla="*/ 1103 w 4160"/>
                <a:gd name="T1" fmla="*/ 1993 h 1994"/>
                <a:gd name="T2" fmla="*/ 0 w 4160"/>
                <a:gd name="T3" fmla="*/ 1993 h 1994"/>
                <a:gd name="T4" fmla="*/ 3850 w 4160"/>
                <a:gd name="T5" fmla="*/ 0 h 1994"/>
                <a:gd name="T6" fmla="*/ 4159 w 4160"/>
                <a:gd name="T7" fmla="*/ 0 h 1994"/>
                <a:gd name="T8" fmla="*/ 1103 w 4160"/>
                <a:gd name="T9" fmla="*/ 1993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0" h="1994">
                  <a:moveTo>
                    <a:pt x="1103" y="1993"/>
                  </a:moveTo>
                  <a:lnTo>
                    <a:pt x="0" y="1993"/>
                  </a:lnTo>
                  <a:lnTo>
                    <a:pt x="3850" y="0"/>
                  </a:lnTo>
                  <a:lnTo>
                    <a:pt x="4159" y="0"/>
                  </a:lnTo>
                  <a:lnTo>
                    <a:pt x="1103" y="1993"/>
                  </a:lnTo>
                </a:path>
              </a:pathLst>
            </a:custGeom>
            <a:solidFill>
              <a:srgbClr val="E64A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327F2BB5-4867-6542-8468-E8FAE0C9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1914525"/>
              <a:ext cx="1190625" cy="717550"/>
            </a:xfrm>
            <a:custGeom>
              <a:avLst/>
              <a:gdLst>
                <a:gd name="T0" fmla="*/ 1103 w 3309"/>
                <a:gd name="T1" fmla="*/ 1993 h 1994"/>
                <a:gd name="T2" fmla="*/ 0 w 3309"/>
                <a:gd name="T3" fmla="*/ 1993 h 1994"/>
                <a:gd name="T4" fmla="*/ 2998 w 3309"/>
                <a:gd name="T5" fmla="*/ 0 h 1994"/>
                <a:gd name="T6" fmla="*/ 3308 w 3309"/>
                <a:gd name="T7" fmla="*/ 0 h 1994"/>
                <a:gd name="T8" fmla="*/ 1103 w 3309"/>
                <a:gd name="T9" fmla="*/ 1993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9" h="1994">
                  <a:moveTo>
                    <a:pt x="1103" y="1993"/>
                  </a:moveTo>
                  <a:lnTo>
                    <a:pt x="0" y="1993"/>
                  </a:lnTo>
                  <a:lnTo>
                    <a:pt x="2998" y="0"/>
                  </a:lnTo>
                  <a:lnTo>
                    <a:pt x="3308" y="0"/>
                  </a:lnTo>
                  <a:lnTo>
                    <a:pt x="1103" y="1993"/>
                  </a:lnTo>
                </a:path>
              </a:pathLst>
            </a:custGeom>
            <a:solidFill>
              <a:srgbClr val="00ACC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98">
              <a:extLst>
                <a:ext uri="{FF2B5EF4-FFF2-40B4-BE49-F238E27FC236}">
                  <a16:creationId xmlns:a16="http://schemas.microsoft.com/office/drawing/2014/main" id="{0F2CC6C0-4A06-5642-9532-DE311C6DC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1914525"/>
              <a:ext cx="1190625" cy="717550"/>
            </a:xfrm>
            <a:custGeom>
              <a:avLst/>
              <a:gdLst>
                <a:gd name="T0" fmla="*/ 1103 w 3309"/>
                <a:gd name="T1" fmla="*/ 1993 h 1994"/>
                <a:gd name="T2" fmla="*/ 0 w 3309"/>
                <a:gd name="T3" fmla="*/ 1993 h 1994"/>
                <a:gd name="T4" fmla="*/ 2998 w 3309"/>
                <a:gd name="T5" fmla="*/ 0 h 1994"/>
                <a:gd name="T6" fmla="*/ 3308 w 3309"/>
                <a:gd name="T7" fmla="*/ 0 h 1994"/>
                <a:gd name="T8" fmla="*/ 1103 w 3309"/>
                <a:gd name="T9" fmla="*/ 1993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9" h="1994">
                  <a:moveTo>
                    <a:pt x="1103" y="1993"/>
                  </a:moveTo>
                  <a:lnTo>
                    <a:pt x="0" y="1993"/>
                  </a:lnTo>
                  <a:lnTo>
                    <a:pt x="2998" y="0"/>
                  </a:lnTo>
                  <a:lnTo>
                    <a:pt x="3308" y="0"/>
                  </a:lnTo>
                  <a:lnTo>
                    <a:pt x="1103" y="1993"/>
                  </a:lnTo>
                </a:path>
              </a:pathLst>
            </a:custGeom>
            <a:solidFill>
              <a:srgbClr val="00ACC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101">
              <a:extLst>
                <a:ext uri="{FF2B5EF4-FFF2-40B4-BE49-F238E27FC236}">
                  <a16:creationId xmlns:a16="http://schemas.microsoft.com/office/drawing/2014/main" id="{7E66AAD5-67B3-6D4A-823D-AB1F95087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1914525"/>
              <a:ext cx="2409825" cy="717550"/>
            </a:xfrm>
            <a:custGeom>
              <a:avLst/>
              <a:gdLst>
                <a:gd name="T0" fmla="*/ 6693 w 6694"/>
                <a:gd name="T1" fmla="*/ 0 h 1994"/>
                <a:gd name="T2" fmla="*/ 6383 w 6694"/>
                <a:gd name="T3" fmla="*/ 0 h 1994"/>
                <a:gd name="T4" fmla="*/ 0 w 6694"/>
                <a:gd name="T5" fmla="*/ 1993 h 1994"/>
                <a:gd name="T6" fmla="*/ 1103 w 6694"/>
                <a:gd name="T7" fmla="*/ 1993 h 1994"/>
                <a:gd name="T8" fmla="*/ 6693 w 6694"/>
                <a:gd name="T9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4" h="1994">
                  <a:moveTo>
                    <a:pt x="6693" y="0"/>
                  </a:moveTo>
                  <a:lnTo>
                    <a:pt x="6383" y="0"/>
                  </a:lnTo>
                  <a:lnTo>
                    <a:pt x="0" y="1993"/>
                  </a:lnTo>
                  <a:lnTo>
                    <a:pt x="1103" y="1993"/>
                  </a:lnTo>
                  <a:lnTo>
                    <a:pt x="6693" y="0"/>
                  </a:lnTo>
                </a:path>
              </a:pathLst>
            </a:custGeom>
            <a:solidFill>
              <a:srgbClr val="CEAA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3" name="Freeform 102">
              <a:extLst>
                <a:ext uri="{FF2B5EF4-FFF2-40B4-BE49-F238E27FC236}">
                  <a16:creationId xmlns:a16="http://schemas.microsoft.com/office/drawing/2014/main" id="{FDBCE58F-F066-DB4C-8220-AA0BDED84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1914525"/>
              <a:ext cx="2409825" cy="717550"/>
            </a:xfrm>
            <a:custGeom>
              <a:avLst/>
              <a:gdLst>
                <a:gd name="T0" fmla="*/ 6693 w 6694"/>
                <a:gd name="T1" fmla="*/ 0 h 1994"/>
                <a:gd name="T2" fmla="*/ 6383 w 6694"/>
                <a:gd name="T3" fmla="*/ 0 h 1994"/>
                <a:gd name="T4" fmla="*/ 0 w 6694"/>
                <a:gd name="T5" fmla="*/ 1993 h 1994"/>
                <a:gd name="T6" fmla="*/ 1103 w 6694"/>
                <a:gd name="T7" fmla="*/ 1993 h 1994"/>
                <a:gd name="T8" fmla="*/ 6693 w 6694"/>
                <a:gd name="T9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4" h="1994">
                  <a:moveTo>
                    <a:pt x="6693" y="0"/>
                  </a:moveTo>
                  <a:lnTo>
                    <a:pt x="6383" y="0"/>
                  </a:lnTo>
                  <a:lnTo>
                    <a:pt x="0" y="1993"/>
                  </a:lnTo>
                  <a:lnTo>
                    <a:pt x="1103" y="1993"/>
                  </a:lnTo>
                  <a:lnTo>
                    <a:pt x="6693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103">
              <a:extLst>
                <a:ext uri="{FF2B5EF4-FFF2-40B4-BE49-F238E27FC236}">
                  <a16:creationId xmlns:a16="http://schemas.microsoft.com/office/drawing/2014/main" id="{EA77B781-DB64-FD45-9955-B253A469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8" y="1914525"/>
              <a:ext cx="2109787" cy="717550"/>
            </a:xfrm>
            <a:custGeom>
              <a:avLst/>
              <a:gdLst>
                <a:gd name="T0" fmla="*/ 5861 w 5862"/>
                <a:gd name="T1" fmla="*/ 0 h 1994"/>
                <a:gd name="T2" fmla="*/ 5552 w 5862"/>
                <a:gd name="T3" fmla="*/ 0 h 1994"/>
                <a:gd name="T4" fmla="*/ 0 w 5862"/>
                <a:gd name="T5" fmla="*/ 1993 h 1994"/>
                <a:gd name="T6" fmla="*/ 1103 w 5862"/>
                <a:gd name="T7" fmla="*/ 1993 h 1994"/>
                <a:gd name="T8" fmla="*/ 5861 w 5862"/>
                <a:gd name="T9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2" h="1994">
                  <a:moveTo>
                    <a:pt x="5861" y="0"/>
                  </a:moveTo>
                  <a:lnTo>
                    <a:pt x="5552" y="0"/>
                  </a:lnTo>
                  <a:lnTo>
                    <a:pt x="0" y="1993"/>
                  </a:lnTo>
                  <a:lnTo>
                    <a:pt x="1103" y="1993"/>
                  </a:lnTo>
                  <a:lnTo>
                    <a:pt x="5861" y="0"/>
                  </a:lnTo>
                </a:path>
              </a:pathLst>
            </a:custGeom>
            <a:solidFill>
              <a:srgbClr val="8E98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104">
              <a:extLst>
                <a:ext uri="{FF2B5EF4-FFF2-40B4-BE49-F238E27FC236}">
                  <a16:creationId xmlns:a16="http://schemas.microsoft.com/office/drawing/2014/main" id="{10E572C3-52CC-3B42-A5F5-EAFBA1F10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8" y="1914525"/>
              <a:ext cx="2109787" cy="717550"/>
            </a:xfrm>
            <a:custGeom>
              <a:avLst/>
              <a:gdLst>
                <a:gd name="T0" fmla="*/ 5861 w 5862"/>
                <a:gd name="T1" fmla="*/ 0 h 1994"/>
                <a:gd name="T2" fmla="*/ 5552 w 5862"/>
                <a:gd name="T3" fmla="*/ 0 h 1994"/>
                <a:gd name="T4" fmla="*/ 0 w 5862"/>
                <a:gd name="T5" fmla="*/ 1993 h 1994"/>
                <a:gd name="T6" fmla="*/ 1103 w 5862"/>
                <a:gd name="T7" fmla="*/ 1993 h 1994"/>
                <a:gd name="T8" fmla="*/ 5861 w 5862"/>
                <a:gd name="T9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2" h="1994">
                  <a:moveTo>
                    <a:pt x="5861" y="0"/>
                  </a:moveTo>
                  <a:lnTo>
                    <a:pt x="5552" y="0"/>
                  </a:lnTo>
                  <a:lnTo>
                    <a:pt x="0" y="1993"/>
                  </a:lnTo>
                  <a:lnTo>
                    <a:pt x="1103" y="1993"/>
                  </a:lnTo>
                  <a:lnTo>
                    <a:pt x="5861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8" name="Freeform 105">
              <a:extLst>
                <a:ext uri="{FF2B5EF4-FFF2-40B4-BE49-F238E27FC236}">
                  <a16:creationId xmlns:a16="http://schemas.microsoft.com/office/drawing/2014/main" id="{5C98FC0D-9089-4F4E-AB39-A50682C20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463" y="1914525"/>
              <a:ext cx="1803400" cy="717550"/>
            </a:xfrm>
            <a:custGeom>
              <a:avLst/>
              <a:gdLst>
                <a:gd name="T0" fmla="*/ 5010 w 5011"/>
                <a:gd name="T1" fmla="*/ 0 h 1994"/>
                <a:gd name="T2" fmla="*/ 4700 w 5011"/>
                <a:gd name="T3" fmla="*/ 0 h 1994"/>
                <a:gd name="T4" fmla="*/ 0 w 5011"/>
                <a:gd name="T5" fmla="*/ 1993 h 1994"/>
                <a:gd name="T6" fmla="*/ 1103 w 5011"/>
                <a:gd name="T7" fmla="*/ 1993 h 1994"/>
                <a:gd name="T8" fmla="*/ 5010 w 5011"/>
                <a:gd name="T9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1" h="1994">
                  <a:moveTo>
                    <a:pt x="5010" y="0"/>
                  </a:moveTo>
                  <a:lnTo>
                    <a:pt x="4700" y="0"/>
                  </a:lnTo>
                  <a:lnTo>
                    <a:pt x="0" y="1993"/>
                  </a:lnTo>
                  <a:lnTo>
                    <a:pt x="1103" y="1993"/>
                  </a:lnTo>
                  <a:lnTo>
                    <a:pt x="5010" y="0"/>
                  </a:lnTo>
                </a:path>
              </a:pathLst>
            </a:custGeom>
            <a:solidFill>
              <a:srgbClr val="2C3C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106">
              <a:extLst>
                <a:ext uri="{FF2B5EF4-FFF2-40B4-BE49-F238E27FC236}">
                  <a16:creationId xmlns:a16="http://schemas.microsoft.com/office/drawing/2014/main" id="{654CC673-A7FE-7A4B-BA7E-FBD65F95F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463" y="1914525"/>
              <a:ext cx="1803400" cy="717550"/>
            </a:xfrm>
            <a:custGeom>
              <a:avLst/>
              <a:gdLst>
                <a:gd name="T0" fmla="*/ 5010 w 5011"/>
                <a:gd name="T1" fmla="*/ 0 h 1994"/>
                <a:gd name="T2" fmla="*/ 4700 w 5011"/>
                <a:gd name="T3" fmla="*/ 0 h 1994"/>
                <a:gd name="T4" fmla="*/ 0 w 5011"/>
                <a:gd name="T5" fmla="*/ 1993 h 1994"/>
                <a:gd name="T6" fmla="*/ 1103 w 5011"/>
                <a:gd name="T7" fmla="*/ 1993 h 1994"/>
                <a:gd name="T8" fmla="*/ 5010 w 5011"/>
                <a:gd name="T9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1" h="1994">
                  <a:moveTo>
                    <a:pt x="5010" y="0"/>
                  </a:moveTo>
                  <a:lnTo>
                    <a:pt x="4700" y="0"/>
                  </a:lnTo>
                  <a:lnTo>
                    <a:pt x="0" y="1993"/>
                  </a:lnTo>
                  <a:lnTo>
                    <a:pt x="1103" y="1993"/>
                  </a:lnTo>
                  <a:lnTo>
                    <a:pt x="5010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107">
              <a:extLst>
                <a:ext uri="{FF2B5EF4-FFF2-40B4-BE49-F238E27FC236}">
                  <a16:creationId xmlns:a16="http://schemas.microsoft.com/office/drawing/2014/main" id="{07F9A2B1-2CF8-2845-9EC4-2CEC183D8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1914525"/>
              <a:ext cx="1497012" cy="717550"/>
            </a:xfrm>
            <a:custGeom>
              <a:avLst/>
              <a:gdLst>
                <a:gd name="T0" fmla="*/ 4159 w 4160"/>
                <a:gd name="T1" fmla="*/ 0 h 1994"/>
                <a:gd name="T2" fmla="*/ 3850 w 4160"/>
                <a:gd name="T3" fmla="*/ 0 h 1994"/>
                <a:gd name="T4" fmla="*/ 0 w 4160"/>
                <a:gd name="T5" fmla="*/ 1993 h 1994"/>
                <a:gd name="T6" fmla="*/ 1103 w 4160"/>
                <a:gd name="T7" fmla="*/ 1993 h 1994"/>
                <a:gd name="T8" fmla="*/ 4159 w 4160"/>
                <a:gd name="T9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0" h="1994">
                  <a:moveTo>
                    <a:pt x="4159" y="0"/>
                  </a:moveTo>
                  <a:lnTo>
                    <a:pt x="3850" y="0"/>
                  </a:lnTo>
                  <a:lnTo>
                    <a:pt x="0" y="1993"/>
                  </a:lnTo>
                  <a:lnTo>
                    <a:pt x="1103" y="1993"/>
                  </a:lnTo>
                  <a:lnTo>
                    <a:pt x="4159" y="0"/>
                  </a:lnTo>
                </a:path>
              </a:pathLst>
            </a:custGeom>
            <a:solidFill>
              <a:srgbClr val="BA3F1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108">
              <a:extLst>
                <a:ext uri="{FF2B5EF4-FFF2-40B4-BE49-F238E27FC236}">
                  <a16:creationId xmlns:a16="http://schemas.microsoft.com/office/drawing/2014/main" id="{06C4A4B8-10C4-6840-B1E5-46BC2F799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1914525"/>
              <a:ext cx="1497012" cy="717550"/>
            </a:xfrm>
            <a:custGeom>
              <a:avLst/>
              <a:gdLst>
                <a:gd name="T0" fmla="*/ 4159 w 4160"/>
                <a:gd name="T1" fmla="*/ 0 h 1994"/>
                <a:gd name="T2" fmla="*/ 3850 w 4160"/>
                <a:gd name="T3" fmla="*/ 0 h 1994"/>
                <a:gd name="T4" fmla="*/ 0 w 4160"/>
                <a:gd name="T5" fmla="*/ 1993 h 1994"/>
                <a:gd name="T6" fmla="*/ 1103 w 4160"/>
                <a:gd name="T7" fmla="*/ 1993 h 1994"/>
                <a:gd name="T8" fmla="*/ 4159 w 4160"/>
                <a:gd name="T9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0" h="1994">
                  <a:moveTo>
                    <a:pt x="4159" y="0"/>
                  </a:moveTo>
                  <a:lnTo>
                    <a:pt x="3850" y="0"/>
                  </a:lnTo>
                  <a:lnTo>
                    <a:pt x="0" y="1993"/>
                  </a:lnTo>
                  <a:lnTo>
                    <a:pt x="1103" y="1993"/>
                  </a:lnTo>
                  <a:lnTo>
                    <a:pt x="4159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90262B37-BB7A-AD40-9627-A12423AFC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1914525"/>
              <a:ext cx="1190625" cy="717550"/>
            </a:xfrm>
            <a:custGeom>
              <a:avLst/>
              <a:gdLst>
                <a:gd name="T0" fmla="*/ 3308 w 3309"/>
                <a:gd name="T1" fmla="*/ 0 h 1994"/>
                <a:gd name="T2" fmla="*/ 2998 w 3309"/>
                <a:gd name="T3" fmla="*/ 0 h 1994"/>
                <a:gd name="T4" fmla="*/ 0 w 3309"/>
                <a:gd name="T5" fmla="*/ 1993 h 1994"/>
                <a:gd name="T6" fmla="*/ 1103 w 3309"/>
                <a:gd name="T7" fmla="*/ 1993 h 1994"/>
                <a:gd name="T8" fmla="*/ 3308 w 3309"/>
                <a:gd name="T9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9" h="1994">
                  <a:moveTo>
                    <a:pt x="3308" y="0"/>
                  </a:moveTo>
                  <a:lnTo>
                    <a:pt x="2998" y="0"/>
                  </a:lnTo>
                  <a:lnTo>
                    <a:pt x="0" y="1993"/>
                  </a:lnTo>
                  <a:lnTo>
                    <a:pt x="1103" y="1993"/>
                  </a:lnTo>
                  <a:lnTo>
                    <a:pt x="3308" y="0"/>
                  </a:lnTo>
                </a:path>
              </a:pathLst>
            </a:custGeom>
            <a:solidFill>
              <a:srgbClr val="0091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110">
              <a:extLst>
                <a:ext uri="{FF2B5EF4-FFF2-40B4-BE49-F238E27FC236}">
                  <a16:creationId xmlns:a16="http://schemas.microsoft.com/office/drawing/2014/main" id="{21BEAE22-E54A-164E-B905-7AE9DBBD9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1914525"/>
              <a:ext cx="1190625" cy="717550"/>
            </a:xfrm>
            <a:custGeom>
              <a:avLst/>
              <a:gdLst>
                <a:gd name="T0" fmla="*/ 3308 w 3309"/>
                <a:gd name="T1" fmla="*/ 0 h 1994"/>
                <a:gd name="T2" fmla="*/ 2998 w 3309"/>
                <a:gd name="T3" fmla="*/ 0 h 1994"/>
                <a:gd name="T4" fmla="*/ 0 w 3309"/>
                <a:gd name="T5" fmla="*/ 1993 h 1994"/>
                <a:gd name="T6" fmla="*/ 1103 w 3309"/>
                <a:gd name="T7" fmla="*/ 1993 h 1994"/>
                <a:gd name="T8" fmla="*/ 3308 w 3309"/>
                <a:gd name="T9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9" h="1994">
                  <a:moveTo>
                    <a:pt x="3308" y="0"/>
                  </a:moveTo>
                  <a:lnTo>
                    <a:pt x="2998" y="0"/>
                  </a:lnTo>
                  <a:lnTo>
                    <a:pt x="0" y="1993"/>
                  </a:lnTo>
                  <a:lnTo>
                    <a:pt x="1103" y="1993"/>
                  </a:lnTo>
                  <a:lnTo>
                    <a:pt x="3308" y="0"/>
                  </a:lnTo>
                </a:path>
              </a:pathLst>
            </a:cu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113">
              <a:extLst>
                <a:ext uri="{FF2B5EF4-FFF2-40B4-BE49-F238E27FC236}">
                  <a16:creationId xmlns:a16="http://schemas.microsoft.com/office/drawing/2014/main" id="{0F33C380-9EDA-F04D-9E73-FAC3FB4E6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1085850"/>
              <a:ext cx="111125" cy="828675"/>
            </a:xfrm>
            <a:custGeom>
              <a:avLst/>
              <a:gdLst>
                <a:gd name="T0" fmla="*/ 309 w 310"/>
                <a:gd name="T1" fmla="*/ 2302 h 2303"/>
                <a:gd name="T2" fmla="*/ 309 w 310"/>
                <a:gd name="T3" fmla="*/ 2302 h 2303"/>
                <a:gd name="T4" fmla="*/ 0 w 310"/>
                <a:gd name="T5" fmla="*/ 2302 h 2303"/>
                <a:gd name="T6" fmla="*/ 0 w 310"/>
                <a:gd name="T7" fmla="*/ 484 h 2303"/>
                <a:gd name="T8" fmla="*/ 212 w 310"/>
                <a:gd name="T9" fmla="*/ 78 h 2303"/>
                <a:gd name="T10" fmla="*/ 309 w 310"/>
                <a:gd name="T11" fmla="*/ 0 h 2303"/>
                <a:gd name="T12" fmla="*/ 309 w 310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303">
                  <a:moveTo>
                    <a:pt x="309" y="2302"/>
                  </a:moveTo>
                  <a:lnTo>
                    <a:pt x="309" y="2302"/>
                  </a:lnTo>
                  <a:cubicBezTo>
                    <a:pt x="0" y="2302"/>
                    <a:pt x="0" y="2302"/>
                    <a:pt x="0" y="2302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0" y="329"/>
                    <a:pt x="78" y="174"/>
                    <a:pt x="212" y="78"/>
                  </a:cubicBezTo>
                  <a:cubicBezTo>
                    <a:pt x="309" y="0"/>
                    <a:pt x="309" y="0"/>
                    <a:pt x="309" y="0"/>
                  </a:cubicBezTo>
                  <a:lnTo>
                    <a:pt x="309" y="23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114">
              <a:extLst>
                <a:ext uri="{FF2B5EF4-FFF2-40B4-BE49-F238E27FC236}">
                  <a16:creationId xmlns:a16="http://schemas.microsoft.com/office/drawing/2014/main" id="{B6B9DB76-D98C-4749-8358-A6578F6F4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738" y="884238"/>
              <a:ext cx="112712" cy="1030287"/>
            </a:xfrm>
            <a:custGeom>
              <a:avLst/>
              <a:gdLst>
                <a:gd name="T0" fmla="*/ 310 w 311"/>
                <a:gd name="T1" fmla="*/ 2862 h 2863"/>
                <a:gd name="T2" fmla="*/ 310 w 311"/>
                <a:gd name="T3" fmla="*/ 2862 h 2863"/>
                <a:gd name="T4" fmla="*/ 0 w 311"/>
                <a:gd name="T5" fmla="*/ 2862 h 2863"/>
                <a:gd name="T6" fmla="*/ 0 w 311"/>
                <a:gd name="T7" fmla="*/ 483 h 2863"/>
                <a:gd name="T8" fmla="*/ 213 w 311"/>
                <a:gd name="T9" fmla="*/ 58 h 2863"/>
                <a:gd name="T10" fmla="*/ 310 w 311"/>
                <a:gd name="T11" fmla="*/ 0 h 2863"/>
                <a:gd name="T12" fmla="*/ 310 w 311"/>
                <a:gd name="T13" fmla="*/ 2862 h 2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2863">
                  <a:moveTo>
                    <a:pt x="310" y="2862"/>
                  </a:moveTo>
                  <a:lnTo>
                    <a:pt x="310" y="2862"/>
                  </a:lnTo>
                  <a:cubicBezTo>
                    <a:pt x="0" y="2862"/>
                    <a:pt x="0" y="2862"/>
                    <a:pt x="0" y="2862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0" y="309"/>
                    <a:pt x="77" y="155"/>
                    <a:pt x="213" y="58"/>
                  </a:cubicBezTo>
                  <a:cubicBezTo>
                    <a:pt x="310" y="0"/>
                    <a:pt x="310" y="0"/>
                    <a:pt x="310" y="0"/>
                  </a:cubicBezTo>
                  <a:lnTo>
                    <a:pt x="310" y="286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ADD5A4B-2B2E-6546-81FE-83661ADCF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075" y="995363"/>
              <a:ext cx="111125" cy="919162"/>
            </a:xfrm>
            <a:custGeom>
              <a:avLst/>
              <a:gdLst>
                <a:gd name="T0" fmla="*/ 309 w 310"/>
                <a:gd name="T1" fmla="*/ 2553 h 2554"/>
                <a:gd name="T2" fmla="*/ 309 w 310"/>
                <a:gd name="T3" fmla="*/ 2553 h 2554"/>
                <a:gd name="T4" fmla="*/ 0 w 310"/>
                <a:gd name="T5" fmla="*/ 2553 h 2554"/>
                <a:gd name="T6" fmla="*/ 0 w 310"/>
                <a:gd name="T7" fmla="*/ 484 h 2554"/>
                <a:gd name="T8" fmla="*/ 212 w 310"/>
                <a:gd name="T9" fmla="*/ 77 h 2554"/>
                <a:gd name="T10" fmla="*/ 309 w 310"/>
                <a:gd name="T11" fmla="*/ 0 h 2554"/>
                <a:gd name="T12" fmla="*/ 309 w 310"/>
                <a:gd name="T13" fmla="*/ 255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554">
                  <a:moveTo>
                    <a:pt x="309" y="2553"/>
                  </a:moveTo>
                  <a:lnTo>
                    <a:pt x="309" y="2553"/>
                  </a:lnTo>
                  <a:cubicBezTo>
                    <a:pt x="0" y="2553"/>
                    <a:pt x="0" y="2553"/>
                    <a:pt x="0" y="2553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0" y="329"/>
                    <a:pt x="77" y="174"/>
                    <a:pt x="212" y="77"/>
                  </a:cubicBezTo>
                  <a:cubicBezTo>
                    <a:pt x="309" y="0"/>
                    <a:pt x="309" y="0"/>
                    <a:pt x="309" y="0"/>
                  </a:cubicBezTo>
                  <a:lnTo>
                    <a:pt x="309" y="25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116">
              <a:extLst>
                <a:ext uri="{FF2B5EF4-FFF2-40B4-BE49-F238E27FC236}">
                  <a16:creationId xmlns:a16="http://schemas.microsoft.com/office/drawing/2014/main" id="{16D626B8-0304-0E4E-9CF2-A46785FA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413" y="654050"/>
              <a:ext cx="112712" cy="1260475"/>
            </a:xfrm>
            <a:custGeom>
              <a:avLst/>
              <a:gdLst>
                <a:gd name="T0" fmla="*/ 310 w 311"/>
                <a:gd name="T1" fmla="*/ 3500 h 3501"/>
                <a:gd name="T2" fmla="*/ 310 w 311"/>
                <a:gd name="T3" fmla="*/ 3500 h 3501"/>
                <a:gd name="T4" fmla="*/ 0 w 311"/>
                <a:gd name="T5" fmla="*/ 3500 h 3501"/>
                <a:gd name="T6" fmla="*/ 0 w 311"/>
                <a:gd name="T7" fmla="*/ 483 h 3501"/>
                <a:gd name="T8" fmla="*/ 233 w 311"/>
                <a:gd name="T9" fmla="*/ 77 h 3501"/>
                <a:gd name="T10" fmla="*/ 310 w 311"/>
                <a:gd name="T11" fmla="*/ 0 h 3501"/>
                <a:gd name="T12" fmla="*/ 310 w 311"/>
                <a:gd name="T13" fmla="*/ 350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3501">
                  <a:moveTo>
                    <a:pt x="310" y="3500"/>
                  </a:moveTo>
                  <a:lnTo>
                    <a:pt x="310" y="3500"/>
                  </a:lnTo>
                  <a:cubicBezTo>
                    <a:pt x="0" y="3500"/>
                    <a:pt x="0" y="3500"/>
                    <a:pt x="0" y="3500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0" y="309"/>
                    <a:pt x="97" y="154"/>
                    <a:pt x="233" y="77"/>
                  </a:cubicBezTo>
                  <a:cubicBezTo>
                    <a:pt x="310" y="0"/>
                    <a:pt x="310" y="0"/>
                    <a:pt x="310" y="0"/>
                  </a:cubicBezTo>
                  <a:lnTo>
                    <a:pt x="310" y="350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10CB8431-24AF-A946-B131-0BA3E9B4B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2632075"/>
              <a:ext cx="396875" cy="303164"/>
            </a:xfrm>
            <a:custGeom>
              <a:avLst/>
              <a:gdLst>
                <a:gd name="T0" fmla="*/ 0 w 1104"/>
                <a:gd name="T1" fmla="*/ 0 h 1858"/>
                <a:gd name="T2" fmla="*/ 1103 w 1104"/>
                <a:gd name="T3" fmla="*/ 0 h 1858"/>
                <a:gd name="T4" fmla="*/ 1103 w 1104"/>
                <a:gd name="T5" fmla="*/ 1857 h 1858"/>
                <a:gd name="T6" fmla="*/ 0 w 1104"/>
                <a:gd name="T7" fmla="*/ 1857 h 1858"/>
                <a:gd name="T8" fmla="*/ 0 w 1104"/>
                <a:gd name="T9" fmla="*/ 0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858">
                  <a:moveTo>
                    <a:pt x="0" y="0"/>
                  </a:moveTo>
                  <a:lnTo>
                    <a:pt x="1103" y="0"/>
                  </a:lnTo>
                  <a:lnTo>
                    <a:pt x="1103" y="1857"/>
                  </a:lnTo>
                  <a:lnTo>
                    <a:pt x="0" y="1857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F788C4AA-1F18-5F4D-8E4A-1AC59907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8" y="2632075"/>
              <a:ext cx="396875" cy="303164"/>
            </a:xfrm>
            <a:custGeom>
              <a:avLst/>
              <a:gdLst>
                <a:gd name="T0" fmla="*/ 0 w 1104"/>
                <a:gd name="T1" fmla="*/ 0 h 1858"/>
                <a:gd name="T2" fmla="*/ 1103 w 1104"/>
                <a:gd name="T3" fmla="*/ 0 h 1858"/>
                <a:gd name="T4" fmla="*/ 1103 w 1104"/>
                <a:gd name="T5" fmla="*/ 1857 h 1858"/>
                <a:gd name="T6" fmla="*/ 0 w 1104"/>
                <a:gd name="T7" fmla="*/ 1857 h 1858"/>
                <a:gd name="T8" fmla="*/ 0 w 1104"/>
                <a:gd name="T9" fmla="*/ 0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858">
                  <a:moveTo>
                    <a:pt x="0" y="0"/>
                  </a:moveTo>
                  <a:lnTo>
                    <a:pt x="1103" y="0"/>
                  </a:lnTo>
                  <a:lnTo>
                    <a:pt x="1103" y="1857"/>
                  </a:lnTo>
                  <a:lnTo>
                    <a:pt x="0" y="1857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51DED238-9F4F-8E49-BF31-76AC0420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463" y="2632075"/>
              <a:ext cx="396875" cy="303164"/>
            </a:xfrm>
            <a:custGeom>
              <a:avLst/>
              <a:gdLst>
                <a:gd name="T0" fmla="*/ 0 w 1104"/>
                <a:gd name="T1" fmla="*/ 0 h 1858"/>
                <a:gd name="T2" fmla="*/ 1103 w 1104"/>
                <a:gd name="T3" fmla="*/ 0 h 1858"/>
                <a:gd name="T4" fmla="*/ 1103 w 1104"/>
                <a:gd name="T5" fmla="*/ 1857 h 1858"/>
                <a:gd name="T6" fmla="*/ 0 w 1104"/>
                <a:gd name="T7" fmla="*/ 1857 h 1858"/>
                <a:gd name="T8" fmla="*/ 0 w 1104"/>
                <a:gd name="T9" fmla="*/ 0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858">
                  <a:moveTo>
                    <a:pt x="0" y="0"/>
                  </a:moveTo>
                  <a:lnTo>
                    <a:pt x="1103" y="0"/>
                  </a:lnTo>
                  <a:lnTo>
                    <a:pt x="1103" y="1857"/>
                  </a:lnTo>
                  <a:lnTo>
                    <a:pt x="0" y="1857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45238986-B42D-6347-831C-1F2AAEBFE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2632075"/>
              <a:ext cx="396875" cy="303164"/>
            </a:xfrm>
            <a:custGeom>
              <a:avLst/>
              <a:gdLst>
                <a:gd name="T0" fmla="*/ 0 w 1104"/>
                <a:gd name="T1" fmla="*/ 0 h 1858"/>
                <a:gd name="T2" fmla="*/ 1103 w 1104"/>
                <a:gd name="T3" fmla="*/ 0 h 1858"/>
                <a:gd name="T4" fmla="*/ 1103 w 1104"/>
                <a:gd name="T5" fmla="*/ 1857 h 1858"/>
                <a:gd name="T6" fmla="*/ 0 w 1104"/>
                <a:gd name="T7" fmla="*/ 1857 h 1858"/>
                <a:gd name="T8" fmla="*/ 0 w 1104"/>
                <a:gd name="T9" fmla="*/ 0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858">
                  <a:moveTo>
                    <a:pt x="0" y="0"/>
                  </a:moveTo>
                  <a:lnTo>
                    <a:pt x="1103" y="0"/>
                  </a:lnTo>
                  <a:lnTo>
                    <a:pt x="1103" y="1857"/>
                  </a:lnTo>
                  <a:lnTo>
                    <a:pt x="0" y="185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122">
              <a:extLst>
                <a:ext uri="{FF2B5EF4-FFF2-40B4-BE49-F238E27FC236}">
                  <a16:creationId xmlns:a16="http://schemas.microsoft.com/office/drawing/2014/main" id="{0B720D98-BB95-1E41-8C02-77B0033AC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2632075"/>
              <a:ext cx="396875" cy="303164"/>
            </a:xfrm>
            <a:custGeom>
              <a:avLst/>
              <a:gdLst>
                <a:gd name="T0" fmla="*/ 0 w 1104"/>
                <a:gd name="T1" fmla="*/ 0 h 1858"/>
                <a:gd name="T2" fmla="*/ 1103 w 1104"/>
                <a:gd name="T3" fmla="*/ 0 h 1858"/>
                <a:gd name="T4" fmla="*/ 1103 w 1104"/>
                <a:gd name="T5" fmla="*/ 1857 h 1858"/>
                <a:gd name="T6" fmla="*/ 0 w 1104"/>
                <a:gd name="T7" fmla="*/ 1857 h 1858"/>
                <a:gd name="T8" fmla="*/ 0 w 1104"/>
                <a:gd name="T9" fmla="*/ 0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858">
                  <a:moveTo>
                    <a:pt x="0" y="0"/>
                  </a:moveTo>
                  <a:lnTo>
                    <a:pt x="1103" y="0"/>
                  </a:lnTo>
                  <a:lnTo>
                    <a:pt x="1103" y="1857"/>
                  </a:lnTo>
                  <a:lnTo>
                    <a:pt x="0" y="1857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7A1DDA60-8F1D-A54F-8827-5FDA93FE477B}"/>
              </a:ext>
            </a:extLst>
          </p:cNvPr>
          <p:cNvSpPr/>
          <p:nvPr/>
        </p:nvSpPr>
        <p:spPr>
          <a:xfrm>
            <a:off x="12450653" y="8522039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E3F5E6-BBB3-A348-B235-587054FEE5CF}"/>
              </a:ext>
            </a:extLst>
          </p:cNvPr>
          <p:cNvSpPr/>
          <p:nvPr/>
        </p:nvSpPr>
        <p:spPr>
          <a:xfrm>
            <a:off x="5574379" y="750925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2016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9787F7-5A3E-4642-899E-842CCCE446F4}"/>
              </a:ext>
            </a:extLst>
          </p:cNvPr>
          <p:cNvSpPr/>
          <p:nvPr/>
        </p:nvSpPr>
        <p:spPr>
          <a:xfrm>
            <a:off x="10987069" y="650949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CCB754-15E2-5640-8085-A039DD697DA0}"/>
              </a:ext>
            </a:extLst>
          </p:cNvPr>
          <p:cNvSpPr/>
          <p:nvPr/>
        </p:nvSpPr>
        <p:spPr>
          <a:xfrm>
            <a:off x="8368586" y="5497156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E0CB27-AC9C-BB43-9B4D-E002E04211A0}"/>
              </a:ext>
            </a:extLst>
          </p:cNvPr>
          <p:cNvSpPr/>
          <p:nvPr/>
        </p:nvSpPr>
        <p:spPr>
          <a:xfrm>
            <a:off x="14555460" y="447997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8D1119-5DB5-C541-9C46-7CEE25F2847F}"/>
              </a:ext>
            </a:extLst>
          </p:cNvPr>
          <p:cNvSpPr txBox="1"/>
          <p:nvPr/>
        </p:nvSpPr>
        <p:spPr>
          <a:xfrm>
            <a:off x="10245716" y="4184003"/>
            <a:ext cx="3456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3E20F82-649E-0641-9391-6464A5EDC08A}"/>
              </a:ext>
            </a:extLst>
          </p:cNvPr>
          <p:cNvSpPr txBox="1"/>
          <p:nvPr/>
        </p:nvSpPr>
        <p:spPr>
          <a:xfrm>
            <a:off x="4157152" y="5276822"/>
            <a:ext cx="3456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040525-E5C6-C547-A6A2-BB8AA9802B7A}"/>
              </a:ext>
            </a:extLst>
          </p:cNvPr>
          <p:cNvSpPr txBox="1"/>
          <p:nvPr/>
        </p:nvSpPr>
        <p:spPr>
          <a:xfrm>
            <a:off x="6721928" y="6280433"/>
            <a:ext cx="3456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859389-C8E3-5B4A-9CA1-234BAC548164}"/>
              </a:ext>
            </a:extLst>
          </p:cNvPr>
          <p:cNvSpPr txBox="1"/>
          <p:nvPr/>
        </p:nvSpPr>
        <p:spPr>
          <a:xfrm>
            <a:off x="8172198" y="8243051"/>
            <a:ext cx="3456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11D8E3-AADF-A048-8CAD-0362884DC9D9}"/>
              </a:ext>
            </a:extLst>
          </p:cNvPr>
          <p:cNvSpPr txBox="1"/>
          <p:nvPr/>
        </p:nvSpPr>
        <p:spPr>
          <a:xfrm>
            <a:off x="1302439" y="7284043"/>
            <a:ext cx="3456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E7076C-85A3-5A44-AAB2-3080D4BF840E}"/>
              </a:ext>
            </a:extLst>
          </p:cNvPr>
          <p:cNvGrpSpPr/>
          <p:nvPr/>
        </p:nvGrpSpPr>
        <p:grpSpPr>
          <a:xfrm>
            <a:off x="2871093" y="4572001"/>
            <a:ext cx="18654244" cy="7718097"/>
            <a:chOff x="5173599" y="7033710"/>
            <a:chExt cx="14030452" cy="5805027"/>
          </a:xfrm>
        </p:grpSpPr>
        <p:sp>
          <p:nvSpPr>
            <p:cNvPr id="50" name="Freeform 1">
              <a:extLst>
                <a:ext uri="{FF2B5EF4-FFF2-40B4-BE49-F238E27FC236}">
                  <a16:creationId xmlns:a16="http://schemas.microsoft.com/office/drawing/2014/main" id="{4672D8FE-9851-D64D-8C61-D92EEC948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599" y="8260311"/>
              <a:ext cx="13873028" cy="4099592"/>
            </a:xfrm>
            <a:custGeom>
              <a:avLst/>
              <a:gdLst>
                <a:gd name="T0" fmla="*/ 6523 w 9326"/>
                <a:gd name="T1" fmla="*/ 0 h 2757"/>
                <a:gd name="T2" fmla="*/ 7105 w 9326"/>
                <a:gd name="T3" fmla="*/ 61 h 2757"/>
                <a:gd name="T4" fmla="*/ 7503 w 9326"/>
                <a:gd name="T5" fmla="*/ 245 h 2757"/>
                <a:gd name="T6" fmla="*/ 7426 w 9326"/>
                <a:gd name="T7" fmla="*/ 444 h 2757"/>
                <a:gd name="T8" fmla="*/ 6875 w 9326"/>
                <a:gd name="T9" fmla="*/ 536 h 2757"/>
                <a:gd name="T10" fmla="*/ 2220 w 9326"/>
                <a:gd name="T11" fmla="*/ 551 h 2757"/>
                <a:gd name="T12" fmla="*/ 1991 w 9326"/>
                <a:gd name="T13" fmla="*/ 628 h 2757"/>
                <a:gd name="T14" fmla="*/ 1914 w 9326"/>
                <a:gd name="T15" fmla="*/ 719 h 2757"/>
                <a:gd name="T16" fmla="*/ 2052 w 9326"/>
                <a:gd name="T17" fmla="*/ 797 h 2757"/>
                <a:gd name="T18" fmla="*/ 7044 w 9326"/>
                <a:gd name="T19" fmla="*/ 812 h 2757"/>
                <a:gd name="T20" fmla="*/ 7825 w 9326"/>
                <a:gd name="T21" fmla="*/ 934 h 2757"/>
                <a:gd name="T22" fmla="*/ 8391 w 9326"/>
                <a:gd name="T23" fmla="*/ 1225 h 2757"/>
                <a:gd name="T24" fmla="*/ 8376 w 9326"/>
                <a:gd name="T25" fmla="*/ 1593 h 2757"/>
                <a:gd name="T26" fmla="*/ 7656 w 9326"/>
                <a:gd name="T27" fmla="*/ 1761 h 2757"/>
                <a:gd name="T28" fmla="*/ 1378 w 9326"/>
                <a:gd name="T29" fmla="*/ 1776 h 2757"/>
                <a:gd name="T30" fmla="*/ 1041 w 9326"/>
                <a:gd name="T31" fmla="*/ 1899 h 2757"/>
                <a:gd name="T32" fmla="*/ 903 w 9326"/>
                <a:gd name="T33" fmla="*/ 2098 h 2757"/>
                <a:gd name="T34" fmla="*/ 1072 w 9326"/>
                <a:gd name="T35" fmla="*/ 2236 h 2757"/>
                <a:gd name="T36" fmla="*/ 8912 w 9326"/>
                <a:gd name="T37" fmla="*/ 2266 h 2757"/>
                <a:gd name="T38" fmla="*/ 934 w 9326"/>
                <a:gd name="T39" fmla="*/ 2756 h 2757"/>
                <a:gd name="T40" fmla="*/ 107 w 9326"/>
                <a:gd name="T41" fmla="*/ 2511 h 2757"/>
                <a:gd name="T42" fmla="*/ 153 w 9326"/>
                <a:gd name="T43" fmla="*/ 1990 h 2757"/>
                <a:gd name="T44" fmla="*/ 873 w 9326"/>
                <a:gd name="T45" fmla="*/ 1577 h 2757"/>
                <a:gd name="T46" fmla="*/ 1791 w 9326"/>
                <a:gd name="T47" fmla="*/ 1424 h 2757"/>
                <a:gd name="T48" fmla="*/ 7595 w 9326"/>
                <a:gd name="T49" fmla="*/ 1409 h 2757"/>
                <a:gd name="T50" fmla="*/ 7763 w 9326"/>
                <a:gd name="T51" fmla="*/ 1302 h 2757"/>
                <a:gd name="T52" fmla="*/ 7656 w 9326"/>
                <a:gd name="T53" fmla="*/ 1164 h 2757"/>
                <a:gd name="T54" fmla="*/ 7365 w 9326"/>
                <a:gd name="T55" fmla="*/ 1072 h 2757"/>
                <a:gd name="T56" fmla="*/ 2036 w 9326"/>
                <a:gd name="T57" fmla="*/ 1057 h 2757"/>
                <a:gd name="T58" fmla="*/ 1409 w 9326"/>
                <a:gd name="T59" fmla="*/ 934 h 2757"/>
                <a:gd name="T60" fmla="*/ 1348 w 9326"/>
                <a:gd name="T61" fmla="*/ 674 h 2757"/>
                <a:gd name="T62" fmla="*/ 1822 w 9326"/>
                <a:gd name="T63" fmla="*/ 444 h 2757"/>
                <a:gd name="T64" fmla="*/ 2496 w 9326"/>
                <a:gd name="T65" fmla="*/ 352 h 2757"/>
                <a:gd name="T66" fmla="*/ 6875 w 9326"/>
                <a:gd name="T67" fmla="*/ 352 h 2757"/>
                <a:gd name="T68" fmla="*/ 6998 w 9326"/>
                <a:gd name="T69" fmla="*/ 291 h 2757"/>
                <a:gd name="T70" fmla="*/ 6936 w 9326"/>
                <a:gd name="T71" fmla="*/ 199 h 2757"/>
                <a:gd name="T72" fmla="*/ 6737 w 9326"/>
                <a:gd name="T73" fmla="*/ 153 h 2757"/>
                <a:gd name="T74" fmla="*/ 2082 w 9326"/>
                <a:gd name="T75" fmla="*/ 138 h 2757"/>
                <a:gd name="T76" fmla="*/ 6523 w 9326"/>
                <a:gd name="T77" fmla="*/ 0 h 2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326" h="2757">
                  <a:moveTo>
                    <a:pt x="6523" y="0"/>
                  </a:moveTo>
                  <a:lnTo>
                    <a:pt x="6523" y="0"/>
                  </a:lnTo>
                  <a:cubicBezTo>
                    <a:pt x="6630" y="0"/>
                    <a:pt x="6722" y="0"/>
                    <a:pt x="6829" y="16"/>
                  </a:cubicBezTo>
                  <a:cubicBezTo>
                    <a:pt x="6921" y="31"/>
                    <a:pt x="7028" y="46"/>
                    <a:pt x="7105" y="61"/>
                  </a:cubicBezTo>
                  <a:cubicBezTo>
                    <a:pt x="7197" y="92"/>
                    <a:pt x="7274" y="107"/>
                    <a:pt x="7350" y="138"/>
                  </a:cubicBezTo>
                  <a:cubicBezTo>
                    <a:pt x="7411" y="168"/>
                    <a:pt x="7472" y="215"/>
                    <a:pt x="7503" y="245"/>
                  </a:cubicBezTo>
                  <a:cubicBezTo>
                    <a:pt x="7534" y="291"/>
                    <a:pt x="7549" y="322"/>
                    <a:pt x="7534" y="352"/>
                  </a:cubicBezTo>
                  <a:cubicBezTo>
                    <a:pt x="7519" y="383"/>
                    <a:pt x="7487" y="428"/>
                    <a:pt x="7426" y="444"/>
                  </a:cubicBezTo>
                  <a:cubicBezTo>
                    <a:pt x="7380" y="475"/>
                    <a:pt x="7304" y="506"/>
                    <a:pt x="7197" y="521"/>
                  </a:cubicBezTo>
                  <a:cubicBezTo>
                    <a:pt x="7105" y="536"/>
                    <a:pt x="6998" y="536"/>
                    <a:pt x="6875" y="536"/>
                  </a:cubicBezTo>
                  <a:cubicBezTo>
                    <a:pt x="2374" y="536"/>
                    <a:pt x="2374" y="536"/>
                    <a:pt x="2374" y="536"/>
                  </a:cubicBezTo>
                  <a:cubicBezTo>
                    <a:pt x="2312" y="536"/>
                    <a:pt x="2266" y="551"/>
                    <a:pt x="2220" y="551"/>
                  </a:cubicBezTo>
                  <a:cubicBezTo>
                    <a:pt x="2174" y="567"/>
                    <a:pt x="2129" y="567"/>
                    <a:pt x="2098" y="582"/>
                  </a:cubicBezTo>
                  <a:cubicBezTo>
                    <a:pt x="2052" y="597"/>
                    <a:pt x="2021" y="613"/>
                    <a:pt x="1991" y="628"/>
                  </a:cubicBezTo>
                  <a:cubicBezTo>
                    <a:pt x="1960" y="643"/>
                    <a:pt x="1945" y="658"/>
                    <a:pt x="1929" y="674"/>
                  </a:cubicBezTo>
                  <a:cubicBezTo>
                    <a:pt x="1914" y="689"/>
                    <a:pt x="1914" y="704"/>
                    <a:pt x="1914" y="719"/>
                  </a:cubicBezTo>
                  <a:cubicBezTo>
                    <a:pt x="1914" y="751"/>
                    <a:pt x="1929" y="751"/>
                    <a:pt x="1960" y="766"/>
                  </a:cubicBezTo>
                  <a:cubicBezTo>
                    <a:pt x="1975" y="781"/>
                    <a:pt x="2021" y="797"/>
                    <a:pt x="2052" y="797"/>
                  </a:cubicBezTo>
                  <a:cubicBezTo>
                    <a:pt x="2098" y="812"/>
                    <a:pt x="2144" y="812"/>
                    <a:pt x="2190" y="812"/>
                  </a:cubicBezTo>
                  <a:cubicBezTo>
                    <a:pt x="7044" y="812"/>
                    <a:pt x="7044" y="812"/>
                    <a:pt x="7044" y="812"/>
                  </a:cubicBezTo>
                  <a:cubicBezTo>
                    <a:pt x="7181" y="812"/>
                    <a:pt x="7319" y="827"/>
                    <a:pt x="7442" y="842"/>
                  </a:cubicBezTo>
                  <a:cubicBezTo>
                    <a:pt x="7580" y="858"/>
                    <a:pt x="7702" y="888"/>
                    <a:pt x="7825" y="934"/>
                  </a:cubicBezTo>
                  <a:cubicBezTo>
                    <a:pt x="7947" y="964"/>
                    <a:pt x="8055" y="1011"/>
                    <a:pt x="8161" y="1057"/>
                  </a:cubicBezTo>
                  <a:cubicBezTo>
                    <a:pt x="8253" y="1118"/>
                    <a:pt x="8330" y="1164"/>
                    <a:pt x="8391" y="1225"/>
                  </a:cubicBezTo>
                  <a:cubicBezTo>
                    <a:pt x="8452" y="1302"/>
                    <a:pt x="8483" y="1363"/>
                    <a:pt x="8483" y="1424"/>
                  </a:cubicBezTo>
                  <a:cubicBezTo>
                    <a:pt x="8467" y="1485"/>
                    <a:pt x="8437" y="1547"/>
                    <a:pt x="8376" y="1593"/>
                  </a:cubicBezTo>
                  <a:cubicBezTo>
                    <a:pt x="8315" y="1639"/>
                    <a:pt x="8222" y="1684"/>
                    <a:pt x="8100" y="1715"/>
                  </a:cubicBezTo>
                  <a:cubicBezTo>
                    <a:pt x="7977" y="1745"/>
                    <a:pt x="7825" y="1761"/>
                    <a:pt x="7656" y="1761"/>
                  </a:cubicBezTo>
                  <a:cubicBezTo>
                    <a:pt x="1577" y="1761"/>
                    <a:pt x="1577" y="1761"/>
                    <a:pt x="1577" y="1761"/>
                  </a:cubicBezTo>
                  <a:cubicBezTo>
                    <a:pt x="1516" y="1761"/>
                    <a:pt x="1455" y="1761"/>
                    <a:pt x="1378" y="1776"/>
                  </a:cubicBezTo>
                  <a:cubicBezTo>
                    <a:pt x="1317" y="1792"/>
                    <a:pt x="1256" y="1807"/>
                    <a:pt x="1195" y="1822"/>
                  </a:cubicBezTo>
                  <a:cubicBezTo>
                    <a:pt x="1148" y="1853"/>
                    <a:pt x="1087" y="1868"/>
                    <a:pt x="1041" y="1899"/>
                  </a:cubicBezTo>
                  <a:cubicBezTo>
                    <a:pt x="995" y="1929"/>
                    <a:pt x="965" y="1960"/>
                    <a:pt x="934" y="1990"/>
                  </a:cubicBezTo>
                  <a:cubicBezTo>
                    <a:pt x="903" y="2037"/>
                    <a:pt x="888" y="2067"/>
                    <a:pt x="903" y="2098"/>
                  </a:cubicBezTo>
                  <a:cubicBezTo>
                    <a:pt x="903" y="2128"/>
                    <a:pt x="918" y="2159"/>
                    <a:pt x="950" y="2190"/>
                  </a:cubicBezTo>
                  <a:cubicBezTo>
                    <a:pt x="965" y="2205"/>
                    <a:pt x="1011" y="2220"/>
                    <a:pt x="1072" y="2236"/>
                  </a:cubicBezTo>
                  <a:cubicBezTo>
                    <a:pt x="1118" y="2251"/>
                    <a:pt x="1179" y="2266"/>
                    <a:pt x="1256" y="2266"/>
                  </a:cubicBezTo>
                  <a:cubicBezTo>
                    <a:pt x="8912" y="2266"/>
                    <a:pt x="8912" y="2266"/>
                    <a:pt x="8912" y="2266"/>
                  </a:cubicBezTo>
                  <a:cubicBezTo>
                    <a:pt x="9325" y="2756"/>
                    <a:pt x="9325" y="2756"/>
                    <a:pt x="9325" y="2756"/>
                  </a:cubicBezTo>
                  <a:cubicBezTo>
                    <a:pt x="934" y="2756"/>
                    <a:pt x="934" y="2756"/>
                    <a:pt x="934" y="2756"/>
                  </a:cubicBezTo>
                  <a:cubicBezTo>
                    <a:pt x="735" y="2756"/>
                    <a:pt x="551" y="2726"/>
                    <a:pt x="414" y="2680"/>
                  </a:cubicBezTo>
                  <a:cubicBezTo>
                    <a:pt x="275" y="2634"/>
                    <a:pt x="169" y="2573"/>
                    <a:pt x="107" y="2511"/>
                  </a:cubicBezTo>
                  <a:cubicBezTo>
                    <a:pt x="31" y="2435"/>
                    <a:pt x="0" y="2358"/>
                    <a:pt x="15" y="2266"/>
                  </a:cubicBezTo>
                  <a:cubicBezTo>
                    <a:pt x="31" y="2175"/>
                    <a:pt x="76" y="2083"/>
                    <a:pt x="153" y="1990"/>
                  </a:cubicBezTo>
                  <a:cubicBezTo>
                    <a:pt x="230" y="1914"/>
                    <a:pt x="337" y="1822"/>
                    <a:pt x="475" y="1761"/>
                  </a:cubicBezTo>
                  <a:cubicBezTo>
                    <a:pt x="582" y="1684"/>
                    <a:pt x="735" y="1623"/>
                    <a:pt x="873" y="1577"/>
                  </a:cubicBezTo>
                  <a:cubicBezTo>
                    <a:pt x="1026" y="1532"/>
                    <a:pt x="1179" y="1485"/>
                    <a:pt x="1332" y="1455"/>
                  </a:cubicBezTo>
                  <a:cubicBezTo>
                    <a:pt x="1485" y="1439"/>
                    <a:pt x="1638" y="1424"/>
                    <a:pt x="1791" y="1424"/>
                  </a:cubicBezTo>
                  <a:cubicBezTo>
                    <a:pt x="7442" y="1424"/>
                    <a:pt x="7442" y="1424"/>
                    <a:pt x="7442" y="1424"/>
                  </a:cubicBezTo>
                  <a:cubicBezTo>
                    <a:pt x="7503" y="1424"/>
                    <a:pt x="7549" y="1409"/>
                    <a:pt x="7595" y="1409"/>
                  </a:cubicBezTo>
                  <a:cubicBezTo>
                    <a:pt x="7641" y="1394"/>
                    <a:pt x="7687" y="1378"/>
                    <a:pt x="7702" y="1363"/>
                  </a:cubicBezTo>
                  <a:cubicBezTo>
                    <a:pt x="7732" y="1348"/>
                    <a:pt x="7748" y="1332"/>
                    <a:pt x="7763" y="1302"/>
                  </a:cubicBezTo>
                  <a:cubicBezTo>
                    <a:pt x="7763" y="1287"/>
                    <a:pt x="7748" y="1256"/>
                    <a:pt x="7732" y="1225"/>
                  </a:cubicBezTo>
                  <a:cubicBezTo>
                    <a:pt x="7717" y="1209"/>
                    <a:pt x="7687" y="1179"/>
                    <a:pt x="7656" y="1164"/>
                  </a:cubicBezTo>
                  <a:cubicBezTo>
                    <a:pt x="7610" y="1148"/>
                    <a:pt x="7580" y="1118"/>
                    <a:pt x="7519" y="1103"/>
                  </a:cubicBezTo>
                  <a:cubicBezTo>
                    <a:pt x="7472" y="1087"/>
                    <a:pt x="7426" y="1087"/>
                    <a:pt x="7365" y="1072"/>
                  </a:cubicBezTo>
                  <a:cubicBezTo>
                    <a:pt x="7319" y="1057"/>
                    <a:pt x="7258" y="1057"/>
                    <a:pt x="7212" y="1057"/>
                  </a:cubicBezTo>
                  <a:cubicBezTo>
                    <a:pt x="2036" y="1057"/>
                    <a:pt x="2036" y="1057"/>
                    <a:pt x="2036" y="1057"/>
                  </a:cubicBezTo>
                  <a:cubicBezTo>
                    <a:pt x="1884" y="1057"/>
                    <a:pt x="1761" y="1042"/>
                    <a:pt x="1654" y="1026"/>
                  </a:cubicBezTo>
                  <a:cubicBezTo>
                    <a:pt x="1546" y="1011"/>
                    <a:pt x="1470" y="980"/>
                    <a:pt x="1409" y="934"/>
                  </a:cubicBezTo>
                  <a:cubicBezTo>
                    <a:pt x="1348" y="903"/>
                    <a:pt x="1317" y="858"/>
                    <a:pt x="1301" y="812"/>
                  </a:cubicBezTo>
                  <a:cubicBezTo>
                    <a:pt x="1286" y="766"/>
                    <a:pt x="1317" y="719"/>
                    <a:pt x="1348" y="674"/>
                  </a:cubicBezTo>
                  <a:cubicBezTo>
                    <a:pt x="1393" y="628"/>
                    <a:pt x="1470" y="582"/>
                    <a:pt x="1546" y="536"/>
                  </a:cubicBezTo>
                  <a:cubicBezTo>
                    <a:pt x="1623" y="506"/>
                    <a:pt x="1715" y="475"/>
                    <a:pt x="1822" y="444"/>
                  </a:cubicBezTo>
                  <a:cubicBezTo>
                    <a:pt x="1914" y="413"/>
                    <a:pt x="2036" y="398"/>
                    <a:pt x="2144" y="383"/>
                  </a:cubicBezTo>
                  <a:cubicBezTo>
                    <a:pt x="2251" y="368"/>
                    <a:pt x="2374" y="352"/>
                    <a:pt x="2496" y="352"/>
                  </a:cubicBezTo>
                  <a:cubicBezTo>
                    <a:pt x="6753" y="352"/>
                    <a:pt x="6753" y="352"/>
                    <a:pt x="6753" y="352"/>
                  </a:cubicBezTo>
                  <a:cubicBezTo>
                    <a:pt x="6799" y="352"/>
                    <a:pt x="6844" y="352"/>
                    <a:pt x="6875" y="352"/>
                  </a:cubicBezTo>
                  <a:cubicBezTo>
                    <a:pt x="6906" y="337"/>
                    <a:pt x="6936" y="337"/>
                    <a:pt x="6967" y="322"/>
                  </a:cubicBezTo>
                  <a:cubicBezTo>
                    <a:pt x="6982" y="306"/>
                    <a:pt x="6998" y="306"/>
                    <a:pt x="6998" y="291"/>
                  </a:cubicBezTo>
                  <a:cubicBezTo>
                    <a:pt x="7013" y="276"/>
                    <a:pt x="7013" y="261"/>
                    <a:pt x="6998" y="245"/>
                  </a:cubicBezTo>
                  <a:cubicBezTo>
                    <a:pt x="6982" y="230"/>
                    <a:pt x="6967" y="215"/>
                    <a:pt x="6936" y="199"/>
                  </a:cubicBezTo>
                  <a:cubicBezTo>
                    <a:pt x="6921" y="199"/>
                    <a:pt x="6891" y="184"/>
                    <a:pt x="6860" y="168"/>
                  </a:cubicBezTo>
                  <a:cubicBezTo>
                    <a:pt x="6814" y="168"/>
                    <a:pt x="6783" y="153"/>
                    <a:pt x="6737" y="153"/>
                  </a:cubicBezTo>
                  <a:cubicBezTo>
                    <a:pt x="6707" y="153"/>
                    <a:pt x="6661" y="138"/>
                    <a:pt x="6615" y="138"/>
                  </a:cubicBezTo>
                  <a:cubicBezTo>
                    <a:pt x="2082" y="138"/>
                    <a:pt x="2082" y="138"/>
                    <a:pt x="2082" y="138"/>
                  </a:cubicBezTo>
                  <a:cubicBezTo>
                    <a:pt x="2205" y="0"/>
                    <a:pt x="2205" y="0"/>
                    <a:pt x="2205" y="0"/>
                  </a:cubicBezTo>
                  <a:lnTo>
                    <a:pt x="652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51" name="Freeform 2">
              <a:extLst>
                <a:ext uri="{FF2B5EF4-FFF2-40B4-BE49-F238E27FC236}">
                  <a16:creationId xmlns:a16="http://schemas.microsoft.com/office/drawing/2014/main" id="{6B0583B4-0B62-6C44-A380-B665B4CEA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6454" y="8352142"/>
              <a:ext cx="570661" cy="26237"/>
            </a:xfrm>
            <a:custGeom>
              <a:avLst/>
              <a:gdLst>
                <a:gd name="T0" fmla="*/ 383 w 384"/>
                <a:gd name="T1" fmla="*/ 0 h 17"/>
                <a:gd name="T2" fmla="*/ 383 w 384"/>
                <a:gd name="T3" fmla="*/ 16 h 17"/>
                <a:gd name="T4" fmla="*/ 0 w 384"/>
                <a:gd name="T5" fmla="*/ 16 h 17"/>
                <a:gd name="T6" fmla="*/ 0 w 384"/>
                <a:gd name="T7" fmla="*/ 0 h 17"/>
                <a:gd name="T8" fmla="*/ 383 w 38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7">
                  <a:moveTo>
                    <a:pt x="383" y="0"/>
                  </a:moveTo>
                  <a:lnTo>
                    <a:pt x="38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3">
              <a:extLst>
                <a:ext uri="{FF2B5EF4-FFF2-40B4-BE49-F238E27FC236}">
                  <a16:creationId xmlns:a16="http://schemas.microsoft.com/office/drawing/2014/main" id="{BCCC436E-52D9-ED4E-9C03-21DF0FCF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1684" y="8352142"/>
              <a:ext cx="570666" cy="26237"/>
            </a:xfrm>
            <a:custGeom>
              <a:avLst/>
              <a:gdLst>
                <a:gd name="T0" fmla="*/ 382 w 383"/>
                <a:gd name="T1" fmla="*/ 0 h 17"/>
                <a:gd name="T2" fmla="*/ 382 w 383"/>
                <a:gd name="T3" fmla="*/ 16 h 17"/>
                <a:gd name="T4" fmla="*/ 0 w 383"/>
                <a:gd name="T5" fmla="*/ 16 h 17"/>
                <a:gd name="T6" fmla="*/ 15 w 383"/>
                <a:gd name="T7" fmla="*/ 0 h 17"/>
                <a:gd name="T8" fmla="*/ 382 w 38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7">
                  <a:moveTo>
                    <a:pt x="382" y="0"/>
                  </a:moveTo>
                  <a:lnTo>
                    <a:pt x="382" y="16"/>
                  </a:lnTo>
                  <a:lnTo>
                    <a:pt x="0" y="16"/>
                  </a:lnTo>
                  <a:lnTo>
                    <a:pt x="15" y="0"/>
                  </a:lnTo>
                  <a:lnTo>
                    <a:pt x="382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4">
              <a:extLst>
                <a:ext uri="{FF2B5EF4-FFF2-40B4-BE49-F238E27FC236}">
                  <a16:creationId xmlns:a16="http://schemas.microsoft.com/office/drawing/2014/main" id="{0BD4EC59-62CE-0846-B501-26FA3C32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2870" y="8352142"/>
              <a:ext cx="570661" cy="26237"/>
            </a:xfrm>
            <a:custGeom>
              <a:avLst/>
              <a:gdLst>
                <a:gd name="T0" fmla="*/ 383 w 384"/>
                <a:gd name="T1" fmla="*/ 0 h 17"/>
                <a:gd name="T2" fmla="*/ 383 w 384"/>
                <a:gd name="T3" fmla="*/ 16 h 17"/>
                <a:gd name="T4" fmla="*/ 0 w 384"/>
                <a:gd name="T5" fmla="*/ 16 h 17"/>
                <a:gd name="T6" fmla="*/ 0 w 384"/>
                <a:gd name="T7" fmla="*/ 0 h 17"/>
                <a:gd name="T8" fmla="*/ 383 w 38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7">
                  <a:moveTo>
                    <a:pt x="383" y="0"/>
                  </a:moveTo>
                  <a:lnTo>
                    <a:pt x="38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4E690AB-8A39-F44E-8FDD-19E59B91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7959" y="8352142"/>
              <a:ext cx="596899" cy="26237"/>
            </a:xfrm>
            <a:custGeom>
              <a:avLst/>
              <a:gdLst>
                <a:gd name="T0" fmla="*/ 383 w 400"/>
                <a:gd name="T1" fmla="*/ 0 h 17"/>
                <a:gd name="T2" fmla="*/ 399 w 400"/>
                <a:gd name="T3" fmla="*/ 16 h 17"/>
                <a:gd name="T4" fmla="*/ 16 w 400"/>
                <a:gd name="T5" fmla="*/ 16 h 17"/>
                <a:gd name="T6" fmla="*/ 0 w 400"/>
                <a:gd name="T7" fmla="*/ 0 h 17"/>
                <a:gd name="T8" fmla="*/ 383 w 40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17">
                  <a:moveTo>
                    <a:pt x="383" y="0"/>
                  </a:moveTo>
                  <a:lnTo>
                    <a:pt x="399" y="1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3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B8E9B049-5691-7E42-9B77-75E9A4C8E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8100" y="8352142"/>
              <a:ext cx="570666" cy="26237"/>
            </a:xfrm>
            <a:custGeom>
              <a:avLst/>
              <a:gdLst>
                <a:gd name="T0" fmla="*/ 383 w 384"/>
                <a:gd name="T1" fmla="*/ 0 h 17"/>
                <a:gd name="T2" fmla="*/ 383 w 384"/>
                <a:gd name="T3" fmla="*/ 16 h 17"/>
                <a:gd name="T4" fmla="*/ 0 w 384"/>
                <a:gd name="T5" fmla="*/ 16 h 17"/>
                <a:gd name="T6" fmla="*/ 15 w 384"/>
                <a:gd name="T7" fmla="*/ 0 h 17"/>
                <a:gd name="T8" fmla="*/ 383 w 38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7">
                  <a:moveTo>
                    <a:pt x="383" y="0"/>
                  </a:moveTo>
                  <a:lnTo>
                    <a:pt x="383" y="16"/>
                  </a:lnTo>
                  <a:lnTo>
                    <a:pt x="0" y="16"/>
                  </a:lnTo>
                  <a:lnTo>
                    <a:pt x="15" y="0"/>
                  </a:lnTo>
                  <a:lnTo>
                    <a:pt x="3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13ADE40-7CEC-664C-9DEC-9DD86F790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443" y="8352142"/>
              <a:ext cx="249255" cy="26237"/>
            </a:xfrm>
            <a:custGeom>
              <a:avLst/>
              <a:gdLst>
                <a:gd name="T0" fmla="*/ 168 w 169"/>
                <a:gd name="T1" fmla="*/ 0 h 17"/>
                <a:gd name="T2" fmla="*/ 153 w 169"/>
                <a:gd name="T3" fmla="*/ 16 h 17"/>
                <a:gd name="T4" fmla="*/ 0 w 169"/>
                <a:gd name="T5" fmla="*/ 16 h 17"/>
                <a:gd name="T6" fmla="*/ 30 w 169"/>
                <a:gd name="T7" fmla="*/ 0 h 17"/>
                <a:gd name="T8" fmla="*/ 168 w 16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">
                  <a:moveTo>
                    <a:pt x="168" y="0"/>
                  </a:moveTo>
                  <a:lnTo>
                    <a:pt x="153" y="16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16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EA723457-3944-3C48-92D4-BFD33AFE4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9286" y="8352142"/>
              <a:ext cx="590342" cy="72151"/>
            </a:xfrm>
            <a:custGeom>
              <a:avLst/>
              <a:gdLst>
                <a:gd name="T0" fmla="*/ 383 w 399"/>
                <a:gd name="T1" fmla="*/ 46 h 47"/>
                <a:gd name="T2" fmla="*/ 383 w 399"/>
                <a:gd name="T3" fmla="*/ 46 h 47"/>
                <a:gd name="T4" fmla="*/ 306 w 399"/>
                <a:gd name="T5" fmla="*/ 31 h 47"/>
                <a:gd name="T6" fmla="*/ 230 w 399"/>
                <a:gd name="T7" fmla="*/ 31 h 47"/>
                <a:gd name="T8" fmla="*/ 169 w 399"/>
                <a:gd name="T9" fmla="*/ 31 h 47"/>
                <a:gd name="T10" fmla="*/ 92 w 399"/>
                <a:gd name="T11" fmla="*/ 16 h 47"/>
                <a:gd name="T12" fmla="*/ 15 w 399"/>
                <a:gd name="T13" fmla="*/ 16 h 47"/>
                <a:gd name="T14" fmla="*/ 0 w 399"/>
                <a:gd name="T15" fmla="*/ 0 h 47"/>
                <a:gd name="T16" fmla="*/ 76 w 399"/>
                <a:gd name="T17" fmla="*/ 0 h 47"/>
                <a:gd name="T18" fmla="*/ 153 w 399"/>
                <a:gd name="T19" fmla="*/ 0 h 47"/>
                <a:gd name="T20" fmla="*/ 245 w 399"/>
                <a:gd name="T21" fmla="*/ 16 h 47"/>
                <a:gd name="T22" fmla="*/ 322 w 399"/>
                <a:gd name="T23" fmla="*/ 16 h 47"/>
                <a:gd name="T24" fmla="*/ 398 w 399"/>
                <a:gd name="T25" fmla="*/ 31 h 47"/>
                <a:gd name="T26" fmla="*/ 383 w 399"/>
                <a:gd name="T2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47">
                  <a:moveTo>
                    <a:pt x="383" y="46"/>
                  </a:moveTo>
                  <a:lnTo>
                    <a:pt x="383" y="46"/>
                  </a:lnTo>
                  <a:cubicBezTo>
                    <a:pt x="352" y="46"/>
                    <a:pt x="337" y="46"/>
                    <a:pt x="306" y="31"/>
                  </a:cubicBezTo>
                  <a:cubicBezTo>
                    <a:pt x="291" y="31"/>
                    <a:pt x="260" y="31"/>
                    <a:pt x="230" y="31"/>
                  </a:cubicBezTo>
                  <a:cubicBezTo>
                    <a:pt x="214" y="31"/>
                    <a:pt x="184" y="31"/>
                    <a:pt x="169" y="31"/>
                  </a:cubicBezTo>
                  <a:cubicBezTo>
                    <a:pt x="138" y="16"/>
                    <a:pt x="107" y="16"/>
                    <a:pt x="9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07" y="0"/>
                    <a:pt x="138" y="0"/>
                    <a:pt x="153" y="0"/>
                  </a:cubicBezTo>
                  <a:cubicBezTo>
                    <a:pt x="184" y="0"/>
                    <a:pt x="214" y="0"/>
                    <a:pt x="245" y="16"/>
                  </a:cubicBezTo>
                  <a:cubicBezTo>
                    <a:pt x="276" y="16"/>
                    <a:pt x="291" y="16"/>
                    <a:pt x="322" y="16"/>
                  </a:cubicBezTo>
                  <a:cubicBezTo>
                    <a:pt x="352" y="16"/>
                    <a:pt x="367" y="31"/>
                    <a:pt x="398" y="31"/>
                  </a:cubicBezTo>
                  <a:lnTo>
                    <a:pt x="383" y="4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03CAF9DE-47CE-434F-8A1F-35528604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2865" y="8555479"/>
              <a:ext cx="229579" cy="209899"/>
            </a:xfrm>
            <a:custGeom>
              <a:avLst/>
              <a:gdLst>
                <a:gd name="T0" fmla="*/ 138 w 154"/>
                <a:gd name="T1" fmla="*/ 138 h 139"/>
                <a:gd name="T2" fmla="*/ 138 w 154"/>
                <a:gd name="T3" fmla="*/ 138 h 139"/>
                <a:gd name="T4" fmla="*/ 76 w 154"/>
                <a:gd name="T5" fmla="*/ 123 h 139"/>
                <a:gd name="T6" fmla="*/ 76 w 154"/>
                <a:gd name="T7" fmla="*/ 107 h 139"/>
                <a:gd name="T8" fmla="*/ 76 w 154"/>
                <a:gd name="T9" fmla="*/ 92 h 139"/>
                <a:gd name="T10" fmla="*/ 76 w 154"/>
                <a:gd name="T11" fmla="*/ 77 h 139"/>
                <a:gd name="T12" fmla="*/ 61 w 154"/>
                <a:gd name="T13" fmla="*/ 46 h 139"/>
                <a:gd name="T14" fmla="*/ 46 w 154"/>
                <a:gd name="T15" fmla="*/ 46 h 139"/>
                <a:gd name="T16" fmla="*/ 30 w 154"/>
                <a:gd name="T17" fmla="*/ 31 h 139"/>
                <a:gd name="T18" fmla="*/ 15 w 154"/>
                <a:gd name="T19" fmla="*/ 16 h 139"/>
                <a:gd name="T20" fmla="*/ 0 w 154"/>
                <a:gd name="T21" fmla="*/ 0 h 139"/>
                <a:gd name="T22" fmla="*/ 46 w 154"/>
                <a:gd name="T23" fmla="*/ 0 h 139"/>
                <a:gd name="T24" fmla="*/ 76 w 154"/>
                <a:gd name="T25" fmla="*/ 16 h 139"/>
                <a:gd name="T26" fmla="*/ 91 w 154"/>
                <a:gd name="T27" fmla="*/ 16 h 139"/>
                <a:gd name="T28" fmla="*/ 107 w 154"/>
                <a:gd name="T29" fmla="*/ 31 h 139"/>
                <a:gd name="T30" fmla="*/ 123 w 154"/>
                <a:gd name="T31" fmla="*/ 46 h 139"/>
                <a:gd name="T32" fmla="*/ 138 w 154"/>
                <a:gd name="T33" fmla="*/ 77 h 139"/>
                <a:gd name="T34" fmla="*/ 153 w 154"/>
                <a:gd name="T35" fmla="*/ 92 h 139"/>
                <a:gd name="T36" fmla="*/ 153 w 154"/>
                <a:gd name="T37" fmla="*/ 107 h 139"/>
                <a:gd name="T38" fmla="*/ 138 w 154"/>
                <a:gd name="T39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" h="139">
                  <a:moveTo>
                    <a:pt x="138" y="138"/>
                  </a:moveTo>
                  <a:lnTo>
                    <a:pt x="138" y="138"/>
                  </a:lnTo>
                  <a:cubicBezTo>
                    <a:pt x="76" y="123"/>
                    <a:pt x="76" y="123"/>
                    <a:pt x="76" y="123"/>
                  </a:cubicBezTo>
                  <a:lnTo>
                    <a:pt x="76" y="107"/>
                  </a:lnTo>
                  <a:lnTo>
                    <a:pt x="76" y="92"/>
                  </a:lnTo>
                  <a:cubicBezTo>
                    <a:pt x="76" y="77"/>
                    <a:pt x="76" y="77"/>
                    <a:pt x="76" y="77"/>
                  </a:cubicBezTo>
                  <a:cubicBezTo>
                    <a:pt x="76" y="62"/>
                    <a:pt x="61" y="62"/>
                    <a:pt x="61" y="46"/>
                  </a:cubicBezTo>
                  <a:lnTo>
                    <a:pt x="46" y="46"/>
                  </a:lnTo>
                  <a:cubicBezTo>
                    <a:pt x="46" y="31"/>
                    <a:pt x="46" y="31"/>
                    <a:pt x="30" y="31"/>
                  </a:cubicBezTo>
                  <a:cubicBezTo>
                    <a:pt x="30" y="16"/>
                    <a:pt x="15" y="16"/>
                    <a:pt x="15" y="16"/>
                  </a:cubicBezTo>
                  <a:lnTo>
                    <a:pt x="0" y="0"/>
                  </a:lnTo>
                  <a:cubicBezTo>
                    <a:pt x="46" y="0"/>
                    <a:pt x="46" y="0"/>
                    <a:pt x="46" y="0"/>
                  </a:cubicBezTo>
                  <a:cubicBezTo>
                    <a:pt x="61" y="0"/>
                    <a:pt x="61" y="0"/>
                    <a:pt x="76" y="16"/>
                  </a:cubicBezTo>
                  <a:lnTo>
                    <a:pt x="91" y="16"/>
                  </a:lnTo>
                  <a:cubicBezTo>
                    <a:pt x="107" y="31"/>
                    <a:pt x="107" y="31"/>
                    <a:pt x="107" y="31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38" y="62"/>
                    <a:pt x="138" y="62"/>
                    <a:pt x="138" y="77"/>
                  </a:cubicBezTo>
                  <a:cubicBezTo>
                    <a:pt x="153" y="77"/>
                    <a:pt x="153" y="92"/>
                    <a:pt x="153" y="92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23"/>
                    <a:pt x="153" y="123"/>
                    <a:pt x="138" y="138"/>
                  </a:cubicBezTo>
                </a:path>
              </a:pathLst>
            </a:custGeom>
            <a:solidFill>
              <a:srgbClr val="DDCC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23E57598-4662-1E4A-AB30-C2B5D5630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3190" y="8922803"/>
              <a:ext cx="642816" cy="26237"/>
            </a:xfrm>
            <a:custGeom>
              <a:avLst/>
              <a:gdLst>
                <a:gd name="T0" fmla="*/ 414 w 430"/>
                <a:gd name="T1" fmla="*/ 0 h 16"/>
                <a:gd name="T2" fmla="*/ 429 w 430"/>
                <a:gd name="T3" fmla="*/ 15 h 16"/>
                <a:gd name="T4" fmla="*/ 0 w 430"/>
                <a:gd name="T5" fmla="*/ 15 h 16"/>
                <a:gd name="T6" fmla="*/ 0 w 430"/>
                <a:gd name="T7" fmla="*/ 0 h 16"/>
                <a:gd name="T8" fmla="*/ 414 w 43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16">
                  <a:moveTo>
                    <a:pt x="414" y="0"/>
                  </a:moveTo>
                  <a:lnTo>
                    <a:pt x="429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414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0171A0F-AB6F-D34E-AEBF-A9534E52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119" y="8922803"/>
              <a:ext cx="642816" cy="26237"/>
            </a:xfrm>
            <a:custGeom>
              <a:avLst/>
              <a:gdLst>
                <a:gd name="T0" fmla="*/ 429 w 430"/>
                <a:gd name="T1" fmla="*/ 0 h 16"/>
                <a:gd name="T2" fmla="*/ 429 w 430"/>
                <a:gd name="T3" fmla="*/ 15 h 16"/>
                <a:gd name="T4" fmla="*/ 0 w 430"/>
                <a:gd name="T5" fmla="*/ 15 h 16"/>
                <a:gd name="T6" fmla="*/ 0 w 430"/>
                <a:gd name="T7" fmla="*/ 0 h 16"/>
                <a:gd name="T8" fmla="*/ 429 w 43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16">
                  <a:moveTo>
                    <a:pt x="429" y="0"/>
                  </a:moveTo>
                  <a:lnTo>
                    <a:pt x="429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429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C857096B-5B74-F340-9FD7-E7FEA9014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8542" y="8876890"/>
              <a:ext cx="636255" cy="72151"/>
            </a:xfrm>
            <a:custGeom>
              <a:avLst/>
              <a:gdLst>
                <a:gd name="T0" fmla="*/ 428 w 429"/>
                <a:gd name="T1" fmla="*/ 31 h 47"/>
                <a:gd name="T2" fmla="*/ 428 w 429"/>
                <a:gd name="T3" fmla="*/ 31 h 47"/>
                <a:gd name="T4" fmla="*/ 367 w 429"/>
                <a:gd name="T5" fmla="*/ 46 h 47"/>
                <a:gd name="T6" fmla="*/ 306 w 429"/>
                <a:gd name="T7" fmla="*/ 46 h 47"/>
                <a:gd name="T8" fmla="*/ 245 w 429"/>
                <a:gd name="T9" fmla="*/ 46 h 47"/>
                <a:gd name="T10" fmla="*/ 168 w 429"/>
                <a:gd name="T11" fmla="*/ 46 h 47"/>
                <a:gd name="T12" fmla="*/ 15 w 429"/>
                <a:gd name="T13" fmla="*/ 46 h 47"/>
                <a:gd name="T14" fmla="*/ 0 w 429"/>
                <a:gd name="T15" fmla="*/ 31 h 47"/>
                <a:gd name="T16" fmla="*/ 153 w 429"/>
                <a:gd name="T17" fmla="*/ 31 h 47"/>
                <a:gd name="T18" fmla="*/ 214 w 429"/>
                <a:gd name="T19" fmla="*/ 31 h 47"/>
                <a:gd name="T20" fmla="*/ 275 w 429"/>
                <a:gd name="T21" fmla="*/ 15 h 47"/>
                <a:gd name="T22" fmla="*/ 336 w 429"/>
                <a:gd name="T23" fmla="*/ 15 h 47"/>
                <a:gd name="T24" fmla="*/ 382 w 429"/>
                <a:gd name="T25" fmla="*/ 0 h 47"/>
                <a:gd name="T26" fmla="*/ 428 w 429"/>
                <a:gd name="T27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9" h="47">
                  <a:moveTo>
                    <a:pt x="428" y="31"/>
                  </a:moveTo>
                  <a:lnTo>
                    <a:pt x="428" y="31"/>
                  </a:lnTo>
                  <a:cubicBezTo>
                    <a:pt x="413" y="31"/>
                    <a:pt x="398" y="31"/>
                    <a:pt x="367" y="46"/>
                  </a:cubicBezTo>
                  <a:cubicBezTo>
                    <a:pt x="352" y="46"/>
                    <a:pt x="336" y="46"/>
                    <a:pt x="306" y="46"/>
                  </a:cubicBezTo>
                  <a:cubicBezTo>
                    <a:pt x="290" y="46"/>
                    <a:pt x="260" y="46"/>
                    <a:pt x="245" y="46"/>
                  </a:cubicBezTo>
                  <a:cubicBezTo>
                    <a:pt x="214" y="46"/>
                    <a:pt x="198" y="46"/>
                    <a:pt x="16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68" y="31"/>
                    <a:pt x="198" y="31"/>
                    <a:pt x="214" y="31"/>
                  </a:cubicBezTo>
                  <a:cubicBezTo>
                    <a:pt x="229" y="31"/>
                    <a:pt x="260" y="15"/>
                    <a:pt x="275" y="15"/>
                  </a:cubicBezTo>
                  <a:cubicBezTo>
                    <a:pt x="290" y="15"/>
                    <a:pt x="321" y="15"/>
                    <a:pt x="336" y="15"/>
                  </a:cubicBezTo>
                  <a:cubicBezTo>
                    <a:pt x="352" y="15"/>
                    <a:pt x="367" y="15"/>
                    <a:pt x="382" y="0"/>
                  </a:cubicBezTo>
                  <a:lnTo>
                    <a:pt x="428" y="3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9031AA7D-9437-2649-A6F3-BFBD9BD9D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6028" y="8922803"/>
              <a:ext cx="662492" cy="26237"/>
            </a:xfrm>
            <a:custGeom>
              <a:avLst/>
              <a:gdLst>
                <a:gd name="T0" fmla="*/ 429 w 445"/>
                <a:gd name="T1" fmla="*/ 0 h 16"/>
                <a:gd name="T2" fmla="*/ 444 w 445"/>
                <a:gd name="T3" fmla="*/ 15 h 16"/>
                <a:gd name="T4" fmla="*/ 15 w 445"/>
                <a:gd name="T5" fmla="*/ 15 h 16"/>
                <a:gd name="T6" fmla="*/ 0 w 445"/>
                <a:gd name="T7" fmla="*/ 0 h 16"/>
                <a:gd name="T8" fmla="*/ 429 w 44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6">
                  <a:moveTo>
                    <a:pt x="429" y="0"/>
                  </a:moveTo>
                  <a:lnTo>
                    <a:pt x="444" y="15"/>
                  </a:lnTo>
                  <a:lnTo>
                    <a:pt x="15" y="15"/>
                  </a:lnTo>
                  <a:lnTo>
                    <a:pt x="0" y="0"/>
                  </a:lnTo>
                  <a:lnTo>
                    <a:pt x="429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AB8989C1-C5C5-634F-AADE-28AF8D87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1605" y="8922803"/>
              <a:ext cx="642816" cy="26237"/>
            </a:xfrm>
            <a:custGeom>
              <a:avLst/>
              <a:gdLst>
                <a:gd name="T0" fmla="*/ 429 w 430"/>
                <a:gd name="T1" fmla="*/ 0 h 16"/>
                <a:gd name="T2" fmla="*/ 429 w 430"/>
                <a:gd name="T3" fmla="*/ 15 h 16"/>
                <a:gd name="T4" fmla="*/ 0 w 430"/>
                <a:gd name="T5" fmla="*/ 15 h 16"/>
                <a:gd name="T6" fmla="*/ 0 w 430"/>
                <a:gd name="T7" fmla="*/ 0 h 16"/>
                <a:gd name="T8" fmla="*/ 429 w 43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16">
                  <a:moveTo>
                    <a:pt x="429" y="0"/>
                  </a:moveTo>
                  <a:lnTo>
                    <a:pt x="429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429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06F8509-835A-A348-9DE1-50A847CED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529" y="8922803"/>
              <a:ext cx="662496" cy="26237"/>
            </a:xfrm>
            <a:custGeom>
              <a:avLst/>
              <a:gdLst>
                <a:gd name="T0" fmla="*/ 30 w 444"/>
                <a:gd name="T1" fmla="*/ 15 h 16"/>
                <a:gd name="T2" fmla="*/ 30 w 444"/>
                <a:gd name="T3" fmla="*/ 15 h 16"/>
                <a:gd name="T4" fmla="*/ 15 w 444"/>
                <a:gd name="T5" fmla="*/ 15 h 16"/>
                <a:gd name="T6" fmla="*/ 15 w 444"/>
                <a:gd name="T7" fmla="*/ 15 h 16"/>
                <a:gd name="T8" fmla="*/ 0 w 444"/>
                <a:gd name="T9" fmla="*/ 15 h 16"/>
                <a:gd name="T10" fmla="*/ 0 w 444"/>
                <a:gd name="T11" fmla="*/ 15 h 16"/>
                <a:gd name="T12" fmla="*/ 15 w 444"/>
                <a:gd name="T13" fmla="*/ 0 h 16"/>
                <a:gd name="T14" fmla="*/ 15 w 444"/>
                <a:gd name="T15" fmla="*/ 0 h 16"/>
                <a:gd name="T16" fmla="*/ 30 w 444"/>
                <a:gd name="T17" fmla="*/ 0 h 16"/>
                <a:gd name="T18" fmla="*/ 30 w 444"/>
                <a:gd name="T19" fmla="*/ 0 h 16"/>
                <a:gd name="T20" fmla="*/ 45 w 444"/>
                <a:gd name="T21" fmla="*/ 0 h 16"/>
                <a:gd name="T22" fmla="*/ 443 w 444"/>
                <a:gd name="T23" fmla="*/ 0 h 16"/>
                <a:gd name="T24" fmla="*/ 428 w 444"/>
                <a:gd name="T25" fmla="*/ 15 h 16"/>
                <a:gd name="T26" fmla="*/ 30 w 444"/>
                <a:gd name="T2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4" h="16">
                  <a:moveTo>
                    <a:pt x="30" y="15"/>
                  </a:moveTo>
                  <a:lnTo>
                    <a:pt x="30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0" y="15"/>
                  </a:lnTo>
                  <a:lnTo>
                    <a:pt x="0" y="15"/>
                  </a:lnTo>
                  <a:cubicBezTo>
                    <a:pt x="15" y="0"/>
                    <a:pt x="15" y="0"/>
                    <a:pt x="15" y="0"/>
                  </a:cubicBezTo>
                  <a:lnTo>
                    <a:pt x="1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5" y="0"/>
                  </a:lnTo>
                  <a:cubicBezTo>
                    <a:pt x="443" y="0"/>
                    <a:pt x="443" y="0"/>
                    <a:pt x="443" y="0"/>
                  </a:cubicBezTo>
                  <a:cubicBezTo>
                    <a:pt x="428" y="15"/>
                    <a:pt x="428" y="15"/>
                    <a:pt x="428" y="15"/>
                  </a:cubicBezTo>
                  <a:lnTo>
                    <a:pt x="30" y="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B3A9780B-63B8-D349-8776-1009D75A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764" y="9014634"/>
              <a:ext cx="524748" cy="229579"/>
            </a:xfrm>
            <a:custGeom>
              <a:avLst/>
              <a:gdLst>
                <a:gd name="T0" fmla="*/ 352 w 353"/>
                <a:gd name="T1" fmla="*/ 15 h 153"/>
                <a:gd name="T2" fmla="*/ 352 w 353"/>
                <a:gd name="T3" fmla="*/ 15 h 153"/>
                <a:gd name="T4" fmla="*/ 260 w 353"/>
                <a:gd name="T5" fmla="*/ 45 h 153"/>
                <a:gd name="T6" fmla="*/ 183 w 353"/>
                <a:gd name="T7" fmla="*/ 76 h 153"/>
                <a:gd name="T8" fmla="*/ 122 w 353"/>
                <a:gd name="T9" fmla="*/ 107 h 153"/>
                <a:gd name="T10" fmla="*/ 61 w 353"/>
                <a:gd name="T11" fmla="*/ 152 h 153"/>
                <a:gd name="T12" fmla="*/ 0 w 353"/>
                <a:gd name="T13" fmla="*/ 152 h 153"/>
                <a:gd name="T14" fmla="*/ 61 w 353"/>
                <a:gd name="T15" fmla="*/ 107 h 153"/>
                <a:gd name="T16" fmla="*/ 138 w 353"/>
                <a:gd name="T17" fmla="*/ 61 h 153"/>
                <a:gd name="T18" fmla="*/ 214 w 353"/>
                <a:gd name="T19" fmla="*/ 30 h 153"/>
                <a:gd name="T20" fmla="*/ 321 w 353"/>
                <a:gd name="T21" fmla="*/ 0 h 153"/>
                <a:gd name="T22" fmla="*/ 352 w 353"/>
                <a:gd name="T23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153">
                  <a:moveTo>
                    <a:pt x="352" y="15"/>
                  </a:moveTo>
                  <a:lnTo>
                    <a:pt x="352" y="15"/>
                  </a:lnTo>
                  <a:cubicBezTo>
                    <a:pt x="321" y="30"/>
                    <a:pt x="291" y="30"/>
                    <a:pt x="260" y="45"/>
                  </a:cubicBezTo>
                  <a:cubicBezTo>
                    <a:pt x="245" y="45"/>
                    <a:pt x="214" y="61"/>
                    <a:pt x="183" y="76"/>
                  </a:cubicBezTo>
                  <a:cubicBezTo>
                    <a:pt x="168" y="91"/>
                    <a:pt x="138" y="91"/>
                    <a:pt x="122" y="107"/>
                  </a:cubicBezTo>
                  <a:cubicBezTo>
                    <a:pt x="107" y="122"/>
                    <a:pt x="76" y="137"/>
                    <a:pt x="61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5" y="137"/>
                    <a:pt x="30" y="122"/>
                    <a:pt x="61" y="107"/>
                  </a:cubicBezTo>
                  <a:cubicBezTo>
                    <a:pt x="76" y="91"/>
                    <a:pt x="107" y="76"/>
                    <a:pt x="138" y="61"/>
                  </a:cubicBezTo>
                  <a:cubicBezTo>
                    <a:pt x="153" y="45"/>
                    <a:pt x="183" y="45"/>
                    <a:pt x="214" y="30"/>
                  </a:cubicBezTo>
                  <a:cubicBezTo>
                    <a:pt x="260" y="15"/>
                    <a:pt x="291" y="0"/>
                    <a:pt x="321" y="0"/>
                  </a:cubicBezTo>
                  <a:lnTo>
                    <a:pt x="352" y="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07577D55-97AF-EA48-BD92-82C6A0B05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846" y="9467231"/>
              <a:ext cx="550985" cy="203338"/>
            </a:xfrm>
            <a:custGeom>
              <a:avLst/>
              <a:gdLst>
                <a:gd name="T0" fmla="*/ 368 w 369"/>
                <a:gd name="T1" fmla="*/ 107 h 138"/>
                <a:gd name="T2" fmla="*/ 368 w 369"/>
                <a:gd name="T3" fmla="*/ 107 h 138"/>
                <a:gd name="T4" fmla="*/ 322 w 369"/>
                <a:gd name="T5" fmla="*/ 137 h 138"/>
                <a:gd name="T6" fmla="*/ 214 w 369"/>
                <a:gd name="T7" fmla="*/ 122 h 138"/>
                <a:gd name="T8" fmla="*/ 122 w 369"/>
                <a:gd name="T9" fmla="*/ 91 h 138"/>
                <a:gd name="T10" fmla="*/ 46 w 369"/>
                <a:gd name="T11" fmla="*/ 61 h 138"/>
                <a:gd name="T12" fmla="*/ 0 w 369"/>
                <a:gd name="T13" fmla="*/ 15 h 138"/>
                <a:gd name="T14" fmla="*/ 77 w 369"/>
                <a:gd name="T15" fmla="*/ 0 h 138"/>
                <a:gd name="T16" fmla="*/ 122 w 369"/>
                <a:gd name="T17" fmla="*/ 30 h 138"/>
                <a:gd name="T18" fmla="*/ 184 w 369"/>
                <a:gd name="T19" fmla="*/ 61 h 138"/>
                <a:gd name="T20" fmla="*/ 276 w 369"/>
                <a:gd name="T21" fmla="*/ 91 h 138"/>
                <a:gd name="T22" fmla="*/ 368 w 369"/>
                <a:gd name="T2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138">
                  <a:moveTo>
                    <a:pt x="368" y="107"/>
                  </a:moveTo>
                  <a:lnTo>
                    <a:pt x="368" y="107"/>
                  </a:lnTo>
                  <a:cubicBezTo>
                    <a:pt x="322" y="137"/>
                    <a:pt x="322" y="137"/>
                    <a:pt x="322" y="137"/>
                  </a:cubicBezTo>
                  <a:cubicBezTo>
                    <a:pt x="291" y="137"/>
                    <a:pt x="245" y="122"/>
                    <a:pt x="214" y="122"/>
                  </a:cubicBezTo>
                  <a:cubicBezTo>
                    <a:pt x="184" y="107"/>
                    <a:pt x="153" y="107"/>
                    <a:pt x="122" y="91"/>
                  </a:cubicBezTo>
                  <a:cubicBezTo>
                    <a:pt x="92" y="76"/>
                    <a:pt x="77" y="76"/>
                    <a:pt x="46" y="61"/>
                  </a:cubicBezTo>
                  <a:cubicBezTo>
                    <a:pt x="31" y="46"/>
                    <a:pt x="16" y="30"/>
                    <a:pt x="0" y="1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2" y="15"/>
                    <a:pt x="107" y="30"/>
                    <a:pt x="122" y="30"/>
                  </a:cubicBezTo>
                  <a:cubicBezTo>
                    <a:pt x="138" y="46"/>
                    <a:pt x="169" y="61"/>
                    <a:pt x="184" y="61"/>
                  </a:cubicBezTo>
                  <a:cubicBezTo>
                    <a:pt x="214" y="76"/>
                    <a:pt x="245" y="76"/>
                    <a:pt x="276" y="91"/>
                  </a:cubicBezTo>
                  <a:cubicBezTo>
                    <a:pt x="307" y="91"/>
                    <a:pt x="337" y="107"/>
                    <a:pt x="368" y="107"/>
                  </a:cubicBezTo>
                </a:path>
              </a:pathLst>
            </a:custGeom>
            <a:solidFill>
              <a:srgbClr val="DDCC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F4413700-A0B7-A940-BE5A-4370C4460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623" y="9631213"/>
              <a:ext cx="728086" cy="65593"/>
            </a:xfrm>
            <a:custGeom>
              <a:avLst/>
              <a:gdLst>
                <a:gd name="T0" fmla="*/ 490 w 491"/>
                <a:gd name="T1" fmla="*/ 0 h 46"/>
                <a:gd name="T2" fmla="*/ 490 w 491"/>
                <a:gd name="T3" fmla="*/ 45 h 46"/>
                <a:gd name="T4" fmla="*/ 0 w 491"/>
                <a:gd name="T5" fmla="*/ 45 h 46"/>
                <a:gd name="T6" fmla="*/ 0 w 491"/>
                <a:gd name="T7" fmla="*/ 0 h 46"/>
                <a:gd name="T8" fmla="*/ 490 w 491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46">
                  <a:moveTo>
                    <a:pt x="490" y="0"/>
                  </a:moveTo>
                  <a:lnTo>
                    <a:pt x="490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49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B1A0BA5C-9DF3-4647-828F-692D6978E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3855" y="9631213"/>
              <a:ext cx="754323" cy="65593"/>
            </a:xfrm>
            <a:custGeom>
              <a:avLst/>
              <a:gdLst>
                <a:gd name="T0" fmla="*/ 489 w 506"/>
                <a:gd name="T1" fmla="*/ 0 h 46"/>
                <a:gd name="T2" fmla="*/ 505 w 506"/>
                <a:gd name="T3" fmla="*/ 45 h 46"/>
                <a:gd name="T4" fmla="*/ 15 w 506"/>
                <a:gd name="T5" fmla="*/ 45 h 46"/>
                <a:gd name="T6" fmla="*/ 0 w 506"/>
                <a:gd name="T7" fmla="*/ 0 h 46"/>
                <a:gd name="T8" fmla="*/ 489 w 50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46">
                  <a:moveTo>
                    <a:pt x="489" y="0"/>
                  </a:moveTo>
                  <a:lnTo>
                    <a:pt x="505" y="45"/>
                  </a:lnTo>
                  <a:lnTo>
                    <a:pt x="15" y="45"/>
                  </a:lnTo>
                  <a:lnTo>
                    <a:pt x="0" y="0"/>
                  </a:lnTo>
                  <a:lnTo>
                    <a:pt x="489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1F263263-C9E1-A842-A81F-D3B6F576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031" y="9631213"/>
              <a:ext cx="754323" cy="65593"/>
            </a:xfrm>
            <a:custGeom>
              <a:avLst/>
              <a:gdLst>
                <a:gd name="T0" fmla="*/ 491 w 507"/>
                <a:gd name="T1" fmla="*/ 0 h 46"/>
                <a:gd name="T2" fmla="*/ 506 w 507"/>
                <a:gd name="T3" fmla="*/ 45 h 46"/>
                <a:gd name="T4" fmla="*/ 16 w 507"/>
                <a:gd name="T5" fmla="*/ 45 h 46"/>
                <a:gd name="T6" fmla="*/ 0 w 507"/>
                <a:gd name="T7" fmla="*/ 0 h 46"/>
                <a:gd name="T8" fmla="*/ 491 w 50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46">
                  <a:moveTo>
                    <a:pt x="491" y="0"/>
                  </a:moveTo>
                  <a:lnTo>
                    <a:pt x="506" y="45"/>
                  </a:lnTo>
                  <a:lnTo>
                    <a:pt x="16" y="45"/>
                  </a:lnTo>
                  <a:lnTo>
                    <a:pt x="0" y="0"/>
                  </a:lnTo>
                  <a:lnTo>
                    <a:pt x="49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3BDA7A8F-B5A2-A540-B873-D8C9043F5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7356" y="9631213"/>
              <a:ext cx="728090" cy="65593"/>
            </a:xfrm>
            <a:custGeom>
              <a:avLst/>
              <a:gdLst>
                <a:gd name="T0" fmla="*/ 490 w 491"/>
                <a:gd name="T1" fmla="*/ 0 h 46"/>
                <a:gd name="T2" fmla="*/ 490 w 491"/>
                <a:gd name="T3" fmla="*/ 45 h 46"/>
                <a:gd name="T4" fmla="*/ 0 w 491"/>
                <a:gd name="T5" fmla="*/ 45 h 46"/>
                <a:gd name="T6" fmla="*/ 0 w 491"/>
                <a:gd name="T7" fmla="*/ 0 h 46"/>
                <a:gd name="T8" fmla="*/ 490 w 491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46">
                  <a:moveTo>
                    <a:pt x="490" y="0"/>
                  </a:moveTo>
                  <a:lnTo>
                    <a:pt x="490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49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43417F2E-C1A1-2846-B69B-E6031A1B7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8767" y="9631213"/>
              <a:ext cx="754327" cy="65593"/>
            </a:xfrm>
            <a:custGeom>
              <a:avLst/>
              <a:gdLst>
                <a:gd name="T0" fmla="*/ 505 w 506"/>
                <a:gd name="T1" fmla="*/ 0 h 46"/>
                <a:gd name="T2" fmla="*/ 505 w 506"/>
                <a:gd name="T3" fmla="*/ 45 h 46"/>
                <a:gd name="T4" fmla="*/ 0 w 506"/>
                <a:gd name="T5" fmla="*/ 45 h 46"/>
                <a:gd name="T6" fmla="*/ 30 w 506"/>
                <a:gd name="T7" fmla="*/ 0 h 46"/>
                <a:gd name="T8" fmla="*/ 505 w 50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46">
                  <a:moveTo>
                    <a:pt x="505" y="0"/>
                  </a:moveTo>
                  <a:lnTo>
                    <a:pt x="505" y="45"/>
                  </a:lnTo>
                  <a:lnTo>
                    <a:pt x="0" y="45"/>
                  </a:lnTo>
                  <a:lnTo>
                    <a:pt x="30" y="0"/>
                  </a:lnTo>
                  <a:lnTo>
                    <a:pt x="505" y="0"/>
                  </a:lnTo>
                </a:path>
              </a:pathLst>
            </a:custGeom>
            <a:solidFill>
              <a:srgbClr val="DDCC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5AC81B56-412D-3249-A2C6-77A17293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6207" y="9650893"/>
              <a:ext cx="774003" cy="209899"/>
            </a:xfrm>
            <a:custGeom>
              <a:avLst/>
              <a:gdLst>
                <a:gd name="T0" fmla="*/ 459 w 521"/>
                <a:gd name="T1" fmla="*/ 138 h 139"/>
                <a:gd name="T2" fmla="*/ 459 w 521"/>
                <a:gd name="T3" fmla="*/ 138 h 139"/>
                <a:gd name="T4" fmla="*/ 367 w 521"/>
                <a:gd name="T5" fmla="*/ 108 h 139"/>
                <a:gd name="T6" fmla="*/ 245 w 521"/>
                <a:gd name="T7" fmla="*/ 77 h 139"/>
                <a:gd name="T8" fmla="*/ 122 w 521"/>
                <a:gd name="T9" fmla="*/ 46 h 139"/>
                <a:gd name="T10" fmla="*/ 0 w 521"/>
                <a:gd name="T11" fmla="*/ 30 h 139"/>
                <a:gd name="T12" fmla="*/ 0 w 521"/>
                <a:gd name="T13" fmla="*/ 0 h 139"/>
                <a:gd name="T14" fmla="*/ 137 w 521"/>
                <a:gd name="T15" fmla="*/ 15 h 139"/>
                <a:gd name="T16" fmla="*/ 275 w 521"/>
                <a:gd name="T17" fmla="*/ 46 h 139"/>
                <a:gd name="T18" fmla="*/ 398 w 521"/>
                <a:gd name="T19" fmla="*/ 77 h 139"/>
                <a:gd name="T20" fmla="*/ 520 w 521"/>
                <a:gd name="T21" fmla="*/ 123 h 139"/>
                <a:gd name="T22" fmla="*/ 459 w 521"/>
                <a:gd name="T23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1" h="139">
                  <a:moveTo>
                    <a:pt x="459" y="138"/>
                  </a:moveTo>
                  <a:lnTo>
                    <a:pt x="459" y="138"/>
                  </a:lnTo>
                  <a:cubicBezTo>
                    <a:pt x="428" y="123"/>
                    <a:pt x="398" y="108"/>
                    <a:pt x="367" y="108"/>
                  </a:cubicBezTo>
                  <a:cubicBezTo>
                    <a:pt x="321" y="92"/>
                    <a:pt x="291" y="77"/>
                    <a:pt x="245" y="77"/>
                  </a:cubicBezTo>
                  <a:cubicBezTo>
                    <a:pt x="214" y="62"/>
                    <a:pt x="168" y="46"/>
                    <a:pt x="122" y="46"/>
                  </a:cubicBezTo>
                  <a:cubicBezTo>
                    <a:pt x="91" y="46"/>
                    <a:pt x="46" y="30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91" y="15"/>
                    <a:pt x="137" y="15"/>
                  </a:cubicBezTo>
                  <a:cubicBezTo>
                    <a:pt x="183" y="30"/>
                    <a:pt x="230" y="30"/>
                    <a:pt x="275" y="46"/>
                  </a:cubicBezTo>
                  <a:cubicBezTo>
                    <a:pt x="321" y="46"/>
                    <a:pt x="352" y="62"/>
                    <a:pt x="398" y="77"/>
                  </a:cubicBezTo>
                  <a:cubicBezTo>
                    <a:pt x="443" y="92"/>
                    <a:pt x="474" y="108"/>
                    <a:pt x="520" y="123"/>
                  </a:cubicBezTo>
                  <a:lnTo>
                    <a:pt x="459" y="138"/>
                  </a:lnTo>
                </a:path>
              </a:pathLst>
            </a:custGeom>
            <a:solidFill>
              <a:srgbClr val="DDCC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E4D1088A-733E-D443-A4E8-511B6218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9465" y="10155961"/>
              <a:ext cx="275493" cy="341086"/>
            </a:xfrm>
            <a:custGeom>
              <a:avLst/>
              <a:gdLst>
                <a:gd name="T0" fmla="*/ 0 w 185"/>
                <a:gd name="T1" fmla="*/ 199 h 230"/>
                <a:gd name="T2" fmla="*/ 0 w 185"/>
                <a:gd name="T3" fmla="*/ 199 h 230"/>
                <a:gd name="T4" fmla="*/ 46 w 185"/>
                <a:gd name="T5" fmla="*/ 153 h 230"/>
                <a:gd name="T6" fmla="*/ 78 w 185"/>
                <a:gd name="T7" fmla="*/ 107 h 230"/>
                <a:gd name="T8" fmla="*/ 78 w 185"/>
                <a:gd name="T9" fmla="*/ 61 h 230"/>
                <a:gd name="T10" fmla="*/ 62 w 185"/>
                <a:gd name="T11" fmla="*/ 0 h 230"/>
                <a:gd name="T12" fmla="*/ 154 w 185"/>
                <a:gd name="T13" fmla="*/ 0 h 230"/>
                <a:gd name="T14" fmla="*/ 169 w 185"/>
                <a:gd name="T15" fmla="*/ 61 h 230"/>
                <a:gd name="T16" fmla="*/ 169 w 185"/>
                <a:gd name="T17" fmla="*/ 123 h 230"/>
                <a:gd name="T18" fmla="*/ 139 w 185"/>
                <a:gd name="T19" fmla="*/ 184 h 230"/>
                <a:gd name="T20" fmla="*/ 93 w 185"/>
                <a:gd name="T21" fmla="*/ 229 h 230"/>
                <a:gd name="T22" fmla="*/ 0 w 185"/>
                <a:gd name="T23" fmla="*/ 19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230">
                  <a:moveTo>
                    <a:pt x="0" y="199"/>
                  </a:moveTo>
                  <a:lnTo>
                    <a:pt x="0" y="199"/>
                  </a:lnTo>
                  <a:cubicBezTo>
                    <a:pt x="16" y="184"/>
                    <a:pt x="31" y="168"/>
                    <a:pt x="46" y="153"/>
                  </a:cubicBezTo>
                  <a:cubicBezTo>
                    <a:pt x="62" y="138"/>
                    <a:pt x="78" y="123"/>
                    <a:pt x="78" y="107"/>
                  </a:cubicBezTo>
                  <a:cubicBezTo>
                    <a:pt x="78" y="92"/>
                    <a:pt x="78" y="77"/>
                    <a:pt x="78" y="61"/>
                  </a:cubicBezTo>
                  <a:cubicBezTo>
                    <a:pt x="78" y="31"/>
                    <a:pt x="78" y="16"/>
                    <a:pt x="62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9" y="31"/>
                    <a:pt x="169" y="46"/>
                    <a:pt x="169" y="61"/>
                  </a:cubicBezTo>
                  <a:cubicBezTo>
                    <a:pt x="184" y="92"/>
                    <a:pt x="184" y="107"/>
                    <a:pt x="169" y="123"/>
                  </a:cubicBezTo>
                  <a:cubicBezTo>
                    <a:pt x="169" y="153"/>
                    <a:pt x="154" y="168"/>
                    <a:pt x="139" y="184"/>
                  </a:cubicBezTo>
                  <a:cubicBezTo>
                    <a:pt x="123" y="199"/>
                    <a:pt x="108" y="214"/>
                    <a:pt x="93" y="229"/>
                  </a:cubicBezTo>
                  <a:lnTo>
                    <a:pt x="0" y="19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E9307A7D-635B-2F43-85D7-8C5DBDC65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0598" y="10588878"/>
              <a:ext cx="865834" cy="72155"/>
            </a:xfrm>
            <a:custGeom>
              <a:avLst/>
              <a:gdLst>
                <a:gd name="T0" fmla="*/ 0 w 583"/>
                <a:gd name="T1" fmla="*/ 46 h 47"/>
                <a:gd name="T2" fmla="*/ 15 w 583"/>
                <a:gd name="T3" fmla="*/ 0 h 47"/>
                <a:gd name="T4" fmla="*/ 582 w 583"/>
                <a:gd name="T5" fmla="*/ 0 h 47"/>
                <a:gd name="T6" fmla="*/ 566 w 583"/>
                <a:gd name="T7" fmla="*/ 46 h 47"/>
                <a:gd name="T8" fmla="*/ 0 w 583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47">
                  <a:moveTo>
                    <a:pt x="0" y="46"/>
                  </a:moveTo>
                  <a:lnTo>
                    <a:pt x="15" y="0"/>
                  </a:lnTo>
                  <a:lnTo>
                    <a:pt x="582" y="0"/>
                  </a:lnTo>
                  <a:lnTo>
                    <a:pt x="566" y="46"/>
                  </a:lnTo>
                  <a:lnTo>
                    <a:pt x="0" y="4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7A5BE3B6-F38E-2A45-84F2-DD3955F3E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6029" y="10588878"/>
              <a:ext cx="846158" cy="72155"/>
            </a:xfrm>
            <a:custGeom>
              <a:avLst/>
              <a:gdLst>
                <a:gd name="T0" fmla="*/ 0 w 568"/>
                <a:gd name="T1" fmla="*/ 46 h 47"/>
                <a:gd name="T2" fmla="*/ 0 w 568"/>
                <a:gd name="T3" fmla="*/ 0 h 47"/>
                <a:gd name="T4" fmla="*/ 567 w 568"/>
                <a:gd name="T5" fmla="*/ 0 h 47"/>
                <a:gd name="T6" fmla="*/ 567 w 568"/>
                <a:gd name="T7" fmla="*/ 46 h 47"/>
                <a:gd name="T8" fmla="*/ 0 w 568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47">
                  <a:moveTo>
                    <a:pt x="0" y="46"/>
                  </a:moveTo>
                  <a:lnTo>
                    <a:pt x="0" y="0"/>
                  </a:lnTo>
                  <a:lnTo>
                    <a:pt x="567" y="0"/>
                  </a:lnTo>
                  <a:lnTo>
                    <a:pt x="567" y="46"/>
                  </a:lnTo>
                  <a:lnTo>
                    <a:pt x="0" y="4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E5F7A005-8ED8-2540-9CDA-417A8AB00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7535" y="10588878"/>
              <a:ext cx="892072" cy="72155"/>
            </a:xfrm>
            <a:custGeom>
              <a:avLst/>
              <a:gdLst>
                <a:gd name="T0" fmla="*/ 15 w 598"/>
                <a:gd name="T1" fmla="*/ 46 h 47"/>
                <a:gd name="T2" fmla="*/ 0 w 598"/>
                <a:gd name="T3" fmla="*/ 0 h 47"/>
                <a:gd name="T4" fmla="*/ 566 w 598"/>
                <a:gd name="T5" fmla="*/ 0 h 47"/>
                <a:gd name="T6" fmla="*/ 597 w 598"/>
                <a:gd name="T7" fmla="*/ 46 h 47"/>
                <a:gd name="T8" fmla="*/ 15 w 598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47">
                  <a:moveTo>
                    <a:pt x="15" y="46"/>
                  </a:moveTo>
                  <a:lnTo>
                    <a:pt x="0" y="0"/>
                  </a:lnTo>
                  <a:lnTo>
                    <a:pt x="566" y="0"/>
                  </a:lnTo>
                  <a:lnTo>
                    <a:pt x="597" y="46"/>
                  </a:lnTo>
                  <a:lnTo>
                    <a:pt x="15" y="4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1149A9A3-3B40-B546-843F-525FCBA83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1784" y="10588878"/>
              <a:ext cx="865834" cy="72155"/>
            </a:xfrm>
            <a:custGeom>
              <a:avLst/>
              <a:gdLst>
                <a:gd name="T0" fmla="*/ 0 w 583"/>
                <a:gd name="T1" fmla="*/ 46 h 47"/>
                <a:gd name="T2" fmla="*/ 0 w 583"/>
                <a:gd name="T3" fmla="*/ 0 h 47"/>
                <a:gd name="T4" fmla="*/ 567 w 583"/>
                <a:gd name="T5" fmla="*/ 0 h 47"/>
                <a:gd name="T6" fmla="*/ 582 w 583"/>
                <a:gd name="T7" fmla="*/ 46 h 47"/>
                <a:gd name="T8" fmla="*/ 0 w 583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47">
                  <a:moveTo>
                    <a:pt x="0" y="46"/>
                  </a:moveTo>
                  <a:lnTo>
                    <a:pt x="0" y="0"/>
                  </a:lnTo>
                  <a:lnTo>
                    <a:pt x="567" y="0"/>
                  </a:lnTo>
                  <a:lnTo>
                    <a:pt x="582" y="46"/>
                  </a:lnTo>
                  <a:lnTo>
                    <a:pt x="0" y="4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FBE592F6-6111-7740-AEF0-C79315887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3290" y="10588878"/>
              <a:ext cx="911748" cy="72155"/>
            </a:xfrm>
            <a:custGeom>
              <a:avLst/>
              <a:gdLst>
                <a:gd name="T0" fmla="*/ 521 w 613"/>
                <a:gd name="T1" fmla="*/ 0 h 47"/>
                <a:gd name="T2" fmla="*/ 521 w 613"/>
                <a:gd name="T3" fmla="*/ 0 h 47"/>
                <a:gd name="T4" fmla="*/ 536 w 613"/>
                <a:gd name="T5" fmla="*/ 0 h 47"/>
                <a:gd name="T6" fmla="*/ 551 w 613"/>
                <a:gd name="T7" fmla="*/ 0 h 47"/>
                <a:gd name="T8" fmla="*/ 566 w 613"/>
                <a:gd name="T9" fmla="*/ 0 h 47"/>
                <a:gd name="T10" fmla="*/ 566 w 613"/>
                <a:gd name="T11" fmla="*/ 0 h 47"/>
                <a:gd name="T12" fmla="*/ 612 w 613"/>
                <a:gd name="T13" fmla="*/ 46 h 47"/>
                <a:gd name="T14" fmla="*/ 597 w 613"/>
                <a:gd name="T15" fmla="*/ 46 h 47"/>
                <a:gd name="T16" fmla="*/ 582 w 613"/>
                <a:gd name="T17" fmla="*/ 46 h 47"/>
                <a:gd name="T18" fmla="*/ 566 w 613"/>
                <a:gd name="T19" fmla="*/ 46 h 47"/>
                <a:gd name="T20" fmla="*/ 551 w 613"/>
                <a:gd name="T21" fmla="*/ 46 h 47"/>
                <a:gd name="T22" fmla="*/ 30 w 613"/>
                <a:gd name="T23" fmla="*/ 46 h 47"/>
                <a:gd name="T24" fmla="*/ 0 w 613"/>
                <a:gd name="T25" fmla="*/ 0 h 47"/>
                <a:gd name="T26" fmla="*/ 521 w 613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3" h="47">
                  <a:moveTo>
                    <a:pt x="521" y="0"/>
                  </a:moveTo>
                  <a:lnTo>
                    <a:pt x="521" y="0"/>
                  </a:lnTo>
                  <a:cubicBezTo>
                    <a:pt x="536" y="0"/>
                    <a:pt x="536" y="0"/>
                    <a:pt x="536" y="0"/>
                  </a:cubicBezTo>
                  <a:lnTo>
                    <a:pt x="551" y="0"/>
                  </a:lnTo>
                  <a:cubicBezTo>
                    <a:pt x="551" y="0"/>
                    <a:pt x="551" y="0"/>
                    <a:pt x="566" y="0"/>
                  </a:cubicBezTo>
                  <a:lnTo>
                    <a:pt x="566" y="0"/>
                  </a:lnTo>
                  <a:cubicBezTo>
                    <a:pt x="612" y="46"/>
                    <a:pt x="612" y="46"/>
                    <a:pt x="612" y="46"/>
                  </a:cubicBezTo>
                  <a:cubicBezTo>
                    <a:pt x="597" y="46"/>
                    <a:pt x="597" y="46"/>
                    <a:pt x="597" y="46"/>
                  </a:cubicBezTo>
                  <a:lnTo>
                    <a:pt x="582" y="46"/>
                  </a:lnTo>
                  <a:lnTo>
                    <a:pt x="566" y="46"/>
                  </a:lnTo>
                  <a:cubicBezTo>
                    <a:pt x="566" y="46"/>
                    <a:pt x="566" y="46"/>
                    <a:pt x="55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2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B8881B31-DF80-4844-8A75-85C88294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609" y="10588878"/>
              <a:ext cx="892072" cy="137748"/>
            </a:xfrm>
            <a:custGeom>
              <a:avLst/>
              <a:gdLst>
                <a:gd name="T0" fmla="*/ 0 w 599"/>
                <a:gd name="T1" fmla="*/ 46 h 93"/>
                <a:gd name="T2" fmla="*/ 0 w 599"/>
                <a:gd name="T3" fmla="*/ 46 h 93"/>
                <a:gd name="T4" fmla="*/ 92 w 599"/>
                <a:gd name="T5" fmla="*/ 31 h 93"/>
                <a:gd name="T6" fmla="*/ 184 w 599"/>
                <a:gd name="T7" fmla="*/ 15 h 93"/>
                <a:gd name="T8" fmla="*/ 292 w 599"/>
                <a:gd name="T9" fmla="*/ 15 h 93"/>
                <a:gd name="T10" fmla="*/ 383 w 599"/>
                <a:gd name="T11" fmla="*/ 0 h 93"/>
                <a:gd name="T12" fmla="*/ 598 w 599"/>
                <a:gd name="T13" fmla="*/ 0 h 93"/>
                <a:gd name="T14" fmla="*/ 567 w 599"/>
                <a:gd name="T15" fmla="*/ 46 h 93"/>
                <a:gd name="T16" fmla="*/ 353 w 599"/>
                <a:gd name="T17" fmla="*/ 46 h 93"/>
                <a:gd name="T18" fmla="*/ 276 w 599"/>
                <a:gd name="T19" fmla="*/ 61 h 93"/>
                <a:gd name="T20" fmla="*/ 184 w 599"/>
                <a:gd name="T21" fmla="*/ 61 h 93"/>
                <a:gd name="T22" fmla="*/ 92 w 599"/>
                <a:gd name="T23" fmla="*/ 77 h 93"/>
                <a:gd name="T24" fmla="*/ 0 w 599"/>
                <a:gd name="T25" fmla="*/ 92 h 93"/>
                <a:gd name="T26" fmla="*/ 0 w 599"/>
                <a:gd name="T27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" h="93">
                  <a:moveTo>
                    <a:pt x="0" y="46"/>
                  </a:moveTo>
                  <a:lnTo>
                    <a:pt x="0" y="46"/>
                  </a:lnTo>
                  <a:cubicBezTo>
                    <a:pt x="31" y="46"/>
                    <a:pt x="62" y="31"/>
                    <a:pt x="92" y="31"/>
                  </a:cubicBezTo>
                  <a:cubicBezTo>
                    <a:pt x="123" y="31"/>
                    <a:pt x="154" y="15"/>
                    <a:pt x="184" y="15"/>
                  </a:cubicBezTo>
                  <a:cubicBezTo>
                    <a:pt x="230" y="15"/>
                    <a:pt x="261" y="15"/>
                    <a:pt x="292" y="15"/>
                  </a:cubicBezTo>
                  <a:cubicBezTo>
                    <a:pt x="322" y="15"/>
                    <a:pt x="353" y="0"/>
                    <a:pt x="383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567" y="46"/>
                    <a:pt x="567" y="46"/>
                    <a:pt x="567" y="46"/>
                  </a:cubicBezTo>
                  <a:cubicBezTo>
                    <a:pt x="353" y="46"/>
                    <a:pt x="353" y="46"/>
                    <a:pt x="353" y="46"/>
                  </a:cubicBezTo>
                  <a:cubicBezTo>
                    <a:pt x="322" y="46"/>
                    <a:pt x="307" y="46"/>
                    <a:pt x="276" y="61"/>
                  </a:cubicBezTo>
                  <a:cubicBezTo>
                    <a:pt x="245" y="61"/>
                    <a:pt x="215" y="61"/>
                    <a:pt x="184" y="61"/>
                  </a:cubicBezTo>
                  <a:cubicBezTo>
                    <a:pt x="154" y="61"/>
                    <a:pt x="123" y="61"/>
                    <a:pt x="92" y="77"/>
                  </a:cubicBezTo>
                  <a:cubicBezTo>
                    <a:pt x="62" y="77"/>
                    <a:pt x="31" y="77"/>
                    <a:pt x="0" y="92"/>
                  </a:cubicBezTo>
                  <a:lnTo>
                    <a:pt x="0" y="4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A98CC8A2-B1F9-EA45-80A9-25A454B0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41" y="10975882"/>
              <a:ext cx="570666" cy="478830"/>
            </a:xfrm>
            <a:custGeom>
              <a:avLst/>
              <a:gdLst>
                <a:gd name="T0" fmla="*/ 306 w 384"/>
                <a:gd name="T1" fmla="*/ 0 h 323"/>
                <a:gd name="T2" fmla="*/ 306 w 384"/>
                <a:gd name="T3" fmla="*/ 0 h 323"/>
                <a:gd name="T4" fmla="*/ 383 w 384"/>
                <a:gd name="T5" fmla="*/ 16 h 323"/>
                <a:gd name="T6" fmla="*/ 322 w 384"/>
                <a:gd name="T7" fmla="*/ 61 h 323"/>
                <a:gd name="T8" fmla="*/ 276 w 384"/>
                <a:gd name="T9" fmla="*/ 92 h 323"/>
                <a:gd name="T10" fmla="*/ 214 w 384"/>
                <a:gd name="T11" fmla="*/ 138 h 323"/>
                <a:gd name="T12" fmla="*/ 184 w 384"/>
                <a:gd name="T13" fmla="*/ 184 h 323"/>
                <a:gd name="T14" fmla="*/ 153 w 384"/>
                <a:gd name="T15" fmla="*/ 215 h 323"/>
                <a:gd name="T16" fmla="*/ 138 w 384"/>
                <a:gd name="T17" fmla="*/ 245 h 323"/>
                <a:gd name="T18" fmla="*/ 123 w 384"/>
                <a:gd name="T19" fmla="*/ 276 h 323"/>
                <a:gd name="T20" fmla="*/ 107 w 384"/>
                <a:gd name="T21" fmla="*/ 306 h 323"/>
                <a:gd name="T22" fmla="*/ 0 w 384"/>
                <a:gd name="T23" fmla="*/ 322 h 323"/>
                <a:gd name="T24" fmla="*/ 16 w 384"/>
                <a:gd name="T25" fmla="*/ 291 h 323"/>
                <a:gd name="T26" fmla="*/ 31 w 384"/>
                <a:gd name="T27" fmla="*/ 261 h 323"/>
                <a:gd name="T28" fmla="*/ 46 w 384"/>
                <a:gd name="T29" fmla="*/ 215 h 323"/>
                <a:gd name="T30" fmla="*/ 77 w 384"/>
                <a:gd name="T31" fmla="*/ 184 h 323"/>
                <a:gd name="T32" fmla="*/ 123 w 384"/>
                <a:gd name="T33" fmla="*/ 138 h 323"/>
                <a:gd name="T34" fmla="*/ 184 w 384"/>
                <a:gd name="T35" fmla="*/ 92 h 323"/>
                <a:gd name="T36" fmla="*/ 245 w 384"/>
                <a:gd name="T37" fmla="*/ 46 h 323"/>
                <a:gd name="T38" fmla="*/ 306 w 384"/>
                <a:gd name="T3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4" h="323">
                  <a:moveTo>
                    <a:pt x="306" y="0"/>
                  </a:moveTo>
                  <a:lnTo>
                    <a:pt x="306" y="0"/>
                  </a:lnTo>
                  <a:cubicBezTo>
                    <a:pt x="383" y="16"/>
                    <a:pt x="383" y="16"/>
                    <a:pt x="383" y="16"/>
                  </a:cubicBezTo>
                  <a:cubicBezTo>
                    <a:pt x="368" y="31"/>
                    <a:pt x="337" y="46"/>
                    <a:pt x="322" y="61"/>
                  </a:cubicBezTo>
                  <a:cubicBezTo>
                    <a:pt x="306" y="61"/>
                    <a:pt x="291" y="77"/>
                    <a:pt x="276" y="92"/>
                  </a:cubicBezTo>
                  <a:cubicBezTo>
                    <a:pt x="245" y="107"/>
                    <a:pt x="230" y="123"/>
                    <a:pt x="214" y="138"/>
                  </a:cubicBezTo>
                  <a:cubicBezTo>
                    <a:pt x="199" y="153"/>
                    <a:pt x="184" y="168"/>
                    <a:pt x="184" y="184"/>
                  </a:cubicBezTo>
                  <a:cubicBezTo>
                    <a:pt x="169" y="199"/>
                    <a:pt x="169" y="199"/>
                    <a:pt x="153" y="215"/>
                  </a:cubicBezTo>
                  <a:cubicBezTo>
                    <a:pt x="153" y="230"/>
                    <a:pt x="138" y="245"/>
                    <a:pt x="138" y="245"/>
                  </a:cubicBezTo>
                  <a:cubicBezTo>
                    <a:pt x="138" y="261"/>
                    <a:pt x="123" y="276"/>
                    <a:pt x="123" y="276"/>
                  </a:cubicBezTo>
                  <a:cubicBezTo>
                    <a:pt x="123" y="291"/>
                    <a:pt x="107" y="306"/>
                    <a:pt x="107" y="30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22"/>
                    <a:pt x="0" y="306"/>
                    <a:pt x="16" y="291"/>
                  </a:cubicBezTo>
                  <a:cubicBezTo>
                    <a:pt x="16" y="276"/>
                    <a:pt x="16" y="276"/>
                    <a:pt x="31" y="261"/>
                  </a:cubicBezTo>
                  <a:cubicBezTo>
                    <a:pt x="31" y="245"/>
                    <a:pt x="46" y="230"/>
                    <a:pt x="46" y="215"/>
                  </a:cubicBezTo>
                  <a:cubicBezTo>
                    <a:pt x="62" y="215"/>
                    <a:pt x="62" y="199"/>
                    <a:pt x="77" y="184"/>
                  </a:cubicBezTo>
                  <a:cubicBezTo>
                    <a:pt x="92" y="168"/>
                    <a:pt x="107" y="153"/>
                    <a:pt x="123" y="138"/>
                  </a:cubicBezTo>
                  <a:cubicBezTo>
                    <a:pt x="138" y="123"/>
                    <a:pt x="153" y="107"/>
                    <a:pt x="184" y="92"/>
                  </a:cubicBezTo>
                  <a:cubicBezTo>
                    <a:pt x="199" y="77"/>
                    <a:pt x="214" y="61"/>
                    <a:pt x="245" y="46"/>
                  </a:cubicBezTo>
                  <a:cubicBezTo>
                    <a:pt x="260" y="31"/>
                    <a:pt x="291" y="16"/>
                    <a:pt x="30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BC0454B5-979F-E640-B3A7-9B6D8C5E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444" y="11926985"/>
              <a:ext cx="1069172" cy="118068"/>
            </a:xfrm>
            <a:custGeom>
              <a:avLst/>
              <a:gdLst>
                <a:gd name="T0" fmla="*/ 0 w 720"/>
                <a:gd name="T1" fmla="*/ 77 h 78"/>
                <a:gd name="T2" fmla="*/ 30 w 720"/>
                <a:gd name="T3" fmla="*/ 0 h 78"/>
                <a:gd name="T4" fmla="*/ 719 w 720"/>
                <a:gd name="T5" fmla="*/ 0 h 78"/>
                <a:gd name="T6" fmla="*/ 688 w 720"/>
                <a:gd name="T7" fmla="*/ 77 h 78"/>
                <a:gd name="T8" fmla="*/ 0 w 720"/>
                <a:gd name="T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78">
                  <a:moveTo>
                    <a:pt x="0" y="77"/>
                  </a:moveTo>
                  <a:lnTo>
                    <a:pt x="30" y="0"/>
                  </a:lnTo>
                  <a:lnTo>
                    <a:pt x="719" y="0"/>
                  </a:lnTo>
                  <a:lnTo>
                    <a:pt x="688" y="77"/>
                  </a:lnTo>
                  <a:lnTo>
                    <a:pt x="0" y="7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63E21752-E8FA-D74E-88C8-9A19DE852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7518" y="11926985"/>
              <a:ext cx="1049496" cy="118068"/>
            </a:xfrm>
            <a:custGeom>
              <a:avLst/>
              <a:gdLst>
                <a:gd name="T0" fmla="*/ 0 w 705"/>
                <a:gd name="T1" fmla="*/ 77 h 78"/>
                <a:gd name="T2" fmla="*/ 15 w 705"/>
                <a:gd name="T3" fmla="*/ 0 h 78"/>
                <a:gd name="T4" fmla="*/ 704 w 705"/>
                <a:gd name="T5" fmla="*/ 0 h 78"/>
                <a:gd name="T6" fmla="*/ 689 w 705"/>
                <a:gd name="T7" fmla="*/ 77 h 78"/>
                <a:gd name="T8" fmla="*/ 0 w 705"/>
                <a:gd name="T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78">
                  <a:moveTo>
                    <a:pt x="0" y="77"/>
                  </a:moveTo>
                  <a:lnTo>
                    <a:pt x="15" y="0"/>
                  </a:lnTo>
                  <a:lnTo>
                    <a:pt x="704" y="0"/>
                  </a:lnTo>
                  <a:lnTo>
                    <a:pt x="689" y="77"/>
                  </a:lnTo>
                  <a:lnTo>
                    <a:pt x="0" y="7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6A2A200A-3F5A-0146-8F21-470BC046A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4035" y="11926985"/>
              <a:ext cx="1023259" cy="118068"/>
            </a:xfrm>
            <a:custGeom>
              <a:avLst/>
              <a:gdLst>
                <a:gd name="T0" fmla="*/ 0 w 690"/>
                <a:gd name="T1" fmla="*/ 77 h 78"/>
                <a:gd name="T2" fmla="*/ 0 w 690"/>
                <a:gd name="T3" fmla="*/ 0 h 78"/>
                <a:gd name="T4" fmla="*/ 689 w 690"/>
                <a:gd name="T5" fmla="*/ 0 h 78"/>
                <a:gd name="T6" fmla="*/ 689 w 690"/>
                <a:gd name="T7" fmla="*/ 77 h 78"/>
                <a:gd name="T8" fmla="*/ 0 w 690"/>
                <a:gd name="T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78">
                  <a:moveTo>
                    <a:pt x="0" y="77"/>
                  </a:moveTo>
                  <a:lnTo>
                    <a:pt x="0" y="0"/>
                  </a:lnTo>
                  <a:lnTo>
                    <a:pt x="689" y="0"/>
                  </a:lnTo>
                  <a:lnTo>
                    <a:pt x="689" y="77"/>
                  </a:lnTo>
                  <a:lnTo>
                    <a:pt x="0" y="7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73B9B2D5-6B04-7A49-854F-73F7A4D1F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0877" y="11926985"/>
              <a:ext cx="1049496" cy="118068"/>
            </a:xfrm>
            <a:custGeom>
              <a:avLst/>
              <a:gdLst>
                <a:gd name="T0" fmla="*/ 16 w 706"/>
                <a:gd name="T1" fmla="*/ 77 h 78"/>
                <a:gd name="T2" fmla="*/ 0 w 706"/>
                <a:gd name="T3" fmla="*/ 0 h 78"/>
                <a:gd name="T4" fmla="*/ 674 w 706"/>
                <a:gd name="T5" fmla="*/ 0 h 78"/>
                <a:gd name="T6" fmla="*/ 705 w 706"/>
                <a:gd name="T7" fmla="*/ 77 h 78"/>
                <a:gd name="T8" fmla="*/ 16 w 706"/>
                <a:gd name="T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78">
                  <a:moveTo>
                    <a:pt x="16" y="77"/>
                  </a:moveTo>
                  <a:lnTo>
                    <a:pt x="0" y="0"/>
                  </a:lnTo>
                  <a:lnTo>
                    <a:pt x="674" y="0"/>
                  </a:lnTo>
                  <a:lnTo>
                    <a:pt x="705" y="77"/>
                  </a:lnTo>
                  <a:lnTo>
                    <a:pt x="16" y="7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2F440C5F-B5EA-5C43-BAF1-3CEBE8182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7714" y="11926985"/>
              <a:ext cx="1075733" cy="118068"/>
            </a:xfrm>
            <a:custGeom>
              <a:avLst/>
              <a:gdLst>
                <a:gd name="T0" fmla="*/ 31 w 721"/>
                <a:gd name="T1" fmla="*/ 77 h 78"/>
                <a:gd name="T2" fmla="*/ 0 w 721"/>
                <a:gd name="T3" fmla="*/ 0 h 78"/>
                <a:gd name="T4" fmla="*/ 674 w 721"/>
                <a:gd name="T5" fmla="*/ 0 h 78"/>
                <a:gd name="T6" fmla="*/ 720 w 721"/>
                <a:gd name="T7" fmla="*/ 77 h 78"/>
                <a:gd name="T8" fmla="*/ 31 w 721"/>
                <a:gd name="T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1" h="78">
                  <a:moveTo>
                    <a:pt x="31" y="77"/>
                  </a:moveTo>
                  <a:lnTo>
                    <a:pt x="0" y="0"/>
                  </a:lnTo>
                  <a:lnTo>
                    <a:pt x="674" y="0"/>
                  </a:lnTo>
                  <a:lnTo>
                    <a:pt x="720" y="77"/>
                  </a:lnTo>
                  <a:lnTo>
                    <a:pt x="31" y="7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FB702075-2430-4745-9A4D-01878EF4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433" y="11815478"/>
              <a:ext cx="977345" cy="229575"/>
            </a:xfrm>
            <a:custGeom>
              <a:avLst/>
              <a:gdLst>
                <a:gd name="T0" fmla="*/ 92 w 659"/>
                <a:gd name="T1" fmla="*/ 0 h 154"/>
                <a:gd name="T2" fmla="*/ 92 w 659"/>
                <a:gd name="T3" fmla="*/ 0 h 154"/>
                <a:gd name="T4" fmla="*/ 184 w 659"/>
                <a:gd name="T5" fmla="*/ 31 h 154"/>
                <a:gd name="T6" fmla="*/ 275 w 659"/>
                <a:gd name="T7" fmla="*/ 61 h 154"/>
                <a:gd name="T8" fmla="*/ 398 w 659"/>
                <a:gd name="T9" fmla="*/ 76 h 154"/>
                <a:gd name="T10" fmla="*/ 520 w 659"/>
                <a:gd name="T11" fmla="*/ 76 h 154"/>
                <a:gd name="T12" fmla="*/ 658 w 659"/>
                <a:gd name="T13" fmla="*/ 76 h 154"/>
                <a:gd name="T14" fmla="*/ 613 w 659"/>
                <a:gd name="T15" fmla="*/ 153 h 154"/>
                <a:gd name="T16" fmla="*/ 490 w 659"/>
                <a:gd name="T17" fmla="*/ 153 h 154"/>
                <a:gd name="T18" fmla="*/ 336 w 659"/>
                <a:gd name="T19" fmla="*/ 137 h 154"/>
                <a:gd name="T20" fmla="*/ 199 w 659"/>
                <a:gd name="T21" fmla="*/ 122 h 154"/>
                <a:gd name="T22" fmla="*/ 92 w 659"/>
                <a:gd name="T23" fmla="*/ 92 h 154"/>
                <a:gd name="T24" fmla="*/ 0 w 659"/>
                <a:gd name="T25" fmla="*/ 61 h 154"/>
                <a:gd name="T26" fmla="*/ 92 w 659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9" h="154">
                  <a:moveTo>
                    <a:pt x="92" y="0"/>
                  </a:moveTo>
                  <a:lnTo>
                    <a:pt x="92" y="0"/>
                  </a:lnTo>
                  <a:cubicBezTo>
                    <a:pt x="122" y="15"/>
                    <a:pt x="153" y="31"/>
                    <a:pt x="184" y="31"/>
                  </a:cubicBezTo>
                  <a:cubicBezTo>
                    <a:pt x="214" y="46"/>
                    <a:pt x="245" y="61"/>
                    <a:pt x="275" y="61"/>
                  </a:cubicBezTo>
                  <a:cubicBezTo>
                    <a:pt x="321" y="76"/>
                    <a:pt x="352" y="76"/>
                    <a:pt x="398" y="76"/>
                  </a:cubicBezTo>
                  <a:cubicBezTo>
                    <a:pt x="444" y="76"/>
                    <a:pt x="475" y="76"/>
                    <a:pt x="520" y="76"/>
                  </a:cubicBezTo>
                  <a:cubicBezTo>
                    <a:pt x="658" y="76"/>
                    <a:pt x="658" y="76"/>
                    <a:pt x="658" y="76"/>
                  </a:cubicBezTo>
                  <a:cubicBezTo>
                    <a:pt x="613" y="153"/>
                    <a:pt x="613" y="153"/>
                    <a:pt x="613" y="153"/>
                  </a:cubicBezTo>
                  <a:cubicBezTo>
                    <a:pt x="490" y="153"/>
                    <a:pt x="490" y="153"/>
                    <a:pt x="490" y="153"/>
                  </a:cubicBezTo>
                  <a:cubicBezTo>
                    <a:pt x="429" y="153"/>
                    <a:pt x="383" y="153"/>
                    <a:pt x="336" y="137"/>
                  </a:cubicBezTo>
                  <a:cubicBezTo>
                    <a:pt x="291" y="137"/>
                    <a:pt x="245" y="137"/>
                    <a:pt x="199" y="122"/>
                  </a:cubicBezTo>
                  <a:cubicBezTo>
                    <a:pt x="168" y="122"/>
                    <a:pt x="122" y="107"/>
                    <a:pt x="92" y="92"/>
                  </a:cubicBezTo>
                  <a:cubicBezTo>
                    <a:pt x="61" y="92"/>
                    <a:pt x="30" y="76"/>
                    <a:pt x="0" y="61"/>
                  </a:cubicBezTo>
                  <a:lnTo>
                    <a:pt x="92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216D0905-422B-FD41-B299-BC50EE4A1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555" y="11926985"/>
              <a:ext cx="590342" cy="118068"/>
            </a:xfrm>
            <a:custGeom>
              <a:avLst/>
              <a:gdLst>
                <a:gd name="T0" fmla="*/ 337 w 399"/>
                <a:gd name="T1" fmla="*/ 0 h 78"/>
                <a:gd name="T2" fmla="*/ 398 w 399"/>
                <a:gd name="T3" fmla="*/ 77 h 78"/>
                <a:gd name="T4" fmla="*/ 46 w 399"/>
                <a:gd name="T5" fmla="*/ 77 h 78"/>
                <a:gd name="T6" fmla="*/ 0 w 399"/>
                <a:gd name="T7" fmla="*/ 0 h 78"/>
                <a:gd name="T8" fmla="*/ 337 w 399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78">
                  <a:moveTo>
                    <a:pt x="337" y="0"/>
                  </a:moveTo>
                  <a:lnTo>
                    <a:pt x="398" y="77"/>
                  </a:lnTo>
                  <a:lnTo>
                    <a:pt x="46" y="77"/>
                  </a:lnTo>
                  <a:lnTo>
                    <a:pt x="0" y="0"/>
                  </a:lnTo>
                  <a:lnTo>
                    <a:pt x="337" y="0"/>
                  </a:lnTo>
                </a:path>
              </a:pathLst>
            </a:custGeom>
            <a:solidFill>
              <a:srgbClr val="DDCC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DB809AAA-DF87-A445-B86D-9249D390F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3515" y="7210815"/>
              <a:ext cx="2413841" cy="616579"/>
            </a:xfrm>
            <a:custGeom>
              <a:avLst/>
              <a:gdLst>
                <a:gd name="T0" fmla="*/ 1485 w 1624"/>
                <a:gd name="T1" fmla="*/ 414 h 415"/>
                <a:gd name="T2" fmla="*/ 1485 w 1624"/>
                <a:gd name="T3" fmla="*/ 414 h 415"/>
                <a:gd name="T4" fmla="*/ 122 w 1624"/>
                <a:gd name="T5" fmla="*/ 414 h 415"/>
                <a:gd name="T6" fmla="*/ 0 w 1624"/>
                <a:gd name="T7" fmla="*/ 277 h 415"/>
                <a:gd name="T8" fmla="*/ 0 w 1624"/>
                <a:gd name="T9" fmla="*/ 138 h 415"/>
                <a:gd name="T10" fmla="*/ 122 w 1624"/>
                <a:gd name="T11" fmla="*/ 0 h 415"/>
                <a:gd name="T12" fmla="*/ 1485 w 1624"/>
                <a:gd name="T13" fmla="*/ 0 h 415"/>
                <a:gd name="T14" fmla="*/ 1623 w 1624"/>
                <a:gd name="T15" fmla="*/ 138 h 415"/>
                <a:gd name="T16" fmla="*/ 1623 w 1624"/>
                <a:gd name="T17" fmla="*/ 277 h 415"/>
                <a:gd name="T18" fmla="*/ 1485 w 1624"/>
                <a:gd name="T19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4" h="415">
                  <a:moveTo>
                    <a:pt x="1485" y="414"/>
                  </a:moveTo>
                  <a:lnTo>
                    <a:pt x="1485" y="414"/>
                  </a:lnTo>
                  <a:cubicBezTo>
                    <a:pt x="122" y="414"/>
                    <a:pt x="122" y="414"/>
                    <a:pt x="122" y="414"/>
                  </a:cubicBezTo>
                  <a:cubicBezTo>
                    <a:pt x="61" y="414"/>
                    <a:pt x="0" y="353"/>
                    <a:pt x="0" y="27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62"/>
                    <a:pt x="61" y="0"/>
                    <a:pt x="122" y="0"/>
                  </a:cubicBezTo>
                  <a:cubicBezTo>
                    <a:pt x="1485" y="0"/>
                    <a:pt x="1485" y="0"/>
                    <a:pt x="1485" y="0"/>
                  </a:cubicBezTo>
                  <a:cubicBezTo>
                    <a:pt x="1562" y="0"/>
                    <a:pt x="1623" y="62"/>
                    <a:pt x="1623" y="138"/>
                  </a:cubicBezTo>
                  <a:cubicBezTo>
                    <a:pt x="1623" y="277"/>
                    <a:pt x="1623" y="277"/>
                    <a:pt x="1623" y="277"/>
                  </a:cubicBezTo>
                  <a:cubicBezTo>
                    <a:pt x="1623" y="353"/>
                    <a:pt x="1562" y="414"/>
                    <a:pt x="1485" y="41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67421BD-4A99-A945-B27D-F44A3E74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9954" y="7033710"/>
              <a:ext cx="1003583" cy="1298751"/>
            </a:xfrm>
            <a:custGeom>
              <a:avLst/>
              <a:gdLst>
                <a:gd name="T0" fmla="*/ 675 w 676"/>
                <a:gd name="T1" fmla="*/ 337 h 874"/>
                <a:gd name="T2" fmla="*/ 675 w 676"/>
                <a:gd name="T3" fmla="*/ 337 h 874"/>
                <a:gd name="T4" fmla="*/ 337 w 676"/>
                <a:gd name="T5" fmla="*/ 0 h 874"/>
                <a:gd name="T6" fmla="*/ 0 w 676"/>
                <a:gd name="T7" fmla="*/ 337 h 874"/>
                <a:gd name="T8" fmla="*/ 215 w 676"/>
                <a:gd name="T9" fmla="*/ 643 h 874"/>
                <a:gd name="T10" fmla="*/ 337 w 676"/>
                <a:gd name="T11" fmla="*/ 873 h 874"/>
                <a:gd name="T12" fmla="*/ 445 w 676"/>
                <a:gd name="T13" fmla="*/ 643 h 874"/>
                <a:gd name="T14" fmla="*/ 675 w 676"/>
                <a:gd name="T15" fmla="*/ 337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6" h="874">
                  <a:moveTo>
                    <a:pt x="675" y="337"/>
                  </a:moveTo>
                  <a:lnTo>
                    <a:pt x="675" y="337"/>
                  </a:lnTo>
                  <a:cubicBezTo>
                    <a:pt x="675" y="154"/>
                    <a:pt x="521" y="0"/>
                    <a:pt x="337" y="0"/>
                  </a:cubicBezTo>
                  <a:cubicBezTo>
                    <a:pt x="139" y="0"/>
                    <a:pt x="0" y="154"/>
                    <a:pt x="0" y="337"/>
                  </a:cubicBezTo>
                  <a:cubicBezTo>
                    <a:pt x="0" y="475"/>
                    <a:pt x="92" y="597"/>
                    <a:pt x="215" y="643"/>
                  </a:cubicBezTo>
                  <a:cubicBezTo>
                    <a:pt x="337" y="873"/>
                    <a:pt x="337" y="873"/>
                    <a:pt x="337" y="873"/>
                  </a:cubicBezTo>
                  <a:cubicBezTo>
                    <a:pt x="445" y="643"/>
                    <a:pt x="445" y="643"/>
                    <a:pt x="445" y="643"/>
                  </a:cubicBezTo>
                  <a:cubicBezTo>
                    <a:pt x="582" y="597"/>
                    <a:pt x="675" y="475"/>
                    <a:pt x="675" y="337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29516877-24A5-564C-82DE-90D47BE92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2109" y="7099304"/>
              <a:ext cx="846154" cy="819921"/>
            </a:xfrm>
            <a:custGeom>
              <a:avLst/>
              <a:gdLst>
                <a:gd name="T0" fmla="*/ 567 w 568"/>
                <a:gd name="T1" fmla="*/ 276 h 552"/>
                <a:gd name="T2" fmla="*/ 567 w 568"/>
                <a:gd name="T3" fmla="*/ 276 h 552"/>
                <a:gd name="T4" fmla="*/ 291 w 568"/>
                <a:gd name="T5" fmla="*/ 551 h 552"/>
                <a:gd name="T6" fmla="*/ 0 w 568"/>
                <a:gd name="T7" fmla="*/ 276 h 552"/>
                <a:gd name="T8" fmla="*/ 291 w 568"/>
                <a:gd name="T9" fmla="*/ 0 h 552"/>
                <a:gd name="T10" fmla="*/ 567 w 568"/>
                <a:gd name="T11" fmla="*/ 27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8" h="552">
                  <a:moveTo>
                    <a:pt x="567" y="276"/>
                  </a:moveTo>
                  <a:lnTo>
                    <a:pt x="567" y="276"/>
                  </a:lnTo>
                  <a:cubicBezTo>
                    <a:pt x="567" y="429"/>
                    <a:pt x="445" y="551"/>
                    <a:pt x="291" y="551"/>
                  </a:cubicBezTo>
                  <a:cubicBezTo>
                    <a:pt x="139" y="551"/>
                    <a:pt x="0" y="429"/>
                    <a:pt x="0" y="276"/>
                  </a:cubicBezTo>
                  <a:cubicBezTo>
                    <a:pt x="0" y="123"/>
                    <a:pt x="139" y="0"/>
                    <a:pt x="291" y="0"/>
                  </a:cubicBezTo>
                  <a:cubicBezTo>
                    <a:pt x="445" y="0"/>
                    <a:pt x="567" y="123"/>
                    <a:pt x="567" y="27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716D95E2-2F4D-A744-AF16-40465B927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8039" y="7558458"/>
              <a:ext cx="2394165" cy="616579"/>
            </a:xfrm>
            <a:custGeom>
              <a:avLst/>
              <a:gdLst>
                <a:gd name="T0" fmla="*/ 1470 w 1609"/>
                <a:gd name="T1" fmla="*/ 414 h 415"/>
                <a:gd name="T2" fmla="*/ 1470 w 1609"/>
                <a:gd name="T3" fmla="*/ 414 h 415"/>
                <a:gd name="T4" fmla="*/ 122 w 1609"/>
                <a:gd name="T5" fmla="*/ 414 h 415"/>
                <a:gd name="T6" fmla="*/ 0 w 1609"/>
                <a:gd name="T7" fmla="*/ 276 h 415"/>
                <a:gd name="T8" fmla="*/ 0 w 1609"/>
                <a:gd name="T9" fmla="*/ 138 h 415"/>
                <a:gd name="T10" fmla="*/ 122 w 1609"/>
                <a:gd name="T11" fmla="*/ 0 h 415"/>
                <a:gd name="T12" fmla="*/ 1470 w 1609"/>
                <a:gd name="T13" fmla="*/ 0 h 415"/>
                <a:gd name="T14" fmla="*/ 1608 w 1609"/>
                <a:gd name="T15" fmla="*/ 138 h 415"/>
                <a:gd name="T16" fmla="*/ 1608 w 1609"/>
                <a:gd name="T17" fmla="*/ 276 h 415"/>
                <a:gd name="T18" fmla="*/ 1470 w 1609"/>
                <a:gd name="T19" fmla="*/ 41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9" h="415">
                  <a:moveTo>
                    <a:pt x="1470" y="414"/>
                  </a:moveTo>
                  <a:lnTo>
                    <a:pt x="1470" y="414"/>
                  </a:lnTo>
                  <a:cubicBezTo>
                    <a:pt x="122" y="414"/>
                    <a:pt x="122" y="414"/>
                    <a:pt x="122" y="414"/>
                  </a:cubicBezTo>
                  <a:cubicBezTo>
                    <a:pt x="46" y="414"/>
                    <a:pt x="0" y="353"/>
                    <a:pt x="0" y="276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62"/>
                    <a:pt x="46" y="0"/>
                    <a:pt x="122" y="0"/>
                  </a:cubicBezTo>
                  <a:cubicBezTo>
                    <a:pt x="1470" y="0"/>
                    <a:pt x="1470" y="0"/>
                    <a:pt x="1470" y="0"/>
                  </a:cubicBezTo>
                  <a:cubicBezTo>
                    <a:pt x="1547" y="0"/>
                    <a:pt x="1608" y="62"/>
                    <a:pt x="1608" y="138"/>
                  </a:cubicBezTo>
                  <a:cubicBezTo>
                    <a:pt x="1608" y="276"/>
                    <a:pt x="1608" y="276"/>
                    <a:pt x="1608" y="276"/>
                  </a:cubicBezTo>
                  <a:cubicBezTo>
                    <a:pt x="1608" y="353"/>
                    <a:pt x="1547" y="414"/>
                    <a:pt x="1470" y="41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5E6012CE-DB99-FD47-840E-DEB7D53C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031" y="7328883"/>
              <a:ext cx="1003579" cy="1324989"/>
            </a:xfrm>
            <a:custGeom>
              <a:avLst/>
              <a:gdLst>
                <a:gd name="T0" fmla="*/ 674 w 675"/>
                <a:gd name="T1" fmla="*/ 337 h 890"/>
                <a:gd name="T2" fmla="*/ 674 w 675"/>
                <a:gd name="T3" fmla="*/ 337 h 890"/>
                <a:gd name="T4" fmla="*/ 338 w 675"/>
                <a:gd name="T5" fmla="*/ 0 h 890"/>
                <a:gd name="T6" fmla="*/ 0 w 675"/>
                <a:gd name="T7" fmla="*/ 337 h 890"/>
                <a:gd name="T8" fmla="*/ 215 w 675"/>
                <a:gd name="T9" fmla="*/ 659 h 890"/>
                <a:gd name="T10" fmla="*/ 338 w 675"/>
                <a:gd name="T11" fmla="*/ 889 h 890"/>
                <a:gd name="T12" fmla="*/ 445 w 675"/>
                <a:gd name="T13" fmla="*/ 659 h 890"/>
                <a:gd name="T14" fmla="*/ 674 w 675"/>
                <a:gd name="T15" fmla="*/ 337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890">
                  <a:moveTo>
                    <a:pt x="674" y="337"/>
                  </a:moveTo>
                  <a:lnTo>
                    <a:pt x="674" y="337"/>
                  </a:lnTo>
                  <a:cubicBezTo>
                    <a:pt x="674" y="153"/>
                    <a:pt x="521" y="0"/>
                    <a:pt x="338" y="0"/>
                  </a:cubicBezTo>
                  <a:cubicBezTo>
                    <a:pt x="154" y="0"/>
                    <a:pt x="0" y="153"/>
                    <a:pt x="0" y="337"/>
                  </a:cubicBezTo>
                  <a:cubicBezTo>
                    <a:pt x="0" y="490"/>
                    <a:pt x="93" y="613"/>
                    <a:pt x="215" y="659"/>
                  </a:cubicBezTo>
                  <a:cubicBezTo>
                    <a:pt x="338" y="889"/>
                    <a:pt x="338" y="889"/>
                    <a:pt x="338" y="889"/>
                  </a:cubicBezTo>
                  <a:cubicBezTo>
                    <a:pt x="445" y="659"/>
                    <a:pt x="445" y="659"/>
                    <a:pt x="445" y="659"/>
                  </a:cubicBezTo>
                  <a:cubicBezTo>
                    <a:pt x="583" y="613"/>
                    <a:pt x="674" y="490"/>
                    <a:pt x="674" y="33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0" name="Freeform 45">
              <a:extLst>
                <a:ext uri="{FF2B5EF4-FFF2-40B4-BE49-F238E27FC236}">
                  <a16:creationId xmlns:a16="http://schemas.microsoft.com/office/drawing/2014/main" id="{C6313A02-D96B-BB49-AD5D-2CDF825BC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1862" y="7420714"/>
              <a:ext cx="819917" cy="819917"/>
            </a:xfrm>
            <a:custGeom>
              <a:avLst/>
              <a:gdLst>
                <a:gd name="T0" fmla="*/ 551 w 552"/>
                <a:gd name="T1" fmla="*/ 276 h 553"/>
                <a:gd name="T2" fmla="*/ 551 w 552"/>
                <a:gd name="T3" fmla="*/ 276 h 553"/>
                <a:gd name="T4" fmla="*/ 276 w 552"/>
                <a:gd name="T5" fmla="*/ 552 h 553"/>
                <a:gd name="T6" fmla="*/ 0 w 552"/>
                <a:gd name="T7" fmla="*/ 276 h 553"/>
                <a:gd name="T8" fmla="*/ 276 w 552"/>
                <a:gd name="T9" fmla="*/ 0 h 553"/>
                <a:gd name="T10" fmla="*/ 551 w 552"/>
                <a:gd name="T11" fmla="*/ 276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" h="553">
                  <a:moveTo>
                    <a:pt x="551" y="276"/>
                  </a:moveTo>
                  <a:lnTo>
                    <a:pt x="551" y="276"/>
                  </a:lnTo>
                  <a:cubicBezTo>
                    <a:pt x="551" y="429"/>
                    <a:pt x="429" y="552"/>
                    <a:pt x="276" y="552"/>
                  </a:cubicBezTo>
                  <a:cubicBezTo>
                    <a:pt x="122" y="552"/>
                    <a:pt x="0" y="429"/>
                    <a:pt x="0" y="276"/>
                  </a:cubicBezTo>
                  <a:cubicBezTo>
                    <a:pt x="0" y="123"/>
                    <a:pt x="122" y="0"/>
                    <a:pt x="276" y="0"/>
                  </a:cubicBezTo>
                  <a:cubicBezTo>
                    <a:pt x="429" y="0"/>
                    <a:pt x="551" y="123"/>
                    <a:pt x="551" y="27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A20168B3-709A-654D-AC7B-C26A34908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009" y="7873307"/>
              <a:ext cx="3122251" cy="774003"/>
            </a:xfrm>
            <a:custGeom>
              <a:avLst/>
              <a:gdLst>
                <a:gd name="T0" fmla="*/ 1929 w 2098"/>
                <a:gd name="T1" fmla="*/ 521 h 522"/>
                <a:gd name="T2" fmla="*/ 1929 w 2098"/>
                <a:gd name="T3" fmla="*/ 521 h 522"/>
                <a:gd name="T4" fmla="*/ 167 w 2098"/>
                <a:gd name="T5" fmla="*/ 521 h 522"/>
                <a:gd name="T6" fmla="*/ 0 w 2098"/>
                <a:gd name="T7" fmla="*/ 352 h 522"/>
                <a:gd name="T8" fmla="*/ 0 w 2098"/>
                <a:gd name="T9" fmla="*/ 168 h 522"/>
                <a:gd name="T10" fmla="*/ 167 w 2098"/>
                <a:gd name="T11" fmla="*/ 0 h 522"/>
                <a:gd name="T12" fmla="*/ 1929 w 2098"/>
                <a:gd name="T13" fmla="*/ 0 h 522"/>
                <a:gd name="T14" fmla="*/ 2097 w 2098"/>
                <a:gd name="T15" fmla="*/ 168 h 522"/>
                <a:gd name="T16" fmla="*/ 2097 w 2098"/>
                <a:gd name="T17" fmla="*/ 352 h 522"/>
                <a:gd name="T18" fmla="*/ 1929 w 2098"/>
                <a:gd name="T19" fmla="*/ 52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8" h="522">
                  <a:moveTo>
                    <a:pt x="1929" y="521"/>
                  </a:moveTo>
                  <a:lnTo>
                    <a:pt x="1929" y="521"/>
                  </a:lnTo>
                  <a:cubicBezTo>
                    <a:pt x="167" y="521"/>
                    <a:pt x="167" y="521"/>
                    <a:pt x="167" y="521"/>
                  </a:cubicBezTo>
                  <a:cubicBezTo>
                    <a:pt x="76" y="521"/>
                    <a:pt x="0" y="444"/>
                    <a:pt x="0" y="35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76"/>
                    <a:pt x="76" y="0"/>
                    <a:pt x="167" y="0"/>
                  </a:cubicBezTo>
                  <a:cubicBezTo>
                    <a:pt x="1929" y="0"/>
                    <a:pt x="1929" y="0"/>
                    <a:pt x="1929" y="0"/>
                  </a:cubicBezTo>
                  <a:cubicBezTo>
                    <a:pt x="2021" y="0"/>
                    <a:pt x="2097" y="76"/>
                    <a:pt x="2097" y="168"/>
                  </a:cubicBezTo>
                  <a:cubicBezTo>
                    <a:pt x="2097" y="352"/>
                    <a:pt x="2097" y="352"/>
                    <a:pt x="2097" y="352"/>
                  </a:cubicBezTo>
                  <a:cubicBezTo>
                    <a:pt x="2097" y="444"/>
                    <a:pt x="2021" y="521"/>
                    <a:pt x="1929" y="5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DB3FC375-3A33-4444-BD83-25D17D281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846" y="7578138"/>
              <a:ext cx="1370906" cy="1803819"/>
            </a:xfrm>
            <a:custGeom>
              <a:avLst/>
              <a:gdLst>
                <a:gd name="T0" fmla="*/ 919 w 920"/>
                <a:gd name="T1" fmla="*/ 459 h 1211"/>
                <a:gd name="T2" fmla="*/ 919 w 920"/>
                <a:gd name="T3" fmla="*/ 459 h 1211"/>
                <a:gd name="T4" fmla="*/ 459 w 920"/>
                <a:gd name="T5" fmla="*/ 0 h 1211"/>
                <a:gd name="T6" fmla="*/ 0 w 920"/>
                <a:gd name="T7" fmla="*/ 459 h 1211"/>
                <a:gd name="T8" fmla="*/ 307 w 920"/>
                <a:gd name="T9" fmla="*/ 903 h 1211"/>
                <a:gd name="T10" fmla="*/ 459 w 920"/>
                <a:gd name="T11" fmla="*/ 1210 h 1211"/>
                <a:gd name="T12" fmla="*/ 613 w 920"/>
                <a:gd name="T13" fmla="*/ 903 h 1211"/>
                <a:gd name="T14" fmla="*/ 919 w 920"/>
                <a:gd name="T15" fmla="*/ 459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" h="1211">
                  <a:moveTo>
                    <a:pt x="919" y="459"/>
                  </a:moveTo>
                  <a:lnTo>
                    <a:pt x="919" y="459"/>
                  </a:lnTo>
                  <a:cubicBezTo>
                    <a:pt x="919" y="199"/>
                    <a:pt x="720" y="0"/>
                    <a:pt x="459" y="0"/>
                  </a:cubicBezTo>
                  <a:cubicBezTo>
                    <a:pt x="199" y="0"/>
                    <a:pt x="0" y="199"/>
                    <a:pt x="0" y="459"/>
                  </a:cubicBezTo>
                  <a:cubicBezTo>
                    <a:pt x="0" y="658"/>
                    <a:pt x="122" y="827"/>
                    <a:pt x="307" y="903"/>
                  </a:cubicBezTo>
                  <a:cubicBezTo>
                    <a:pt x="459" y="1210"/>
                    <a:pt x="459" y="1210"/>
                    <a:pt x="459" y="1210"/>
                  </a:cubicBezTo>
                  <a:cubicBezTo>
                    <a:pt x="613" y="903"/>
                    <a:pt x="613" y="903"/>
                    <a:pt x="613" y="903"/>
                  </a:cubicBezTo>
                  <a:cubicBezTo>
                    <a:pt x="797" y="827"/>
                    <a:pt x="919" y="658"/>
                    <a:pt x="919" y="4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4EF14850-7E85-F945-95B9-E1828BF1B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357" y="7689645"/>
              <a:ext cx="1141327" cy="1121651"/>
            </a:xfrm>
            <a:custGeom>
              <a:avLst/>
              <a:gdLst>
                <a:gd name="T0" fmla="*/ 765 w 766"/>
                <a:gd name="T1" fmla="*/ 368 h 752"/>
                <a:gd name="T2" fmla="*/ 765 w 766"/>
                <a:gd name="T3" fmla="*/ 368 h 752"/>
                <a:gd name="T4" fmla="*/ 382 w 766"/>
                <a:gd name="T5" fmla="*/ 751 h 752"/>
                <a:gd name="T6" fmla="*/ 0 w 766"/>
                <a:gd name="T7" fmla="*/ 368 h 752"/>
                <a:gd name="T8" fmla="*/ 382 w 766"/>
                <a:gd name="T9" fmla="*/ 0 h 752"/>
                <a:gd name="T10" fmla="*/ 765 w 766"/>
                <a:gd name="T11" fmla="*/ 368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52">
                  <a:moveTo>
                    <a:pt x="765" y="368"/>
                  </a:moveTo>
                  <a:lnTo>
                    <a:pt x="765" y="368"/>
                  </a:lnTo>
                  <a:cubicBezTo>
                    <a:pt x="765" y="582"/>
                    <a:pt x="597" y="751"/>
                    <a:pt x="382" y="751"/>
                  </a:cubicBezTo>
                  <a:cubicBezTo>
                    <a:pt x="168" y="751"/>
                    <a:pt x="0" y="582"/>
                    <a:pt x="0" y="368"/>
                  </a:cubicBezTo>
                  <a:cubicBezTo>
                    <a:pt x="0" y="169"/>
                    <a:pt x="168" y="0"/>
                    <a:pt x="382" y="0"/>
                  </a:cubicBezTo>
                  <a:cubicBezTo>
                    <a:pt x="597" y="0"/>
                    <a:pt x="765" y="169"/>
                    <a:pt x="765" y="3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3467521A-0FCF-E343-AA54-88837C1D5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7714" y="8489886"/>
              <a:ext cx="3030420" cy="800241"/>
            </a:xfrm>
            <a:custGeom>
              <a:avLst/>
              <a:gdLst>
                <a:gd name="T0" fmla="*/ 1868 w 2038"/>
                <a:gd name="T1" fmla="*/ 536 h 537"/>
                <a:gd name="T2" fmla="*/ 1868 w 2038"/>
                <a:gd name="T3" fmla="*/ 536 h 537"/>
                <a:gd name="T4" fmla="*/ 169 w 2038"/>
                <a:gd name="T5" fmla="*/ 536 h 537"/>
                <a:gd name="T6" fmla="*/ 0 w 2038"/>
                <a:gd name="T7" fmla="*/ 368 h 537"/>
                <a:gd name="T8" fmla="*/ 0 w 2038"/>
                <a:gd name="T9" fmla="*/ 169 h 537"/>
                <a:gd name="T10" fmla="*/ 169 w 2038"/>
                <a:gd name="T11" fmla="*/ 0 h 537"/>
                <a:gd name="T12" fmla="*/ 1868 w 2038"/>
                <a:gd name="T13" fmla="*/ 0 h 537"/>
                <a:gd name="T14" fmla="*/ 2037 w 2038"/>
                <a:gd name="T15" fmla="*/ 169 h 537"/>
                <a:gd name="T16" fmla="*/ 2037 w 2038"/>
                <a:gd name="T17" fmla="*/ 368 h 537"/>
                <a:gd name="T18" fmla="*/ 1868 w 2038"/>
                <a:gd name="T19" fmla="*/ 53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8" h="537">
                  <a:moveTo>
                    <a:pt x="1868" y="536"/>
                  </a:moveTo>
                  <a:lnTo>
                    <a:pt x="1868" y="536"/>
                  </a:lnTo>
                  <a:cubicBezTo>
                    <a:pt x="169" y="536"/>
                    <a:pt x="169" y="536"/>
                    <a:pt x="169" y="536"/>
                  </a:cubicBezTo>
                  <a:cubicBezTo>
                    <a:pt x="77" y="536"/>
                    <a:pt x="0" y="460"/>
                    <a:pt x="0" y="3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77"/>
                    <a:pt x="77" y="0"/>
                    <a:pt x="169" y="0"/>
                  </a:cubicBezTo>
                  <a:cubicBezTo>
                    <a:pt x="1868" y="0"/>
                    <a:pt x="1868" y="0"/>
                    <a:pt x="1868" y="0"/>
                  </a:cubicBezTo>
                  <a:cubicBezTo>
                    <a:pt x="1960" y="0"/>
                    <a:pt x="2037" y="77"/>
                    <a:pt x="2037" y="169"/>
                  </a:cubicBezTo>
                  <a:cubicBezTo>
                    <a:pt x="2037" y="368"/>
                    <a:pt x="2037" y="368"/>
                    <a:pt x="2037" y="368"/>
                  </a:cubicBezTo>
                  <a:cubicBezTo>
                    <a:pt x="2037" y="460"/>
                    <a:pt x="1960" y="536"/>
                    <a:pt x="1868" y="5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C92BA2B-DCE0-9B41-8548-CA390BAD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8883" y="8056969"/>
              <a:ext cx="1666075" cy="2164585"/>
            </a:xfrm>
            <a:custGeom>
              <a:avLst/>
              <a:gdLst>
                <a:gd name="T0" fmla="*/ 1117 w 1118"/>
                <a:gd name="T1" fmla="*/ 551 h 1456"/>
                <a:gd name="T2" fmla="*/ 1117 w 1118"/>
                <a:gd name="T3" fmla="*/ 551 h 1456"/>
                <a:gd name="T4" fmla="*/ 566 w 1118"/>
                <a:gd name="T5" fmla="*/ 0 h 1456"/>
                <a:gd name="T6" fmla="*/ 0 w 1118"/>
                <a:gd name="T7" fmla="*/ 551 h 1456"/>
                <a:gd name="T8" fmla="*/ 367 w 1118"/>
                <a:gd name="T9" fmla="*/ 1072 h 1456"/>
                <a:gd name="T10" fmla="*/ 566 w 1118"/>
                <a:gd name="T11" fmla="*/ 1455 h 1456"/>
                <a:gd name="T12" fmla="*/ 750 w 1118"/>
                <a:gd name="T13" fmla="*/ 1072 h 1456"/>
                <a:gd name="T14" fmla="*/ 1117 w 1118"/>
                <a:gd name="T15" fmla="*/ 551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8" h="1456">
                  <a:moveTo>
                    <a:pt x="1117" y="551"/>
                  </a:moveTo>
                  <a:lnTo>
                    <a:pt x="1117" y="551"/>
                  </a:lnTo>
                  <a:cubicBezTo>
                    <a:pt x="1117" y="245"/>
                    <a:pt x="872" y="0"/>
                    <a:pt x="566" y="0"/>
                  </a:cubicBezTo>
                  <a:cubicBezTo>
                    <a:pt x="260" y="0"/>
                    <a:pt x="0" y="245"/>
                    <a:pt x="0" y="551"/>
                  </a:cubicBezTo>
                  <a:cubicBezTo>
                    <a:pt x="0" y="796"/>
                    <a:pt x="153" y="996"/>
                    <a:pt x="367" y="1072"/>
                  </a:cubicBezTo>
                  <a:cubicBezTo>
                    <a:pt x="566" y="1455"/>
                    <a:pt x="566" y="1455"/>
                    <a:pt x="566" y="1455"/>
                  </a:cubicBezTo>
                  <a:cubicBezTo>
                    <a:pt x="750" y="1072"/>
                    <a:pt x="750" y="1072"/>
                    <a:pt x="750" y="1072"/>
                  </a:cubicBezTo>
                  <a:cubicBezTo>
                    <a:pt x="964" y="996"/>
                    <a:pt x="1117" y="796"/>
                    <a:pt x="1117" y="5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1D8B38E6-BD06-D746-BAED-3BE3342B4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2865" y="8175037"/>
              <a:ext cx="1344669" cy="1370906"/>
            </a:xfrm>
            <a:custGeom>
              <a:avLst/>
              <a:gdLst>
                <a:gd name="T0" fmla="*/ 904 w 905"/>
                <a:gd name="T1" fmla="*/ 459 h 920"/>
                <a:gd name="T2" fmla="*/ 904 w 905"/>
                <a:gd name="T3" fmla="*/ 459 h 920"/>
                <a:gd name="T4" fmla="*/ 459 w 905"/>
                <a:gd name="T5" fmla="*/ 919 h 920"/>
                <a:gd name="T6" fmla="*/ 0 w 905"/>
                <a:gd name="T7" fmla="*/ 459 h 920"/>
                <a:gd name="T8" fmla="*/ 459 w 905"/>
                <a:gd name="T9" fmla="*/ 0 h 920"/>
                <a:gd name="T10" fmla="*/ 904 w 905"/>
                <a:gd name="T11" fmla="*/ 459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5" h="920">
                  <a:moveTo>
                    <a:pt x="904" y="459"/>
                  </a:moveTo>
                  <a:lnTo>
                    <a:pt x="904" y="459"/>
                  </a:lnTo>
                  <a:cubicBezTo>
                    <a:pt x="904" y="719"/>
                    <a:pt x="704" y="919"/>
                    <a:pt x="459" y="919"/>
                  </a:cubicBezTo>
                  <a:cubicBezTo>
                    <a:pt x="199" y="919"/>
                    <a:pt x="0" y="719"/>
                    <a:pt x="0" y="459"/>
                  </a:cubicBezTo>
                  <a:cubicBezTo>
                    <a:pt x="0" y="214"/>
                    <a:pt x="199" y="0"/>
                    <a:pt x="459" y="0"/>
                  </a:cubicBezTo>
                  <a:cubicBezTo>
                    <a:pt x="704" y="0"/>
                    <a:pt x="904" y="214"/>
                    <a:pt x="904" y="45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7" name="Freeform 55">
              <a:extLst>
                <a:ext uri="{FF2B5EF4-FFF2-40B4-BE49-F238E27FC236}">
                  <a16:creationId xmlns:a16="http://schemas.microsoft.com/office/drawing/2014/main" id="{1622771B-96B8-C246-AAD6-BE38D45F1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591" y="9421314"/>
              <a:ext cx="2872995" cy="800241"/>
            </a:xfrm>
            <a:custGeom>
              <a:avLst/>
              <a:gdLst>
                <a:gd name="T0" fmla="*/ 1761 w 1930"/>
                <a:gd name="T1" fmla="*/ 536 h 537"/>
                <a:gd name="T2" fmla="*/ 1761 w 1930"/>
                <a:gd name="T3" fmla="*/ 536 h 537"/>
                <a:gd name="T4" fmla="*/ 153 w 1930"/>
                <a:gd name="T5" fmla="*/ 536 h 537"/>
                <a:gd name="T6" fmla="*/ 0 w 1930"/>
                <a:gd name="T7" fmla="*/ 367 h 537"/>
                <a:gd name="T8" fmla="*/ 0 w 1930"/>
                <a:gd name="T9" fmla="*/ 168 h 537"/>
                <a:gd name="T10" fmla="*/ 153 w 1930"/>
                <a:gd name="T11" fmla="*/ 0 h 537"/>
                <a:gd name="T12" fmla="*/ 1761 w 1930"/>
                <a:gd name="T13" fmla="*/ 0 h 537"/>
                <a:gd name="T14" fmla="*/ 1929 w 1930"/>
                <a:gd name="T15" fmla="*/ 168 h 537"/>
                <a:gd name="T16" fmla="*/ 1929 w 1930"/>
                <a:gd name="T17" fmla="*/ 367 h 537"/>
                <a:gd name="T18" fmla="*/ 1761 w 1930"/>
                <a:gd name="T19" fmla="*/ 53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0" h="537">
                  <a:moveTo>
                    <a:pt x="1761" y="536"/>
                  </a:moveTo>
                  <a:lnTo>
                    <a:pt x="1761" y="536"/>
                  </a:lnTo>
                  <a:cubicBezTo>
                    <a:pt x="153" y="536"/>
                    <a:pt x="153" y="536"/>
                    <a:pt x="153" y="536"/>
                  </a:cubicBezTo>
                  <a:cubicBezTo>
                    <a:pt x="61" y="536"/>
                    <a:pt x="0" y="459"/>
                    <a:pt x="0" y="36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77"/>
                    <a:pt x="61" y="0"/>
                    <a:pt x="153" y="0"/>
                  </a:cubicBezTo>
                  <a:cubicBezTo>
                    <a:pt x="1761" y="0"/>
                    <a:pt x="1761" y="0"/>
                    <a:pt x="1761" y="0"/>
                  </a:cubicBezTo>
                  <a:cubicBezTo>
                    <a:pt x="1853" y="0"/>
                    <a:pt x="1929" y="77"/>
                    <a:pt x="1929" y="168"/>
                  </a:cubicBezTo>
                  <a:cubicBezTo>
                    <a:pt x="1929" y="367"/>
                    <a:pt x="1929" y="367"/>
                    <a:pt x="1929" y="367"/>
                  </a:cubicBezTo>
                  <a:cubicBezTo>
                    <a:pt x="1929" y="459"/>
                    <a:pt x="1853" y="536"/>
                    <a:pt x="1761" y="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8" name="Freeform 56">
              <a:extLst>
                <a:ext uri="{FF2B5EF4-FFF2-40B4-BE49-F238E27FC236}">
                  <a16:creationId xmlns:a16="http://schemas.microsoft.com/office/drawing/2014/main" id="{B8E70E3A-EA1B-2E43-94E8-E0F12F607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41" y="8765379"/>
              <a:ext cx="1980924" cy="2577827"/>
            </a:xfrm>
            <a:custGeom>
              <a:avLst/>
              <a:gdLst>
                <a:gd name="T0" fmla="*/ 1332 w 1333"/>
                <a:gd name="T1" fmla="*/ 659 h 1731"/>
                <a:gd name="T2" fmla="*/ 1332 w 1333"/>
                <a:gd name="T3" fmla="*/ 659 h 1731"/>
                <a:gd name="T4" fmla="*/ 659 w 1333"/>
                <a:gd name="T5" fmla="*/ 0 h 1731"/>
                <a:gd name="T6" fmla="*/ 0 w 1333"/>
                <a:gd name="T7" fmla="*/ 659 h 1731"/>
                <a:gd name="T8" fmla="*/ 444 w 1333"/>
                <a:gd name="T9" fmla="*/ 1286 h 1731"/>
                <a:gd name="T10" fmla="*/ 659 w 1333"/>
                <a:gd name="T11" fmla="*/ 1730 h 1731"/>
                <a:gd name="T12" fmla="*/ 888 w 1333"/>
                <a:gd name="T13" fmla="*/ 1286 h 1731"/>
                <a:gd name="T14" fmla="*/ 1332 w 1333"/>
                <a:gd name="T15" fmla="*/ 659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3" h="1731">
                  <a:moveTo>
                    <a:pt x="1332" y="659"/>
                  </a:moveTo>
                  <a:lnTo>
                    <a:pt x="1332" y="659"/>
                  </a:lnTo>
                  <a:cubicBezTo>
                    <a:pt x="1332" y="291"/>
                    <a:pt x="1026" y="0"/>
                    <a:pt x="659" y="0"/>
                  </a:cubicBezTo>
                  <a:cubicBezTo>
                    <a:pt x="291" y="0"/>
                    <a:pt x="0" y="291"/>
                    <a:pt x="0" y="659"/>
                  </a:cubicBezTo>
                  <a:cubicBezTo>
                    <a:pt x="0" y="950"/>
                    <a:pt x="184" y="1195"/>
                    <a:pt x="444" y="1286"/>
                  </a:cubicBezTo>
                  <a:cubicBezTo>
                    <a:pt x="659" y="1730"/>
                    <a:pt x="659" y="1730"/>
                    <a:pt x="659" y="1730"/>
                  </a:cubicBezTo>
                  <a:cubicBezTo>
                    <a:pt x="888" y="1286"/>
                    <a:pt x="888" y="1286"/>
                    <a:pt x="888" y="1286"/>
                  </a:cubicBezTo>
                  <a:cubicBezTo>
                    <a:pt x="1148" y="1195"/>
                    <a:pt x="1332" y="950"/>
                    <a:pt x="1332" y="6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9" name="Freeform 57">
              <a:extLst>
                <a:ext uri="{FF2B5EF4-FFF2-40B4-BE49-F238E27FC236}">
                  <a16:creationId xmlns:a16="http://schemas.microsoft.com/office/drawing/2014/main" id="{D92B7A5B-C98B-2B47-B070-04D73030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602" y="8922803"/>
              <a:ext cx="1620162" cy="1620161"/>
            </a:xfrm>
            <a:custGeom>
              <a:avLst/>
              <a:gdLst>
                <a:gd name="T0" fmla="*/ 1087 w 1088"/>
                <a:gd name="T1" fmla="*/ 536 h 1089"/>
                <a:gd name="T2" fmla="*/ 1087 w 1088"/>
                <a:gd name="T3" fmla="*/ 536 h 1089"/>
                <a:gd name="T4" fmla="*/ 536 w 1088"/>
                <a:gd name="T5" fmla="*/ 1088 h 1089"/>
                <a:gd name="T6" fmla="*/ 0 w 1088"/>
                <a:gd name="T7" fmla="*/ 536 h 1089"/>
                <a:gd name="T8" fmla="*/ 536 w 1088"/>
                <a:gd name="T9" fmla="*/ 0 h 1089"/>
                <a:gd name="T10" fmla="*/ 1087 w 1088"/>
                <a:gd name="T11" fmla="*/ 536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8" h="1089">
                  <a:moveTo>
                    <a:pt x="1087" y="536"/>
                  </a:moveTo>
                  <a:lnTo>
                    <a:pt x="1087" y="536"/>
                  </a:lnTo>
                  <a:cubicBezTo>
                    <a:pt x="1087" y="843"/>
                    <a:pt x="842" y="1088"/>
                    <a:pt x="536" y="1088"/>
                  </a:cubicBezTo>
                  <a:cubicBezTo>
                    <a:pt x="245" y="1088"/>
                    <a:pt x="0" y="843"/>
                    <a:pt x="0" y="536"/>
                  </a:cubicBezTo>
                  <a:cubicBezTo>
                    <a:pt x="0" y="245"/>
                    <a:pt x="245" y="0"/>
                    <a:pt x="536" y="0"/>
                  </a:cubicBezTo>
                  <a:cubicBezTo>
                    <a:pt x="842" y="0"/>
                    <a:pt x="1087" y="245"/>
                    <a:pt x="1087" y="5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0" name="Freeform 59">
              <a:extLst>
                <a:ext uri="{FF2B5EF4-FFF2-40B4-BE49-F238E27FC236}">
                  <a16:creationId xmlns:a16="http://schemas.microsoft.com/office/drawing/2014/main" id="{A6F4D43D-797E-C748-9768-CC818DFB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9286" y="10720065"/>
              <a:ext cx="2872995" cy="774003"/>
            </a:xfrm>
            <a:custGeom>
              <a:avLst/>
              <a:gdLst>
                <a:gd name="T0" fmla="*/ 1776 w 1930"/>
                <a:gd name="T1" fmla="*/ 521 h 522"/>
                <a:gd name="T2" fmla="*/ 1776 w 1930"/>
                <a:gd name="T3" fmla="*/ 521 h 522"/>
                <a:gd name="T4" fmla="*/ 169 w 1930"/>
                <a:gd name="T5" fmla="*/ 521 h 522"/>
                <a:gd name="T6" fmla="*/ 0 w 1930"/>
                <a:gd name="T7" fmla="*/ 367 h 522"/>
                <a:gd name="T8" fmla="*/ 0 w 1930"/>
                <a:gd name="T9" fmla="*/ 168 h 522"/>
                <a:gd name="T10" fmla="*/ 169 w 1930"/>
                <a:gd name="T11" fmla="*/ 0 h 522"/>
                <a:gd name="T12" fmla="*/ 1776 w 1930"/>
                <a:gd name="T13" fmla="*/ 0 h 522"/>
                <a:gd name="T14" fmla="*/ 1929 w 1930"/>
                <a:gd name="T15" fmla="*/ 168 h 522"/>
                <a:gd name="T16" fmla="*/ 1929 w 1930"/>
                <a:gd name="T17" fmla="*/ 367 h 522"/>
                <a:gd name="T18" fmla="*/ 1776 w 1930"/>
                <a:gd name="T19" fmla="*/ 52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0" h="522">
                  <a:moveTo>
                    <a:pt x="1776" y="521"/>
                  </a:moveTo>
                  <a:lnTo>
                    <a:pt x="1776" y="521"/>
                  </a:lnTo>
                  <a:cubicBezTo>
                    <a:pt x="169" y="521"/>
                    <a:pt x="169" y="521"/>
                    <a:pt x="169" y="521"/>
                  </a:cubicBezTo>
                  <a:cubicBezTo>
                    <a:pt x="76" y="521"/>
                    <a:pt x="0" y="459"/>
                    <a:pt x="0" y="36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76"/>
                    <a:pt x="76" y="0"/>
                    <a:pt x="169" y="0"/>
                  </a:cubicBezTo>
                  <a:cubicBezTo>
                    <a:pt x="1776" y="0"/>
                    <a:pt x="1776" y="0"/>
                    <a:pt x="1776" y="0"/>
                  </a:cubicBezTo>
                  <a:cubicBezTo>
                    <a:pt x="1853" y="0"/>
                    <a:pt x="1929" y="76"/>
                    <a:pt x="1929" y="168"/>
                  </a:cubicBezTo>
                  <a:cubicBezTo>
                    <a:pt x="1929" y="367"/>
                    <a:pt x="1929" y="367"/>
                    <a:pt x="1929" y="367"/>
                  </a:cubicBezTo>
                  <a:cubicBezTo>
                    <a:pt x="1929" y="459"/>
                    <a:pt x="1853" y="521"/>
                    <a:pt x="1776" y="5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1" name="Freeform 60">
              <a:extLst>
                <a:ext uri="{FF2B5EF4-FFF2-40B4-BE49-F238E27FC236}">
                  <a16:creationId xmlns:a16="http://schemas.microsoft.com/office/drawing/2014/main" id="{EAECB267-140F-5B40-A382-9F268DB2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5059" y="10083810"/>
              <a:ext cx="2098992" cy="2754927"/>
            </a:xfrm>
            <a:custGeom>
              <a:avLst/>
              <a:gdLst>
                <a:gd name="T0" fmla="*/ 1409 w 1410"/>
                <a:gd name="T1" fmla="*/ 704 h 1854"/>
                <a:gd name="T2" fmla="*/ 1409 w 1410"/>
                <a:gd name="T3" fmla="*/ 704 h 1854"/>
                <a:gd name="T4" fmla="*/ 705 w 1410"/>
                <a:gd name="T5" fmla="*/ 0 h 1854"/>
                <a:gd name="T6" fmla="*/ 0 w 1410"/>
                <a:gd name="T7" fmla="*/ 704 h 1854"/>
                <a:gd name="T8" fmla="*/ 475 w 1410"/>
                <a:gd name="T9" fmla="*/ 1363 h 1854"/>
                <a:gd name="T10" fmla="*/ 705 w 1410"/>
                <a:gd name="T11" fmla="*/ 1853 h 1854"/>
                <a:gd name="T12" fmla="*/ 950 w 1410"/>
                <a:gd name="T13" fmla="*/ 1363 h 1854"/>
                <a:gd name="T14" fmla="*/ 1409 w 1410"/>
                <a:gd name="T15" fmla="*/ 704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0" h="1854">
                  <a:moveTo>
                    <a:pt x="1409" y="704"/>
                  </a:moveTo>
                  <a:lnTo>
                    <a:pt x="1409" y="704"/>
                  </a:lnTo>
                  <a:cubicBezTo>
                    <a:pt x="1409" y="322"/>
                    <a:pt x="1103" y="0"/>
                    <a:pt x="705" y="0"/>
                  </a:cubicBezTo>
                  <a:cubicBezTo>
                    <a:pt x="322" y="0"/>
                    <a:pt x="0" y="322"/>
                    <a:pt x="0" y="704"/>
                  </a:cubicBezTo>
                  <a:cubicBezTo>
                    <a:pt x="0" y="1011"/>
                    <a:pt x="199" y="1271"/>
                    <a:pt x="475" y="1363"/>
                  </a:cubicBezTo>
                  <a:cubicBezTo>
                    <a:pt x="705" y="1853"/>
                    <a:pt x="705" y="1853"/>
                    <a:pt x="705" y="1853"/>
                  </a:cubicBezTo>
                  <a:cubicBezTo>
                    <a:pt x="950" y="1363"/>
                    <a:pt x="950" y="1363"/>
                    <a:pt x="950" y="1363"/>
                  </a:cubicBezTo>
                  <a:cubicBezTo>
                    <a:pt x="1225" y="1271"/>
                    <a:pt x="1409" y="1011"/>
                    <a:pt x="1409" y="7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2" name="Freeform 61">
              <a:extLst>
                <a:ext uri="{FF2B5EF4-FFF2-40B4-BE49-F238E27FC236}">
                  <a16:creationId xmlns:a16="http://schemas.microsoft.com/office/drawing/2014/main" id="{34B670DD-1C40-9247-927B-5EC552697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4958" y="10267472"/>
              <a:ext cx="1711988" cy="1711988"/>
            </a:xfrm>
            <a:custGeom>
              <a:avLst/>
              <a:gdLst>
                <a:gd name="T0" fmla="*/ 1148 w 1149"/>
                <a:gd name="T1" fmla="*/ 566 h 1149"/>
                <a:gd name="T2" fmla="*/ 1148 w 1149"/>
                <a:gd name="T3" fmla="*/ 566 h 1149"/>
                <a:gd name="T4" fmla="*/ 567 w 1149"/>
                <a:gd name="T5" fmla="*/ 1148 h 1149"/>
                <a:gd name="T6" fmla="*/ 0 w 1149"/>
                <a:gd name="T7" fmla="*/ 566 h 1149"/>
                <a:gd name="T8" fmla="*/ 567 w 1149"/>
                <a:gd name="T9" fmla="*/ 0 h 1149"/>
                <a:gd name="T10" fmla="*/ 1148 w 1149"/>
                <a:gd name="T11" fmla="*/ 566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9" h="1149">
                  <a:moveTo>
                    <a:pt x="1148" y="566"/>
                  </a:moveTo>
                  <a:lnTo>
                    <a:pt x="1148" y="566"/>
                  </a:lnTo>
                  <a:cubicBezTo>
                    <a:pt x="1148" y="888"/>
                    <a:pt x="888" y="1148"/>
                    <a:pt x="567" y="1148"/>
                  </a:cubicBezTo>
                  <a:cubicBezTo>
                    <a:pt x="245" y="1148"/>
                    <a:pt x="0" y="888"/>
                    <a:pt x="0" y="566"/>
                  </a:cubicBezTo>
                  <a:cubicBezTo>
                    <a:pt x="0" y="245"/>
                    <a:pt x="245" y="0"/>
                    <a:pt x="567" y="0"/>
                  </a:cubicBezTo>
                  <a:cubicBezTo>
                    <a:pt x="888" y="0"/>
                    <a:pt x="1148" y="245"/>
                    <a:pt x="1148" y="5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DDC30F6-B465-414E-8366-A654664B32B8}"/>
              </a:ext>
            </a:extLst>
          </p:cNvPr>
          <p:cNvSpPr/>
          <p:nvPr/>
        </p:nvSpPr>
        <p:spPr>
          <a:xfrm>
            <a:off x="7475565" y="4917770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2015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3046708-895B-2846-A173-DDBBCD6AD91E}"/>
              </a:ext>
            </a:extLst>
          </p:cNvPr>
          <p:cNvSpPr/>
          <p:nvPr/>
        </p:nvSpPr>
        <p:spPr>
          <a:xfrm>
            <a:off x="15070295" y="5336440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2016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5719DD8-484F-2344-9D5D-514106D3A811}"/>
              </a:ext>
            </a:extLst>
          </p:cNvPr>
          <p:cNvSpPr/>
          <p:nvPr/>
        </p:nvSpPr>
        <p:spPr>
          <a:xfrm>
            <a:off x="5954004" y="5918330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CC68969-8223-F847-92FD-4ECAB645F418}"/>
              </a:ext>
            </a:extLst>
          </p:cNvPr>
          <p:cNvSpPr/>
          <p:nvPr/>
        </p:nvSpPr>
        <p:spPr>
          <a:xfrm>
            <a:off x="16925824" y="6693732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C534BC0-4510-2343-A440-4FCEEDF72694}"/>
              </a:ext>
            </a:extLst>
          </p:cNvPr>
          <p:cNvSpPr/>
          <p:nvPr/>
        </p:nvSpPr>
        <p:spPr>
          <a:xfrm>
            <a:off x="3957970" y="788522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062E56-EFF9-7A45-9977-740D5FF4D51A}"/>
              </a:ext>
            </a:extLst>
          </p:cNvPr>
          <p:cNvSpPr/>
          <p:nvPr/>
        </p:nvSpPr>
        <p:spPr>
          <a:xfrm>
            <a:off x="19197970" y="971402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E3A26DC-FEF1-7A44-A3F9-26417CDD15FB}"/>
              </a:ext>
            </a:extLst>
          </p:cNvPr>
          <p:cNvSpPr txBox="1"/>
          <p:nvPr/>
        </p:nvSpPr>
        <p:spPr>
          <a:xfrm>
            <a:off x="15832855" y="9733589"/>
            <a:ext cx="278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83271C8-BC57-E04A-BEF8-695760F4ED28}"/>
              </a:ext>
            </a:extLst>
          </p:cNvPr>
          <p:cNvSpPr txBox="1"/>
          <p:nvPr/>
        </p:nvSpPr>
        <p:spPr>
          <a:xfrm>
            <a:off x="6439474" y="8015625"/>
            <a:ext cx="278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CE31C4C-6E39-8B47-BD93-84387D825994}"/>
              </a:ext>
            </a:extLst>
          </p:cNvPr>
          <p:cNvSpPr txBox="1"/>
          <p:nvPr/>
        </p:nvSpPr>
        <p:spPr>
          <a:xfrm>
            <a:off x="3363765" y="5909734"/>
            <a:ext cx="278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ADBB9EA-9AFB-3C4F-9CEF-3C8A044E20C4}"/>
              </a:ext>
            </a:extLst>
          </p:cNvPr>
          <p:cNvSpPr txBox="1"/>
          <p:nvPr/>
        </p:nvSpPr>
        <p:spPr>
          <a:xfrm>
            <a:off x="8683911" y="4939916"/>
            <a:ext cx="278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BD54E-04AD-2240-A261-0D79E8772F98}"/>
              </a:ext>
            </a:extLst>
          </p:cNvPr>
          <p:cNvSpPr txBox="1"/>
          <p:nvPr/>
        </p:nvSpPr>
        <p:spPr>
          <a:xfrm>
            <a:off x="13074677" y="5383261"/>
            <a:ext cx="256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D94E80E-977A-8C47-AD37-021C8A120915}"/>
              </a:ext>
            </a:extLst>
          </p:cNvPr>
          <p:cNvSpPr txBox="1"/>
          <p:nvPr/>
        </p:nvSpPr>
        <p:spPr>
          <a:xfrm>
            <a:off x="18810458" y="6768715"/>
            <a:ext cx="256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6306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47596" y="1046901"/>
            <a:ext cx="12282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Milestone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EF60A5-27CA-DB4A-BF8F-453E8F10A688}"/>
              </a:ext>
            </a:extLst>
          </p:cNvPr>
          <p:cNvGrpSpPr/>
          <p:nvPr/>
        </p:nvGrpSpPr>
        <p:grpSpPr>
          <a:xfrm>
            <a:off x="5420065" y="4084638"/>
            <a:ext cx="13537519" cy="8547431"/>
            <a:chOff x="5926138" y="4084638"/>
            <a:chExt cx="3944937" cy="2490787"/>
          </a:xfrm>
        </p:grpSpPr>
        <p:sp>
          <p:nvSpPr>
            <p:cNvPr id="78" name="Freeform 178">
              <a:extLst>
                <a:ext uri="{FF2B5EF4-FFF2-40B4-BE49-F238E27FC236}">
                  <a16:creationId xmlns:a16="http://schemas.microsoft.com/office/drawing/2014/main" id="{472FE58F-99BB-C545-81AB-19C3136B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525" y="5307013"/>
              <a:ext cx="3832225" cy="19050"/>
            </a:xfrm>
            <a:custGeom>
              <a:avLst/>
              <a:gdLst>
                <a:gd name="T0" fmla="*/ 0 w 10645"/>
                <a:gd name="T1" fmla="*/ 54 h 55"/>
                <a:gd name="T2" fmla="*/ 10644 w 10645"/>
                <a:gd name="T3" fmla="*/ 54 h 55"/>
                <a:gd name="T4" fmla="*/ 10644 w 10645"/>
                <a:gd name="T5" fmla="*/ 0 h 55"/>
                <a:gd name="T6" fmla="*/ 0 w 10645"/>
                <a:gd name="T7" fmla="*/ 0 h 55"/>
                <a:gd name="T8" fmla="*/ 0 w 1064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45" h="55">
                  <a:moveTo>
                    <a:pt x="0" y="54"/>
                  </a:moveTo>
                  <a:lnTo>
                    <a:pt x="10644" y="54"/>
                  </a:lnTo>
                  <a:lnTo>
                    <a:pt x="10644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9" name="Freeform 179">
              <a:extLst>
                <a:ext uri="{FF2B5EF4-FFF2-40B4-BE49-F238E27FC236}">
                  <a16:creationId xmlns:a16="http://schemas.microsoft.com/office/drawing/2014/main" id="{D3594310-C459-DE40-A061-D76EEA1E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900" y="5122863"/>
              <a:ext cx="387350" cy="381000"/>
            </a:xfrm>
            <a:custGeom>
              <a:avLst/>
              <a:gdLst>
                <a:gd name="T0" fmla="*/ 0 w 1078"/>
                <a:gd name="T1" fmla="*/ 530 h 1060"/>
                <a:gd name="T2" fmla="*/ 0 w 1078"/>
                <a:gd name="T3" fmla="*/ 530 h 1060"/>
                <a:gd name="T4" fmla="*/ 529 w 1078"/>
                <a:gd name="T5" fmla="*/ 0 h 1060"/>
                <a:gd name="T6" fmla="*/ 1077 w 1078"/>
                <a:gd name="T7" fmla="*/ 530 h 1060"/>
                <a:gd name="T8" fmla="*/ 529 w 1078"/>
                <a:gd name="T9" fmla="*/ 1059 h 1060"/>
                <a:gd name="T10" fmla="*/ 0 w 1078"/>
                <a:gd name="T11" fmla="*/ 53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8" h="1060">
                  <a:moveTo>
                    <a:pt x="0" y="530"/>
                  </a:moveTo>
                  <a:lnTo>
                    <a:pt x="0" y="530"/>
                  </a:lnTo>
                  <a:cubicBezTo>
                    <a:pt x="0" y="238"/>
                    <a:pt x="237" y="0"/>
                    <a:pt x="529" y="0"/>
                  </a:cubicBezTo>
                  <a:cubicBezTo>
                    <a:pt x="840" y="0"/>
                    <a:pt x="1077" y="238"/>
                    <a:pt x="1077" y="530"/>
                  </a:cubicBezTo>
                  <a:cubicBezTo>
                    <a:pt x="1077" y="822"/>
                    <a:pt x="840" y="1059"/>
                    <a:pt x="529" y="1059"/>
                  </a:cubicBezTo>
                  <a:cubicBezTo>
                    <a:pt x="237" y="1059"/>
                    <a:pt x="0" y="822"/>
                    <a:pt x="0" y="53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180">
              <a:extLst>
                <a:ext uri="{FF2B5EF4-FFF2-40B4-BE49-F238E27FC236}">
                  <a16:creationId xmlns:a16="http://schemas.microsoft.com/office/drawing/2014/main" id="{857BF053-DB18-7041-B70A-122D45CD3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900" y="5122863"/>
              <a:ext cx="381000" cy="381000"/>
            </a:xfrm>
            <a:custGeom>
              <a:avLst/>
              <a:gdLst>
                <a:gd name="T0" fmla="*/ 0 w 1060"/>
                <a:gd name="T1" fmla="*/ 530 h 1060"/>
                <a:gd name="T2" fmla="*/ 0 w 1060"/>
                <a:gd name="T3" fmla="*/ 530 h 1060"/>
                <a:gd name="T4" fmla="*/ 529 w 1060"/>
                <a:gd name="T5" fmla="*/ 0 h 1060"/>
                <a:gd name="T6" fmla="*/ 1059 w 1060"/>
                <a:gd name="T7" fmla="*/ 530 h 1060"/>
                <a:gd name="T8" fmla="*/ 529 w 1060"/>
                <a:gd name="T9" fmla="*/ 1059 h 1060"/>
                <a:gd name="T10" fmla="*/ 0 w 1060"/>
                <a:gd name="T11" fmla="*/ 53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0" h="1060">
                  <a:moveTo>
                    <a:pt x="0" y="530"/>
                  </a:moveTo>
                  <a:lnTo>
                    <a:pt x="0" y="530"/>
                  </a:lnTo>
                  <a:cubicBezTo>
                    <a:pt x="0" y="238"/>
                    <a:pt x="237" y="0"/>
                    <a:pt x="529" y="0"/>
                  </a:cubicBezTo>
                  <a:cubicBezTo>
                    <a:pt x="822" y="0"/>
                    <a:pt x="1059" y="238"/>
                    <a:pt x="1059" y="530"/>
                  </a:cubicBezTo>
                  <a:cubicBezTo>
                    <a:pt x="1059" y="822"/>
                    <a:pt x="822" y="1059"/>
                    <a:pt x="529" y="1059"/>
                  </a:cubicBezTo>
                  <a:cubicBezTo>
                    <a:pt x="237" y="1059"/>
                    <a:pt x="0" y="822"/>
                    <a:pt x="0" y="5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181">
              <a:extLst>
                <a:ext uri="{FF2B5EF4-FFF2-40B4-BE49-F238E27FC236}">
                  <a16:creationId xmlns:a16="http://schemas.microsoft.com/office/drawing/2014/main" id="{36005BA8-02B5-F34B-8C69-0C547B2D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313" y="5122863"/>
              <a:ext cx="382587" cy="381000"/>
            </a:xfrm>
            <a:custGeom>
              <a:avLst/>
              <a:gdLst>
                <a:gd name="T0" fmla="*/ 0 w 1061"/>
                <a:gd name="T1" fmla="*/ 530 h 1060"/>
                <a:gd name="T2" fmla="*/ 0 w 1061"/>
                <a:gd name="T3" fmla="*/ 530 h 1060"/>
                <a:gd name="T4" fmla="*/ 531 w 1061"/>
                <a:gd name="T5" fmla="*/ 0 h 1060"/>
                <a:gd name="T6" fmla="*/ 1060 w 1061"/>
                <a:gd name="T7" fmla="*/ 530 h 1060"/>
                <a:gd name="T8" fmla="*/ 531 w 1061"/>
                <a:gd name="T9" fmla="*/ 1059 h 1060"/>
                <a:gd name="T10" fmla="*/ 0 w 1061"/>
                <a:gd name="T11" fmla="*/ 53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1" h="1060">
                  <a:moveTo>
                    <a:pt x="0" y="530"/>
                  </a:moveTo>
                  <a:lnTo>
                    <a:pt x="0" y="530"/>
                  </a:lnTo>
                  <a:cubicBezTo>
                    <a:pt x="0" y="238"/>
                    <a:pt x="239" y="0"/>
                    <a:pt x="531" y="0"/>
                  </a:cubicBezTo>
                  <a:cubicBezTo>
                    <a:pt x="822" y="0"/>
                    <a:pt x="1060" y="238"/>
                    <a:pt x="1060" y="530"/>
                  </a:cubicBezTo>
                  <a:cubicBezTo>
                    <a:pt x="1060" y="822"/>
                    <a:pt x="822" y="1059"/>
                    <a:pt x="531" y="1059"/>
                  </a:cubicBezTo>
                  <a:cubicBezTo>
                    <a:pt x="239" y="1059"/>
                    <a:pt x="0" y="822"/>
                    <a:pt x="0" y="5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182">
              <a:extLst>
                <a:ext uri="{FF2B5EF4-FFF2-40B4-BE49-F238E27FC236}">
                  <a16:creationId xmlns:a16="http://schemas.microsoft.com/office/drawing/2014/main" id="{241CEFF8-9E61-5F4C-A083-7ECC8A762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963" y="5122863"/>
              <a:ext cx="382587" cy="381000"/>
            </a:xfrm>
            <a:custGeom>
              <a:avLst/>
              <a:gdLst>
                <a:gd name="T0" fmla="*/ 0 w 1061"/>
                <a:gd name="T1" fmla="*/ 530 h 1060"/>
                <a:gd name="T2" fmla="*/ 0 w 1061"/>
                <a:gd name="T3" fmla="*/ 530 h 1060"/>
                <a:gd name="T4" fmla="*/ 530 w 1061"/>
                <a:gd name="T5" fmla="*/ 0 h 1060"/>
                <a:gd name="T6" fmla="*/ 1060 w 1061"/>
                <a:gd name="T7" fmla="*/ 530 h 1060"/>
                <a:gd name="T8" fmla="*/ 530 w 1061"/>
                <a:gd name="T9" fmla="*/ 1059 h 1060"/>
                <a:gd name="T10" fmla="*/ 0 w 1061"/>
                <a:gd name="T11" fmla="*/ 53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1" h="1060">
                  <a:moveTo>
                    <a:pt x="0" y="530"/>
                  </a:moveTo>
                  <a:lnTo>
                    <a:pt x="0" y="530"/>
                  </a:lnTo>
                  <a:cubicBezTo>
                    <a:pt x="0" y="238"/>
                    <a:pt x="238" y="0"/>
                    <a:pt x="530" y="0"/>
                  </a:cubicBezTo>
                  <a:cubicBezTo>
                    <a:pt x="822" y="0"/>
                    <a:pt x="1060" y="238"/>
                    <a:pt x="1060" y="530"/>
                  </a:cubicBezTo>
                  <a:cubicBezTo>
                    <a:pt x="1060" y="822"/>
                    <a:pt x="822" y="1059"/>
                    <a:pt x="530" y="1059"/>
                  </a:cubicBezTo>
                  <a:cubicBezTo>
                    <a:pt x="238" y="1059"/>
                    <a:pt x="0" y="822"/>
                    <a:pt x="0" y="5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183">
              <a:extLst>
                <a:ext uri="{FF2B5EF4-FFF2-40B4-BE49-F238E27FC236}">
                  <a16:creationId xmlns:a16="http://schemas.microsoft.com/office/drawing/2014/main" id="{CA326CFA-98BD-324E-9EE0-C0AF1066A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5122863"/>
              <a:ext cx="382588" cy="381000"/>
            </a:xfrm>
            <a:custGeom>
              <a:avLst/>
              <a:gdLst>
                <a:gd name="T0" fmla="*/ 0 w 1061"/>
                <a:gd name="T1" fmla="*/ 530 h 1060"/>
                <a:gd name="T2" fmla="*/ 0 w 1061"/>
                <a:gd name="T3" fmla="*/ 530 h 1060"/>
                <a:gd name="T4" fmla="*/ 530 w 1061"/>
                <a:gd name="T5" fmla="*/ 0 h 1060"/>
                <a:gd name="T6" fmla="*/ 1060 w 1061"/>
                <a:gd name="T7" fmla="*/ 530 h 1060"/>
                <a:gd name="T8" fmla="*/ 530 w 1061"/>
                <a:gd name="T9" fmla="*/ 1059 h 1060"/>
                <a:gd name="T10" fmla="*/ 0 w 1061"/>
                <a:gd name="T11" fmla="*/ 53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1" h="1060">
                  <a:moveTo>
                    <a:pt x="0" y="530"/>
                  </a:moveTo>
                  <a:lnTo>
                    <a:pt x="0" y="530"/>
                  </a:lnTo>
                  <a:cubicBezTo>
                    <a:pt x="0" y="238"/>
                    <a:pt x="238" y="0"/>
                    <a:pt x="530" y="0"/>
                  </a:cubicBezTo>
                  <a:cubicBezTo>
                    <a:pt x="822" y="0"/>
                    <a:pt x="1060" y="238"/>
                    <a:pt x="1060" y="530"/>
                  </a:cubicBezTo>
                  <a:cubicBezTo>
                    <a:pt x="1060" y="822"/>
                    <a:pt x="822" y="1059"/>
                    <a:pt x="530" y="1059"/>
                  </a:cubicBezTo>
                  <a:cubicBezTo>
                    <a:pt x="238" y="1059"/>
                    <a:pt x="0" y="822"/>
                    <a:pt x="0" y="5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189">
              <a:extLst>
                <a:ext uri="{FF2B5EF4-FFF2-40B4-BE49-F238E27FC236}">
                  <a16:creationId xmlns:a16="http://schemas.microsoft.com/office/drawing/2014/main" id="{80C2209A-F1C7-CC49-8403-57AF8CFE6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5254625"/>
              <a:ext cx="119062" cy="119063"/>
            </a:xfrm>
            <a:custGeom>
              <a:avLst/>
              <a:gdLst>
                <a:gd name="T0" fmla="*/ 0 w 329"/>
                <a:gd name="T1" fmla="*/ 164 h 329"/>
                <a:gd name="T2" fmla="*/ 0 w 329"/>
                <a:gd name="T3" fmla="*/ 164 h 329"/>
                <a:gd name="T4" fmla="*/ 164 w 329"/>
                <a:gd name="T5" fmla="*/ 0 h 329"/>
                <a:gd name="T6" fmla="*/ 328 w 329"/>
                <a:gd name="T7" fmla="*/ 164 h 329"/>
                <a:gd name="T8" fmla="*/ 164 w 329"/>
                <a:gd name="T9" fmla="*/ 328 h 329"/>
                <a:gd name="T10" fmla="*/ 0 w 329"/>
                <a:gd name="T11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329">
                  <a:moveTo>
                    <a:pt x="0" y="164"/>
                  </a:moveTo>
                  <a:lnTo>
                    <a:pt x="0" y="164"/>
                  </a:lnTo>
                  <a:cubicBezTo>
                    <a:pt x="0" y="73"/>
                    <a:pt x="73" y="0"/>
                    <a:pt x="164" y="0"/>
                  </a:cubicBezTo>
                  <a:cubicBezTo>
                    <a:pt x="255" y="0"/>
                    <a:pt x="328" y="73"/>
                    <a:pt x="328" y="164"/>
                  </a:cubicBezTo>
                  <a:cubicBezTo>
                    <a:pt x="328" y="255"/>
                    <a:pt x="255" y="328"/>
                    <a:pt x="164" y="328"/>
                  </a:cubicBezTo>
                  <a:cubicBezTo>
                    <a:pt x="73" y="328"/>
                    <a:pt x="0" y="255"/>
                    <a:pt x="0" y="16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1" name="Freeform 190">
              <a:extLst>
                <a:ext uri="{FF2B5EF4-FFF2-40B4-BE49-F238E27FC236}">
                  <a16:creationId xmlns:a16="http://schemas.microsoft.com/office/drawing/2014/main" id="{6DFEA78A-DBC4-E449-888A-9B23A165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0075" y="5254625"/>
              <a:ext cx="119063" cy="119063"/>
            </a:xfrm>
            <a:custGeom>
              <a:avLst/>
              <a:gdLst>
                <a:gd name="T0" fmla="*/ 0 w 329"/>
                <a:gd name="T1" fmla="*/ 164 h 329"/>
                <a:gd name="T2" fmla="*/ 0 w 329"/>
                <a:gd name="T3" fmla="*/ 164 h 329"/>
                <a:gd name="T4" fmla="*/ 164 w 329"/>
                <a:gd name="T5" fmla="*/ 0 h 329"/>
                <a:gd name="T6" fmla="*/ 328 w 329"/>
                <a:gd name="T7" fmla="*/ 164 h 329"/>
                <a:gd name="T8" fmla="*/ 164 w 329"/>
                <a:gd name="T9" fmla="*/ 328 h 329"/>
                <a:gd name="T10" fmla="*/ 0 w 329"/>
                <a:gd name="T11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329">
                  <a:moveTo>
                    <a:pt x="0" y="164"/>
                  </a:moveTo>
                  <a:lnTo>
                    <a:pt x="0" y="164"/>
                  </a:lnTo>
                  <a:cubicBezTo>
                    <a:pt x="0" y="73"/>
                    <a:pt x="73" y="0"/>
                    <a:pt x="164" y="0"/>
                  </a:cubicBezTo>
                  <a:cubicBezTo>
                    <a:pt x="255" y="0"/>
                    <a:pt x="328" y="73"/>
                    <a:pt x="328" y="164"/>
                  </a:cubicBezTo>
                  <a:cubicBezTo>
                    <a:pt x="328" y="255"/>
                    <a:pt x="255" y="328"/>
                    <a:pt x="164" y="328"/>
                  </a:cubicBezTo>
                  <a:cubicBezTo>
                    <a:pt x="73" y="328"/>
                    <a:pt x="0" y="255"/>
                    <a:pt x="0" y="16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2" name="Freeform 191">
              <a:extLst>
                <a:ext uri="{FF2B5EF4-FFF2-40B4-BE49-F238E27FC236}">
                  <a16:creationId xmlns:a16="http://schemas.microsoft.com/office/drawing/2014/main" id="{DAD67FE4-D6AD-9E44-ADA0-6FDFF690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1725" y="5254625"/>
              <a:ext cx="119063" cy="119063"/>
            </a:xfrm>
            <a:custGeom>
              <a:avLst/>
              <a:gdLst>
                <a:gd name="T0" fmla="*/ 0 w 330"/>
                <a:gd name="T1" fmla="*/ 164 h 329"/>
                <a:gd name="T2" fmla="*/ 0 w 330"/>
                <a:gd name="T3" fmla="*/ 164 h 329"/>
                <a:gd name="T4" fmla="*/ 164 w 330"/>
                <a:gd name="T5" fmla="*/ 0 h 329"/>
                <a:gd name="T6" fmla="*/ 329 w 330"/>
                <a:gd name="T7" fmla="*/ 164 h 329"/>
                <a:gd name="T8" fmla="*/ 164 w 330"/>
                <a:gd name="T9" fmla="*/ 328 h 329"/>
                <a:gd name="T10" fmla="*/ 0 w 330"/>
                <a:gd name="T11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329">
                  <a:moveTo>
                    <a:pt x="0" y="164"/>
                  </a:moveTo>
                  <a:lnTo>
                    <a:pt x="0" y="164"/>
                  </a:lnTo>
                  <a:cubicBezTo>
                    <a:pt x="0" y="73"/>
                    <a:pt x="91" y="0"/>
                    <a:pt x="164" y="0"/>
                  </a:cubicBezTo>
                  <a:cubicBezTo>
                    <a:pt x="255" y="0"/>
                    <a:pt x="329" y="73"/>
                    <a:pt x="329" y="164"/>
                  </a:cubicBezTo>
                  <a:cubicBezTo>
                    <a:pt x="329" y="255"/>
                    <a:pt x="255" y="328"/>
                    <a:pt x="164" y="328"/>
                  </a:cubicBezTo>
                  <a:cubicBezTo>
                    <a:pt x="91" y="328"/>
                    <a:pt x="0" y="255"/>
                    <a:pt x="0" y="16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3" name="Freeform 192">
              <a:extLst>
                <a:ext uri="{FF2B5EF4-FFF2-40B4-BE49-F238E27FC236}">
                  <a16:creationId xmlns:a16="http://schemas.microsoft.com/office/drawing/2014/main" id="{A6224914-51A1-0F4B-B91C-0106D836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725" y="5254625"/>
              <a:ext cx="119063" cy="119063"/>
            </a:xfrm>
            <a:custGeom>
              <a:avLst/>
              <a:gdLst>
                <a:gd name="T0" fmla="*/ 0 w 329"/>
                <a:gd name="T1" fmla="*/ 164 h 329"/>
                <a:gd name="T2" fmla="*/ 0 w 329"/>
                <a:gd name="T3" fmla="*/ 164 h 329"/>
                <a:gd name="T4" fmla="*/ 164 w 329"/>
                <a:gd name="T5" fmla="*/ 0 h 329"/>
                <a:gd name="T6" fmla="*/ 328 w 329"/>
                <a:gd name="T7" fmla="*/ 164 h 329"/>
                <a:gd name="T8" fmla="*/ 164 w 329"/>
                <a:gd name="T9" fmla="*/ 328 h 329"/>
                <a:gd name="T10" fmla="*/ 0 w 329"/>
                <a:gd name="T11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329">
                  <a:moveTo>
                    <a:pt x="0" y="164"/>
                  </a:moveTo>
                  <a:lnTo>
                    <a:pt x="0" y="164"/>
                  </a:lnTo>
                  <a:cubicBezTo>
                    <a:pt x="0" y="73"/>
                    <a:pt x="73" y="0"/>
                    <a:pt x="164" y="0"/>
                  </a:cubicBezTo>
                  <a:cubicBezTo>
                    <a:pt x="255" y="0"/>
                    <a:pt x="328" y="73"/>
                    <a:pt x="328" y="164"/>
                  </a:cubicBezTo>
                  <a:cubicBezTo>
                    <a:pt x="328" y="255"/>
                    <a:pt x="255" y="328"/>
                    <a:pt x="164" y="328"/>
                  </a:cubicBezTo>
                  <a:cubicBezTo>
                    <a:pt x="73" y="328"/>
                    <a:pt x="0" y="255"/>
                    <a:pt x="0" y="16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4" name="Freeform 193">
              <a:extLst>
                <a:ext uri="{FF2B5EF4-FFF2-40B4-BE49-F238E27FC236}">
                  <a16:creationId xmlns:a16="http://schemas.microsoft.com/office/drawing/2014/main" id="{4F6764EF-D5D4-7345-89CF-D86AE01E7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138" y="5254625"/>
              <a:ext cx="119062" cy="119063"/>
            </a:xfrm>
            <a:custGeom>
              <a:avLst/>
              <a:gdLst>
                <a:gd name="T0" fmla="*/ 0 w 329"/>
                <a:gd name="T1" fmla="*/ 164 h 329"/>
                <a:gd name="T2" fmla="*/ 0 w 329"/>
                <a:gd name="T3" fmla="*/ 164 h 329"/>
                <a:gd name="T4" fmla="*/ 164 w 329"/>
                <a:gd name="T5" fmla="*/ 0 h 329"/>
                <a:gd name="T6" fmla="*/ 328 w 329"/>
                <a:gd name="T7" fmla="*/ 164 h 329"/>
                <a:gd name="T8" fmla="*/ 164 w 329"/>
                <a:gd name="T9" fmla="*/ 328 h 329"/>
                <a:gd name="T10" fmla="*/ 0 w 329"/>
                <a:gd name="T11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329">
                  <a:moveTo>
                    <a:pt x="0" y="164"/>
                  </a:moveTo>
                  <a:lnTo>
                    <a:pt x="0" y="164"/>
                  </a:lnTo>
                  <a:cubicBezTo>
                    <a:pt x="0" y="73"/>
                    <a:pt x="73" y="0"/>
                    <a:pt x="164" y="0"/>
                  </a:cubicBezTo>
                  <a:cubicBezTo>
                    <a:pt x="255" y="0"/>
                    <a:pt x="328" y="73"/>
                    <a:pt x="328" y="164"/>
                  </a:cubicBezTo>
                  <a:cubicBezTo>
                    <a:pt x="328" y="255"/>
                    <a:pt x="255" y="328"/>
                    <a:pt x="164" y="328"/>
                  </a:cubicBezTo>
                  <a:cubicBezTo>
                    <a:pt x="73" y="328"/>
                    <a:pt x="0" y="255"/>
                    <a:pt x="0" y="16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5" name="Freeform 194">
              <a:extLst>
                <a:ext uri="{FF2B5EF4-FFF2-40B4-BE49-F238E27FC236}">
                  <a16:creationId xmlns:a16="http://schemas.microsoft.com/office/drawing/2014/main" id="{C5A8B3B2-65C0-D64D-9693-25098CE0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5254625"/>
              <a:ext cx="119062" cy="119063"/>
            </a:xfrm>
            <a:custGeom>
              <a:avLst/>
              <a:gdLst>
                <a:gd name="T0" fmla="*/ 0 w 329"/>
                <a:gd name="T1" fmla="*/ 164 h 329"/>
                <a:gd name="T2" fmla="*/ 0 w 329"/>
                <a:gd name="T3" fmla="*/ 164 h 329"/>
                <a:gd name="T4" fmla="*/ 164 w 329"/>
                <a:gd name="T5" fmla="*/ 0 h 329"/>
                <a:gd name="T6" fmla="*/ 328 w 329"/>
                <a:gd name="T7" fmla="*/ 164 h 329"/>
                <a:gd name="T8" fmla="*/ 164 w 329"/>
                <a:gd name="T9" fmla="*/ 328 h 329"/>
                <a:gd name="T10" fmla="*/ 0 w 329"/>
                <a:gd name="T11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329">
                  <a:moveTo>
                    <a:pt x="0" y="164"/>
                  </a:moveTo>
                  <a:lnTo>
                    <a:pt x="0" y="164"/>
                  </a:lnTo>
                  <a:cubicBezTo>
                    <a:pt x="0" y="73"/>
                    <a:pt x="73" y="0"/>
                    <a:pt x="164" y="0"/>
                  </a:cubicBezTo>
                  <a:cubicBezTo>
                    <a:pt x="255" y="0"/>
                    <a:pt x="328" y="73"/>
                    <a:pt x="328" y="164"/>
                  </a:cubicBezTo>
                  <a:cubicBezTo>
                    <a:pt x="328" y="255"/>
                    <a:pt x="255" y="328"/>
                    <a:pt x="164" y="328"/>
                  </a:cubicBezTo>
                  <a:cubicBezTo>
                    <a:pt x="73" y="328"/>
                    <a:pt x="0" y="255"/>
                    <a:pt x="0" y="16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6" name="Freeform 195">
              <a:extLst>
                <a:ext uri="{FF2B5EF4-FFF2-40B4-BE49-F238E27FC236}">
                  <a16:creationId xmlns:a16="http://schemas.microsoft.com/office/drawing/2014/main" id="{5F84B3C2-1F8C-5545-90F2-6A2A3266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013" y="5254625"/>
              <a:ext cx="119062" cy="119063"/>
            </a:xfrm>
            <a:custGeom>
              <a:avLst/>
              <a:gdLst>
                <a:gd name="T0" fmla="*/ 0 w 330"/>
                <a:gd name="T1" fmla="*/ 164 h 329"/>
                <a:gd name="T2" fmla="*/ 0 w 330"/>
                <a:gd name="T3" fmla="*/ 164 h 329"/>
                <a:gd name="T4" fmla="*/ 164 w 330"/>
                <a:gd name="T5" fmla="*/ 0 h 329"/>
                <a:gd name="T6" fmla="*/ 329 w 330"/>
                <a:gd name="T7" fmla="*/ 164 h 329"/>
                <a:gd name="T8" fmla="*/ 164 w 330"/>
                <a:gd name="T9" fmla="*/ 328 h 329"/>
                <a:gd name="T10" fmla="*/ 0 w 330"/>
                <a:gd name="T11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329">
                  <a:moveTo>
                    <a:pt x="0" y="164"/>
                  </a:moveTo>
                  <a:lnTo>
                    <a:pt x="0" y="164"/>
                  </a:lnTo>
                  <a:cubicBezTo>
                    <a:pt x="0" y="73"/>
                    <a:pt x="73" y="0"/>
                    <a:pt x="164" y="0"/>
                  </a:cubicBezTo>
                  <a:cubicBezTo>
                    <a:pt x="256" y="0"/>
                    <a:pt x="329" y="73"/>
                    <a:pt x="329" y="164"/>
                  </a:cubicBezTo>
                  <a:cubicBezTo>
                    <a:pt x="329" y="255"/>
                    <a:pt x="256" y="328"/>
                    <a:pt x="164" y="328"/>
                  </a:cubicBezTo>
                  <a:cubicBezTo>
                    <a:pt x="73" y="328"/>
                    <a:pt x="0" y="255"/>
                    <a:pt x="0" y="16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7" name="Freeform 196">
              <a:extLst>
                <a:ext uri="{FF2B5EF4-FFF2-40B4-BE49-F238E27FC236}">
                  <a16:creationId xmlns:a16="http://schemas.microsoft.com/office/drawing/2014/main" id="{C836A90F-609E-BB40-8C60-072A2940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2400" y="4084638"/>
              <a:ext cx="828675" cy="946150"/>
            </a:xfrm>
            <a:custGeom>
              <a:avLst/>
              <a:gdLst>
                <a:gd name="T0" fmla="*/ 0 w 2302"/>
                <a:gd name="T1" fmla="*/ 0 h 2630"/>
                <a:gd name="T2" fmla="*/ 0 w 2302"/>
                <a:gd name="T3" fmla="*/ 2301 h 2630"/>
                <a:gd name="T4" fmla="*/ 822 w 2302"/>
                <a:gd name="T5" fmla="*/ 2301 h 2630"/>
                <a:gd name="T6" fmla="*/ 1151 w 2302"/>
                <a:gd name="T7" fmla="*/ 2629 h 2630"/>
                <a:gd name="T8" fmla="*/ 1479 w 2302"/>
                <a:gd name="T9" fmla="*/ 2301 h 2630"/>
                <a:gd name="T10" fmla="*/ 2301 w 2302"/>
                <a:gd name="T11" fmla="*/ 2301 h 2630"/>
                <a:gd name="T12" fmla="*/ 2301 w 2302"/>
                <a:gd name="T13" fmla="*/ 0 h 2630"/>
                <a:gd name="T14" fmla="*/ 0 w 2302"/>
                <a:gd name="T15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2" h="2630">
                  <a:moveTo>
                    <a:pt x="0" y="0"/>
                  </a:moveTo>
                  <a:lnTo>
                    <a:pt x="0" y="2301"/>
                  </a:lnTo>
                  <a:lnTo>
                    <a:pt x="822" y="2301"/>
                  </a:lnTo>
                  <a:lnTo>
                    <a:pt x="1151" y="2629"/>
                  </a:lnTo>
                  <a:lnTo>
                    <a:pt x="1479" y="2301"/>
                  </a:lnTo>
                  <a:lnTo>
                    <a:pt x="2301" y="2301"/>
                  </a:lnTo>
                  <a:lnTo>
                    <a:pt x="2301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8" name="Freeform 321">
              <a:extLst>
                <a:ext uri="{FF2B5EF4-FFF2-40B4-BE49-F238E27FC236}">
                  <a16:creationId xmlns:a16="http://schemas.microsoft.com/office/drawing/2014/main" id="{0F4A49F4-2567-F945-AE65-418CD80F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063" y="5629275"/>
              <a:ext cx="828675" cy="946150"/>
            </a:xfrm>
            <a:custGeom>
              <a:avLst/>
              <a:gdLst>
                <a:gd name="T0" fmla="*/ 2300 w 2301"/>
                <a:gd name="T1" fmla="*/ 2629 h 2630"/>
                <a:gd name="T2" fmla="*/ 2300 w 2301"/>
                <a:gd name="T3" fmla="*/ 328 h 2630"/>
                <a:gd name="T4" fmla="*/ 1497 w 2301"/>
                <a:gd name="T5" fmla="*/ 328 h 2630"/>
                <a:gd name="T6" fmla="*/ 1150 w 2301"/>
                <a:gd name="T7" fmla="*/ 0 h 2630"/>
                <a:gd name="T8" fmla="*/ 821 w 2301"/>
                <a:gd name="T9" fmla="*/ 328 h 2630"/>
                <a:gd name="T10" fmla="*/ 0 w 2301"/>
                <a:gd name="T11" fmla="*/ 328 h 2630"/>
                <a:gd name="T12" fmla="*/ 0 w 2301"/>
                <a:gd name="T13" fmla="*/ 2629 h 2630"/>
                <a:gd name="T14" fmla="*/ 2300 w 2301"/>
                <a:gd name="T15" fmla="*/ 2629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1" h="2630">
                  <a:moveTo>
                    <a:pt x="2300" y="2629"/>
                  </a:moveTo>
                  <a:lnTo>
                    <a:pt x="2300" y="328"/>
                  </a:lnTo>
                  <a:lnTo>
                    <a:pt x="1497" y="328"/>
                  </a:lnTo>
                  <a:lnTo>
                    <a:pt x="1150" y="0"/>
                  </a:lnTo>
                  <a:lnTo>
                    <a:pt x="821" y="328"/>
                  </a:lnTo>
                  <a:lnTo>
                    <a:pt x="0" y="328"/>
                  </a:lnTo>
                  <a:lnTo>
                    <a:pt x="0" y="2629"/>
                  </a:lnTo>
                  <a:lnTo>
                    <a:pt x="2300" y="262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9" name="Freeform 446">
              <a:extLst>
                <a:ext uri="{FF2B5EF4-FFF2-40B4-BE49-F238E27FC236}">
                  <a16:creationId xmlns:a16="http://schemas.microsoft.com/office/drawing/2014/main" id="{BD7E1518-E72D-A648-A291-54972D50A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063" y="4116388"/>
              <a:ext cx="822325" cy="947737"/>
            </a:xfrm>
            <a:custGeom>
              <a:avLst/>
              <a:gdLst>
                <a:gd name="T0" fmla="*/ 0 w 2283"/>
                <a:gd name="T1" fmla="*/ 0 h 2631"/>
                <a:gd name="T2" fmla="*/ 0 w 2283"/>
                <a:gd name="T3" fmla="*/ 2283 h 2631"/>
                <a:gd name="T4" fmla="*/ 803 w 2283"/>
                <a:gd name="T5" fmla="*/ 2283 h 2631"/>
                <a:gd name="T6" fmla="*/ 1151 w 2283"/>
                <a:gd name="T7" fmla="*/ 2630 h 2631"/>
                <a:gd name="T8" fmla="*/ 1479 w 2283"/>
                <a:gd name="T9" fmla="*/ 2283 h 2631"/>
                <a:gd name="T10" fmla="*/ 2282 w 2283"/>
                <a:gd name="T11" fmla="*/ 2283 h 2631"/>
                <a:gd name="T12" fmla="*/ 2282 w 2283"/>
                <a:gd name="T13" fmla="*/ 0 h 2631"/>
                <a:gd name="T14" fmla="*/ 0 w 2283"/>
                <a:gd name="T15" fmla="*/ 0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3" h="2631">
                  <a:moveTo>
                    <a:pt x="0" y="0"/>
                  </a:moveTo>
                  <a:lnTo>
                    <a:pt x="0" y="2283"/>
                  </a:lnTo>
                  <a:lnTo>
                    <a:pt x="803" y="2283"/>
                  </a:lnTo>
                  <a:lnTo>
                    <a:pt x="1151" y="2630"/>
                  </a:lnTo>
                  <a:lnTo>
                    <a:pt x="1479" y="2283"/>
                  </a:lnTo>
                  <a:lnTo>
                    <a:pt x="2282" y="2283"/>
                  </a:lnTo>
                  <a:lnTo>
                    <a:pt x="2282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0" name="Freeform 571">
              <a:extLst>
                <a:ext uri="{FF2B5EF4-FFF2-40B4-BE49-F238E27FC236}">
                  <a16:creationId xmlns:a16="http://schemas.microsoft.com/office/drawing/2014/main" id="{550A05AF-E0DA-E54C-A59F-37432AF8F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25" y="4116388"/>
              <a:ext cx="822325" cy="947737"/>
            </a:xfrm>
            <a:custGeom>
              <a:avLst/>
              <a:gdLst>
                <a:gd name="T0" fmla="*/ 0 w 2283"/>
                <a:gd name="T1" fmla="*/ 0 h 2631"/>
                <a:gd name="T2" fmla="*/ 0 w 2283"/>
                <a:gd name="T3" fmla="*/ 2283 h 2631"/>
                <a:gd name="T4" fmla="*/ 804 w 2283"/>
                <a:gd name="T5" fmla="*/ 2283 h 2631"/>
                <a:gd name="T6" fmla="*/ 1150 w 2283"/>
                <a:gd name="T7" fmla="*/ 2630 h 2631"/>
                <a:gd name="T8" fmla="*/ 1479 w 2283"/>
                <a:gd name="T9" fmla="*/ 2283 h 2631"/>
                <a:gd name="T10" fmla="*/ 2282 w 2283"/>
                <a:gd name="T11" fmla="*/ 2283 h 2631"/>
                <a:gd name="T12" fmla="*/ 2282 w 2283"/>
                <a:gd name="T13" fmla="*/ 0 h 2631"/>
                <a:gd name="T14" fmla="*/ 0 w 2283"/>
                <a:gd name="T15" fmla="*/ 0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3" h="2631">
                  <a:moveTo>
                    <a:pt x="0" y="0"/>
                  </a:moveTo>
                  <a:lnTo>
                    <a:pt x="0" y="2283"/>
                  </a:lnTo>
                  <a:lnTo>
                    <a:pt x="804" y="2283"/>
                  </a:lnTo>
                  <a:lnTo>
                    <a:pt x="1150" y="2630"/>
                  </a:lnTo>
                  <a:lnTo>
                    <a:pt x="1479" y="2283"/>
                  </a:lnTo>
                  <a:lnTo>
                    <a:pt x="2282" y="2283"/>
                  </a:lnTo>
                  <a:lnTo>
                    <a:pt x="2282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1" name="Freeform 696">
              <a:extLst>
                <a:ext uri="{FF2B5EF4-FFF2-40B4-BE49-F238E27FC236}">
                  <a16:creationId xmlns:a16="http://schemas.microsoft.com/office/drawing/2014/main" id="{7310D477-E9E9-5647-82C8-3EB37A219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5125" y="5629275"/>
              <a:ext cx="828675" cy="946150"/>
            </a:xfrm>
            <a:custGeom>
              <a:avLst/>
              <a:gdLst>
                <a:gd name="T0" fmla="*/ 2300 w 2301"/>
                <a:gd name="T1" fmla="*/ 2629 h 2630"/>
                <a:gd name="T2" fmla="*/ 2300 w 2301"/>
                <a:gd name="T3" fmla="*/ 328 h 2630"/>
                <a:gd name="T4" fmla="*/ 1497 w 2301"/>
                <a:gd name="T5" fmla="*/ 328 h 2630"/>
                <a:gd name="T6" fmla="*/ 1150 w 2301"/>
                <a:gd name="T7" fmla="*/ 0 h 2630"/>
                <a:gd name="T8" fmla="*/ 822 w 2301"/>
                <a:gd name="T9" fmla="*/ 328 h 2630"/>
                <a:gd name="T10" fmla="*/ 0 w 2301"/>
                <a:gd name="T11" fmla="*/ 328 h 2630"/>
                <a:gd name="T12" fmla="*/ 0 w 2301"/>
                <a:gd name="T13" fmla="*/ 2629 h 2630"/>
                <a:gd name="T14" fmla="*/ 2300 w 2301"/>
                <a:gd name="T15" fmla="*/ 2629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1" h="2630">
                  <a:moveTo>
                    <a:pt x="2300" y="2629"/>
                  </a:moveTo>
                  <a:lnTo>
                    <a:pt x="2300" y="328"/>
                  </a:lnTo>
                  <a:lnTo>
                    <a:pt x="1497" y="328"/>
                  </a:lnTo>
                  <a:lnTo>
                    <a:pt x="1150" y="0"/>
                  </a:lnTo>
                  <a:lnTo>
                    <a:pt x="822" y="328"/>
                  </a:lnTo>
                  <a:lnTo>
                    <a:pt x="0" y="328"/>
                  </a:lnTo>
                  <a:lnTo>
                    <a:pt x="0" y="2629"/>
                  </a:lnTo>
                  <a:lnTo>
                    <a:pt x="2300" y="2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2" name="Freeform 826">
              <a:extLst>
                <a:ext uri="{FF2B5EF4-FFF2-40B4-BE49-F238E27FC236}">
                  <a16:creationId xmlns:a16="http://schemas.microsoft.com/office/drawing/2014/main" id="{2DF41CB2-0ACD-D34B-B9E8-775AD0565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5988" y="4794250"/>
              <a:ext cx="250825" cy="242888"/>
            </a:xfrm>
            <a:custGeom>
              <a:avLst/>
              <a:gdLst>
                <a:gd name="T0" fmla="*/ 0 w 695"/>
                <a:gd name="T1" fmla="*/ 329 h 676"/>
                <a:gd name="T2" fmla="*/ 0 w 695"/>
                <a:gd name="T3" fmla="*/ 329 h 676"/>
                <a:gd name="T4" fmla="*/ 347 w 695"/>
                <a:gd name="T5" fmla="*/ 675 h 676"/>
                <a:gd name="T6" fmla="*/ 694 w 695"/>
                <a:gd name="T7" fmla="*/ 329 h 676"/>
                <a:gd name="T8" fmla="*/ 347 w 695"/>
                <a:gd name="T9" fmla="*/ 0 h 676"/>
                <a:gd name="T10" fmla="*/ 0 w 695"/>
                <a:gd name="T11" fmla="*/ 32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5" h="676">
                  <a:moveTo>
                    <a:pt x="0" y="329"/>
                  </a:moveTo>
                  <a:lnTo>
                    <a:pt x="0" y="329"/>
                  </a:lnTo>
                  <a:cubicBezTo>
                    <a:pt x="0" y="529"/>
                    <a:pt x="165" y="675"/>
                    <a:pt x="347" y="675"/>
                  </a:cubicBezTo>
                  <a:cubicBezTo>
                    <a:pt x="529" y="675"/>
                    <a:pt x="694" y="529"/>
                    <a:pt x="694" y="329"/>
                  </a:cubicBezTo>
                  <a:cubicBezTo>
                    <a:pt x="694" y="146"/>
                    <a:pt x="529" y="0"/>
                    <a:pt x="347" y="0"/>
                  </a:cubicBezTo>
                  <a:cubicBezTo>
                    <a:pt x="165" y="0"/>
                    <a:pt x="0" y="146"/>
                    <a:pt x="0" y="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8" name="Freeform 832">
              <a:extLst>
                <a:ext uri="{FF2B5EF4-FFF2-40B4-BE49-F238E27FC236}">
                  <a16:creationId xmlns:a16="http://schemas.microsoft.com/office/drawing/2014/main" id="{AEB14B58-628B-7446-A161-37D538306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0" y="5595938"/>
              <a:ext cx="242888" cy="242887"/>
            </a:xfrm>
            <a:custGeom>
              <a:avLst/>
              <a:gdLst>
                <a:gd name="T0" fmla="*/ 0 w 676"/>
                <a:gd name="T1" fmla="*/ 328 h 676"/>
                <a:gd name="T2" fmla="*/ 0 w 676"/>
                <a:gd name="T3" fmla="*/ 328 h 676"/>
                <a:gd name="T4" fmla="*/ 346 w 676"/>
                <a:gd name="T5" fmla="*/ 675 h 676"/>
                <a:gd name="T6" fmla="*/ 675 w 676"/>
                <a:gd name="T7" fmla="*/ 328 h 676"/>
                <a:gd name="T8" fmla="*/ 346 w 676"/>
                <a:gd name="T9" fmla="*/ 0 h 676"/>
                <a:gd name="T10" fmla="*/ 0 w 676"/>
                <a:gd name="T11" fmla="*/ 32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676">
                  <a:moveTo>
                    <a:pt x="0" y="328"/>
                  </a:moveTo>
                  <a:lnTo>
                    <a:pt x="0" y="328"/>
                  </a:lnTo>
                  <a:cubicBezTo>
                    <a:pt x="0" y="529"/>
                    <a:pt x="146" y="675"/>
                    <a:pt x="346" y="675"/>
                  </a:cubicBezTo>
                  <a:cubicBezTo>
                    <a:pt x="529" y="675"/>
                    <a:pt x="675" y="529"/>
                    <a:pt x="675" y="328"/>
                  </a:cubicBezTo>
                  <a:cubicBezTo>
                    <a:pt x="675" y="146"/>
                    <a:pt x="529" y="0"/>
                    <a:pt x="346" y="0"/>
                  </a:cubicBezTo>
                  <a:cubicBezTo>
                    <a:pt x="146" y="0"/>
                    <a:pt x="0" y="146"/>
                    <a:pt x="0" y="3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9" name="Freeform 833">
              <a:extLst>
                <a:ext uri="{FF2B5EF4-FFF2-40B4-BE49-F238E27FC236}">
                  <a16:creationId xmlns:a16="http://schemas.microsoft.com/office/drawing/2014/main" id="{F8A694EB-54A4-F245-9B77-9E57AD023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5925" y="5595938"/>
              <a:ext cx="242888" cy="242887"/>
            </a:xfrm>
            <a:custGeom>
              <a:avLst/>
              <a:gdLst>
                <a:gd name="T0" fmla="*/ 0 w 676"/>
                <a:gd name="T1" fmla="*/ 328 h 676"/>
                <a:gd name="T2" fmla="*/ 0 w 676"/>
                <a:gd name="T3" fmla="*/ 328 h 676"/>
                <a:gd name="T4" fmla="*/ 328 w 676"/>
                <a:gd name="T5" fmla="*/ 675 h 676"/>
                <a:gd name="T6" fmla="*/ 675 w 676"/>
                <a:gd name="T7" fmla="*/ 328 h 676"/>
                <a:gd name="T8" fmla="*/ 328 w 676"/>
                <a:gd name="T9" fmla="*/ 0 h 676"/>
                <a:gd name="T10" fmla="*/ 0 w 676"/>
                <a:gd name="T11" fmla="*/ 32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676">
                  <a:moveTo>
                    <a:pt x="0" y="328"/>
                  </a:moveTo>
                  <a:lnTo>
                    <a:pt x="0" y="328"/>
                  </a:lnTo>
                  <a:cubicBezTo>
                    <a:pt x="0" y="529"/>
                    <a:pt x="146" y="675"/>
                    <a:pt x="328" y="675"/>
                  </a:cubicBezTo>
                  <a:cubicBezTo>
                    <a:pt x="529" y="675"/>
                    <a:pt x="675" y="529"/>
                    <a:pt x="675" y="328"/>
                  </a:cubicBezTo>
                  <a:cubicBezTo>
                    <a:pt x="675" y="146"/>
                    <a:pt x="529" y="0"/>
                    <a:pt x="328" y="0"/>
                  </a:cubicBezTo>
                  <a:cubicBezTo>
                    <a:pt x="146" y="0"/>
                    <a:pt x="0" y="146"/>
                    <a:pt x="0" y="32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161" name="Freeform 826">
              <a:extLst>
                <a:ext uri="{FF2B5EF4-FFF2-40B4-BE49-F238E27FC236}">
                  <a16:creationId xmlns:a16="http://schemas.microsoft.com/office/drawing/2014/main" id="{514EA7EC-0A1A-634F-82B9-4404464C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341" y="4794250"/>
              <a:ext cx="250825" cy="242888"/>
            </a:xfrm>
            <a:custGeom>
              <a:avLst/>
              <a:gdLst>
                <a:gd name="T0" fmla="*/ 0 w 695"/>
                <a:gd name="T1" fmla="*/ 329 h 676"/>
                <a:gd name="T2" fmla="*/ 0 w 695"/>
                <a:gd name="T3" fmla="*/ 329 h 676"/>
                <a:gd name="T4" fmla="*/ 347 w 695"/>
                <a:gd name="T5" fmla="*/ 675 h 676"/>
                <a:gd name="T6" fmla="*/ 694 w 695"/>
                <a:gd name="T7" fmla="*/ 329 h 676"/>
                <a:gd name="T8" fmla="*/ 347 w 695"/>
                <a:gd name="T9" fmla="*/ 0 h 676"/>
                <a:gd name="T10" fmla="*/ 0 w 695"/>
                <a:gd name="T11" fmla="*/ 32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5" h="676">
                  <a:moveTo>
                    <a:pt x="0" y="329"/>
                  </a:moveTo>
                  <a:lnTo>
                    <a:pt x="0" y="329"/>
                  </a:lnTo>
                  <a:cubicBezTo>
                    <a:pt x="0" y="529"/>
                    <a:pt x="165" y="675"/>
                    <a:pt x="347" y="675"/>
                  </a:cubicBezTo>
                  <a:cubicBezTo>
                    <a:pt x="529" y="675"/>
                    <a:pt x="694" y="529"/>
                    <a:pt x="694" y="329"/>
                  </a:cubicBezTo>
                  <a:cubicBezTo>
                    <a:pt x="694" y="146"/>
                    <a:pt x="529" y="0"/>
                    <a:pt x="347" y="0"/>
                  </a:cubicBezTo>
                  <a:cubicBezTo>
                    <a:pt x="165" y="0"/>
                    <a:pt x="0" y="146"/>
                    <a:pt x="0" y="3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2" name="Freeform 832">
              <a:extLst>
                <a:ext uri="{FF2B5EF4-FFF2-40B4-BE49-F238E27FC236}">
                  <a16:creationId xmlns:a16="http://schemas.microsoft.com/office/drawing/2014/main" id="{CB870265-2612-3242-9E2B-334FBBD56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9923" y="5595938"/>
              <a:ext cx="242888" cy="242887"/>
            </a:xfrm>
            <a:custGeom>
              <a:avLst/>
              <a:gdLst>
                <a:gd name="T0" fmla="*/ 0 w 676"/>
                <a:gd name="T1" fmla="*/ 328 h 676"/>
                <a:gd name="T2" fmla="*/ 0 w 676"/>
                <a:gd name="T3" fmla="*/ 328 h 676"/>
                <a:gd name="T4" fmla="*/ 346 w 676"/>
                <a:gd name="T5" fmla="*/ 675 h 676"/>
                <a:gd name="T6" fmla="*/ 675 w 676"/>
                <a:gd name="T7" fmla="*/ 328 h 676"/>
                <a:gd name="T8" fmla="*/ 346 w 676"/>
                <a:gd name="T9" fmla="*/ 0 h 676"/>
                <a:gd name="T10" fmla="*/ 0 w 676"/>
                <a:gd name="T11" fmla="*/ 32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676">
                  <a:moveTo>
                    <a:pt x="0" y="328"/>
                  </a:moveTo>
                  <a:lnTo>
                    <a:pt x="0" y="328"/>
                  </a:lnTo>
                  <a:cubicBezTo>
                    <a:pt x="0" y="529"/>
                    <a:pt x="146" y="675"/>
                    <a:pt x="346" y="675"/>
                  </a:cubicBezTo>
                  <a:cubicBezTo>
                    <a:pt x="529" y="675"/>
                    <a:pt x="675" y="529"/>
                    <a:pt x="675" y="328"/>
                  </a:cubicBezTo>
                  <a:cubicBezTo>
                    <a:pt x="675" y="146"/>
                    <a:pt x="529" y="0"/>
                    <a:pt x="346" y="0"/>
                  </a:cubicBezTo>
                  <a:cubicBezTo>
                    <a:pt x="146" y="0"/>
                    <a:pt x="0" y="146"/>
                    <a:pt x="0" y="3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D426DD3-ADD8-8D40-BD4B-EDE35D78EB98}"/>
              </a:ext>
            </a:extLst>
          </p:cNvPr>
          <p:cNvSpPr/>
          <p:nvPr/>
        </p:nvSpPr>
        <p:spPr>
          <a:xfrm>
            <a:off x="5968891" y="798888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F07CD0-7B07-E74E-A87D-0C5D2439FFC7}"/>
              </a:ext>
            </a:extLst>
          </p:cNvPr>
          <p:cNvSpPr/>
          <p:nvPr/>
        </p:nvSpPr>
        <p:spPr>
          <a:xfrm>
            <a:off x="8601254" y="798888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2016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092F3A8-A096-8D4E-85E1-43B4592AEA19}"/>
              </a:ext>
            </a:extLst>
          </p:cNvPr>
          <p:cNvSpPr/>
          <p:nvPr/>
        </p:nvSpPr>
        <p:spPr>
          <a:xfrm>
            <a:off x="11261327" y="798888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E882F17-6CE6-7B48-9D27-D791AA9675A4}"/>
              </a:ext>
            </a:extLst>
          </p:cNvPr>
          <p:cNvSpPr/>
          <p:nvPr/>
        </p:nvSpPr>
        <p:spPr>
          <a:xfrm>
            <a:off x="13838272" y="798888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B223FCA-EFB2-444E-9FC2-A39345881BA8}"/>
              </a:ext>
            </a:extLst>
          </p:cNvPr>
          <p:cNvSpPr/>
          <p:nvPr/>
        </p:nvSpPr>
        <p:spPr>
          <a:xfrm>
            <a:off x="16470635" y="798888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51B6291-DE44-E94A-9CEF-D9C5EEEEF326}"/>
              </a:ext>
            </a:extLst>
          </p:cNvPr>
          <p:cNvSpPr txBox="1"/>
          <p:nvPr/>
        </p:nvSpPr>
        <p:spPr>
          <a:xfrm>
            <a:off x="5848657" y="4784676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664FB1F-3414-0D48-BE68-7F4928D1CC95}"/>
              </a:ext>
            </a:extLst>
          </p:cNvPr>
          <p:cNvSpPr txBox="1"/>
          <p:nvPr/>
        </p:nvSpPr>
        <p:spPr>
          <a:xfrm>
            <a:off x="8508730" y="10465039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503B0A7-AB3A-2D4D-8CC3-BC4B8B2FDE60}"/>
              </a:ext>
            </a:extLst>
          </p:cNvPr>
          <p:cNvSpPr txBox="1"/>
          <p:nvPr/>
        </p:nvSpPr>
        <p:spPr>
          <a:xfrm>
            <a:off x="11113384" y="4784676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E57D0D0-FA94-AE41-B580-E006B42E24A6}"/>
              </a:ext>
            </a:extLst>
          </p:cNvPr>
          <p:cNvSpPr txBox="1"/>
          <p:nvPr/>
        </p:nvSpPr>
        <p:spPr>
          <a:xfrm>
            <a:off x="13773457" y="10465039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6F66E3B-0453-3A43-824E-B81AD78ECA27}"/>
              </a:ext>
            </a:extLst>
          </p:cNvPr>
          <p:cNvSpPr txBox="1"/>
          <p:nvPr/>
        </p:nvSpPr>
        <p:spPr>
          <a:xfrm>
            <a:off x="16488947" y="4784676"/>
            <a:ext cx="211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48683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1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FEC402"/>
      </a:accent1>
      <a:accent2>
        <a:srgbClr val="FF5527"/>
      </a:accent2>
      <a:accent3>
        <a:srgbClr val="C90034"/>
      </a:accent3>
      <a:accent4>
        <a:srgbClr val="92073E"/>
      </a:accent4>
      <a:accent5>
        <a:srgbClr val="590626"/>
      </a:accent5>
      <a:accent6>
        <a:srgbClr val="FEC402"/>
      </a:accent6>
      <a:hlink>
        <a:srgbClr val="FF5527"/>
      </a:hlink>
      <a:folHlink>
        <a:srgbClr val="C9003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117402</TotalTime>
  <Words>943</Words>
  <Application>Microsoft Macintosh PowerPoint</Application>
  <PresentationFormat>Custom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Helvetica Light</vt:lpstr>
      <vt:lpstr>Lato</vt:lpstr>
      <vt:lpstr>Lato Light</vt:lpstr>
      <vt:lpstr>Lato Semibold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19594</cp:revision>
  <dcterms:created xsi:type="dcterms:W3CDTF">2014-11-12T21:47:38Z</dcterms:created>
  <dcterms:modified xsi:type="dcterms:W3CDTF">2020-11-18T22:18:37Z</dcterms:modified>
  <cp:category/>
</cp:coreProperties>
</file>