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8" r:id="rId2"/>
    <p:sldId id="326" r:id="rId3"/>
    <p:sldId id="327" r:id="rId4"/>
    <p:sldId id="328" r:id="rId5"/>
    <p:sldId id="329" r:id="rId6"/>
    <p:sldId id="330" r:id="rId7"/>
    <p:sldId id="331" r:id="rId8"/>
    <p:sldId id="33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4" autoAdjust="0"/>
    <p:restoredTop sz="50000" autoAdjust="0"/>
  </p:normalViewPr>
  <p:slideViewPr>
    <p:cSldViewPr snapToGrid="0" snapToObjects="1">
      <p:cViewPr varScale="1">
        <p:scale>
          <a:sx n="81" d="100"/>
          <a:sy n="81" d="100"/>
        </p:scale>
        <p:origin x="216" y="11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5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0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2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6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6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18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32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7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 1">
            <a:extLst>
              <a:ext uri="{FF2B5EF4-FFF2-40B4-BE49-F238E27FC236}">
                <a16:creationId xmlns:a16="http://schemas.microsoft.com/office/drawing/2014/main" id="{2D94EB97-CBA2-6049-89F6-900E90706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96566" y="2514602"/>
            <a:ext cx="4224" cy="8483989"/>
          </a:xfrm>
          <a:prstGeom prst="line">
            <a:avLst/>
          </a:pr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1" name="Line 2">
            <a:extLst>
              <a:ext uri="{FF2B5EF4-FFF2-40B4-BE49-F238E27FC236}">
                <a16:creationId xmlns:a16="http://schemas.microsoft.com/office/drawing/2014/main" id="{F560131C-67C5-3A47-BFF0-C08D1B6F7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17213" y="3215968"/>
            <a:ext cx="4226" cy="7377014"/>
          </a:xfrm>
          <a:prstGeom prst="line">
            <a:avLst/>
          </a:pr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2" name="Line 3">
            <a:extLst>
              <a:ext uri="{FF2B5EF4-FFF2-40B4-BE49-F238E27FC236}">
                <a16:creationId xmlns:a16="http://schemas.microsoft.com/office/drawing/2014/main" id="{1B8040AF-9F06-4745-953D-586664962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0437" y="3215968"/>
            <a:ext cx="4224" cy="7377014"/>
          </a:xfrm>
          <a:prstGeom prst="line">
            <a:avLst/>
          </a:pr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3" name="Line 4">
            <a:extLst>
              <a:ext uri="{FF2B5EF4-FFF2-40B4-BE49-F238E27FC236}">
                <a16:creationId xmlns:a16="http://schemas.microsoft.com/office/drawing/2014/main" id="{7ED3DAD7-4C83-DC46-B14B-2D1546C3E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6212" y="2514602"/>
            <a:ext cx="6920704" cy="4226"/>
          </a:xfrm>
          <a:prstGeom prst="line">
            <a:avLst/>
          </a:pr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4" name="Line 5">
            <a:extLst>
              <a:ext uri="{FF2B5EF4-FFF2-40B4-BE49-F238E27FC236}">
                <a16:creationId xmlns:a16="http://schemas.microsoft.com/office/drawing/2014/main" id="{96648CD6-E5D3-5A4D-B39E-835BB84D8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6212" y="10998591"/>
            <a:ext cx="6920704" cy="4226"/>
          </a:xfrm>
          <a:prstGeom prst="line">
            <a:avLst/>
          </a:pr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5" name="Line 6">
            <a:extLst>
              <a:ext uri="{FF2B5EF4-FFF2-40B4-BE49-F238E27FC236}">
                <a16:creationId xmlns:a16="http://schemas.microsoft.com/office/drawing/2014/main" id="{7E67049F-51B9-E14A-B53D-014FFE25F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0437" y="6756596"/>
            <a:ext cx="15852553" cy="4226"/>
          </a:xfrm>
          <a:prstGeom prst="line">
            <a:avLst/>
          </a:pr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6" name="Freeform 7">
            <a:extLst>
              <a:ext uri="{FF2B5EF4-FFF2-40B4-BE49-F238E27FC236}">
                <a16:creationId xmlns:a16="http://schemas.microsoft.com/office/drawing/2014/main" id="{DBDBCB58-2C19-1941-9475-036E43D13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9645" y="4749678"/>
            <a:ext cx="4005389" cy="4013839"/>
          </a:xfrm>
          <a:custGeom>
            <a:avLst/>
            <a:gdLst>
              <a:gd name="T0" fmla="*/ 4180 w 4181"/>
              <a:gd name="T1" fmla="*/ 2095 h 4190"/>
              <a:gd name="T2" fmla="*/ 4180 w 4181"/>
              <a:gd name="T3" fmla="*/ 2095 h 4190"/>
              <a:gd name="T4" fmla="*/ 2094 w 4181"/>
              <a:gd name="T5" fmla="*/ 4189 h 4190"/>
              <a:gd name="T6" fmla="*/ 0 w 4181"/>
              <a:gd name="T7" fmla="*/ 2095 h 4190"/>
              <a:gd name="T8" fmla="*/ 2094 w 4181"/>
              <a:gd name="T9" fmla="*/ 0 h 4190"/>
              <a:gd name="T10" fmla="*/ 4180 w 4181"/>
              <a:gd name="T11" fmla="*/ 2095 h 4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81" h="4190">
                <a:moveTo>
                  <a:pt x="4180" y="2095"/>
                </a:moveTo>
                <a:lnTo>
                  <a:pt x="4180" y="2095"/>
                </a:lnTo>
                <a:cubicBezTo>
                  <a:pt x="4180" y="3252"/>
                  <a:pt x="3243" y="4189"/>
                  <a:pt x="2094" y="4189"/>
                </a:cubicBezTo>
                <a:cubicBezTo>
                  <a:pt x="937" y="4189"/>
                  <a:pt x="0" y="3252"/>
                  <a:pt x="0" y="2095"/>
                </a:cubicBezTo>
                <a:cubicBezTo>
                  <a:pt x="0" y="937"/>
                  <a:pt x="937" y="0"/>
                  <a:pt x="2094" y="0"/>
                </a:cubicBezTo>
                <a:cubicBezTo>
                  <a:pt x="3243" y="0"/>
                  <a:pt x="4180" y="937"/>
                  <a:pt x="4180" y="20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8">
            <a:extLst>
              <a:ext uri="{FF2B5EF4-FFF2-40B4-BE49-F238E27FC236}">
                <a16:creationId xmlns:a16="http://schemas.microsoft.com/office/drawing/2014/main" id="{B9227722-69A5-AC43-8F05-51364C65D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3133" y="1065396"/>
            <a:ext cx="2906865" cy="2906865"/>
          </a:xfrm>
          <a:custGeom>
            <a:avLst/>
            <a:gdLst>
              <a:gd name="T0" fmla="*/ 3031 w 3032"/>
              <a:gd name="T1" fmla="*/ 1512 h 3033"/>
              <a:gd name="T2" fmla="*/ 3031 w 3032"/>
              <a:gd name="T3" fmla="*/ 1512 h 3033"/>
              <a:gd name="T4" fmla="*/ 1520 w 3032"/>
              <a:gd name="T5" fmla="*/ 3032 h 3033"/>
              <a:gd name="T6" fmla="*/ 0 w 3032"/>
              <a:gd name="T7" fmla="*/ 1512 h 3033"/>
              <a:gd name="T8" fmla="*/ 1520 w 3032"/>
              <a:gd name="T9" fmla="*/ 0 h 3033"/>
              <a:gd name="T10" fmla="*/ 3031 w 3032"/>
              <a:gd name="T11" fmla="*/ 1512 h 3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2" h="3033">
                <a:moveTo>
                  <a:pt x="3031" y="1512"/>
                </a:moveTo>
                <a:lnTo>
                  <a:pt x="3031" y="1512"/>
                </a:lnTo>
                <a:cubicBezTo>
                  <a:pt x="3031" y="2352"/>
                  <a:pt x="2351" y="3032"/>
                  <a:pt x="1520" y="3032"/>
                </a:cubicBezTo>
                <a:cubicBezTo>
                  <a:pt x="681" y="3032"/>
                  <a:pt x="0" y="2352"/>
                  <a:pt x="0" y="1512"/>
                </a:cubicBezTo>
                <a:cubicBezTo>
                  <a:pt x="0" y="672"/>
                  <a:pt x="681" y="0"/>
                  <a:pt x="1520" y="0"/>
                </a:cubicBezTo>
                <a:cubicBezTo>
                  <a:pt x="2351" y="0"/>
                  <a:pt x="3031" y="672"/>
                  <a:pt x="3031" y="15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9">
            <a:extLst>
              <a:ext uri="{FF2B5EF4-FFF2-40B4-BE49-F238E27FC236}">
                <a16:creationId xmlns:a16="http://schemas.microsoft.com/office/drawing/2014/main" id="{9A10FC39-C125-5440-A72D-54F942A38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3133" y="9540935"/>
            <a:ext cx="2906865" cy="2906865"/>
          </a:xfrm>
          <a:custGeom>
            <a:avLst/>
            <a:gdLst>
              <a:gd name="T0" fmla="*/ 3031 w 3032"/>
              <a:gd name="T1" fmla="*/ 1520 h 3033"/>
              <a:gd name="T2" fmla="*/ 3031 w 3032"/>
              <a:gd name="T3" fmla="*/ 1520 h 3033"/>
              <a:gd name="T4" fmla="*/ 1520 w 3032"/>
              <a:gd name="T5" fmla="*/ 3032 h 3033"/>
              <a:gd name="T6" fmla="*/ 0 w 3032"/>
              <a:gd name="T7" fmla="*/ 1520 h 3033"/>
              <a:gd name="T8" fmla="*/ 1520 w 3032"/>
              <a:gd name="T9" fmla="*/ 0 h 3033"/>
              <a:gd name="T10" fmla="*/ 3031 w 3032"/>
              <a:gd name="T11" fmla="*/ 1520 h 3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2" h="3033">
                <a:moveTo>
                  <a:pt x="3031" y="1520"/>
                </a:moveTo>
                <a:lnTo>
                  <a:pt x="3031" y="1520"/>
                </a:lnTo>
                <a:cubicBezTo>
                  <a:pt x="3031" y="2360"/>
                  <a:pt x="2351" y="3032"/>
                  <a:pt x="1520" y="3032"/>
                </a:cubicBezTo>
                <a:cubicBezTo>
                  <a:pt x="681" y="3032"/>
                  <a:pt x="0" y="2360"/>
                  <a:pt x="0" y="1520"/>
                </a:cubicBezTo>
                <a:cubicBezTo>
                  <a:pt x="0" y="681"/>
                  <a:pt x="681" y="0"/>
                  <a:pt x="1520" y="0"/>
                </a:cubicBezTo>
                <a:cubicBezTo>
                  <a:pt x="2351" y="0"/>
                  <a:pt x="3031" y="681"/>
                  <a:pt x="3031" y="15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0">
            <a:extLst>
              <a:ext uri="{FF2B5EF4-FFF2-40B4-BE49-F238E27FC236}">
                <a16:creationId xmlns:a16="http://schemas.microsoft.com/office/drawing/2014/main" id="{56049D9D-222D-294D-AA25-D44413440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78" y="5298940"/>
            <a:ext cx="2906865" cy="2915315"/>
          </a:xfrm>
          <a:custGeom>
            <a:avLst/>
            <a:gdLst>
              <a:gd name="T0" fmla="*/ 1521 w 3033"/>
              <a:gd name="T1" fmla="*/ 0 h 3041"/>
              <a:gd name="T2" fmla="*/ 1521 w 3033"/>
              <a:gd name="T3" fmla="*/ 0 h 3041"/>
              <a:gd name="T4" fmla="*/ 3032 w 3033"/>
              <a:gd name="T5" fmla="*/ 1520 h 3041"/>
              <a:gd name="T6" fmla="*/ 1521 w 3033"/>
              <a:gd name="T7" fmla="*/ 3040 h 3041"/>
              <a:gd name="T8" fmla="*/ 0 w 3033"/>
              <a:gd name="T9" fmla="*/ 1520 h 3041"/>
              <a:gd name="T10" fmla="*/ 1521 w 3033"/>
              <a:gd name="T11" fmla="*/ 0 h 3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3" h="3041">
                <a:moveTo>
                  <a:pt x="1521" y="0"/>
                </a:moveTo>
                <a:lnTo>
                  <a:pt x="1521" y="0"/>
                </a:lnTo>
                <a:cubicBezTo>
                  <a:pt x="2352" y="0"/>
                  <a:pt x="3032" y="681"/>
                  <a:pt x="3032" y="1520"/>
                </a:cubicBezTo>
                <a:cubicBezTo>
                  <a:pt x="3032" y="2359"/>
                  <a:pt x="2352" y="3040"/>
                  <a:pt x="1521" y="3040"/>
                </a:cubicBezTo>
                <a:cubicBezTo>
                  <a:pt x="681" y="3040"/>
                  <a:pt x="0" y="2359"/>
                  <a:pt x="0" y="1520"/>
                </a:cubicBezTo>
                <a:cubicBezTo>
                  <a:pt x="0" y="681"/>
                  <a:pt x="681" y="0"/>
                  <a:pt x="152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1">
            <a:extLst>
              <a:ext uri="{FF2B5EF4-FFF2-40B4-BE49-F238E27FC236}">
                <a16:creationId xmlns:a16="http://schemas.microsoft.com/office/drawing/2014/main" id="{0CE472D0-B3EC-674C-A7FB-F2E9972EE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387" y="2172371"/>
            <a:ext cx="2091423" cy="2091420"/>
          </a:xfrm>
          <a:custGeom>
            <a:avLst/>
            <a:gdLst>
              <a:gd name="T0" fmla="*/ 1097 w 2185"/>
              <a:gd name="T1" fmla="*/ 0 h 2184"/>
              <a:gd name="T2" fmla="*/ 1097 w 2185"/>
              <a:gd name="T3" fmla="*/ 0 h 2184"/>
              <a:gd name="T4" fmla="*/ 2184 w 2185"/>
              <a:gd name="T5" fmla="*/ 1087 h 2184"/>
              <a:gd name="T6" fmla="*/ 1097 w 2185"/>
              <a:gd name="T7" fmla="*/ 2183 h 2184"/>
              <a:gd name="T8" fmla="*/ 0 w 2185"/>
              <a:gd name="T9" fmla="*/ 1087 h 2184"/>
              <a:gd name="T10" fmla="*/ 1097 w 2185"/>
              <a:gd name="T11" fmla="*/ 0 h 2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5" h="2184">
                <a:moveTo>
                  <a:pt x="1097" y="0"/>
                </a:moveTo>
                <a:lnTo>
                  <a:pt x="1097" y="0"/>
                </a:lnTo>
                <a:cubicBezTo>
                  <a:pt x="1698" y="0"/>
                  <a:pt x="2184" y="486"/>
                  <a:pt x="2184" y="1087"/>
                </a:cubicBezTo>
                <a:cubicBezTo>
                  <a:pt x="2184" y="1689"/>
                  <a:pt x="1698" y="2183"/>
                  <a:pt x="1097" y="2183"/>
                </a:cubicBezTo>
                <a:cubicBezTo>
                  <a:pt x="487" y="2183"/>
                  <a:pt x="0" y="1689"/>
                  <a:pt x="0" y="1087"/>
                </a:cubicBezTo>
                <a:cubicBezTo>
                  <a:pt x="0" y="486"/>
                  <a:pt x="487" y="0"/>
                  <a:pt x="1097" y="0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2">
            <a:extLst>
              <a:ext uri="{FF2B5EF4-FFF2-40B4-BE49-F238E27FC236}">
                <a16:creationId xmlns:a16="http://schemas.microsoft.com/office/drawing/2014/main" id="{42675655-FBF6-B644-A395-A564F7E19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387" y="9540935"/>
            <a:ext cx="2091423" cy="2091420"/>
          </a:xfrm>
          <a:custGeom>
            <a:avLst/>
            <a:gdLst>
              <a:gd name="T0" fmla="*/ 1097 w 2185"/>
              <a:gd name="T1" fmla="*/ 0 h 2184"/>
              <a:gd name="T2" fmla="*/ 1097 w 2185"/>
              <a:gd name="T3" fmla="*/ 0 h 2184"/>
              <a:gd name="T4" fmla="*/ 2184 w 2185"/>
              <a:gd name="T5" fmla="*/ 1096 h 2184"/>
              <a:gd name="T6" fmla="*/ 1097 w 2185"/>
              <a:gd name="T7" fmla="*/ 2183 h 2184"/>
              <a:gd name="T8" fmla="*/ 0 w 2185"/>
              <a:gd name="T9" fmla="*/ 1096 h 2184"/>
              <a:gd name="T10" fmla="*/ 1097 w 2185"/>
              <a:gd name="T11" fmla="*/ 0 h 2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5" h="2184">
                <a:moveTo>
                  <a:pt x="1097" y="0"/>
                </a:moveTo>
                <a:lnTo>
                  <a:pt x="1097" y="0"/>
                </a:lnTo>
                <a:cubicBezTo>
                  <a:pt x="1698" y="0"/>
                  <a:pt x="2184" y="486"/>
                  <a:pt x="2184" y="1096"/>
                </a:cubicBezTo>
                <a:cubicBezTo>
                  <a:pt x="2184" y="1697"/>
                  <a:pt x="1698" y="2183"/>
                  <a:pt x="1097" y="2183"/>
                </a:cubicBezTo>
                <a:cubicBezTo>
                  <a:pt x="487" y="2183"/>
                  <a:pt x="0" y="1697"/>
                  <a:pt x="0" y="1096"/>
                </a:cubicBezTo>
                <a:cubicBezTo>
                  <a:pt x="0" y="486"/>
                  <a:pt x="487" y="0"/>
                  <a:pt x="1097" y="0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3">
            <a:extLst>
              <a:ext uri="{FF2B5EF4-FFF2-40B4-BE49-F238E27FC236}">
                <a16:creationId xmlns:a16="http://schemas.microsoft.com/office/drawing/2014/main" id="{F5446D2F-241E-C644-BA21-D4733D8E8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3616" y="2172371"/>
            <a:ext cx="2091420" cy="2091420"/>
          </a:xfrm>
          <a:custGeom>
            <a:avLst/>
            <a:gdLst>
              <a:gd name="T0" fmla="*/ 1087 w 2184"/>
              <a:gd name="T1" fmla="*/ 0 h 2184"/>
              <a:gd name="T2" fmla="*/ 1087 w 2184"/>
              <a:gd name="T3" fmla="*/ 0 h 2184"/>
              <a:gd name="T4" fmla="*/ 2183 w 2184"/>
              <a:gd name="T5" fmla="*/ 1087 h 2184"/>
              <a:gd name="T6" fmla="*/ 1087 w 2184"/>
              <a:gd name="T7" fmla="*/ 2183 h 2184"/>
              <a:gd name="T8" fmla="*/ 0 w 2184"/>
              <a:gd name="T9" fmla="*/ 1087 h 2184"/>
              <a:gd name="T10" fmla="*/ 1087 w 2184"/>
              <a:gd name="T11" fmla="*/ 0 h 2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4" h="2184">
                <a:moveTo>
                  <a:pt x="1087" y="0"/>
                </a:moveTo>
                <a:lnTo>
                  <a:pt x="1087" y="0"/>
                </a:lnTo>
                <a:cubicBezTo>
                  <a:pt x="1697" y="0"/>
                  <a:pt x="2183" y="486"/>
                  <a:pt x="2183" y="1087"/>
                </a:cubicBezTo>
                <a:cubicBezTo>
                  <a:pt x="2183" y="1689"/>
                  <a:pt x="1697" y="2183"/>
                  <a:pt x="1087" y="2183"/>
                </a:cubicBezTo>
                <a:cubicBezTo>
                  <a:pt x="486" y="2183"/>
                  <a:pt x="0" y="1689"/>
                  <a:pt x="0" y="1087"/>
                </a:cubicBezTo>
                <a:cubicBezTo>
                  <a:pt x="0" y="486"/>
                  <a:pt x="486" y="0"/>
                  <a:pt x="1087" y="0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4">
            <a:extLst>
              <a:ext uri="{FF2B5EF4-FFF2-40B4-BE49-F238E27FC236}">
                <a16:creationId xmlns:a16="http://schemas.microsoft.com/office/drawing/2014/main" id="{9639560A-1F53-9E4E-B181-6D4323759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3616" y="9540935"/>
            <a:ext cx="2091420" cy="2091420"/>
          </a:xfrm>
          <a:custGeom>
            <a:avLst/>
            <a:gdLst>
              <a:gd name="T0" fmla="*/ 1087 w 2184"/>
              <a:gd name="T1" fmla="*/ 0 h 2184"/>
              <a:gd name="T2" fmla="*/ 1087 w 2184"/>
              <a:gd name="T3" fmla="*/ 0 h 2184"/>
              <a:gd name="T4" fmla="*/ 2183 w 2184"/>
              <a:gd name="T5" fmla="*/ 1096 h 2184"/>
              <a:gd name="T6" fmla="*/ 1087 w 2184"/>
              <a:gd name="T7" fmla="*/ 2183 h 2184"/>
              <a:gd name="T8" fmla="*/ 0 w 2184"/>
              <a:gd name="T9" fmla="*/ 1096 h 2184"/>
              <a:gd name="T10" fmla="*/ 1087 w 2184"/>
              <a:gd name="T11" fmla="*/ 0 h 2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4" h="2184">
                <a:moveTo>
                  <a:pt x="1087" y="0"/>
                </a:moveTo>
                <a:lnTo>
                  <a:pt x="1087" y="0"/>
                </a:lnTo>
                <a:cubicBezTo>
                  <a:pt x="1697" y="0"/>
                  <a:pt x="2183" y="486"/>
                  <a:pt x="2183" y="1096"/>
                </a:cubicBezTo>
                <a:cubicBezTo>
                  <a:pt x="2183" y="1697"/>
                  <a:pt x="1697" y="2183"/>
                  <a:pt x="1087" y="2183"/>
                </a:cubicBezTo>
                <a:cubicBezTo>
                  <a:pt x="486" y="2183"/>
                  <a:pt x="0" y="1697"/>
                  <a:pt x="0" y="1096"/>
                </a:cubicBezTo>
                <a:cubicBezTo>
                  <a:pt x="0" y="486"/>
                  <a:pt x="486" y="0"/>
                  <a:pt x="1087" y="0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5">
            <a:extLst>
              <a:ext uri="{FF2B5EF4-FFF2-40B4-BE49-F238E27FC236}">
                <a16:creationId xmlns:a16="http://schemas.microsoft.com/office/drawing/2014/main" id="{4DEABB4E-AD00-9845-9DA0-8E01F378C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2615" y="9946544"/>
            <a:ext cx="2082970" cy="2091420"/>
          </a:xfrm>
          <a:custGeom>
            <a:avLst/>
            <a:gdLst>
              <a:gd name="T0" fmla="*/ 0 w 2176"/>
              <a:gd name="T1" fmla="*/ 1096 h 2184"/>
              <a:gd name="T2" fmla="*/ 0 w 2176"/>
              <a:gd name="T3" fmla="*/ 1096 h 2184"/>
              <a:gd name="T4" fmla="*/ 1087 w 2176"/>
              <a:gd name="T5" fmla="*/ 0 h 2184"/>
              <a:gd name="T6" fmla="*/ 2175 w 2176"/>
              <a:gd name="T7" fmla="*/ 1096 h 2184"/>
              <a:gd name="T8" fmla="*/ 1087 w 2176"/>
              <a:gd name="T9" fmla="*/ 2183 h 2184"/>
              <a:gd name="T10" fmla="*/ 0 w 2176"/>
              <a:gd name="T11" fmla="*/ 1096 h 2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6" h="2184">
                <a:moveTo>
                  <a:pt x="0" y="1096"/>
                </a:moveTo>
                <a:lnTo>
                  <a:pt x="0" y="1096"/>
                </a:lnTo>
                <a:cubicBezTo>
                  <a:pt x="0" y="495"/>
                  <a:pt x="486" y="0"/>
                  <a:pt x="1087" y="0"/>
                </a:cubicBezTo>
                <a:cubicBezTo>
                  <a:pt x="1688" y="0"/>
                  <a:pt x="2175" y="495"/>
                  <a:pt x="2175" y="1096"/>
                </a:cubicBezTo>
                <a:cubicBezTo>
                  <a:pt x="2175" y="1697"/>
                  <a:pt x="1688" y="2183"/>
                  <a:pt x="1087" y="2183"/>
                </a:cubicBezTo>
                <a:cubicBezTo>
                  <a:pt x="486" y="2183"/>
                  <a:pt x="0" y="1697"/>
                  <a:pt x="0" y="1096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6">
            <a:extLst>
              <a:ext uri="{FF2B5EF4-FFF2-40B4-BE49-F238E27FC236}">
                <a16:creationId xmlns:a16="http://schemas.microsoft.com/office/drawing/2014/main" id="{D9065F37-BE6C-3949-860C-D55877E04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3319" y="9946544"/>
            <a:ext cx="2091420" cy="2091420"/>
          </a:xfrm>
          <a:custGeom>
            <a:avLst/>
            <a:gdLst>
              <a:gd name="T0" fmla="*/ 0 w 2185"/>
              <a:gd name="T1" fmla="*/ 1096 h 2184"/>
              <a:gd name="T2" fmla="*/ 0 w 2185"/>
              <a:gd name="T3" fmla="*/ 1096 h 2184"/>
              <a:gd name="T4" fmla="*/ 1087 w 2185"/>
              <a:gd name="T5" fmla="*/ 0 h 2184"/>
              <a:gd name="T6" fmla="*/ 2184 w 2185"/>
              <a:gd name="T7" fmla="*/ 1096 h 2184"/>
              <a:gd name="T8" fmla="*/ 1087 w 2185"/>
              <a:gd name="T9" fmla="*/ 2183 h 2184"/>
              <a:gd name="T10" fmla="*/ 0 w 2185"/>
              <a:gd name="T11" fmla="*/ 1096 h 2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5" h="2184">
                <a:moveTo>
                  <a:pt x="0" y="1096"/>
                </a:moveTo>
                <a:lnTo>
                  <a:pt x="0" y="1096"/>
                </a:lnTo>
                <a:cubicBezTo>
                  <a:pt x="0" y="495"/>
                  <a:pt x="486" y="0"/>
                  <a:pt x="1087" y="0"/>
                </a:cubicBezTo>
                <a:cubicBezTo>
                  <a:pt x="1689" y="0"/>
                  <a:pt x="2184" y="495"/>
                  <a:pt x="2184" y="1096"/>
                </a:cubicBezTo>
                <a:cubicBezTo>
                  <a:pt x="2184" y="1697"/>
                  <a:pt x="1689" y="2183"/>
                  <a:pt x="1087" y="2183"/>
                </a:cubicBezTo>
                <a:cubicBezTo>
                  <a:pt x="486" y="2183"/>
                  <a:pt x="0" y="1697"/>
                  <a:pt x="0" y="1096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7">
            <a:extLst>
              <a:ext uri="{FF2B5EF4-FFF2-40B4-BE49-F238E27FC236}">
                <a16:creationId xmlns:a16="http://schemas.microsoft.com/office/drawing/2014/main" id="{898E6C25-0EDC-B44E-AEF7-956C78EC1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2615" y="1471005"/>
            <a:ext cx="2082970" cy="2091420"/>
          </a:xfrm>
          <a:custGeom>
            <a:avLst/>
            <a:gdLst>
              <a:gd name="T0" fmla="*/ 0 w 2176"/>
              <a:gd name="T1" fmla="*/ 1088 h 2185"/>
              <a:gd name="T2" fmla="*/ 0 w 2176"/>
              <a:gd name="T3" fmla="*/ 1088 h 2185"/>
              <a:gd name="T4" fmla="*/ 1087 w 2176"/>
              <a:gd name="T5" fmla="*/ 0 h 2185"/>
              <a:gd name="T6" fmla="*/ 2175 w 2176"/>
              <a:gd name="T7" fmla="*/ 1088 h 2185"/>
              <a:gd name="T8" fmla="*/ 1087 w 2176"/>
              <a:gd name="T9" fmla="*/ 2184 h 2185"/>
              <a:gd name="T10" fmla="*/ 0 w 2176"/>
              <a:gd name="T11" fmla="*/ 1088 h 2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6" h="2185">
                <a:moveTo>
                  <a:pt x="0" y="1088"/>
                </a:moveTo>
                <a:lnTo>
                  <a:pt x="0" y="1088"/>
                </a:lnTo>
                <a:cubicBezTo>
                  <a:pt x="0" y="487"/>
                  <a:pt x="486" y="0"/>
                  <a:pt x="1087" y="0"/>
                </a:cubicBezTo>
                <a:cubicBezTo>
                  <a:pt x="1688" y="0"/>
                  <a:pt x="2175" y="487"/>
                  <a:pt x="2175" y="1088"/>
                </a:cubicBezTo>
                <a:cubicBezTo>
                  <a:pt x="2175" y="1689"/>
                  <a:pt x="1688" y="2184"/>
                  <a:pt x="1087" y="2184"/>
                </a:cubicBezTo>
                <a:cubicBezTo>
                  <a:pt x="486" y="2184"/>
                  <a:pt x="0" y="1689"/>
                  <a:pt x="0" y="1088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8">
            <a:extLst>
              <a:ext uri="{FF2B5EF4-FFF2-40B4-BE49-F238E27FC236}">
                <a16:creationId xmlns:a16="http://schemas.microsoft.com/office/drawing/2014/main" id="{7B5F6763-EB75-424A-AEF2-4259539A6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3319" y="1471005"/>
            <a:ext cx="2091420" cy="2091420"/>
          </a:xfrm>
          <a:custGeom>
            <a:avLst/>
            <a:gdLst>
              <a:gd name="T0" fmla="*/ 0 w 2185"/>
              <a:gd name="T1" fmla="*/ 1088 h 2185"/>
              <a:gd name="T2" fmla="*/ 0 w 2185"/>
              <a:gd name="T3" fmla="*/ 1088 h 2185"/>
              <a:gd name="T4" fmla="*/ 1087 w 2185"/>
              <a:gd name="T5" fmla="*/ 0 h 2185"/>
              <a:gd name="T6" fmla="*/ 2184 w 2185"/>
              <a:gd name="T7" fmla="*/ 1088 h 2185"/>
              <a:gd name="T8" fmla="*/ 1087 w 2185"/>
              <a:gd name="T9" fmla="*/ 2184 h 2185"/>
              <a:gd name="T10" fmla="*/ 0 w 2185"/>
              <a:gd name="T11" fmla="*/ 1088 h 2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5" h="2185">
                <a:moveTo>
                  <a:pt x="0" y="1088"/>
                </a:moveTo>
                <a:lnTo>
                  <a:pt x="0" y="1088"/>
                </a:lnTo>
                <a:cubicBezTo>
                  <a:pt x="0" y="487"/>
                  <a:pt x="486" y="0"/>
                  <a:pt x="1087" y="0"/>
                </a:cubicBezTo>
                <a:cubicBezTo>
                  <a:pt x="1689" y="0"/>
                  <a:pt x="2184" y="487"/>
                  <a:pt x="2184" y="1088"/>
                </a:cubicBezTo>
                <a:cubicBezTo>
                  <a:pt x="2184" y="1689"/>
                  <a:pt x="1689" y="2184"/>
                  <a:pt x="1087" y="2184"/>
                </a:cubicBezTo>
                <a:cubicBezTo>
                  <a:pt x="486" y="2184"/>
                  <a:pt x="0" y="1689"/>
                  <a:pt x="0" y="1088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9">
            <a:extLst>
              <a:ext uri="{FF2B5EF4-FFF2-40B4-BE49-F238E27FC236}">
                <a16:creationId xmlns:a16="http://schemas.microsoft.com/office/drawing/2014/main" id="{0AF1411D-928C-0C49-A588-1EE7D6E0E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8007" y="5298940"/>
            <a:ext cx="2906865" cy="2915315"/>
          </a:xfrm>
          <a:custGeom>
            <a:avLst/>
            <a:gdLst>
              <a:gd name="T0" fmla="*/ 1512 w 3034"/>
              <a:gd name="T1" fmla="*/ 0 h 3041"/>
              <a:gd name="T2" fmla="*/ 1512 w 3034"/>
              <a:gd name="T3" fmla="*/ 0 h 3041"/>
              <a:gd name="T4" fmla="*/ 3033 w 3034"/>
              <a:gd name="T5" fmla="*/ 1520 h 3041"/>
              <a:gd name="T6" fmla="*/ 1512 w 3034"/>
              <a:gd name="T7" fmla="*/ 3040 h 3041"/>
              <a:gd name="T8" fmla="*/ 0 w 3034"/>
              <a:gd name="T9" fmla="*/ 1520 h 3041"/>
              <a:gd name="T10" fmla="*/ 1512 w 3034"/>
              <a:gd name="T11" fmla="*/ 0 h 3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4" h="3041">
                <a:moveTo>
                  <a:pt x="1512" y="0"/>
                </a:moveTo>
                <a:lnTo>
                  <a:pt x="1512" y="0"/>
                </a:lnTo>
                <a:cubicBezTo>
                  <a:pt x="2352" y="0"/>
                  <a:pt x="3033" y="681"/>
                  <a:pt x="3033" y="1520"/>
                </a:cubicBezTo>
                <a:cubicBezTo>
                  <a:pt x="3033" y="2359"/>
                  <a:pt x="2352" y="3040"/>
                  <a:pt x="1512" y="3040"/>
                </a:cubicBezTo>
                <a:cubicBezTo>
                  <a:pt x="681" y="3040"/>
                  <a:pt x="0" y="2359"/>
                  <a:pt x="0" y="1520"/>
                </a:cubicBezTo>
                <a:cubicBezTo>
                  <a:pt x="0" y="681"/>
                  <a:pt x="681" y="0"/>
                  <a:pt x="151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" name="Freeform 533">
            <a:extLst>
              <a:ext uri="{FF2B5EF4-FFF2-40B4-BE49-F238E27FC236}">
                <a16:creationId xmlns:a16="http://schemas.microsoft.com/office/drawing/2014/main" id="{74F9918F-01F9-DC49-8BAB-FB5896569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1510" y="9929643"/>
            <a:ext cx="481661" cy="781641"/>
          </a:xfrm>
          <a:custGeom>
            <a:avLst/>
            <a:gdLst>
              <a:gd name="T0" fmla="*/ 229 w 504"/>
              <a:gd name="T1" fmla="*/ 814 h 815"/>
              <a:gd name="T2" fmla="*/ 229 w 504"/>
              <a:gd name="T3" fmla="*/ 814 h 815"/>
              <a:gd name="T4" fmla="*/ 45 w 504"/>
              <a:gd name="T5" fmla="*/ 770 h 815"/>
              <a:gd name="T6" fmla="*/ 18 w 504"/>
              <a:gd name="T7" fmla="*/ 708 h 815"/>
              <a:gd name="T8" fmla="*/ 80 w 504"/>
              <a:gd name="T9" fmla="*/ 681 h 815"/>
              <a:gd name="T10" fmla="*/ 344 w 504"/>
              <a:gd name="T11" fmla="*/ 690 h 815"/>
              <a:gd name="T12" fmla="*/ 397 w 504"/>
              <a:gd name="T13" fmla="*/ 593 h 815"/>
              <a:gd name="T14" fmla="*/ 229 w 504"/>
              <a:gd name="T15" fmla="*/ 460 h 815"/>
              <a:gd name="T16" fmla="*/ 89 w 504"/>
              <a:gd name="T17" fmla="*/ 381 h 815"/>
              <a:gd name="T18" fmla="*/ 9 w 504"/>
              <a:gd name="T19" fmla="*/ 248 h 815"/>
              <a:gd name="T20" fmla="*/ 106 w 504"/>
              <a:gd name="T21" fmla="*/ 62 h 815"/>
              <a:gd name="T22" fmla="*/ 459 w 504"/>
              <a:gd name="T23" fmla="*/ 62 h 815"/>
              <a:gd name="T24" fmla="*/ 486 w 504"/>
              <a:gd name="T25" fmla="*/ 124 h 815"/>
              <a:gd name="T26" fmla="*/ 424 w 504"/>
              <a:gd name="T27" fmla="*/ 151 h 815"/>
              <a:gd name="T28" fmla="*/ 159 w 504"/>
              <a:gd name="T29" fmla="*/ 151 h 815"/>
              <a:gd name="T30" fmla="*/ 115 w 504"/>
              <a:gd name="T31" fmla="*/ 248 h 815"/>
              <a:gd name="T32" fmla="*/ 274 w 504"/>
              <a:gd name="T33" fmla="*/ 372 h 815"/>
              <a:gd name="T34" fmla="*/ 415 w 504"/>
              <a:gd name="T35" fmla="*/ 451 h 815"/>
              <a:gd name="T36" fmla="*/ 494 w 504"/>
              <a:gd name="T37" fmla="*/ 593 h 815"/>
              <a:gd name="T38" fmla="*/ 406 w 504"/>
              <a:gd name="T39" fmla="*/ 770 h 815"/>
              <a:gd name="T40" fmla="*/ 229 w 504"/>
              <a:gd name="T41" fmla="*/ 814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4" h="815">
                <a:moveTo>
                  <a:pt x="229" y="814"/>
                </a:moveTo>
                <a:lnTo>
                  <a:pt x="229" y="814"/>
                </a:lnTo>
                <a:cubicBezTo>
                  <a:pt x="167" y="814"/>
                  <a:pt x="106" y="805"/>
                  <a:pt x="45" y="770"/>
                </a:cubicBezTo>
                <a:cubicBezTo>
                  <a:pt x="18" y="761"/>
                  <a:pt x="0" y="734"/>
                  <a:pt x="18" y="708"/>
                </a:cubicBezTo>
                <a:cubicBezTo>
                  <a:pt x="27" y="681"/>
                  <a:pt x="54" y="672"/>
                  <a:pt x="80" y="681"/>
                </a:cubicBezTo>
                <a:cubicBezTo>
                  <a:pt x="176" y="725"/>
                  <a:pt x="282" y="725"/>
                  <a:pt x="344" y="690"/>
                </a:cubicBezTo>
                <a:cubicBezTo>
                  <a:pt x="380" y="663"/>
                  <a:pt x="397" y="637"/>
                  <a:pt x="397" y="593"/>
                </a:cubicBezTo>
                <a:cubicBezTo>
                  <a:pt x="397" y="548"/>
                  <a:pt x="309" y="504"/>
                  <a:pt x="229" y="460"/>
                </a:cubicBezTo>
                <a:cubicBezTo>
                  <a:pt x="176" y="434"/>
                  <a:pt x="133" y="416"/>
                  <a:pt x="89" y="381"/>
                </a:cubicBezTo>
                <a:cubicBezTo>
                  <a:pt x="36" y="336"/>
                  <a:pt x="9" y="292"/>
                  <a:pt x="9" y="248"/>
                </a:cubicBezTo>
                <a:cubicBezTo>
                  <a:pt x="9" y="168"/>
                  <a:pt x="45" y="106"/>
                  <a:pt x="106" y="62"/>
                </a:cubicBezTo>
                <a:cubicBezTo>
                  <a:pt x="194" y="9"/>
                  <a:pt x="335" y="0"/>
                  <a:pt x="459" y="62"/>
                </a:cubicBezTo>
                <a:cubicBezTo>
                  <a:pt x="486" y="71"/>
                  <a:pt x="503" y="98"/>
                  <a:pt x="486" y="124"/>
                </a:cubicBezTo>
                <a:cubicBezTo>
                  <a:pt x="477" y="151"/>
                  <a:pt x="450" y="159"/>
                  <a:pt x="424" y="151"/>
                </a:cubicBezTo>
                <a:cubicBezTo>
                  <a:pt x="326" y="106"/>
                  <a:pt x="220" y="106"/>
                  <a:pt x="159" y="151"/>
                </a:cubicBezTo>
                <a:cubicBezTo>
                  <a:pt x="124" y="168"/>
                  <a:pt x="115" y="204"/>
                  <a:pt x="115" y="248"/>
                </a:cubicBezTo>
                <a:cubicBezTo>
                  <a:pt x="115" y="292"/>
                  <a:pt x="194" y="336"/>
                  <a:pt x="274" y="372"/>
                </a:cubicBezTo>
                <a:cubicBezTo>
                  <a:pt x="326" y="398"/>
                  <a:pt x="380" y="425"/>
                  <a:pt x="415" y="451"/>
                </a:cubicBezTo>
                <a:cubicBezTo>
                  <a:pt x="468" y="495"/>
                  <a:pt x="494" y="540"/>
                  <a:pt x="494" y="593"/>
                </a:cubicBezTo>
                <a:cubicBezTo>
                  <a:pt x="494" y="663"/>
                  <a:pt x="459" y="734"/>
                  <a:pt x="406" y="770"/>
                </a:cubicBezTo>
                <a:cubicBezTo>
                  <a:pt x="353" y="796"/>
                  <a:pt x="300" y="814"/>
                  <a:pt x="229" y="8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0" name="Freeform 534">
            <a:extLst>
              <a:ext uri="{FF2B5EF4-FFF2-40B4-BE49-F238E27FC236}">
                <a16:creationId xmlns:a16="http://schemas.microsoft.com/office/drawing/2014/main" id="{92DDEA11-5B9E-5043-AA5D-C4B5BEF2B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5864" y="9760640"/>
            <a:ext cx="92952" cy="169004"/>
          </a:xfrm>
          <a:custGeom>
            <a:avLst/>
            <a:gdLst>
              <a:gd name="T0" fmla="*/ 44 w 98"/>
              <a:gd name="T1" fmla="*/ 176 h 177"/>
              <a:gd name="T2" fmla="*/ 44 w 98"/>
              <a:gd name="T3" fmla="*/ 176 h 177"/>
              <a:gd name="T4" fmla="*/ 0 w 98"/>
              <a:gd name="T5" fmla="*/ 123 h 177"/>
              <a:gd name="T6" fmla="*/ 0 w 98"/>
              <a:gd name="T7" fmla="*/ 44 h 177"/>
              <a:gd name="T8" fmla="*/ 44 w 98"/>
              <a:gd name="T9" fmla="*/ 0 h 177"/>
              <a:gd name="T10" fmla="*/ 97 w 98"/>
              <a:gd name="T11" fmla="*/ 44 h 177"/>
              <a:gd name="T12" fmla="*/ 97 w 98"/>
              <a:gd name="T13" fmla="*/ 123 h 177"/>
              <a:gd name="T14" fmla="*/ 44 w 98"/>
              <a:gd name="T15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177">
                <a:moveTo>
                  <a:pt x="44" y="176"/>
                </a:moveTo>
                <a:lnTo>
                  <a:pt x="44" y="176"/>
                </a:lnTo>
                <a:cubicBezTo>
                  <a:pt x="17" y="176"/>
                  <a:pt x="0" y="150"/>
                  <a:pt x="0" y="12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17" y="0"/>
                  <a:pt x="44" y="0"/>
                </a:cubicBezTo>
                <a:cubicBezTo>
                  <a:pt x="79" y="0"/>
                  <a:pt x="97" y="17"/>
                  <a:pt x="97" y="44"/>
                </a:cubicBezTo>
                <a:cubicBezTo>
                  <a:pt x="97" y="123"/>
                  <a:pt x="97" y="123"/>
                  <a:pt x="97" y="123"/>
                </a:cubicBezTo>
                <a:cubicBezTo>
                  <a:pt x="97" y="150"/>
                  <a:pt x="79" y="176"/>
                  <a:pt x="44" y="1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1" name="Freeform 535">
            <a:extLst>
              <a:ext uri="{FF2B5EF4-FFF2-40B4-BE49-F238E27FC236}">
                <a16:creationId xmlns:a16="http://schemas.microsoft.com/office/drawing/2014/main" id="{E327EA49-9935-0B4D-9A09-0114BAD5E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5864" y="10728185"/>
            <a:ext cx="92952" cy="169004"/>
          </a:xfrm>
          <a:custGeom>
            <a:avLst/>
            <a:gdLst>
              <a:gd name="T0" fmla="*/ 44 w 98"/>
              <a:gd name="T1" fmla="*/ 177 h 178"/>
              <a:gd name="T2" fmla="*/ 44 w 98"/>
              <a:gd name="T3" fmla="*/ 177 h 178"/>
              <a:gd name="T4" fmla="*/ 0 w 98"/>
              <a:gd name="T5" fmla="*/ 133 h 178"/>
              <a:gd name="T6" fmla="*/ 0 w 98"/>
              <a:gd name="T7" fmla="*/ 53 h 178"/>
              <a:gd name="T8" fmla="*/ 44 w 98"/>
              <a:gd name="T9" fmla="*/ 0 h 178"/>
              <a:gd name="T10" fmla="*/ 97 w 98"/>
              <a:gd name="T11" fmla="*/ 53 h 178"/>
              <a:gd name="T12" fmla="*/ 97 w 98"/>
              <a:gd name="T13" fmla="*/ 133 h 178"/>
              <a:gd name="T14" fmla="*/ 44 w 98"/>
              <a:gd name="T15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178">
                <a:moveTo>
                  <a:pt x="44" y="177"/>
                </a:moveTo>
                <a:lnTo>
                  <a:pt x="44" y="177"/>
                </a:lnTo>
                <a:cubicBezTo>
                  <a:pt x="17" y="177"/>
                  <a:pt x="0" y="159"/>
                  <a:pt x="0" y="13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7"/>
                  <a:pt x="17" y="0"/>
                  <a:pt x="44" y="0"/>
                </a:cubicBezTo>
                <a:cubicBezTo>
                  <a:pt x="79" y="0"/>
                  <a:pt x="97" y="27"/>
                  <a:pt x="97" y="5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97" y="159"/>
                  <a:pt x="79" y="177"/>
                  <a:pt x="44" y="1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2" name="Freeform 536">
            <a:extLst>
              <a:ext uri="{FF2B5EF4-FFF2-40B4-BE49-F238E27FC236}">
                <a16:creationId xmlns:a16="http://schemas.microsoft.com/office/drawing/2014/main" id="{B95419A0-CDAB-CC4A-9869-35F0280C1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9849" y="5611597"/>
            <a:ext cx="1457656" cy="764741"/>
          </a:xfrm>
          <a:custGeom>
            <a:avLst/>
            <a:gdLst>
              <a:gd name="T0" fmla="*/ 1457 w 1520"/>
              <a:gd name="T1" fmla="*/ 796 h 797"/>
              <a:gd name="T2" fmla="*/ 1457 w 1520"/>
              <a:gd name="T3" fmla="*/ 796 h 797"/>
              <a:gd name="T4" fmla="*/ 52 w 1520"/>
              <a:gd name="T5" fmla="*/ 796 h 797"/>
              <a:gd name="T6" fmla="*/ 0 w 1520"/>
              <a:gd name="T7" fmla="*/ 742 h 797"/>
              <a:gd name="T8" fmla="*/ 0 w 1520"/>
              <a:gd name="T9" fmla="*/ 53 h 797"/>
              <a:gd name="T10" fmla="*/ 52 w 1520"/>
              <a:gd name="T11" fmla="*/ 0 h 797"/>
              <a:gd name="T12" fmla="*/ 1457 w 1520"/>
              <a:gd name="T13" fmla="*/ 0 h 797"/>
              <a:gd name="T14" fmla="*/ 1519 w 1520"/>
              <a:gd name="T15" fmla="*/ 53 h 797"/>
              <a:gd name="T16" fmla="*/ 1519 w 1520"/>
              <a:gd name="T17" fmla="*/ 742 h 797"/>
              <a:gd name="T18" fmla="*/ 1457 w 1520"/>
              <a:gd name="T19" fmla="*/ 796 h 797"/>
              <a:gd name="T20" fmla="*/ 70 w 1520"/>
              <a:gd name="T21" fmla="*/ 725 h 797"/>
              <a:gd name="T22" fmla="*/ 70 w 1520"/>
              <a:gd name="T23" fmla="*/ 725 h 797"/>
              <a:gd name="T24" fmla="*/ 1448 w 1520"/>
              <a:gd name="T25" fmla="*/ 725 h 797"/>
              <a:gd name="T26" fmla="*/ 1448 w 1520"/>
              <a:gd name="T27" fmla="*/ 71 h 797"/>
              <a:gd name="T28" fmla="*/ 70 w 1520"/>
              <a:gd name="T29" fmla="*/ 71 h 797"/>
              <a:gd name="T30" fmla="*/ 70 w 1520"/>
              <a:gd name="T31" fmla="*/ 725 h 797"/>
              <a:gd name="T32" fmla="*/ 1457 w 1520"/>
              <a:gd name="T33" fmla="*/ 71 h 797"/>
              <a:gd name="T34" fmla="*/ 1457 w 1520"/>
              <a:gd name="T35" fmla="*/ 71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20" h="797">
                <a:moveTo>
                  <a:pt x="1457" y="796"/>
                </a:moveTo>
                <a:lnTo>
                  <a:pt x="1457" y="796"/>
                </a:lnTo>
                <a:cubicBezTo>
                  <a:pt x="52" y="796"/>
                  <a:pt x="52" y="796"/>
                  <a:pt x="52" y="796"/>
                </a:cubicBezTo>
                <a:cubicBezTo>
                  <a:pt x="17" y="796"/>
                  <a:pt x="0" y="778"/>
                  <a:pt x="0" y="742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7"/>
                  <a:pt x="17" y="0"/>
                  <a:pt x="52" y="0"/>
                </a:cubicBezTo>
                <a:cubicBezTo>
                  <a:pt x="1457" y="0"/>
                  <a:pt x="1457" y="0"/>
                  <a:pt x="1457" y="0"/>
                </a:cubicBezTo>
                <a:cubicBezTo>
                  <a:pt x="1493" y="0"/>
                  <a:pt x="1519" y="27"/>
                  <a:pt x="1519" y="53"/>
                </a:cubicBezTo>
                <a:cubicBezTo>
                  <a:pt x="1519" y="742"/>
                  <a:pt x="1519" y="742"/>
                  <a:pt x="1519" y="742"/>
                </a:cubicBezTo>
                <a:cubicBezTo>
                  <a:pt x="1519" y="778"/>
                  <a:pt x="1493" y="796"/>
                  <a:pt x="1457" y="796"/>
                </a:cubicBezTo>
                <a:close/>
                <a:moveTo>
                  <a:pt x="70" y="725"/>
                </a:moveTo>
                <a:lnTo>
                  <a:pt x="70" y="725"/>
                </a:lnTo>
                <a:cubicBezTo>
                  <a:pt x="1448" y="725"/>
                  <a:pt x="1448" y="725"/>
                  <a:pt x="1448" y="725"/>
                </a:cubicBezTo>
                <a:cubicBezTo>
                  <a:pt x="1448" y="71"/>
                  <a:pt x="1448" y="71"/>
                  <a:pt x="1448" y="71"/>
                </a:cubicBezTo>
                <a:cubicBezTo>
                  <a:pt x="70" y="71"/>
                  <a:pt x="70" y="71"/>
                  <a:pt x="70" y="71"/>
                </a:cubicBezTo>
                <a:lnTo>
                  <a:pt x="70" y="725"/>
                </a:lnTo>
                <a:close/>
                <a:moveTo>
                  <a:pt x="1457" y="71"/>
                </a:moveTo>
                <a:lnTo>
                  <a:pt x="1457" y="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3" name="Freeform 537">
            <a:extLst>
              <a:ext uri="{FF2B5EF4-FFF2-40B4-BE49-F238E27FC236}">
                <a16:creationId xmlns:a16="http://schemas.microsoft.com/office/drawing/2014/main" id="{CBDFF093-8C25-FF42-9429-9D2FE65DF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6012" y="5839752"/>
            <a:ext cx="312657" cy="304207"/>
          </a:xfrm>
          <a:custGeom>
            <a:avLst/>
            <a:gdLst>
              <a:gd name="T0" fmla="*/ 158 w 327"/>
              <a:gd name="T1" fmla="*/ 70 h 319"/>
              <a:gd name="T2" fmla="*/ 158 w 327"/>
              <a:gd name="T3" fmla="*/ 70 h 319"/>
              <a:gd name="T4" fmla="*/ 255 w 327"/>
              <a:gd name="T5" fmla="*/ 159 h 319"/>
              <a:gd name="T6" fmla="*/ 158 w 327"/>
              <a:gd name="T7" fmla="*/ 247 h 319"/>
              <a:gd name="T8" fmla="*/ 70 w 327"/>
              <a:gd name="T9" fmla="*/ 159 h 319"/>
              <a:gd name="T10" fmla="*/ 158 w 327"/>
              <a:gd name="T11" fmla="*/ 70 h 319"/>
              <a:gd name="T12" fmla="*/ 158 w 327"/>
              <a:gd name="T13" fmla="*/ 0 h 319"/>
              <a:gd name="T14" fmla="*/ 158 w 327"/>
              <a:gd name="T15" fmla="*/ 0 h 319"/>
              <a:gd name="T16" fmla="*/ 0 w 327"/>
              <a:gd name="T17" fmla="*/ 159 h 319"/>
              <a:gd name="T18" fmla="*/ 158 w 327"/>
              <a:gd name="T19" fmla="*/ 318 h 319"/>
              <a:gd name="T20" fmla="*/ 326 w 327"/>
              <a:gd name="T21" fmla="*/ 159 h 319"/>
              <a:gd name="T22" fmla="*/ 158 w 327"/>
              <a:gd name="T23" fmla="*/ 0 h 319"/>
              <a:gd name="T24" fmla="*/ 158 w 327"/>
              <a:gd name="T25" fmla="*/ 7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7" h="319">
                <a:moveTo>
                  <a:pt x="158" y="70"/>
                </a:moveTo>
                <a:lnTo>
                  <a:pt x="158" y="70"/>
                </a:lnTo>
                <a:cubicBezTo>
                  <a:pt x="211" y="70"/>
                  <a:pt x="255" y="115"/>
                  <a:pt x="255" y="159"/>
                </a:cubicBezTo>
                <a:cubicBezTo>
                  <a:pt x="255" y="212"/>
                  <a:pt x="211" y="247"/>
                  <a:pt x="158" y="247"/>
                </a:cubicBezTo>
                <a:cubicBezTo>
                  <a:pt x="114" y="247"/>
                  <a:pt x="70" y="212"/>
                  <a:pt x="70" y="159"/>
                </a:cubicBezTo>
                <a:cubicBezTo>
                  <a:pt x="70" y="115"/>
                  <a:pt x="114" y="70"/>
                  <a:pt x="158" y="70"/>
                </a:cubicBezTo>
                <a:lnTo>
                  <a:pt x="158" y="0"/>
                </a:lnTo>
                <a:lnTo>
                  <a:pt x="158" y="0"/>
                </a:lnTo>
                <a:cubicBezTo>
                  <a:pt x="70" y="0"/>
                  <a:pt x="0" y="70"/>
                  <a:pt x="0" y="159"/>
                </a:cubicBezTo>
                <a:cubicBezTo>
                  <a:pt x="0" y="247"/>
                  <a:pt x="70" y="318"/>
                  <a:pt x="158" y="318"/>
                </a:cubicBezTo>
                <a:cubicBezTo>
                  <a:pt x="246" y="318"/>
                  <a:pt x="326" y="247"/>
                  <a:pt x="326" y="159"/>
                </a:cubicBezTo>
                <a:cubicBezTo>
                  <a:pt x="326" y="70"/>
                  <a:pt x="246" y="0"/>
                  <a:pt x="158" y="0"/>
                </a:cubicBezTo>
                <a:lnTo>
                  <a:pt x="158" y="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Freeform 538">
            <a:extLst>
              <a:ext uri="{FF2B5EF4-FFF2-40B4-BE49-F238E27FC236}">
                <a16:creationId xmlns:a16="http://schemas.microsoft.com/office/drawing/2014/main" id="{86135570-09A9-DD4B-884C-EC96C78B7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2801" y="5704549"/>
            <a:ext cx="1254852" cy="578837"/>
          </a:xfrm>
          <a:custGeom>
            <a:avLst/>
            <a:gdLst>
              <a:gd name="T0" fmla="*/ 1175 w 1308"/>
              <a:gd name="T1" fmla="*/ 71 h 602"/>
              <a:gd name="T2" fmla="*/ 1175 w 1308"/>
              <a:gd name="T3" fmla="*/ 71 h 602"/>
              <a:gd name="T4" fmla="*/ 1245 w 1308"/>
              <a:gd name="T5" fmla="*/ 142 h 602"/>
              <a:gd name="T6" fmla="*/ 1245 w 1308"/>
              <a:gd name="T7" fmla="*/ 460 h 602"/>
              <a:gd name="T8" fmla="*/ 1175 w 1308"/>
              <a:gd name="T9" fmla="*/ 531 h 602"/>
              <a:gd name="T10" fmla="*/ 141 w 1308"/>
              <a:gd name="T11" fmla="*/ 531 h 602"/>
              <a:gd name="T12" fmla="*/ 71 w 1308"/>
              <a:gd name="T13" fmla="*/ 460 h 602"/>
              <a:gd name="T14" fmla="*/ 71 w 1308"/>
              <a:gd name="T15" fmla="*/ 142 h 602"/>
              <a:gd name="T16" fmla="*/ 141 w 1308"/>
              <a:gd name="T17" fmla="*/ 71 h 602"/>
              <a:gd name="T18" fmla="*/ 1175 w 1308"/>
              <a:gd name="T19" fmla="*/ 71 h 602"/>
              <a:gd name="T20" fmla="*/ 1175 w 1308"/>
              <a:gd name="T21" fmla="*/ 0 h 602"/>
              <a:gd name="T22" fmla="*/ 1175 w 1308"/>
              <a:gd name="T23" fmla="*/ 0 h 602"/>
              <a:gd name="T24" fmla="*/ 141 w 1308"/>
              <a:gd name="T25" fmla="*/ 0 h 602"/>
              <a:gd name="T26" fmla="*/ 71 w 1308"/>
              <a:gd name="T27" fmla="*/ 71 h 602"/>
              <a:gd name="T28" fmla="*/ 0 w 1308"/>
              <a:gd name="T29" fmla="*/ 142 h 602"/>
              <a:gd name="T30" fmla="*/ 0 w 1308"/>
              <a:gd name="T31" fmla="*/ 460 h 602"/>
              <a:gd name="T32" fmla="*/ 71 w 1308"/>
              <a:gd name="T33" fmla="*/ 531 h 602"/>
              <a:gd name="T34" fmla="*/ 141 w 1308"/>
              <a:gd name="T35" fmla="*/ 601 h 602"/>
              <a:gd name="T36" fmla="*/ 1175 w 1308"/>
              <a:gd name="T37" fmla="*/ 601 h 602"/>
              <a:gd name="T38" fmla="*/ 1245 w 1308"/>
              <a:gd name="T39" fmla="*/ 531 h 602"/>
              <a:gd name="T40" fmla="*/ 1307 w 1308"/>
              <a:gd name="T41" fmla="*/ 460 h 602"/>
              <a:gd name="T42" fmla="*/ 1307 w 1308"/>
              <a:gd name="T43" fmla="*/ 142 h 602"/>
              <a:gd name="T44" fmla="*/ 1245 w 1308"/>
              <a:gd name="T45" fmla="*/ 71 h 602"/>
              <a:gd name="T46" fmla="*/ 1175 w 1308"/>
              <a:gd name="T47" fmla="*/ 0 h 602"/>
              <a:gd name="T48" fmla="*/ 1175 w 1308"/>
              <a:gd name="T49" fmla="*/ 71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8" h="602">
                <a:moveTo>
                  <a:pt x="1175" y="71"/>
                </a:moveTo>
                <a:lnTo>
                  <a:pt x="1175" y="71"/>
                </a:lnTo>
                <a:cubicBezTo>
                  <a:pt x="1175" y="115"/>
                  <a:pt x="1201" y="142"/>
                  <a:pt x="1245" y="142"/>
                </a:cubicBezTo>
                <a:cubicBezTo>
                  <a:pt x="1245" y="460"/>
                  <a:pt x="1245" y="460"/>
                  <a:pt x="1245" y="460"/>
                </a:cubicBezTo>
                <a:cubicBezTo>
                  <a:pt x="1201" y="460"/>
                  <a:pt x="1175" y="495"/>
                  <a:pt x="1175" y="531"/>
                </a:cubicBezTo>
                <a:cubicBezTo>
                  <a:pt x="141" y="531"/>
                  <a:pt x="141" y="531"/>
                  <a:pt x="141" y="531"/>
                </a:cubicBezTo>
                <a:cubicBezTo>
                  <a:pt x="141" y="495"/>
                  <a:pt x="106" y="460"/>
                  <a:pt x="71" y="460"/>
                </a:cubicBezTo>
                <a:cubicBezTo>
                  <a:pt x="71" y="142"/>
                  <a:pt x="71" y="142"/>
                  <a:pt x="71" y="142"/>
                </a:cubicBezTo>
                <a:cubicBezTo>
                  <a:pt x="106" y="142"/>
                  <a:pt x="141" y="115"/>
                  <a:pt x="141" y="71"/>
                </a:cubicBezTo>
                <a:cubicBezTo>
                  <a:pt x="1175" y="71"/>
                  <a:pt x="1175" y="71"/>
                  <a:pt x="1175" y="71"/>
                </a:cubicBezTo>
                <a:lnTo>
                  <a:pt x="1175" y="0"/>
                </a:lnTo>
                <a:lnTo>
                  <a:pt x="1175" y="0"/>
                </a:lnTo>
                <a:cubicBezTo>
                  <a:pt x="141" y="0"/>
                  <a:pt x="141" y="0"/>
                  <a:pt x="141" y="0"/>
                </a:cubicBezTo>
                <a:cubicBezTo>
                  <a:pt x="97" y="0"/>
                  <a:pt x="71" y="36"/>
                  <a:pt x="71" y="71"/>
                </a:cubicBezTo>
                <a:cubicBezTo>
                  <a:pt x="26" y="71"/>
                  <a:pt x="0" y="106"/>
                  <a:pt x="0" y="142"/>
                </a:cubicBezTo>
                <a:cubicBezTo>
                  <a:pt x="0" y="460"/>
                  <a:pt x="0" y="460"/>
                  <a:pt x="0" y="460"/>
                </a:cubicBezTo>
                <a:cubicBezTo>
                  <a:pt x="0" y="504"/>
                  <a:pt x="26" y="531"/>
                  <a:pt x="71" y="531"/>
                </a:cubicBezTo>
                <a:cubicBezTo>
                  <a:pt x="71" y="575"/>
                  <a:pt x="97" y="601"/>
                  <a:pt x="141" y="601"/>
                </a:cubicBezTo>
                <a:cubicBezTo>
                  <a:pt x="1175" y="601"/>
                  <a:pt x="1175" y="601"/>
                  <a:pt x="1175" y="601"/>
                </a:cubicBezTo>
                <a:cubicBezTo>
                  <a:pt x="1210" y="601"/>
                  <a:pt x="1245" y="575"/>
                  <a:pt x="1245" y="531"/>
                </a:cubicBezTo>
                <a:cubicBezTo>
                  <a:pt x="1281" y="531"/>
                  <a:pt x="1307" y="504"/>
                  <a:pt x="1307" y="460"/>
                </a:cubicBezTo>
                <a:cubicBezTo>
                  <a:pt x="1307" y="142"/>
                  <a:pt x="1307" y="142"/>
                  <a:pt x="1307" y="142"/>
                </a:cubicBezTo>
                <a:cubicBezTo>
                  <a:pt x="1307" y="106"/>
                  <a:pt x="1281" y="71"/>
                  <a:pt x="1245" y="71"/>
                </a:cubicBezTo>
                <a:cubicBezTo>
                  <a:pt x="1245" y="36"/>
                  <a:pt x="1210" y="0"/>
                  <a:pt x="1175" y="0"/>
                </a:cubicBezTo>
                <a:lnTo>
                  <a:pt x="1175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5" name="Freeform 539">
            <a:extLst>
              <a:ext uri="{FF2B5EF4-FFF2-40B4-BE49-F238E27FC236}">
                <a16:creationId xmlns:a16="http://schemas.microsoft.com/office/drawing/2014/main" id="{5017BA4E-C7E0-1C40-A983-53537C8F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0661" y="1580857"/>
            <a:ext cx="540812" cy="798541"/>
          </a:xfrm>
          <a:custGeom>
            <a:avLst/>
            <a:gdLst>
              <a:gd name="T0" fmla="*/ 415 w 566"/>
              <a:gd name="T1" fmla="*/ 831 h 832"/>
              <a:gd name="T2" fmla="*/ 415 w 566"/>
              <a:gd name="T3" fmla="*/ 831 h 832"/>
              <a:gd name="T4" fmla="*/ 0 w 566"/>
              <a:gd name="T5" fmla="*/ 416 h 832"/>
              <a:gd name="T6" fmla="*/ 415 w 566"/>
              <a:gd name="T7" fmla="*/ 0 h 832"/>
              <a:gd name="T8" fmla="*/ 521 w 566"/>
              <a:gd name="T9" fmla="*/ 18 h 832"/>
              <a:gd name="T10" fmla="*/ 556 w 566"/>
              <a:gd name="T11" fmla="*/ 80 h 832"/>
              <a:gd name="T12" fmla="*/ 494 w 566"/>
              <a:gd name="T13" fmla="*/ 115 h 832"/>
              <a:gd name="T14" fmla="*/ 415 w 566"/>
              <a:gd name="T15" fmla="*/ 106 h 832"/>
              <a:gd name="T16" fmla="*/ 105 w 566"/>
              <a:gd name="T17" fmla="*/ 416 h 832"/>
              <a:gd name="T18" fmla="*/ 415 w 566"/>
              <a:gd name="T19" fmla="*/ 725 h 832"/>
              <a:gd name="T20" fmla="*/ 494 w 566"/>
              <a:gd name="T21" fmla="*/ 716 h 832"/>
              <a:gd name="T22" fmla="*/ 556 w 566"/>
              <a:gd name="T23" fmla="*/ 752 h 832"/>
              <a:gd name="T24" fmla="*/ 521 w 566"/>
              <a:gd name="T25" fmla="*/ 813 h 832"/>
              <a:gd name="T26" fmla="*/ 415 w 566"/>
              <a:gd name="T27" fmla="*/ 831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6" h="832">
                <a:moveTo>
                  <a:pt x="415" y="831"/>
                </a:moveTo>
                <a:lnTo>
                  <a:pt x="415" y="831"/>
                </a:lnTo>
                <a:cubicBezTo>
                  <a:pt x="185" y="831"/>
                  <a:pt x="0" y="646"/>
                  <a:pt x="0" y="416"/>
                </a:cubicBezTo>
                <a:cubicBezTo>
                  <a:pt x="0" y="186"/>
                  <a:pt x="185" y="0"/>
                  <a:pt x="415" y="0"/>
                </a:cubicBezTo>
                <a:cubicBezTo>
                  <a:pt x="450" y="0"/>
                  <a:pt x="486" y="9"/>
                  <a:pt x="521" y="18"/>
                </a:cubicBezTo>
                <a:cubicBezTo>
                  <a:pt x="547" y="18"/>
                  <a:pt x="565" y="53"/>
                  <a:pt x="556" y="80"/>
                </a:cubicBezTo>
                <a:cubicBezTo>
                  <a:pt x="547" y="106"/>
                  <a:pt x="521" y="115"/>
                  <a:pt x="494" y="115"/>
                </a:cubicBezTo>
                <a:cubicBezTo>
                  <a:pt x="468" y="106"/>
                  <a:pt x="441" y="106"/>
                  <a:pt x="415" y="106"/>
                </a:cubicBezTo>
                <a:cubicBezTo>
                  <a:pt x="247" y="106"/>
                  <a:pt x="105" y="239"/>
                  <a:pt x="105" y="416"/>
                </a:cubicBezTo>
                <a:cubicBezTo>
                  <a:pt x="105" y="593"/>
                  <a:pt x="247" y="725"/>
                  <a:pt x="415" y="725"/>
                </a:cubicBezTo>
                <a:cubicBezTo>
                  <a:pt x="441" y="725"/>
                  <a:pt x="468" y="725"/>
                  <a:pt x="494" y="716"/>
                </a:cubicBezTo>
                <a:cubicBezTo>
                  <a:pt x="521" y="716"/>
                  <a:pt x="547" y="725"/>
                  <a:pt x="556" y="752"/>
                </a:cubicBezTo>
                <a:cubicBezTo>
                  <a:pt x="565" y="778"/>
                  <a:pt x="547" y="813"/>
                  <a:pt x="521" y="813"/>
                </a:cubicBezTo>
                <a:cubicBezTo>
                  <a:pt x="486" y="822"/>
                  <a:pt x="450" y="831"/>
                  <a:pt x="415" y="8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6" name="Freeform 540">
            <a:extLst>
              <a:ext uri="{FF2B5EF4-FFF2-40B4-BE49-F238E27FC236}">
                <a16:creationId xmlns:a16="http://schemas.microsoft.com/office/drawing/2014/main" id="{736C1C94-E9FB-4048-BC04-EF2FF101C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1658" y="1834363"/>
            <a:ext cx="439410" cy="101402"/>
          </a:xfrm>
          <a:custGeom>
            <a:avLst/>
            <a:gdLst>
              <a:gd name="T0" fmla="*/ 405 w 459"/>
              <a:gd name="T1" fmla="*/ 107 h 108"/>
              <a:gd name="T2" fmla="*/ 405 w 459"/>
              <a:gd name="T3" fmla="*/ 107 h 108"/>
              <a:gd name="T4" fmla="*/ 52 w 459"/>
              <a:gd name="T5" fmla="*/ 107 h 108"/>
              <a:gd name="T6" fmla="*/ 0 w 459"/>
              <a:gd name="T7" fmla="*/ 53 h 108"/>
              <a:gd name="T8" fmla="*/ 52 w 459"/>
              <a:gd name="T9" fmla="*/ 0 h 108"/>
              <a:gd name="T10" fmla="*/ 405 w 459"/>
              <a:gd name="T11" fmla="*/ 0 h 108"/>
              <a:gd name="T12" fmla="*/ 458 w 459"/>
              <a:gd name="T13" fmla="*/ 53 h 108"/>
              <a:gd name="T14" fmla="*/ 405 w 459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9" h="108">
                <a:moveTo>
                  <a:pt x="405" y="107"/>
                </a:moveTo>
                <a:lnTo>
                  <a:pt x="405" y="107"/>
                </a:lnTo>
                <a:cubicBezTo>
                  <a:pt x="52" y="107"/>
                  <a:pt x="52" y="107"/>
                  <a:pt x="52" y="107"/>
                </a:cubicBezTo>
                <a:cubicBezTo>
                  <a:pt x="26" y="107"/>
                  <a:pt x="0" y="80"/>
                  <a:pt x="0" y="53"/>
                </a:cubicBezTo>
                <a:cubicBezTo>
                  <a:pt x="0" y="27"/>
                  <a:pt x="26" y="0"/>
                  <a:pt x="52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40" y="0"/>
                  <a:pt x="458" y="27"/>
                  <a:pt x="458" y="53"/>
                </a:cubicBezTo>
                <a:cubicBezTo>
                  <a:pt x="458" y="80"/>
                  <a:pt x="440" y="107"/>
                  <a:pt x="405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7" name="Freeform 541">
            <a:extLst>
              <a:ext uri="{FF2B5EF4-FFF2-40B4-BE49-F238E27FC236}">
                <a16:creationId xmlns:a16="http://schemas.microsoft.com/office/drawing/2014/main" id="{86202AE7-A4B2-9744-856F-C8757AD70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1658" y="2011817"/>
            <a:ext cx="439410" cy="101402"/>
          </a:xfrm>
          <a:custGeom>
            <a:avLst/>
            <a:gdLst>
              <a:gd name="T0" fmla="*/ 405 w 459"/>
              <a:gd name="T1" fmla="*/ 106 h 107"/>
              <a:gd name="T2" fmla="*/ 405 w 459"/>
              <a:gd name="T3" fmla="*/ 106 h 107"/>
              <a:gd name="T4" fmla="*/ 52 w 459"/>
              <a:gd name="T5" fmla="*/ 106 h 107"/>
              <a:gd name="T6" fmla="*/ 0 w 459"/>
              <a:gd name="T7" fmla="*/ 53 h 107"/>
              <a:gd name="T8" fmla="*/ 52 w 459"/>
              <a:gd name="T9" fmla="*/ 0 h 107"/>
              <a:gd name="T10" fmla="*/ 405 w 459"/>
              <a:gd name="T11" fmla="*/ 0 h 107"/>
              <a:gd name="T12" fmla="*/ 458 w 459"/>
              <a:gd name="T13" fmla="*/ 53 h 107"/>
              <a:gd name="T14" fmla="*/ 405 w 459"/>
              <a:gd name="T15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9" h="107">
                <a:moveTo>
                  <a:pt x="405" y="106"/>
                </a:moveTo>
                <a:lnTo>
                  <a:pt x="405" y="106"/>
                </a:lnTo>
                <a:cubicBezTo>
                  <a:pt x="52" y="106"/>
                  <a:pt x="52" y="106"/>
                  <a:pt x="52" y="106"/>
                </a:cubicBezTo>
                <a:cubicBezTo>
                  <a:pt x="26" y="106"/>
                  <a:pt x="0" y="80"/>
                  <a:pt x="0" y="53"/>
                </a:cubicBezTo>
                <a:cubicBezTo>
                  <a:pt x="0" y="27"/>
                  <a:pt x="26" y="0"/>
                  <a:pt x="52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40" y="0"/>
                  <a:pt x="458" y="27"/>
                  <a:pt x="458" y="53"/>
                </a:cubicBezTo>
                <a:cubicBezTo>
                  <a:pt x="458" y="80"/>
                  <a:pt x="440" y="106"/>
                  <a:pt x="405" y="1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8" name="Freeform 542">
            <a:extLst>
              <a:ext uri="{FF2B5EF4-FFF2-40B4-BE49-F238E27FC236}">
                <a16:creationId xmlns:a16="http://schemas.microsoft.com/office/drawing/2014/main" id="{DA7D4870-10D8-554F-88E9-1096A16F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1882" y="5860876"/>
            <a:ext cx="380258" cy="380258"/>
          </a:xfrm>
          <a:custGeom>
            <a:avLst/>
            <a:gdLst>
              <a:gd name="T0" fmla="*/ 345 w 399"/>
              <a:gd name="T1" fmla="*/ 397 h 398"/>
              <a:gd name="T2" fmla="*/ 345 w 399"/>
              <a:gd name="T3" fmla="*/ 397 h 398"/>
              <a:gd name="T4" fmla="*/ 310 w 399"/>
              <a:gd name="T5" fmla="*/ 379 h 398"/>
              <a:gd name="T6" fmla="*/ 18 w 399"/>
              <a:gd name="T7" fmla="*/ 88 h 398"/>
              <a:gd name="T8" fmla="*/ 18 w 399"/>
              <a:gd name="T9" fmla="*/ 17 h 398"/>
              <a:gd name="T10" fmla="*/ 89 w 399"/>
              <a:gd name="T11" fmla="*/ 17 h 398"/>
              <a:gd name="T12" fmla="*/ 380 w 399"/>
              <a:gd name="T13" fmla="*/ 309 h 398"/>
              <a:gd name="T14" fmla="*/ 380 w 399"/>
              <a:gd name="T15" fmla="*/ 379 h 398"/>
              <a:gd name="T16" fmla="*/ 345 w 399"/>
              <a:gd name="T17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9" h="398">
                <a:moveTo>
                  <a:pt x="345" y="397"/>
                </a:moveTo>
                <a:lnTo>
                  <a:pt x="345" y="397"/>
                </a:lnTo>
                <a:cubicBezTo>
                  <a:pt x="327" y="397"/>
                  <a:pt x="319" y="388"/>
                  <a:pt x="310" y="379"/>
                </a:cubicBezTo>
                <a:cubicBezTo>
                  <a:pt x="18" y="88"/>
                  <a:pt x="18" y="88"/>
                  <a:pt x="18" y="88"/>
                </a:cubicBezTo>
                <a:cubicBezTo>
                  <a:pt x="0" y="70"/>
                  <a:pt x="0" y="35"/>
                  <a:pt x="18" y="17"/>
                </a:cubicBezTo>
                <a:cubicBezTo>
                  <a:pt x="36" y="0"/>
                  <a:pt x="71" y="0"/>
                  <a:pt x="89" y="17"/>
                </a:cubicBezTo>
                <a:cubicBezTo>
                  <a:pt x="380" y="309"/>
                  <a:pt x="380" y="309"/>
                  <a:pt x="380" y="309"/>
                </a:cubicBezTo>
                <a:cubicBezTo>
                  <a:pt x="398" y="327"/>
                  <a:pt x="398" y="362"/>
                  <a:pt x="380" y="379"/>
                </a:cubicBezTo>
                <a:cubicBezTo>
                  <a:pt x="372" y="388"/>
                  <a:pt x="354" y="397"/>
                  <a:pt x="345" y="3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" name="Freeform 543">
            <a:extLst>
              <a:ext uri="{FF2B5EF4-FFF2-40B4-BE49-F238E27FC236}">
                <a16:creationId xmlns:a16="http://schemas.microsoft.com/office/drawing/2014/main" id="{0821C0A8-B0FE-9844-837E-6913D3A96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4962" y="5865103"/>
            <a:ext cx="371808" cy="371808"/>
          </a:xfrm>
          <a:custGeom>
            <a:avLst/>
            <a:gdLst>
              <a:gd name="T0" fmla="*/ 53 w 390"/>
              <a:gd name="T1" fmla="*/ 389 h 390"/>
              <a:gd name="T2" fmla="*/ 53 w 390"/>
              <a:gd name="T3" fmla="*/ 389 h 390"/>
              <a:gd name="T4" fmla="*/ 18 w 390"/>
              <a:gd name="T5" fmla="*/ 371 h 390"/>
              <a:gd name="T6" fmla="*/ 18 w 390"/>
              <a:gd name="T7" fmla="*/ 301 h 390"/>
              <a:gd name="T8" fmla="*/ 301 w 390"/>
              <a:gd name="T9" fmla="*/ 18 h 390"/>
              <a:gd name="T10" fmla="*/ 371 w 390"/>
              <a:gd name="T11" fmla="*/ 18 h 390"/>
              <a:gd name="T12" fmla="*/ 371 w 390"/>
              <a:gd name="T13" fmla="*/ 89 h 390"/>
              <a:gd name="T14" fmla="*/ 88 w 390"/>
              <a:gd name="T15" fmla="*/ 371 h 390"/>
              <a:gd name="T16" fmla="*/ 53 w 390"/>
              <a:gd name="T17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0">
                <a:moveTo>
                  <a:pt x="53" y="389"/>
                </a:moveTo>
                <a:lnTo>
                  <a:pt x="53" y="389"/>
                </a:lnTo>
                <a:cubicBezTo>
                  <a:pt x="35" y="389"/>
                  <a:pt x="27" y="380"/>
                  <a:pt x="18" y="371"/>
                </a:cubicBezTo>
                <a:cubicBezTo>
                  <a:pt x="0" y="354"/>
                  <a:pt x="0" y="319"/>
                  <a:pt x="18" y="301"/>
                </a:cubicBezTo>
                <a:cubicBezTo>
                  <a:pt x="301" y="18"/>
                  <a:pt x="301" y="18"/>
                  <a:pt x="301" y="18"/>
                </a:cubicBezTo>
                <a:cubicBezTo>
                  <a:pt x="318" y="0"/>
                  <a:pt x="354" y="0"/>
                  <a:pt x="371" y="18"/>
                </a:cubicBezTo>
                <a:cubicBezTo>
                  <a:pt x="389" y="36"/>
                  <a:pt x="389" y="71"/>
                  <a:pt x="371" y="89"/>
                </a:cubicBezTo>
                <a:cubicBezTo>
                  <a:pt x="88" y="371"/>
                  <a:pt x="88" y="371"/>
                  <a:pt x="88" y="371"/>
                </a:cubicBezTo>
                <a:cubicBezTo>
                  <a:pt x="80" y="380"/>
                  <a:pt x="62" y="389"/>
                  <a:pt x="53" y="3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0" name="Freeform 544">
            <a:extLst>
              <a:ext uri="{FF2B5EF4-FFF2-40B4-BE49-F238E27FC236}">
                <a16:creationId xmlns:a16="http://schemas.microsoft.com/office/drawing/2014/main" id="{D2056042-A2A4-AD48-B825-DD3AB9D67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4962" y="6139733"/>
            <a:ext cx="92952" cy="515461"/>
          </a:xfrm>
          <a:custGeom>
            <a:avLst/>
            <a:gdLst>
              <a:gd name="T0" fmla="*/ 53 w 98"/>
              <a:gd name="T1" fmla="*/ 539 h 540"/>
              <a:gd name="T2" fmla="*/ 53 w 98"/>
              <a:gd name="T3" fmla="*/ 539 h 540"/>
              <a:gd name="T4" fmla="*/ 0 w 98"/>
              <a:gd name="T5" fmla="*/ 486 h 540"/>
              <a:gd name="T6" fmla="*/ 0 w 98"/>
              <a:gd name="T7" fmla="*/ 53 h 540"/>
              <a:gd name="T8" fmla="*/ 53 w 98"/>
              <a:gd name="T9" fmla="*/ 0 h 540"/>
              <a:gd name="T10" fmla="*/ 53 w 98"/>
              <a:gd name="T11" fmla="*/ 0 h 540"/>
              <a:gd name="T12" fmla="*/ 97 w 98"/>
              <a:gd name="T13" fmla="*/ 53 h 540"/>
              <a:gd name="T14" fmla="*/ 97 w 98"/>
              <a:gd name="T15" fmla="*/ 486 h 540"/>
              <a:gd name="T16" fmla="*/ 53 w 98"/>
              <a:gd name="T17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540">
                <a:moveTo>
                  <a:pt x="53" y="539"/>
                </a:moveTo>
                <a:lnTo>
                  <a:pt x="53" y="539"/>
                </a:lnTo>
                <a:cubicBezTo>
                  <a:pt x="27" y="539"/>
                  <a:pt x="0" y="513"/>
                  <a:pt x="0" y="486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7"/>
                  <a:pt x="27" y="0"/>
                  <a:pt x="53" y="0"/>
                </a:cubicBezTo>
                <a:lnTo>
                  <a:pt x="53" y="0"/>
                </a:lnTo>
                <a:cubicBezTo>
                  <a:pt x="80" y="0"/>
                  <a:pt x="97" y="27"/>
                  <a:pt x="97" y="53"/>
                </a:cubicBezTo>
                <a:cubicBezTo>
                  <a:pt x="97" y="486"/>
                  <a:pt x="97" y="486"/>
                  <a:pt x="97" y="486"/>
                </a:cubicBezTo>
                <a:cubicBezTo>
                  <a:pt x="97" y="513"/>
                  <a:pt x="80" y="539"/>
                  <a:pt x="53" y="5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1" name="Freeform 545">
            <a:extLst>
              <a:ext uri="{FF2B5EF4-FFF2-40B4-BE49-F238E27FC236}">
                <a16:creationId xmlns:a16="http://schemas.microsoft.com/office/drawing/2014/main" id="{B242C8B0-BE59-5D4F-96B9-674DCD86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759" y="6283386"/>
            <a:ext cx="371808" cy="92952"/>
          </a:xfrm>
          <a:custGeom>
            <a:avLst/>
            <a:gdLst>
              <a:gd name="T0" fmla="*/ 335 w 390"/>
              <a:gd name="T1" fmla="*/ 98 h 99"/>
              <a:gd name="T2" fmla="*/ 335 w 390"/>
              <a:gd name="T3" fmla="*/ 98 h 99"/>
              <a:gd name="T4" fmla="*/ 44 w 390"/>
              <a:gd name="T5" fmla="*/ 98 h 99"/>
              <a:gd name="T6" fmla="*/ 0 w 390"/>
              <a:gd name="T7" fmla="*/ 44 h 99"/>
              <a:gd name="T8" fmla="*/ 44 w 390"/>
              <a:gd name="T9" fmla="*/ 0 h 99"/>
              <a:gd name="T10" fmla="*/ 335 w 390"/>
              <a:gd name="T11" fmla="*/ 0 h 99"/>
              <a:gd name="T12" fmla="*/ 389 w 390"/>
              <a:gd name="T13" fmla="*/ 44 h 99"/>
              <a:gd name="T14" fmla="*/ 335 w 390"/>
              <a:gd name="T15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99">
                <a:moveTo>
                  <a:pt x="335" y="98"/>
                </a:moveTo>
                <a:lnTo>
                  <a:pt x="335" y="98"/>
                </a:lnTo>
                <a:cubicBezTo>
                  <a:pt x="44" y="98"/>
                  <a:pt x="44" y="98"/>
                  <a:pt x="44" y="98"/>
                </a:cubicBezTo>
                <a:cubicBezTo>
                  <a:pt x="17" y="98"/>
                  <a:pt x="0" y="71"/>
                  <a:pt x="0" y="44"/>
                </a:cubicBezTo>
                <a:cubicBezTo>
                  <a:pt x="0" y="18"/>
                  <a:pt x="17" y="0"/>
                  <a:pt x="44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62" y="0"/>
                  <a:pt x="389" y="18"/>
                  <a:pt x="389" y="44"/>
                </a:cubicBezTo>
                <a:cubicBezTo>
                  <a:pt x="389" y="71"/>
                  <a:pt x="362" y="98"/>
                  <a:pt x="335" y="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2" name="Freeform 546">
            <a:extLst>
              <a:ext uri="{FF2B5EF4-FFF2-40B4-BE49-F238E27FC236}">
                <a16:creationId xmlns:a16="http://schemas.microsoft.com/office/drawing/2014/main" id="{8541B052-CC9A-5640-B50E-78E2F19E4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759" y="6418589"/>
            <a:ext cx="371808" cy="101402"/>
          </a:xfrm>
          <a:custGeom>
            <a:avLst/>
            <a:gdLst>
              <a:gd name="T0" fmla="*/ 335 w 390"/>
              <a:gd name="T1" fmla="*/ 106 h 107"/>
              <a:gd name="T2" fmla="*/ 335 w 390"/>
              <a:gd name="T3" fmla="*/ 106 h 107"/>
              <a:gd name="T4" fmla="*/ 44 w 390"/>
              <a:gd name="T5" fmla="*/ 106 h 107"/>
              <a:gd name="T6" fmla="*/ 0 w 390"/>
              <a:gd name="T7" fmla="*/ 53 h 107"/>
              <a:gd name="T8" fmla="*/ 44 w 390"/>
              <a:gd name="T9" fmla="*/ 0 h 107"/>
              <a:gd name="T10" fmla="*/ 335 w 390"/>
              <a:gd name="T11" fmla="*/ 0 h 107"/>
              <a:gd name="T12" fmla="*/ 389 w 390"/>
              <a:gd name="T13" fmla="*/ 53 h 107"/>
              <a:gd name="T14" fmla="*/ 335 w 390"/>
              <a:gd name="T15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107">
                <a:moveTo>
                  <a:pt x="335" y="106"/>
                </a:moveTo>
                <a:lnTo>
                  <a:pt x="335" y="106"/>
                </a:lnTo>
                <a:cubicBezTo>
                  <a:pt x="44" y="106"/>
                  <a:pt x="44" y="106"/>
                  <a:pt x="44" y="106"/>
                </a:cubicBezTo>
                <a:cubicBezTo>
                  <a:pt x="17" y="106"/>
                  <a:pt x="0" y="79"/>
                  <a:pt x="0" y="53"/>
                </a:cubicBezTo>
                <a:cubicBezTo>
                  <a:pt x="0" y="26"/>
                  <a:pt x="17" y="0"/>
                  <a:pt x="44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62" y="0"/>
                  <a:pt x="389" y="26"/>
                  <a:pt x="389" y="53"/>
                </a:cubicBezTo>
                <a:cubicBezTo>
                  <a:pt x="389" y="79"/>
                  <a:pt x="362" y="106"/>
                  <a:pt x="335" y="1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3" name="Freeform 547">
            <a:extLst>
              <a:ext uri="{FF2B5EF4-FFF2-40B4-BE49-F238E27FC236}">
                <a16:creationId xmlns:a16="http://schemas.microsoft.com/office/drawing/2014/main" id="{D335C013-13D1-6541-AB5B-3887B33D3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828" y="5865103"/>
            <a:ext cx="798541" cy="798541"/>
          </a:xfrm>
          <a:custGeom>
            <a:avLst/>
            <a:gdLst>
              <a:gd name="T0" fmla="*/ 53 w 832"/>
              <a:gd name="T1" fmla="*/ 831 h 832"/>
              <a:gd name="T2" fmla="*/ 53 w 832"/>
              <a:gd name="T3" fmla="*/ 831 h 832"/>
              <a:gd name="T4" fmla="*/ 18 w 832"/>
              <a:gd name="T5" fmla="*/ 814 h 832"/>
              <a:gd name="T6" fmla="*/ 18 w 832"/>
              <a:gd name="T7" fmla="*/ 743 h 832"/>
              <a:gd name="T8" fmla="*/ 743 w 832"/>
              <a:gd name="T9" fmla="*/ 18 h 832"/>
              <a:gd name="T10" fmla="*/ 813 w 832"/>
              <a:gd name="T11" fmla="*/ 18 h 832"/>
              <a:gd name="T12" fmla="*/ 813 w 832"/>
              <a:gd name="T13" fmla="*/ 89 h 832"/>
              <a:gd name="T14" fmla="*/ 89 w 832"/>
              <a:gd name="T15" fmla="*/ 814 h 832"/>
              <a:gd name="T16" fmla="*/ 53 w 832"/>
              <a:gd name="T17" fmla="*/ 831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2">
                <a:moveTo>
                  <a:pt x="53" y="831"/>
                </a:moveTo>
                <a:lnTo>
                  <a:pt x="53" y="831"/>
                </a:lnTo>
                <a:cubicBezTo>
                  <a:pt x="44" y="831"/>
                  <a:pt x="27" y="822"/>
                  <a:pt x="18" y="814"/>
                </a:cubicBezTo>
                <a:cubicBezTo>
                  <a:pt x="0" y="796"/>
                  <a:pt x="0" y="760"/>
                  <a:pt x="18" y="743"/>
                </a:cubicBezTo>
                <a:cubicBezTo>
                  <a:pt x="743" y="18"/>
                  <a:pt x="743" y="18"/>
                  <a:pt x="743" y="18"/>
                </a:cubicBezTo>
                <a:cubicBezTo>
                  <a:pt x="761" y="0"/>
                  <a:pt x="796" y="0"/>
                  <a:pt x="813" y="18"/>
                </a:cubicBezTo>
                <a:cubicBezTo>
                  <a:pt x="831" y="36"/>
                  <a:pt x="831" y="71"/>
                  <a:pt x="813" y="89"/>
                </a:cubicBezTo>
                <a:cubicBezTo>
                  <a:pt x="89" y="814"/>
                  <a:pt x="89" y="814"/>
                  <a:pt x="89" y="814"/>
                </a:cubicBezTo>
                <a:cubicBezTo>
                  <a:pt x="80" y="822"/>
                  <a:pt x="71" y="831"/>
                  <a:pt x="53" y="8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4" name="Freeform 548">
            <a:extLst>
              <a:ext uri="{FF2B5EF4-FFF2-40B4-BE49-F238E27FC236}">
                <a16:creationId xmlns:a16="http://schemas.microsoft.com/office/drawing/2014/main" id="{4854846B-17C4-7A4C-AE5B-2E17930B8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378" y="5848203"/>
            <a:ext cx="308431" cy="308431"/>
          </a:xfrm>
          <a:custGeom>
            <a:avLst/>
            <a:gdLst>
              <a:gd name="T0" fmla="*/ 159 w 320"/>
              <a:gd name="T1" fmla="*/ 71 h 320"/>
              <a:gd name="T2" fmla="*/ 159 w 320"/>
              <a:gd name="T3" fmla="*/ 71 h 320"/>
              <a:gd name="T4" fmla="*/ 248 w 320"/>
              <a:gd name="T5" fmla="*/ 160 h 320"/>
              <a:gd name="T6" fmla="*/ 159 w 320"/>
              <a:gd name="T7" fmla="*/ 257 h 320"/>
              <a:gd name="T8" fmla="*/ 71 w 320"/>
              <a:gd name="T9" fmla="*/ 160 h 320"/>
              <a:gd name="T10" fmla="*/ 159 w 320"/>
              <a:gd name="T11" fmla="*/ 71 h 320"/>
              <a:gd name="T12" fmla="*/ 159 w 320"/>
              <a:gd name="T13" fmla="*/ 0 h 320"/>
              <a:gd name="T14" fmla="*/ 159 w 320"/>
              <a:gd name="T15" fmla="*/ 0 h 320"/>
              <a:gd name="T16" fmla="*/ 0 w 320"/>
              <a:gd name="T17" fmla="*/ 160 h 320"/>
              <a:gd name="T18" fmla="*/ 159 w 320"/>
              <a:gd name="T19" fmla="*/ 319 h 320"/>
              <a:gd name="T20" fmla="*/ 319 w 320"/>
              <a:gd name="T21" fmla="*/ 160 h 320"/>
              <a:gd name="T22" fmla="*/ 159 w 320"/>
              <a:gd name="T23" fmla="*/ 0 h 320"/>
              <a:gd name="T24" fmla="*/ 159 w 320"/>
              <a:gd name="T25" fmla="*/ 71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320">
                <a:moveTo>
                  <a:pt x="159" y="71"/>
                </a:moveTo>
                <a:lnTo>
                  <a:pt x="159" y="71"/>
                </a:lnTo>
                <a:cubicBezTo>
                  <a:pt x="204" y="71"/>
                  <a:pt x="248" y="116"/>
                  <a:pt x="248" y="160"/>
                </a:cubicBezTo>
                <a:cubicBezTo>
                  <a:pt x="248" y="213"/>
                  <a:pt x="204" y="257"/>
                  <a:pt x="159" y="257"/>
                </a:cubicBezTo>
                <a:cubicBezTo>
                  <a:pt x="106" y="257"/>
                  <a:pt x="71" y="213"/>
                  <a:pt x="71" y="160"/>
                </a:cubicBezTo>
                <a:cubicBezTo>
                  <a:pt x="71" y="116"/>
                  <a:pt x="106" y="71"/>
                  <a:pt x="159" y="71"/>
                </a:cubicBezTo>
                <a:lnTo>
                  <a:pt x="159" y="0"/>
                </a:lnTo>
                <a:lnTo>
                  <a:pt x="159" y="0"/>
                </a:lnTo>
                <a:cubicBezTo>
                  <a:pt x="71" y="0"/>
                  <a:pt x="0" y="71"/>
                  <a:pt x="0" y="160"/>
                </a:cubicBezTo>
                <a:cubicBezTo>
                  <a:pt x="0" y="248"/>
                  <a:pt x="71" y="319"/>
                  <a:pt x="159" y="319"/>
                </a:cubicBezTo>
                <a:cubicBezTo>
                  <a:pt x="248" y="319"/>
                  <a:pt x="319" y="248"/>
                  <a:pt x="319" y="160"/>
                </a:cubicBezTo>
                <a:cubicBezTo>
                  <a:pt x="319" y="71"/>
                  <a:pt x="248" y="0"/>
                  <a:pt x="159" y="0"/>
                </a:cubicBezTo>
                <a:lnTo>
                  <a:pt x="159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5" name="Freeform 549">
            <a:extLst>
              <a:ext uri="{FF2B5EF4-FFF2-40B4-BE49-F238E27FC236}">
                <a16:creationId xmlns:a16="http://schemas.microsoft.com/office/drawing/2014/main" id="{BC4FAC88-5346-F742-AF77-E3B5E34B3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839" y="6376338"/>
            <a:ext cx="304207" cy="304207"/>
          </a:xfrm>
          <a:custGeom>
            <a:avLst/>
            <a:gdLst>
              <a:gd name="T0" fmla="*/ 159 w 319"/>
              <a:gd name="T1" fmla="*/ 70 h 319"/>
              <a:gd name="T2" fmla="*/ 159 w 319"/>
              <a:gd name="T3" fmla="*/ 70 h 319"/>
              <a:gd name="T4" fmla="*/ 247 w 319"/>
              <a:gd name="T5" fmla="*/ 159 h 319"/>
              <a:gd name="T6" fmla="*/ 159 w 319"/>
              <a:gd name="T7" fmla="*/ 247 h 319"/>
              <a:gd name="T8" fmla="*/ 70 w 319"/>
              <a:gd name="T9" fmla="*/ 159 h 319"/>
              <a:gd name="T10" fmla="*/ 159 w 319"/>
              <a:gd name="T11" fmla="*/ 70 h 319"/>
              <a:gd name="T12" fmla="*/ 159 w 319"/>
              <a:gd name="T13" fmla="*/ 0 h 319"/>
              <a:gd name="T14" fmla="*/ 159 w 319"/>
              <a:gd name="T15" fmla="*/ 0 h 319"/>
              <a:gd name="T16" fmla="*/ 0 w 319"/>
              <a:gd name="T17" fmla="*/ 159 h 319"/>
              <a:gd name="T18" fmla="*/ 159 w 319"/>
              <a:gd name="T19" fmla="*/ 318 h 319"/>
              <a:gd name="T20" fmla="*/ 318 w 319"/>
              <a:gd name="T21" fmla="*/ 159 h 319"/>
              <a:gd name="T22" fmla="*/ 159 w 319"/>
              <a:gd name="T23" fmla="*/ 0 h 319"/>
              <a:gd name="T24" fmla="*/ 159 w 319"/>
              <a:gd name="T25" fmla="*/ 7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9" h="319">
                <a:moveTo>
                  <a:pt x="159" y="70"/>
                </a:moveTo>
                <a:lnTo>
                  <a:pt x="159" y="70"/>
                </a:lnTo>
                <a:cubicBezTo>
                  <a:pt x="212" y="70"/>
                  <a:pt x="247" y="106"/>
                  <a:pt x="247" y="159"/>
                </a:cubicBezTo>
                <a:cubicBezTo>
                  <a:pt x="247" y="203"/>
                  <a:pt x="212" y="247"/>
                  <a:pt x="159" y="247"/>
                </a:cubicBezTo>
                <a:cubicBezTo>
                  <a:pt x="114" y="247"/>
                  <a:pt x="70" y="203"/>
                  <a:pt x="70" y="159"/>
                </a:cubicBezTo>
                <a:cubicBezTo>
                  <a:pt x="70" y="106"/>
                  <a:pt x="114" y="70"/>
                  <a:pt x="159" y="70"/>
                </a:cubicBezTo>
                <a:lnTo>
                  <a:pt x="159" y="0"/>
                </a:lnTo>
                <a:lnTo>
                  <a:pt x="159" y="0"/>
                </a:lnTo>
                <a:cubicBezTo>
                  <a:pt x="70" y="0"/>
                  <a:pt x="0" y="70"/>
                  <a:pt x="0" y="159"/>
                </a:cubicBezTo>
                <a:cubicBezTo>
                  <a:pt x="0" y="247"/>
                  <a:pt x="70" y="318"/>
                  <a:pt x="159" y="318"/>
                </a:cubicBezTo>
                <a:cubicBezTo>
                  <a:pt x="247" y="318"/>
                  <a:pt x="318" y="247"/>
                  <a:pt x="318" y="159"/>
                </a:cubicBezTo>
                <a:cubicBezTo>
                  <a:pt x="318" y="70"/>
                  <a:pt x="247" y="0"/>
                  <a:pt x="159" y="0"/>
                </a:cubicBezTo>
                <a:lnTo>
                  <a:pt x="159" y="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6" name="Freeform 550">
            <a:extLst>
              <a:ext uri="{FF2B5EF4-FFF2-40B4-BE49-F238E27FC236}">
                <a16:creationId xmlns:a16="http://schemas.microsoft.com/office/drawing/2014/main" id="{89ABB0F9-6D09-B546-BCAA-4821B7B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322" y="10090197"/>
            <a:ext cx="1314003" cy="1001346"/>
          </a:xfrm>
          <a:custGeom>
            <a:avLst/>
            <a:gdLst>
              <a:gd name="T0" fmla="*/ 1273 w 1371"/>
              <a:gd name="T1" fmla="*/ 1043 h 1044"/>
              <a:gd name="T2" fmla="*/ 1273 w 1371"/>
              <a:gd name="T3" fmla="*/ 1043 h 1044"/>
              <a:gd name="T4" fmla="*/ 97 w 1371"/>
              <a:gd name="T5" fmla="*/ 1043 h 1044"/>
              <a:gd name="T6" fmla="*/ 0 w 1371"/>
              <a:gd name="T7" fmla="*/ 946 h 1044"/>
              <a:gd name="T8" fmla="*/ 0 w 1371"/>
              <a:gd name="T9" fmla="*/ 97 h 1044"/>
              <a:gd name="T10" fmla="*/ 97 w 1371"/>
              <a:gd name="T11" fmla="*/ 0 h 1044"/>
              <a:gd name="T12" fmla="*/ 1273 w 1371"/>
              <a:gd name="T13" fmla="*/ 0 h 1044"/>
              <a:gd name="T14" fmla="*/ 1370 w 1371"/>
              <a:gd name="T15" fmla="*/ 97 h 1044"/>
              <a:gd name="T16" fmla="*/ 1370 w 1371"/>
              <a:gd name="T17" fmla="*/ 946 h 1044"/>
              <a:gd name="T18" fmla="*/ 1273 w 1371"/>
              <a:gd name="T19" fmla="*/ 1043 h 1044"/>
              <a:gd name="T20" fmla="*/ 97 w 1371"/>
              <a:gd name="T21" fmla="*/ 62 h 1044"/>
              <a:gd name="T22" fmla="*/ 97 w 1371"/>
              <a:gd name="T23" fmla="*/ 62 h 1044"/>
              <a:gd name="T24" fmla="*/ 62 w 1371"/>
              <a:gd name="T25" fmla="*/ 97 h 1044"/>
              <a:gd name="T26" fmla="*/ 62 w 1371"/>
              <a:gd name="T27" fmla="*/ 946 h 1044"/>
              <a:gd name="T28" fmla="*/ 97 w 1371"/>
              <a:gd name="T29" fmla="*/ 973 h 1044"/>
              <a:gd name="T30" fmla="*/ 1273 w 1371"/>
              <a:gd name="T31" fmla="*/ 973 h 1044"/>
              <a:gd name="T32" fmla="*/ 1308 w 1371"/>
              <a:gd name="T33" fmla="*/ 946 h 1044"/>
              <a:gd name="T34" fmla="*/ 1308 w 1371"/>
              <a:gd name="T35" fmla="*/ 97 h 1044"/>
              <a:gd name="T36" fmla="*/ 1273 w 1371"/>
              <a:gd name="T37" fmla="*/ 62 h 1044"/>
              <a:gd name="T38" fmla="*/ 97 w 1371"/>
              <a:gd name="T39" fmla="*/ 62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71" h="1044">
                <a:moveTo>
                  <a:pt x="1273" y="1043"/>
                </a:moveTo>
                <a:lnTo>
                  <a:pt x="1273" y="1043"/>
                </a:lnTo>
                <a:cubicBezTo>
                  <a:pt x="97" y="1043"/>
                  <a:pt x="97" y="1043"/>
                  <a:pt x="97" y="1043"/>
                </a:cubicBezTo>
                <a:cubicBezTo>
                  <a:pt x="44" y="1043"/>
                  <a:pt x="0" y="999"/>
                  <a:pt x="0" y="946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45"/>
                  <a:pt x="44" y="0"/>
                  <a:pt x="97" y="0"/>
                </a:cubicBezTo>
                <a:cubicBezTo>
                  <a:pt x="1273" y="0"/>
                  <a:pt x="1273" y="0"/>
                  <a:pt x="1273" y="0"/>
                </a:cubicBezTo>
                <a:cubicBezTo>
                  <a:pt x="1326" y="0"/>
                  <a:pt x="1370" y="45"/>
                  <a:pt x="1370" y="97"/>
                </a:cubicBezTo>
                <a:cubicBezTo>
                  <a:pt x="1370" y="946"/>
                  <a:pt x="1370" y="946"/>
                  <a:pt x="1370" y="946"/>
                </a:cubicBezTo>
                <a:cubicBezTo>
                  <a:pt x="1370" y="999"/>
                  <a:pt x="1326" y="1043"/>
                  <a:pt x="1273" y="1043"/>
                </a:cubicBezTo>
                <a:close/>
                <a:moveTo>
                  <a:pt x="97" y="62"/>
                </a:moveTo>
                <a:lnTo>
                  <a:pt x="97" y="62"/>
                </a:lnTo>
                <a:cubicBezTo>
                  <a:pt x="80" y="62"/>
                  <a:pt x="62" y="80"/>
                  <a:pt x="62" y="97"/>
                </a:cubicBezTo>
                <a:cubicBezTo>
                  <a:pt x="62" y="946"/>
                  <a:pt x="62" y="946"/>
                  <a:pt x="62" y="946"/>
                </a:cubicBezTo>
                <a:cubicBezTo>
                  <a:pt x="62" y="964"/>
                  <a:pt x="80" y="973"/>
                  <a:pt x="97" y="973"/>
                </a:cubicBezTo>
                <a:cubicBezTo>
                  <a:pt x="1273" y="973"/>
                  <a:pt x="1273" y="973"/>
                  <a:pt x="1273" y="973"/>
                </a:cubicBezTo>
                <a:cubicBezTo>
                  <a:pt x="1291" y="973"/>
                  <a:pt x="1308" y="964"/>
                  <a:pt x="1308" y="946"/>
                </a:cubicBezTo>
                <a:cubicBezTo>
                  <a:pt x="1308" y="97"/>
                  <a:pt x="1308" y="97"/>
                  <a:pt x="1308" y="97"/>
                </a:cubicBezTo>
                <a:cubicBezTo>
                  <a:pt x="1308" y="80"/>
                  <a:pt x="1291" y="62"/>
                  <a:pt x="1273" y="62"/>
                </a:cubicBezTo>
                <a:lnTo>
                  <a:pt x="97" y="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7" name="Freeform 551">
            <a:extLst>
              <a:ext uri="{FF2B5EF4-FFF2-40B4-BE49-F238E27FC236}">
                <a16:creationId xmlns:a16="http://schemas.microsoft.com/office/drawing/2014/main" id="{0CA1AC80-F666-5247-BBE6-6E865F563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322" y="10242300"/>
            <a:ext cx="1314003" cy="59151"/>
          </a:xfrm>
          <a:custGeom>
            <a:avLst/>
            <a:gdLst>
              <a:gd name="T0" fmla="*/ 1335 w 1371"/>
              <a:gd name="T1" fmla="*/ 62 h 63"/>
              <a:gd name="T2" fmla="*/ 1335 w 1371"/>
              <a:gd name="T3" fmla="*/ 62 h 63"/>
              <a:gd name="T4" fmla="*/ 26 w 1371"/>
              <a:gd name="T5" fmla="*/ 62 h 63"/>
              <a:gd name="T6" fmla="*/ 0 w 1371"/>
              <a:gd name="T7" fmla="*/ 36 h 63"/>
              <a:gd name="T8" fmla="*/ 26 w 1371"/>
              <a:gd name="T9" fmla="*/ 0 h 63"/>
              <a:gd name="T10" fmla="*/ 1335 w 1371"/>
              <a:gd name="T11" fmla="*/ 0 h 63"/>
              <a:gd name="T12" fmla="*/ 1370 w 1371"/>
              <a:gd name="T13" fmla="*/ 36 h 63"/>
              <a:gd name="T14" fmla="*/ 1335 w 1371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1" h="63">
                <a:moveTo>
                  <a:pt x="1335" y="62"/>
                </a:moveTo>
                <a:lnTo>
                  <a:pt x="1335" y="62"/>
                </a:lnTo>
                <a:cubicBezTo>
                  <a:pt x="26" y="62"/>
                  <a:pt x="26" y="62"/>
                  <a:pt x="26" y="62"/>
                </a:cubicBezTo>
                <a:cubicBezTo>
                  <a:pt x="9" y="62"/>
                  <a:pt x="0" y="54"/>
                  <a:pt x="0" y="36"/>
                </a:cubicBezTo>
                <a:cubicBezTo>
                  <a:pt x="0" y="18"/>
                  <a:pt x="9" y="0"/>
                  <a:pt x="26" y="0"/>
                </a:cubicBezTo>
                <a:cubicBezTo>
                  <a:pt x="1335" y="0"/>
                  <a:pt x="1335" y="0"/>
                  <a:pt x="1335" y="0"/>
                </a:cubicBezTo>
                <a:cubicBezTo>
                  <a:pt x="1353" y="0"/>
                  <a:pt x="1370" y="18"/>
                  <a:pt x="1370" y="36"/>
                </a:cubicBezTo>
                <a:cubicBezTo>
                  <a:pt x="1370" y="54"/>
                  <a:pt x="1353" y="62"/>
                  <a:pt x="1335" y="6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8" name="Freeform 552">
            <a:extLst>
              <a:ext uri="{FF2B5EF4-FFF2-40B4-BE49-F238E27FC236}">
                <a16:creationId xmlns:a16="http://schemas.microsoft.com/office/drawing/2014/main" id="{E5D082C7-4151-3E46-B9F5-C45B85AA1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322" y="10398628"/>
            <a:ext cx="1314003" cy="67602"/>
          </a:xfrm>
          <a:custGeom>
            <a:avLst/>
            <a:gdLst>
              <a:gd name="T0" fmla="*/ 1335 w 1371"/>
              <a:gd name="T1" fmla="*/ 70 h 71"/>
              <a:gd name="T2" fmla="*/ 1335 w 1371"/>
              <a:gd name="T3" fmla="*/ 70 h 71"/>
              <a:gd name="T4" fmla="*/ 26 w 1371"/>
              <a:gd name="T5" fmla="*/ 70 h 71"/>
              <a:gd name="T6" fmla="*/ 0 w 1371"/>
              <a:gd name="T7" fmla="*/ 35 h 71"/>
              <a:gd name="T8" fmla="*/ 26 w 1371"/>
              <a:gd name="T9" fmla="*/ 0 h 71"/>
              <a:gd name="T10" fmla="*/ 1335 w 1371"/>
              <a:gd name="T11" fmla="*/ 0 h 71"/>
              <a:gd name="T12" fmla="*/ 1370 w 1371"/>
              <a:gd name="T13" fmla="*/ 35 h 71"/>
              <a:gd name="T14" fmla="*/ 1335 w 1371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1" h="71">
                <a:moveTo>
                  <a:pt x="1335" y="70"/>
                </a:moveTo>
                <a:lnTo>
                  <a:pt x="1335" y="70"/>
                </a:lnTo>
                <a:cubicBezTo>
                  <a:pt x="26" y="70"/>
                  <a:pt x="26" y="70"/>
                  <a:pt x="26" y="70"/>
                </a:cubicBezTo>
                <a:cubicBezTo>
                  <a:pt x="9" y="70"/>
                  <a:pt x="0" y="53"/>
                  <a:pt x="0" y="35"/>
                </a:cubicBezTo>
                <a:cubicBezTo>
                  <a:pt x="0" y="17"/>
                  <a:pt x="9" y="0"/>
                  <a:pt x="26" y="0"/>
                </a:cubicBezTo>
                <a:cubicBezTo>
                  <a:pt x="1335" y="0"/>
                  <a:pt x="1335" y="0"/>
                  <a:pt x="1335" y="0"/>
                </a:cubicBezTo>
                <a:cubicBezTo>
                  <a:pt x="1353" y="0"/>
                  <a:pt x="1370" y="17"/>
                  <a:pt x="1370" y="35"/>
                </a:cubicBezTo>
                <a:cubicBezTo>
                  <a:pt x="1370" y="53"/>
                  <a:pt x="1353" y="70"/>
                  <a:pt x="1335" y="7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" name="Freeform 553">
            <a:extLst>
              <a:ext uri="{FF2B5EF4-FFF2-40B4-BE49-F238E27FC236}">
                <a16:creationId xmlns:a16="http://schemas.microsoft.com/office/drawing/2014/main" id="{5630F4E2-C417-E74F-B8FF-4336D1AC7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241" y="10719735"/>
            <a:ext cx="287306" cy="211255"/>
          </a:xfrm>
          <a:custGeom>
            <a:avLst/>
            <a:gdLst>
              <a:gd name="T0" fmla="*/ 274 w 301"/>
              <a:gd name="T1" fmla="*/ 221 h 222"/>
              <a:gd name="T2" fmla="*/ 274 w 301"/>
              <a:gd name="T3" fmla="*/ 221 h 222"/>
              <a:gd name="T4" fmla="*/ 26 w 301"/>
              <a:gd name="T5" fmla="*/ 221 h 222"/>
              <a:gd name="T6" fmla="*/ 0 w 301"/>
              <a:gd name="T7" fmla="*/ 195 h 222"/>
              <a:gd name="T8" fmla="*/ 0 w 301"/>
              <a:gd name="T9" fmla="*/ 27 h 222"/>
              <a:gd name="T10" fmla="*/ 26 w 301"/>
              <a:gd name="T11" fmla="*/ 0 h 222"/>
              <a:gd name="T12" fmla="*/ 274 w 301"/>
              <a:gd name="T13" fmla="*/ 0 h 222"/>
              <a:gd name="T14" fmla="*/ 300 w 301"/>
              <a:gd name="T15" fmla="*/ 27 h 222"/>
              <a:gd name="T16" fmla="*/ 300 w 301"/>
              <a:gd name="T17" fmla="*/ 195 h 222"/>
              <a:gd name="T18" fmla="*/ 274 w 301"/>
              <a:gd name="T19" fmla="*/ 221 h 222"/>
              <a:gd name="T20" fmla="*/ 62 w 301"/>
              <a:gd name="T21" fmla="*/ 160 h 222"/>
              <a:gd name="T22" fmla="*/ 62 w 301"/>
              <a:gd name="T23" fmla="*/ 160 h 222"/>
              <a:gd name="T24" fmla="*/ 238 w 301"/>
              <a:gd name="T25" fmla="*/ 160 h 222"/>
              <a:gd name="T26" fmla="*/ 238 w 301"/>
              <a:gd name="T27" fmla="*/ 62 h 222"/>
              <a:gd name="T28" fmla="*/ 62 w 301"/>
              <a:gd name="T29" fmla="*/ 62 h 222"/>
              <a:gd name="T30" fmla="*/ 62 w 301"/>
              <a:gd name="T31" fmla="*/ 16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1" h="222">
                <a:moveTo>
                  <a:pt x="274" y="221"/>
                </a:moveTo>
                <a:lnTo>
                  <a:pt x="274" y="221"/>
                </a:lnTo>
                <a:cubicBezTo>
                  <a:pt x="26" y="221"/>
                  <a:pt x="26" y="221"/>
                  <a:pt x="26" y="221"/>
                </a:cubicBezTo>
                <a:cubicBezTo>
                  <a:pt x="8" y="221"/>
                  <a:pt x="0" y="213"/>
                  <a:pt x="0" y="19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26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91" y="0"/>
                  <a:pt x="300" y="9"/>
                  <a:pt x="300" y="27"/>
                </a:cubicBezTo>
                <a:cubicBezTo>
                  <a:pt x="300" y="195"/>
                  <a:pt x="300" y="195"/>
                  <a:pt x="300" y="195"/>
                </a:cubicBezTo>
                <a:cubicBezTo>
                  <a:pt x="300" y="213"/>
                  <a:pt x="291" y="221"/>
                  <a:pt x="274" y="221"/>
                </a:cubicBezTo>
                <a:close/>
                <a:moveTo>
                  <a:pt x="62" y="160"/>
                </a:moveTo>
                <a:lnTo>
                  <a:pt x="62" y="160"/>
                </a:lnTo>
                <a:cubicBezTo>
                  <a:pt x="238" y="160"/>
                  <a:pt x="238" y="160"/>
                  <a:pt x="238" y="160"/>
                </a:cubicBezTo>
                <a:cubicBezTo>
                  <a:pt x="238" y="62"/>
                  <a:pt x="238" y="62"/>
                  <a:pt x="238" y="62"/>
                </a:cubicBezTo>
                <a:cubicBezTo>
                  <a:pt x="62" y="62"/>
                  <a:pt x="62" y="62"/>
                  <a:pt x="62" y="62"/>
                </a:cubicBezTo>
                <a:lnTo>
                  <a:pt x="62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0" name="Freeform 554">
            <a:extLst>
              <a:ext uri="{FF2B5EF4-FFF2-40B4-BE49-F238E27FC236}">
                <a16:creationId xmlns:a16="http://schemas.microsoft.com/office/drawing/2014/main" id="{0C786B81-C1A8-C044-83D1-C4A67BEC4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876" y="10719735"/>
            <a:ext cx="219705" cy="59151"/>
          </a:xfrm>
          <a:custGeom>
            <a:avLst/>
            <a:gdLst>
              <a:gd name="T0" fmla="*/ 194 w 231"/>
              <a:gd name="T1" fmla="*/ 62 h 63"/>
              <a:gd name="T2" fmla="*/ 194 w 231"/>
              <a:gd name="T3" fmla="*/ 62 h 63"/>
              <a:gd name="T4" fmla="*/ 26 w 231"/>
              <a:gd name="T5" fmla="*/ 62 h 63"/>
              <a:gd name="T6" fmla="*/ 0 w 231"/>
              <a:gd name="T7" fmla="*/ 27 h 63"/>
              <a:gd name="T8" fmla="*/ 26 w 231"/>
              <a:gd name="T9" fmla="*/ 0 h 63"/>
              <a:gd name="T10" fmla="*/ 194 w 231"/>
              <a:gd name="T11" fmla="*/ 0 h 63"/>
              <a:gd name="T12" fmla="*/ 230 w 231"/>
              <a:gd name="T13" fmla="*/ 27 h 63"/>
              <a:gd name="T14" fmla="*/ 194 w 231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" h="63">
                <a:moveTo>
                  <a:pt x="194" y="62"/>
                </a:moveTo>
                <a:lnTo>
                  <a:pt x="194" y="62"/>
                </a:lnTo>
                <a:cubicBezTo>
                  <a:pt x="26" y="62"/>
                  <a:pt x="26" y="62"/>
                  <a:pt x="26" y="62"/>
                </a:cubicBezTo>
                <a:cubicBezTo>
                  <a:pt x="9" y="62"/>
                  <a:pt x="0" y="45"/>
                  <a:pt x="0" y="27"/>
                </a:cubicBezTo>
                <a:cubicBezTo>
                  <a:pt x="0" y="9"/>
                  <a:pt x="9" y="0"/>
                  <a:pt x="26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212" y="0"/>
                  <a:pt x="230" y="9"/>
                  <a:pt x="230" y="27"/>
                </a:cubicBezTo>
                <a:cubicBezTo>
                  <a:pt x="230" y="45"/>
                  <a:pt x="212" y="62"/>
                  <a:pt x="194" y="6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1" name="Freeform 555">
            <a:extLst>
              <a:ext uri="{FF2B5EF4-FFF2-40B4-BE49-F238E27FC236}">
                <a16:creationId xmlns:a16="http://schemas.microsoft.com/office/drawing/2014/main" id="{5AE2BB18-2FF2-7E43-8276-AF0ADDD8F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876" y="10871838"/>
            <a:ext cx="371808" cy="59151"/>
          </a:xfrm>
          <a:custGeom>
            <a:avLst/>
            <a:gdLst>
              <a:gd name="T0" fmla="*/ 353 w 390"/>
              <a:gd name="T1" fmla="*/ 61 h 62"/>
              <a:gd name="T2" fmla="*/ 353 w 390"/>
              <a:gd name="T3" fmla="*/ 61 h 62"/>
              <a:gd name="T4" fmla="*/ 26 w 390"/>
              <a:gd name="T5" fmla="*/ 61 h 62"/>
              <a:gd name="T6" fmla="*/ 0 w 390"/>
              <a:gd name="T7" fmla="*/ 35 h 62"/>
              <a:gd name="T8" fmla="*/ 26 w 390"/>
              <a:gd name="T9" fmla="*/ 0 h 62"/>
              <a:gd name="T10" fmla="*/ 353 w 390"/>
              <a:gd name="T11" fmla="*/ 0 h 62"/>
              <a:gd name="T12" fmla="*/ 389 w 390"/>
              <a:gd name="T13" fmla="*/ 35 h 62"/>
              <a:gd name="T14" fmla="*/ 353 w 390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62">
                <a:moveTo>
                  <a:pt x="353" y="61"/>
                </a:moveTo>
                <a:lnTo>
                  <a:pt x="353" y="61"/>
                </a:lnTo>
                <a:cubicBezTo>
                  <a:pt x="26" y="61"/>
                  <a:pt x="26" y="61"/>
                  <a:pt x="26" y="61"/>
                </a:cubicBezTo>
                <a:cubicBezTo>
                  <a:pt x="9" y="61"/>
                  <a:pt x="0" y="53"/>
                  <a:pt x="0" y="35"/>
                </a:cubicBezTo>
                <a:cubicBezTo>
                  <a:pt x="0" y="17"/>
                  <a:pt x="9" y="0"/>
                  <a:pt x="26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71" y="0"/>
                  <a:pt x="389" y="17"/>
                  <a:pt x="389" y="35"/>
                </a:cubicBezTo>
                <a:cubicBezTo>
                  <a:pt x="389" y="53"/>
                  <a:pt x="371" y="61"/>
                  <a:pt x="353" y="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2" name="Freeform 556">
            <a:extLst>
              <a:ext uri="{FF2B5EF4-FFF2-40B4-BE49-F238E27FC236}">
                <a16:creationId xmlns:a16="http://schemas.microsoft.com/office/drawing/2014/main" id="{B5D8DFD7-F926-6040-81D5-AF13765DB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675" y="2130120"/>
            <a:ext cx="1254852" cy="773191"/>
          </a:xfrm>
          <a:custGeom>
            <a:avLst/>
            <a:gdLst>
              <a:gd name="T0" fmla="*/ 1273 w 1309"/>
              <a:gd name="T1" fmla="*/ 804 h 805"/>
              <a:gd name="T2" fmla="*/ 1273 w 1309"/>
              <a:gd name="T3" fmla="*/ 804 h 805"/>
              <a:gd name="T4" fmla="*/ 36 w 1309"/>
              <a:gd name="T5" fmla="*/ 804 h 805"/>
              <a:gd name="T6" fmla="*/ 0 w 1309"/>
              <a:gd name="T7" fmla="*/ 760 h 805"/>
              <a:gd name="T8" fmla="*/ 0 w 1309"/>
              <a:gd name="T9" fmla="*/ 35 h 805"/>
              <a:gd name="T10" fmla="*/ 36 w 1309"/>
              <a:gd name="T11" fmla="*/ 0 h 805"/>
              <a:gd name="T12" fmla="*/ 1273 w 1309"/>
              <a:gd name="T13" fmla="*/ 0 h 805"/>
              <a:gd name="T14" fmla="*/ 1308 w 1309"/>
              <a:gd name="T15" fmla="*/ 35 h 805"/>
              <a:gd name="T16" fmla="*/ 1308 w 1309"/>
              <a:gd name="T17" fmla="*/ 760 h 805"/>
              <a:gd name="T18" fmla="*/ 1273 w 1309"/>
              <a:gd name="T19" fmla="*/ 804 h 805"/>
              <a:gd name="T20" fmla="*/ 44 w 1309"/>
              <a:gd name="T21" fmla="*/ 751 h 805"/>
              <a:gd name="T22" fmla="*/ 44 w 1309"/>
              <a:gd name="T23" fmla="*/ 751 h 805"/>
              <a:gd name="T24" fmla="*/ 1264 w 1309"/>
              <a:gd name="T25" fmla="*/ 751 h 805"/>
              <a:gd name="T26" fmla="*/ 1264 w 1309"/>
              <a:gd name="T27" fmla="*/ 44 h 805"/>
              <a:gd name="T28" fmla="*/ 44 w 1309"/>
              <a:gd name="T29" fmla="*/ 44 h 805"/>
              <a:gd name="T30" fmla="*/ 44 w 1309"/>
              <a:gd name="T31" fmla="*/ 751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9" h="805">
                <a:moveTo>
                  <a:pt x="1273" y="804"/>
                </a:moveTo>
                <a:lnTo>
                  <a:pt x="1273" y="804"/>
                </a:lnTo>
                <a:cubicBezTo>
                  <a:pt x="36" y="804"/>
                  <a:pt x="36" y="804"/>
                  <a:pt x="36" y="804"/>
                </a:cubicBezTo>
                <a:cubicBezTo>
                  <a:pt x="18" y="804"/>
                  <a:pt x="0" y="787"/>
                  <a:pt x="0" y="76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9"/>
                  <a:pt x="18" y="0"/>
                  <a:pt x="36" y="0"/>
                </a:cubicBezTo>
                <a:cubicBezTo>
                  <a:pt x="1273" y="0"/>
                  <a:pt x="1273" y="0"/>
                  <a:pt x="1273" y="0"/>
                </a:cubicBezTo>
                <a:cubicBezTo>
                  <a:pt x="1291" y="0"/>
                  <a:pt x="1308" y="9"/>
                  <a:pt x="1308" y="35"/>
                </a:cubicBezTo>
                <a:cubicBezTo>
                  <a:pt x="1308" y="760"/>
                  <a:pt x="1308" y="760"/>
                  <a:pt x="1308" y="760"/>
                </a:cubicBezTo>
                <a:cubicBezTo>
                  <a:pt x="1308" y="787"/>
                  <a:pt x="1291" y="804"/>
                  <a:pt x="1273" y="804"/>
                </a:cubicBezTo>
                <a:close/>
                <a:moveTo>
                  <a:pt x="44" y="751"/>
                </a:moveTo>
                <a:lnTo>
                  <a:pt x="44" y="751"/>
                </a:lnTo>
                <a:cubicBezTo>
                  <a:pt x="1264" y="751"/>
                  <a:pt x="1264" y="751"/>
                  <a:pt x="1264" y="751"/>
                </a:cubicBezTo>
                <a:cubicBezTo>
                  <a:pt x="1264" y="44"/>
                  <a:pt x="1264" y="44"/>
                  <a:pt x="1264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7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3" name="Freeform 557">
            <a:extLst>
              <a:ext uri="{FF2B5EF4-FFF2-40B4-BE49-F238E27FC236}">
                <a16:creationId xmlns:a16="http://schemas.microsoft.com/office/drawing/2014/main" id="{5E56E894-CE35-F44F-B4EA-9309D875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977" y="2252646"/>
            <a:ext cx="536586" cy="42251"/>
          </a:xfrm>
          <a:custGeom>
            <a:avLst/>
            <a:gdLst>
              <a:gd name="T0" fmla="*/ 530 w 558"/>
              <a:gd name="T1" fmla="*/ 44 h 45"/>
              <a:gd name="T2" fmla="*/ 530 w 558"/>
              <a:gd name="T3" fmla="*/ 44 h 45"/>
              <a:gd name="T4" fmla="*/ 26 w 558"/>
              <a:gd name="T5" fmla="*/ 44 h 45"/>
              <a:gd name="T6" fmla="*/ 0 w 558"/>
              <a:gd name="T7" fmla="*/ 26 h 45"/>
              <a:gd name="T8" fmla="*/ 26 w 558"/>
              <a:gd name="T9" fmla="*/ 0 h 45"/>
              <a:gd name="T10" fmla="*/ 530 w 558"/>
              <a:gd name="T11" fmla="*/ 0 h 45"/>
              <a:gd name="T12" fmla="*/ 557 w 558"/>
              <a:gd name="T13" fmla="*/ 26 h 45"/>
              <a:gd name="T14" fmla="*/ 530 w 558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8" h="45">
                <a:moveTo>
                  <a:pt x="530" y="44"/>
                </a:moveTo>
                <a:lnTo>
                  <a:pt x="530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48" y="0"/>
                  <a:pt x="557" y="8"/>
                  <a:pt x="557" y="26"/>
                </a:cubicBezTo>
                <a:cubicBezTo>
                  <a:pt x="557" y="35"/>
                  <a:pt x="548" y="44"/>
                  <a:pt x="530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4" name="Freeform 558">
            <a:extLst>
              <a:ext uri="{FF2B5EF4-FFF2-40B4-BE49-F238E27FC236}">
                <a16:creationId xmlns:a16="http://schemas.microsoft.com/office/drawing/2014/main" id="{F233C2DC-BBEE-524B-AFB5-791BDD509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977" y="2366725"/>
            <a:ext cx="414059" cy="50701"/>
          </a:xfrm>
          <a:custGeom>
            <a:avLst/>
            <a:gdLst>
              <a:gd name="T0" fmla="*/ 406 w 434"/>
              <a:gd name="T1" fmla="*/ 53 h 54"/>
              <a:gd name="T2" fmla="*/ 406 w 434"/>
              <a:gd name="T3" fmla="*/ 53 h 54"/>
              <a:gd name="T4" fmla="*/ 26 w 434"/>
              <a:gd name="T5" fmla="*/ 53 h 54"/>
              <a:gd name="T6" fmla="*/ 0 w 434"/>
              <a:gd name="T7" fmla="*/ 27 h 54"/>
              <a:gd name="T8" fmla="*/ 26 w 434"/>
              <a:gd name="T9" fmla="*/ 0 h 54"/>
              <a:gd name="T10" fmla="*/ 406 w 434"/>
              <a:gd name="T11" fmla="*/ 0 h 54"/>
              <a:gd name="T12" fmla="*/ 433 w 434"/>
              <a:gd name="T13" fmla="*/ 27 h 54"/>
              <a:gd name="T14" fmla="*/ 406 w 434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4" h="54">
                <a:moveTo>
                  <a:pt x="406" y="53"/>
                </a:moveTo>
                <a:lnTo>
                  <a:pt x="406" y="53"/>
                </a:lnTo>
                <a:cubicBezTo>
                  <a:pt x="26" y="53"/>
                  <a:pt x="26" y="53"/>
                  <a:pt x="26" y="53"/>
                </a:cubicBezTo>
                <a:cubicBezTo>
                  <a:pt x="9" y="53"/>
                  <a:pt x="0" y="36"/>
                  <a:pt x="0" y="27"/>
                </a:cubicBezTo>
                <a:cubicBezTo>
                  <a:pt x="0" y="9"/>
                  <a:pt x="9" y="0"/>
                  <a:pt x="26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15" y="0"/>
                  <a:pt x="433" y="9"/>
                  <a:pt x="433" y="27"/>
                </a:cubicBezTo>
                <a:cubicBezTo>
                  <a:pt x="433" y="36"/>
                  <a:pt x="415" y="53"/>
                  <a:pt x="406" y="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5" name="Freeform 559">
            <a:extLst>
              <a:ext uri="{FF2B5EF4-FFF2-40B4-BE49-F238E27FC236}">
                <a16:creationId xmlns:a16="http://schemas.microsoft.com/office/drawing/2014/main" id="{E1E476F1-5EF7-714A-823B-195F33784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973" y="2734307"/>
            <a:ext cx="50701" cy="50701"/>
          </a:xfrm>
          <a:custGeom>
            <a:avLst/>
            <a:gdLst>
              <a:gd name="T0" fmla="*/ 27 w 54"/>
              <a:gd name="T1" fmla="*/ 54 h 55"/>
              <a:gd name="T2" fmla="*/ 27 w 54"/>
              <a:gd name="T3" fmla="*/ 54 h 55"/>
              <a:gd name="T4" fmla="*/ 27 w 54"/>
              <a:gd name="T5" fmla="*/ 54 h 55"/>
              <a:gd name="T6" fmla="*/ 0 w 54"/>
              <a:gd name="T7" fmla="*/ 27 h 55"/>
              <a:gd name="T8" fmla="*/ 27 w 54"/>
              <a:gd name="T9" fmla="*/ 0 h 55"/>
              <a:gd name="T10" fmla="*/ 27 w 54"/>
              <a:gd name="T11" fmla="*/ 0 h 55"/>
              <a:gd name="T12" fmla="*/ 53 w 54"/>
              <a:gd name="T13" fmla="*/ 27 h 55"/>
              <a:gd name="T14" fmla="*/ 27 w 54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5">
                <a:moveTo>
                  <a:pt x="27" y="54"/>
                </a:moveTo>
                <a:lnTo>
                  <a:pt x="27" y="54"/>
                </a:lnTo>
                <a:lnTo>
                  <a:pt x="27" y="54"/>
                </a:ln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3" y="9"/>
                  <a:pt x="53" y="27"/>
                </a:cubicBezTo>
                <a:cubicBezTo>
                  <a:pt x="53" y="36"/>
                  <a:pt x="36" y="54"/>
                  <a:pt x="27" y="5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6" name="Freeform 560">
            <a:extLst>
              <a:ext uri="{FF2B5EF4-FFF2-40B4-BE49-F238E27FC236}">
                <a16:creationId xmlns:a16="http://schemas.microsoft.com/office/drawing/2014/main" id="{E32639DD-58E9-9D40-8AF3-94AA20AAD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666" y="2734307"/>
            <a:ext cx="261956" cy="50701"/>
          </a:xfrm>
          <a:custGeom>
            <a:avLst/>
            <a:gdLst>
              <a:gd name="T0" fmla="*/ 247 w 275"/>
              <a:gd name="T1" fmla="*/ 54 h 55"/>
              <a:gd name="T2" fmla="*/ 247 w 275"/>
              <a:gd name="T3" fmla="*/ 54 h 55"/>
              <a:gd name="T4" fmla="*/ 247 w 275"/>
              <a:gd name="T5" fmla="*/ 54 h 55"/>
              <a:gd name="T6" fmla="*/ 221 w 275"/>
              <a:gd name="T7" fmla="*/ 27 h 55"/>
              <a:gd name="T8" fmla="*/ 247 w 275"/>
              <a:gd name="T9" fmla="*/ 0 h 55"/>
              <a:gd name="T10" fmla="*/ 247 w 275"/>
              <a:gd name="T11" fmla="*/ 0 h 55"/>
              <a:gd name="T12" fmla="*/ 274 w 275"/>
              <a:gd name="T13" fmla="*/ 27 h 55"/>
              <a:gd name="T14" fmla="*/ 247 w 275"/>
              <a:gd name="T15" fmla="*/ 54 h 55"/>
              <a:gd name="T16" fmla="*/ 177 w 275"/>
              <a:gd name="T17" fmla="*/ 54 h 55"/>
              <a:gd name="T18" fmla="*/ 177 w 275"/>
              <a:gd name="T19" fmla="*/ 54 h 55"/>
              <a:gd name="T20" fmla="*/ 177 w 275"/>
              <a:gd name="T21" fmla="*/ 54 h 55"/>
              <a:gd name="T22" fmla="*/ 150 w 275"/>
              <a:gd name="T23" fmla="*/ 27 h 55"/>
              <a:gd name="T24" fmla="*/ 177 w 275"/>
              <a:gd name="T25" fmla="*/ 0 h 55"/>
              <a:gd name="T26" fmla="*/ 177 w 275"/>
              <a:gd name="T27" fmla="*/ 0 h 55"/>
              <a:gd name="T28" fmla="*/ 203 w 275"/>
              <a:gd name="T29" fmla="*/ 27 h 55"/>
              <a:gd name="T30" fmla="*/ 177 w 275"/>
              <a:gd name="T31" fmla="*/ 54 h 55"/>
              <a:gd name="T32" fmla="*/ 97 w 275"/>
              <a:gd name="T33" fmla="*/ 54 h 55"/>
              <a:gd name="T34" fmla="*/ 97 w 275"/>
              <a:gd name="T35" fmla="*/ 54 h 55"/>
              <a:gd name="T36" fmla="*/ 97 w 275"/>
              <a:gd name="T37" fmla="*/ 54 h 55"/>
              <a:gd name="T38" fmla="*/ 70 w 275"/>
              <a:gd name="T39" fmla="*/ 27 h 55"/>
              <a:gd name="T40" fmla="*/ 97 w 275"/>
              <a:gd name="T41" fmla="*/ 0 h 55"/>
              <a:gd name="T42" fmla="*/ 97 w 275"/>
              <a:gd name="T43" fmla="*/ 0 h 55"/>
              <a:gd name="T44" fmla="*/ 124 w 275"/>
              <a:gd name="T45" fmla="*/ 27 h 55"/>
              <a:gd name="T46" fmla="*/ 97 w 275"/>
              <a:gd name="T47" fmla="*/ 54 h 55"/>
              <a:gd name="T48" fmla="*/ 26 w 275"/>
              <a:gd name="T49" fmla="*/ 54 h 55"/>
              <a:gd name="T50" fmla="*/ 26 w 275"/>
              <a:gd name="T51" fmla="*/ 54 h 55"/>
              <a:gd name="T52" fmla="*/ 18 w 275"/>
              <a:gd name="T53" fmla="*/ 54 h 55"/>
              <a:gd name="T54" fmla="*/ 0 w 275"/>
              <a:gd name="T55" fmla="*/ 27 h 55"/>
              <a:gd name="T56" fmla="*/ 18 w 275"/>
              <a:gd name="T57" fmla="*/ 0 h 55"/>
              <a:gd name="T58" fmla="*/ 26 w 275"/>
              <a:gd name="T59" fmla="*/ 0 h 55"/>
              <a:gd name="T60" fmla="*/ 44 w 275"/>
              <a:gd name="T61" fmla="*/ 27 h 55"/>
              <a:gd name="T62" fmla="*/ 26 w 275"/>
              <a:gd name="T63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5" h="55">
                <a:moveTo>
                  <a:pt x="247" y="54"/>
                </a:moveTo>
                <a:lnTo>
                  <a:pt x="247" y="54"/>
                </a:lnTo>
                <a:lnTo>
                  <a:pt x="247" y="54"/>
                </a:lnTo>
                <a:cubicBezTo>
                  <a:pt x="238" y="54"/>
                  <a:pt x="221" y="36"/>
                  <a:pt x="221" y="27"/>
                </a:cubicBezTo>
                <a:cubicBezTo>
                  <a:pt x="221" y="9"/>
                  <a:pt x="238" y="0"/>
                  <a:pt x="247" y="0"/>
                </a:cubicBezTo>
                <a:lnTo>
                  <a:pt x="247" y="0"/>
                </a:lnTo>
                <a:cubicBezTo>
                  <a:pt x="265" y="0"/>
                  <a:pt x="274" y="9"/>
                  <a:pt x="274" y="27"/>
                </a:cubicBezTo>
                <a:cubicBezTo>
                  <a:pt x="274" y="36"/>
                  <a:pt x="265" y="54"/>
                  <a:pt x="247" y="54"/>
                </a:cubicBezTo>
                <a:close/>
                <a:moveTo>
                  <a:pt x="177" y="54"/>
                </a:moveTo>
                <a:lnTo>
                  <a:pt x="177" y="54"/>
                </a:lnTo>
                <a:lnTo>
                  <a:pt x="177" y="54"/>
                </a:lnTo>
                <a:cubicBezTo>
                  <a:pt x="159" y="54"/>
                  <a:pt x="150" y="36"/>
                  <a:pt x="150" y="27"/>
                </a:cubicBezTo>
                <a:cubicBezTo>
                  <a:pt x="150" y="9"/>
                  <a:pt x="159" y="0"/>
                  <a:pt x="177" y="0"/>
                </a:cubicBezTo>
                <a:lnTo>
                  <a:pt x="177" y="0"/>
                </a:lnTo>
                <a:cubicBezTo>
                  <a:pt x="186" y="0"/>
                  <a:pt x="203" y="9"/>
                  <a:pt x="203" y="27"/>
                </a:cubicBezTo>
                <a:cubicBezTo>
                  <a:pt x="203" y="36"/>
                  <a:pt x="186" y="54"/>
                  <a:pt x="177" y="54"/>
                </a:cubicBezTo>
                <a:close/>
                <a:moveTo>
                  <a:pt x="97" y="54"/>
                </a:moveTo>
                <a:lnTo>
                  <a:pt x="97" y="54"/>
                </a:lnTo>
                <a:lnTo>
                  <a:pt x="97" y="54"/>
                </a:lnTo>
                <a:cubicBezTo>
                  <a:pt x="80" y="54"/>
                  <a:pt x="70" y="36"/>
                  <a:pt x="70" y="27"/>
                </a:cubicBezTo>
                <a:cubicBezTo>
                  <a:pt x="70" y="9"/>
                  <a:pt x="80" y="0"/>
                  <a:pt x="97" y="0"/>
                </a:cubicBezTo>
                <a:lnTo>
                  <a:pt x="97" y="0"/>
                </a:lnTo>
                <a:cubicBezTo>
                  <a:pt x="115" y="0"/>
                  <a:pt x="124" y="9"/>
                  <a:pt x="124" y="27"/>
                </a:cubicBezTo>
                <a:cubicBezTo>
                  <a:pt x="124" y="36"/>
                  <a:pt x="115" y="54"/>
                  <a:pt x="97" y="54"/>
                </a:cubicBezTo>
                <a:close/>
                <a:moveTo>
                  <a:pt x="26" y="54"/>
                </a:moveTo>
                <a:lnTo>
                  <a:pt x="26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35" y="0"/>
                  <a:pt x="44" y="9"/>
                  <a:pt x="44" y="27"/>
                </a:cubicBezTo>
                <a:cubicBezTo>
                  <a:pt x="44" y="36"/>
                  <a:pt x="35" y="54"/>
                  <a:pt x="26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7" name="Freeform 561">
            <a:extLst>
              <a:ext uri="{FF2B5EF4-FFF2-40B4-BE49-F238E27FC236}">
                <a16:creationId xmlns:a16="http://schemas.microsoft.com/office/drawing/2014/main" id="{6789D515-5172-5E48-9C99-704477F9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14" y="2734307"/>
            <a:ext cx="50701" cy="50701"/>
          </a:xfrm>
          <a:custGeom>
            <a:avLst/>
            <a:gdLst>
              <a:gd name="T0" fmla="*/ 27 w 54"/>
              <a:gd name="T1" fmla="*/ 54 h 55"/>
              <a:gd name="T2" fmla="*/ 27 w 54"/>
              <a:gd name="T3" fmla="*/ 54 h 55"/>
              <a:gd name="T4" fmla="*/ 27 w 54"/>
              <a:gd name="T5" fmla="*/ 54 h 55"/>
              <a:gd name="T6" fmla="*/ 0 w 54"/>
              <a:gd name="T7" fmla="*/ 27 h 55"/>
              <a:gd name="T8" fmla="*/ 27 w 54"/>
              <a:gd name="T9" fmla="*/ 0 h 55"/>
              <a:gd name="T10" fmla="*/ 27 w 54"/>
              <a:gd name="T11" fmla="*/ 0 h 55"/>
              <a:gd name="T12" fmla="*/ 53 w 54"/>
              <a:gd name="T13" fmla="*/ 27 h 55"/>
              <a:gd name="T14" fmla="*/ 27 w 54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5">
                <a:moveTo>
                  <a:pt x="27" y="54"/>
                </a:moveTo>
                <a:lnTo>
                  <a:pt x="27" y="54"/>
                </a:lnTo>
                <a:lnTo>
                  <a:pt x="27" y="54"/>
                </a:ln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4" y="0"/>
                  <a:pt x="53" y="9"/>
                  <a:pt x="53" y="27"/>
                </a:cubicBezTo>
                <a:cubicBezTo>
                  <a:pt x="53" y="36"/>
                  <a:pt x="44" y="54"/>
                  <a:pt x="27" y="5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562">
            <a:extLst>
              <a:ext uri="{FF2B5EF4-FFF2-40B4-BE49-F238E27FC236}">
                <a16:creationId xmlns:a16="http://schemas.microsoft.com/office/drawing/2014/main" id="{A719A4E0-F12A-9D41-A76C-795D66CA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164" y="2607554"/>
            <a:ext cx="422509" cy="50701"/>
          </a:xfrm>
          <a:custGeom>
            <a:avLst/>
            <a:gdLst>
              <a:gd name="T0" fmla="*/ 416 w 443"/>
              <a:gd name="T1" fmla="*/ 53 h 54"/>
              <a:gd name="T2" fmla="*/ 416 w 443"/>
              <a:gd name="T3" fmla="*/ 53 h 54"/>
              <a:gd name="T4" fmla="*/ 27 w 443"/>
              <a:gd name="T5" fmla="*/ 53 h 54"/>
              <a:gd name="T6" fmla="*/ 0 w 443"/>
              <a:gd name="T7" fmla="*/ 26 h 54"/>
              <a:gd name="T8" fmla="*/ 27 w 443"/>
              <a:gd name="T9" fmla="*/ 0 h 54"/>
              <a:gd name="T10" fmla="*/ 416 w 443"/>
              <a:gd name="T11" fmla="*/ 0 h 54"/>
              <a:gd name="T12" fmla="*/ 442 w 443"/>
              <a:gd name="T13" fmla="*/ 26 h 54"/>
              <a:gd name="T14" fmla="*/ 416 w 443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3" h="54">
                <a:moveTo>
                  <a:pt x="416" y="53"/>
                </a:moveTo>
                <a:lnTo>
                  <a:pt x="416" y="53"/>
                </a:lnTo>
                <a:cubicBezTo>
                  <a:pt x="27" y="53"/>
                  <a:pt x="27" y="53"/>
                  <a:pt x="27" y="53"/>
                </a:cubicBezTo>
                <a:cubicBezTo>
                  <a:pt x="18" y="53"/>
                  <a:pt x="0" y="44"/>
                  <a:pt x="0" y="26"/>
                </a:cubicBezTo>
                <a:cubicBezTo>
                  <a:pt x="0" y="18"/>
                  <a:pt x="18" y="0"/>
                  <a:pt x="27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25" y="0"/>
                  <a:pt x="442" y="18"/>
                  <a:pt x="442" y="26"/>
                </a:cubicBezTo>
                <a:cubicBezTo>
                  <a:pt x="442" y="44"/>
                  <a:pt x="425" y="53"/>
                  <a:pt x="416" y="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Freeform 563">
            <a:extLst>
              <a:ext uri="{FF2B5EF4-FFF2-40B4-BE49-F238E27FC236}">
                <a16:creationId xmlns:a16="http://schemas.microsoft.com/office/drawing/2014/main" id="{6780BC89-E58E-5E43-B783-25068814D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977" y="2607554"/>
            <a:ext cx="228155" cy="169004"/>
          </a:xfrm>
          <a:custGeom>
            <a:avLst/>
            <a:gdLst>
              <a:gd name="T0" fmla="*/ 212 w 240"/>
              <a:gd name="T1" fmla="*/ 177 h 178"/>
              <a:gd name="T2" fmla="*/ 212 w 240"/>
              <a:gd name="T3" fmla="*/ 177 h 178"/>
              <a:gd name="T4" fmla="*/ 26 w 240"/>
              <a:gd name="T5" fmla="*/ 177 h 178"/>
              <a:gd name="T6" fmla="*/ 0 w 240"/>
              <a:gd name="T7" fmla="*/ 150 h 178"/>
              <a:gd name="T8" fmla="*/ 0 w 240"/>
              <a:gd name="T9" fmla="*/ 26 h 178"/>
              <a:gd name="T10" fmla="*/ 26 w 240"/>
              <a:gd name="T11" fmla="*/ 0 h 178"/>
              <a:gd name="T12" fmla="*/ 212 w 240"/>
              <a:gd name="T13" fmla="*/ 0 h 178"/>
              <a:gd name="T14" fmla="*/ 239 w 240"/>
              <a:gd name="T15" fmla="*/ 26 h 178"/>
              <a:gd name="T16" fmla="*/ 239 w 240"/>
              <a:gd name="T17" fmla="*/ 150 h 178"/>
              <a:gd name="T18" fmla="*/ 212 w 240"/>
              <a:gd name="T19" fmla="*/ 177 h 178"/>
              <a:gd name="T20" fmla="*/ 53 w 240"/>
              <a:gd name="T21" fmla="*/ 132 h 178"/>
              <a:gd name="T22" fmla="*/ 53 w 240"/>
              <a:gd name="T23" fmla="*/ 132 h 178"/>
              <a:gd name="T24" fmla="*/ 194 w 240"/>
              <a:gd name="T25" fmla="*/ 132 h 178"/>
              <a:gd name="T26" fmla="*/ 194 w 240"/>
              <a:gd name="T27" fmla="*/ 53 h 178"/>
              <a:gd name="T28" fmla="*/ 53 w 240"/>
              <a:gd name="T29" fmla="*/ 53 h 178"/>
              <a:gd name="T30" fmla="*/ 53 w 240"/>
              <a:gd name="T31" fmla="*/ 132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0" h="178">
                <a:moveTo>
                  <a:pt x="212" y="177"/>
                </a:moveTo>
                <a:lnTo>
                  <a:pt x="212" y="177"/>
                </a:lnTo>
                <a:cubicBezTo>
                  <a:pt x="26" y="177"/>
                  <a:pt x="26" y="177"/>
                  <a:pt x="26" y="177"/>
                </a:cubicBezTo>
                <a:cubicBezTo>
                  <a:pt x="9" y="177"/>
                  <a:pt x="0" y="168"/>
                  <a:pt x="0" y="15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9" y="0"/>
                  <a:pt x="26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30" y="0"/>
                  <a:pt x="239" y="18"/>
                  <a:pt x="239" y="26"/>
                </a:cubicBezTo>
                <a:cubicBezTo>
                  <a:pt x="239" y="150"/>
                  <a:pt x="239" y="150"/>
                  <a:pt x="239" y="150"/>
                </a:cubicBezTo>
                <a:cubicBezTo>
                  <a:pt x="239" y="168"/>
                  <a:pt x="230" y="177"/>
                  <a:pt x="212" y="177"/>
                </a:cubicBezTo>
                <a:close/>
                <a:moveTo>
                  <a:pt x="53" y="132"/>
                </a:moveTo>
                <a:lnTo>
                  <a:pt x="53" y="132"/>
                </a:lnTo>
                <a:cubicBezTo>
                  <a:pt x="194" y="132"/>
                  <a:pt x="194" y="132"/>
                  <a:pt x="194" y="132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53" y="53"/>
                  <a:pt x="53" y="53"/>
                  <a:pt x="53" y="53"/>
                </a:cubicBezTo>
                <a:lnTo>
                  <a:pt x="53" y="1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564">
            <a:extLst>
              <a:ext uri="{FF2B5EF4-FFF2-40B4-BE49-F238E27FC236}">
                <a16:creationId xmlns:a16="http://schemas.microsoft.com/office/drawing/2014/main" id="{2ED9F2DE-8A35-5F49-86A2-A30EBB50B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220" y="2252646"/>
            <a:ext cx="177454" cy="42251"/>
          </a:xfrm>
          <a:custGeom>
            <a:avLst/>
            <a:gdLst>
              <a:gd name="T0" fmla="*/ 159 w 186"/>
              <a:gd name="T1" fmla="*/ 44 h 45"/>
              <a:gd name="T2" fmla="*/ 159 w 186"/>
              <a:gd name="T3" fmla="*/ 44 h 45"/>
              <a:gd name="T4" fmla="*/ 26 w 186"/>
              <a:gd name="T5" fmla="*/ 44 h 45"/>
              <a:gd name="T6" fmla="*/ 0 w 186"/>
              <a:gd name="T7" fmla="*/ 26 h 45"/>
              <a:gd name="T8" fmla="*/ 26 w 186"/>
              <a:gd name="T9" fmla="*/ 0 h 45"/>
              <a:gd name="T10" fmla="*/ 159 w 186"/>
              <a:gd name="T11" fmla="*/ 0 h 45"/>
              <a:gd name="T12" fmla="*/ 185 w 186"/>
              <a:gd name="T13" fmla="*/ 26 h 45"/>
              <a:gd name="T14" fmla="*/ 159 w 186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" h="45">
                <a:moveTo>
                  <a:pt x="159" y="44"/>
                </a:moveTo>
                <a:lnTo>
                  <a:pt x="159" y="44"/>
                </a:lnTo>
                <a:cubicBezTo>
                  <a:pt x="26" y="44"/>
                  <a:pt x="26" y="44"/>
                  <a:pt x="26" y="44"/>
                </a:cubicBezTo>
                <a:cubicBezTo>
                  <a:pt x="18" y="44"/>
                  <a:pt x="0" y="35"/>
                  <a:pt x="0" y="26"/>
                </a:cubicBezTo>
                <a:cubicBezTo>
                  <a:pt x="0" y="8"/>
                  <a:pt x="18" y="0"/>
                  <a:pt x="26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68" y="0"/>
                  <a:pt x="185" y="8"/>
                  <a:pt x="185" y="26"/>
                </a:cubicBezTo>
                <a:cubicBezTo>
                  <a:pt x="185" y="35"/>
                  <a:pt x="168" y="44"/>
                  <a:pt x="159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565">
            <a:extLst>
              <a:ext uri="{FF2B5EF4-FFF2-40B4-BE49-F238E27FC236}">
                <a16:creationId xmlns:a16="http://schemas.microsoft.com/office/drawing/2014/main" id="{218EF1F1-E2CB-D243-98BA-62534A362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325" y="2751207"/>
            <a:ext cx="1144999" cy="933747"/>
          </a:xfrm>
          <a:custGeom>
            <a:avLst/>
            <a:gdLst>
              <a:gd name="T0" fmla="*/ 919 w 1194"/>
              <a:gd name="T1" fmla="*/ 972 h 973"/>
              <a:gd name="T2" fmla="*/ 822 w 1194"/>
              <a:gd name="T3" fmla="*/ 893 h 973"/>
              <a:gd name="T4" fmla="*/ 804 w 1194"/>
              <a:gd name="T5" fmla="*/ 778 h 973"/>
              <a:gd name="T6" fmla="*/ 636 w 1194"/>
              <a:gd name="T7" fmla="*/ 796 h 973"/>
              <a:gd name="T8" fmla="*/ 486 w 1194"/>
              <a:gd name="T9" fmla="*/ 875 h 973"/>
              <a:gd name="T10" fmla="*/ 300 w 1194"/>
              <a:gd name="T11" fmla="*/ 902 h 973"/>
              <a:gd name="T12" fmla="*/ 203 w 1194"/>
              <a:gd name="T13" fmla="*/ 663 h 973"/>
              <a:gd name="T14" fmla="*/ 62 w 1194"/>
              <a:gd name="T15" fmla="*/ 575 h 973"/>
              <a:gd name="T16" fmla="*/ 0 w 1194"/>
              <a:gd name="T17" fmla="*/ 504 h 973"/>
              <a:gd name="T18" fmla="*/ 62 w 1194"/>
              <a:gd name="T19" fmla="*/ 327 h 973"/>
              <a:gd name="T20" fmla="*/ 212 w 1194"/>
              <a:gd name="T21" fmla="*/ 168 h 973"/>
              <a:gd name="T22" fmla="*/ 141 w 1194"/>
              <a:gd name="T23" fmla="*/ 27 h 973"/>
              <a:gd name="T24" fmla="*/ 362 w 1194"/>
              <a:gd name="T25" fmla="*/ 53 h 973"/>
              <a:gd name="T26" fmla="*/ 636 w 1194"/>
              <a:gd name="T27" fmla="*/ 53 h 973"/>
              <a:gd name="T28" fmla="*/ 1193 w 1194"/>
              <a:gd name="T29" fmla="*/ 442 h 973"/>
              <a:gd name="T30" fmla="*/ 1105 w 1194"/>
              <a:gd name="T31" fmla="*/ 654 h 973"/>
              <a:gd name="T32" fmla="*/ 1025 w 1194"/>
              <a:gd name="T33" fmla="*/ 831 h 973"/>
              <a:gd name="T34" fmla="*/ 919 w 1194"/>
              <a:gd name="T35" fmla="*/ 972 h 973"/>
              <a:gd name="T36" fmla="*/ 884 w 1194"/>
              <a:gd name="T37" fmla="*/ 884 h 973"/>
              <a:gd name="T38" fmla="*/ 954 w 1194"/>
              <a:gd name="T39" fmla="*/ 875 h 973"/>
              <a:gd name="T40" fmla="*/ 981 w 1194"/>
              <a:gd name="T41" fmla="*/ 752 h 973"/>
              <a:gd name="T42" fmla="*/ 1078 w 1194"/>
              <a:gd name="T43" fmla="*/ 583 h 973"/>
              <a:gd name="T44" fmla="*/ 990 w 1194"/>
              <a:gd name="T45" fmla="*/ 221 h 973"/>
              <a:gd name="T46" fmla="*/ 565 w 1194"/>
              <a:gd name="T47" fmla="*/ 124 h 973"/>
              <a:gd name="T48" fmla="*/ 344 w 1194"/>
              <a:gd name="T49" fmla="*/ 106 h 973"/>
              <a:gd name="T50" fmla="*/ 274 w 1194"/>
              <a:gd name="T51" fmla="*/ 150 h 973"/>
              <a:gd name="T52" fmla="*/ 274 w 1194"/>
              <a:gd name="T53" fmla="*/ 204 h 973"/>
              <a:gd name="T54" fmla="*/ 70 w 1194"/>
              <a:gd name="T55" fmla="*/ 389 h 973"/>
              <a:gd name="T56" fmla="*/ 62 w 1194"/>
              <a:gd name="T57" fmla="*/ 504 h 973"/>
              <a:gd name="T58" fmla="*/ 79 w 1194"/>
              <a:gd name="T59" fmla="*/ 513 h 973"/>
              <a:gd name="T60" fmla="*/ 229 w 1194"/>
              <a:gd name="T61" fmla="*/ 601 h 973"/>
              <a:gd name="T62" fmla="*/ 362 w 1194"/>
              <a:gd name="T63" fmla="*/ 884 h 973"/>
              <a:gd name="T64" fmla="*/ 424 w 1194"/>
              <a:gd name="T65" fmla="*/ 875 h 973"/>
              <a:gd name="T66" fmla="*/ 433 w 1194"/>
              <a:gd name="T67" fmla="*/ 716 h 973"/>
              <a:gd name="T68" fmla="*/ 636 w 1194"/>
              <a:gd name="T69" fmla="*/ 734 h 973"/>
              <a:gd name="T70" fmla="*/ 830 w 1194"/>
              <a:gd name="T71" fmla="*/ 725 h 973"/>
              <a:gd name="T72" fmla="*/ 875 w 1194"/>
              <a:gd name="T73" fmla="*/ 805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94" h="973">
                <a:moveTo>
                  <a:pt x="919" y="972"/>
                </a:moveTo>
                <a:lnTo>
                  <a:pt x="919" y="972"/>
                </a:lnTo>
                <a:cubicBezTo>
                  <a:pt x="875" y="972"/>
                  <a:pt x="839" y="946"/>
                  <a:pt x="822" y="902"/>
                </a:cubicBezTo>
                <a:cubicBezTo>
                  <a:pt x="822" y="902"/>
                  <a:pt x="822" y="902"/>
                  <a:pt x="822" y="893"/>
                </a:cubicBezTo>
                <a:cubicBezTo>
                  <a:pt x="813" y="813"/>
                  <a:pt x="813" y="813"/>
                  <a:pt x="813" y="813"/>
                </a:cubicBezTo>
                <a:cubicBezTo>
                  <a:pt x="813" y="796"/>
                  <a:pt x="813" y="787"/>
                  <a:pt x="804" y="778"/>
                </a:cubicBezTo>
                <a:cubicBezTo>
                  <a:pt x="795" y="778"/>
                  <a:pt x="795" y="778"/>
                  <a:pt x="795" y="778"/>
                </a:cubicBezTo>
                <a:cubicBezTo>
                  <a:pt x="742" y="787"/>
                  <a:pt x="689" y="796"/>
                  <a:pt x="636" y="796"/>
                </a:cubicBezTo>
                <a:cubicBezTo>
                  <a:pt x="583" y="796"/>
                  <a:pt x="530" y="787"/>
                  <a:pt x="486" y="778"/>
                </a:cubicBezTo>
                <a:cubicBezTo>
                  <a:pt x="486" y="875"/>
                  <a:pt x="486" y="875"/>
                  <a:pt x="486" y="875"/>
                </a:cubicBezTo>
                <a:cubicBezTo>
                  <a:pt x="486" y="928"/>
                  <a:pt x="441" y="972"/>
                  <a:pt x="389" y="972"/>
                </a:cubicBezTo>
                <a:cubicBezTo>
                  <a:pt x="344" y="972"/>
                  <a:pt x="309" y="937"/>
                  <a:pt x="300" y="902"/>
                </a:cubicBezTo>
                <a:cubicBezTo>
                  <a:pt x="247" y="681"/>
                  <a:pt x="247" y="681"/>
                  <a:pt x="247" y="681"/>
                </a:cubicBezTo>
                <a:cubicBezTo>
                  <a:pt x="238" y="672"/>
                  <a:pt x="221" y="663"/>
                  <a:pt x="203" y="663"/>
                </a:cubicBezTo>
                <a:cubicBezTo>
                  <a:pt x="176" y="654"/>
                  <a:pt x="150" y="645"/>
                  <a:pt x="132" y="619"/>
                </a:cubicBezTo>
                <a:cubicBezTo>
                  <a:pt x="106" y="593"/>
                  <a:pt x="79" y="583"/>
                  <a:pt x="62" y="575"/>
                </a:cubicBezTo>
                <a:cubicBezTo>
                  <a:pt x="52" y="575"/>
                  <a:pt x="44" y="566"/>
                  <a:pt x="35" y="566"/>
                </a:cubicBezTo>
                <a:cubicBezTo>
                  <a:pt x="17" y="557"/>
                  <a:pt x="0" y="531"/>
                  <a:pt x="0" y="504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63"/>
                  <a:pt x="26" y="327"/>
                  <a:pt x="62" y="327"/>
                </a:cubicBezTo>
                <a:cubicBezTo>
                  <a:pt x="79" y="327"/>
                  <a:pt x="97" y="310"/>
                  <a:pt x="114" y="274"/>
                </a:cubicBezTo>
                <a:cubicBezTo>
                  <a:pt x="141" y="248"/>
                  <a:pt x="168" y="204"/>
                  <a:pt x="212" y="16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23" y="71"/>
                  <a:pt x="123" y="44"/>
                  <a:pt x="141" y="27"/>
                </a:cubicBezTo>
                <a:cubicBezTo>
                  <a:pt x="150" y="9"/>
                  <a:pt x="168" y="0"/>
                  <a:pt x="194" y="9"/>
                </a:cubicBezTo>
                <a:cubicBezTo>
                  <a:pt x="247" y="9"/>
                  <a:pt x="344" y="44"/>
                  <a:pt x="362" y="53"/>
                </a:cubicBezTo>
                <a:cubicBezTo>
                  <a:pt x="397" y="62"/>
                  <a:pt x="503" y="62"/>
                  <a:pt x="565" y="62"/>
                </a:cubicBezTo>
                <a:cubicBezTo>
                  <a:pt x="583" y="62"/>
                  <a:pt x="609" y="53"/>
                  <a:pt x="636" y="53"/>
                </a:cubicBezTo>
                <a:cubicBezTo>
                  <a:pt x="778" y="53"/>
                  <a:pt x="919" y="98"/>
                  <a:pt x="1025" y="168"/>
                </a:cubicBezTo>
                <a:cubicBezTo>
                  <a:pt x="1131" y="239"/>
                  <a:pt x="1193" y="336"/>
                  <a:pt x="1193" y="442"/>
                </a:cubicBezTo>
                <a:cubicBezTo>
                  <a:pt x="1193" y="504"/>
                  <a:pt x="1175" y="566"/>
                  <a:pt x="1131" y="619"/>
                </a:cubicBezTo>
                <a:cubicBezTo>
                  <a:pt x="1122" y="628"/>
                  <a:pt x="1113" y="645"/>
                  <a:pt x="1105" y="654"/>
                </a:cubicBezTo>
                <a:cubicBezTo>
                  <a:pt x="1078" y="690"/>
                  <a:pt x="1052" y="716"/>
                  <a:pt x="1043" y="769"/>
                </a:cubicBezTo>
                <a:cubicBezTo>
                  <a:pt x="1034" y="787"/>
                  <a:pt x="1025" y="813"/>
                  <a:pt x="1025" y="831"/>
                </a:cubicBezTo>
                <a:cubicBezTo>
                  <a:pt x="1025" y="840"/>
                  <a:pt x="1025" y="849"/>
                  <a:pt x="1025" y="875"/>
                </a:cubicBezTo>
                <a:cubicBezTo>
                  <a:pt x="1016" y="928"/>
                  <a:pt x="972" y="972"/>
                  <a:pt x="919" y="972"/>
                </a:cubicBezTo>
                <a:close/>
                <a:moveTo>
                  <a:pt x="884" y="884"/>
                </a:moveTo>
                <a:lnTo>
                  <a:pt x="884" y="884"/>
                </a:lnTo>
                <a:cubicBezTo>
                  <a:pt x="892" y="902"/>
                  <a:pt x="910" y="911"/>
                  <a:pt x="919" y="911"/>
                </a:cubicBezTo>
                <a:cubicBezTo>
                  <a:pt x="937" y="911"/>
                  <a:pt x="954" y="893"/>
                  <a:pt x="954" y="875"/>
                </a:cubicBezTo>
                <a:cubicBezTo>
                  <a:pt x="954" y="849"/>
                  <a:pt x="963" y="831"/>
                  <a:pt x="963" y="822"/>
                </a:cubicBezTo>
                <a:cubicBezTo>
                  <a:pt x="963" y="796"/>
                  <a:pt x="972" y="778"/>
                  <a:pt x="981" y="752"/>
                </a:cubicBezTo>
                <a:cubicBezTo>
                  <a:pt x="998" y="690"/>
                  <a:pt x="1025" y="654"/>
                  <a:pt x="1060" y="610"/>
                </a:cubicBezTo>
                <a:cubicBezTo>
                  <a:pt x="1069" y="601"/>
                  <a:pt x="1069" y="593"/>
                  <a:pt x="1078" y="583"/>
                </a:cubicBezTo>
                <a:cubicBezTo>
                  <a:pt x="1113" y="539"/>
                  <a:pt x="1131" y="495"/>
                  <a:pt x="1131" y="442"/>
                </a:cubicBezTo>
                <a:cubicBezTo>
                  <a:pt x="1131" y="363"/>
                  <a:pt x="1078" y="283"/>
                  <a:pt x="990" y="221"/>
                </a:cubicBezTo>
                <a:cubicBezTo>
                  <a:pt x="892" y="159"/>
                  <a:pt x="769" y="124"/>
                  <a:pt x="636" y="124"/>
                </a:cubicBezTo>
                <a:cubicBezTo>
                  <a:pt x="609" y="124"/>
                  <a:pt x="592" y="124"/>
                  <a:pt x="565" y="124"/>
                </a:cubicBezTo>
                <a:lnTo>
                  <a:pt x="565" y="124"/>
                </a:lnTo>
                <a:cubicBezTo>
                  <a:pt x="548" y="124"/>
                  <a:pt x="397" y="133"/>
                  <a:pt x="344" y="106"/>
                </a:cubicBezTo>
                <a:cubicBezTo>
                  <a:pt x="327" y="98"/>
                  <a:pt x="256" y="80"/>
                  <a:pt x="212" y="71"/>
                </a:cubicBezTo>
                <a:cubicBezTo>
                  <a:pt x="274" y="150"/>
                  <a:pt x="274" y="150"/>
                  <a:pt x="274" y="150"/>
                </a:cubicBezTo>
                <a:cubicBezTo>
                  <a:pt x="282" y="159"/>
                  <a:pt x="282" y="168"/>
                  <a:pt x="282" y="177"/>
                </a:cubicBezTo>
                <a:cubicBezTo>
                  <a:pt x="282" y="186"/>
                  <a:pt x="282" y="195"/>
                  <a:pt x="274" y="204"/>
                </a:cubicBezTo>
                <a:cubicBezTo>
                  <a:pt x="221" y="239"/>
                  <a:pt x="194" y="274"/>
                  <a:pt x="168" y="310"/>
                </a:cubicBezTo>
                <a:cubicBezTo>
                  <a:pt x="141" y="345"/>
                  <a:pt x="114" y="380"/>
                  <a:pt x="70" y="389"/>
                </a:cubicBezTo>
                <a:cubicBezTo>
                  <a:pt x="62" y="389"/>
                  <a:pt x="62" y="389"/>
                  <a:pt x="62" y="389"/>
                </a:cubicBezTo>
                <a:cubicBezTo>
                  <a:pt x="62" y="504"/>
                  <a:pt x="62" y="504"/>
                  <a:pt x="62" y="504"/>
                </a:cubicBezTo>
                <a:lnTo>
                  <a:pt x="62" y="504"/>
                </a:lnTo>
                <a:cubicBezTo>
                  <a:pt x="70" y="513"/>
                  <a:pt x="79" y="513"/>
                  <a:pt x="79" y="513"/>
                </a:cubicBezTo>
                <a:cubicBezTo>
                  <a:pt x="114" y="531"/>
                  <a:pt x="150" y="539"/>
                  <a:pt x="176" y="583"/>
                </a:cubicBezTo>
                <a:cubicBezTo>
                  <a:pt x="185" y="583"/>
                  <a:pt x="212" y="593"/>
                  <a:pt x="229" y="601"/>
                </a:cubicBezTo>
                <a:cubicBezTo>
                  <a:pt x="256" y="610"/>
                  <a:pt x="300" y="628"/>
                  <a:pt x="309" y="663"/>
                </a:cubicBezTo>
                <a:cubicBezTo>
                  <a:pt x="362" y="884"/>
                  <a:pt x="362" y="884"/>
                  <a:pt x="362" y="884"/>
                </a:cubicBezTo>
                <a:cubicBezTo>
                  <a:pt x="362" y="902"/>
                  <a:pt x="371" y="911"/>
                  <a:pt x="389" y="911"/>
                </a:cubicBezTo>
                <a:cubicBezTo>
                  <a:pt x="406" y="911"/>
                  <a:pt x="424" y="893"/>
                  <a:pt x="424" y="875"/>
                </a:cubicBezTo>
                <a:cubicBezTo>
                  <a:pt x="424" y="743"/>
                  <a:pt x="424" y="743"/>
                  <a:pt x="424" y="743"/>
                </a:cubicBezTo>
                <a:cubicBezTo>
                  <a:pt x="424" y="734"/>
                  <a:pt x="424" y="725"/>
                  <a:pt x="433" y="716"/>
                </a:cubicBezTo>
                <a:cubicBezTo>
                  <a:pt x="441" y="707"/>
                  <a:pt x="451" y="707"/>
                  <a:pt x="459" y="707"/>
                </a:cubicBezTo>
                <a:cubicBezTo>
                  <a:pt x="512" y="725"/>
                  <a:pt x="574" y="734"/>
                  <a:pt x="636" y="734"/>
                </a:cubicBezTo>
                <a:cubicBezTo>
                  <a:pt x="689" y="734"/>
                  <a:pt x="751" y="725"/>
                  <a:pt x="804" y="707"/>
                </a:cubicBezTo>
                <a:cubicBezTo>
                  <a:pt x="813" y="707"/>
                  <a:pt x="822" y="716"/>
                  <a:pt x="830" y="725"/>
                </a:cubicBezTo>
                <a:cubicBezTo>
                  <a:pt x="848" y="743"/>
                  <a:pt x="848" y="743"/>
                  <a:pt x="848" y="743"/>
                </a:cubicBezTo>
                <a:cubicBezTo>
                  <a:pt x="866" y="760"/>
                  <a:pt x="875" y="778"/>
                  <a:pt x="875" y="805"/>
                </a:cubicBezTo>
                <a:lnTo>
                  <a:pt x="884" y="8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566">
            <a:extLst>
              <a:ext uri="{FF2B5EF4-FFF2-40B4-BE49-F238E27FC236}">
                <a16:creationId xmlns:a16="http://schemas.microsoft.com/office/drawing/2014/main" id="{32399C3F-3995-5348-89C6-0B334C4EA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2822" y="2911761"/>
            <a:ext cx="253506" cy="177454"/>
          </a:xfrm>
          <a:custGeom>
            <a:avLst/>
            <a:gdLst>
              <a:gd name="T0" fmla="*/ 17 w 266"/>
              <a:gd name="T1" fmla="*/ 186 h 187"/>
              <a:gd name="T2" fmla="*/ 17 w 266"/>
              <a:gd name="T3" fmla="*/ 186 h 187"/>
              <a:gd name="T4" fmla="*/ 0 w 266"/>
              <a:gd name="T5" fmla="*/ 168 h 187"/>
              <a:gd name="T6" fmla="*/ 17 w 266"/>
              <a:gd name="T7" fmla="*/ 142 h 187"/>
              <a:gd name="T8" fmla="*/ 17 w 266"/>
              <a:gd name="T9" fmla="*/ 142 h 187"/>
              <a:gd name="T10" fmla="*/ 88 w 266"/>
              <a:gd name="T11" fmla="*/ 115 h 187"/>
              <a:gd name="T12" fmla="*/ 70 w 266"/>
              <a:gd name="T13" fmla="*/ 97 h 187"/>
              <a:gd name="T14" fmla="*/ 61 w 266"/>
              <a:gd name="T15" fmla="*/ 36 h 187"/>
              <a:gd name="T16" fmla="*/ 123 w 266"/>
              <a:gd name="T17" fmla="*/ 0 h 187"/>
              <a:gd name="T18" fmla="*/ 176 w 266"/>
              <a:gd name="T19" fmla="*/ 36 h 187"/>
              <a:gd name="T20" fmla="*/ 176 w 266"/>
              <a:gd name="T21" fmla="*/ 80 h 187"/>
              <a:gd name="T22" fmla="*/ 238 w 266"/>
              <a:gd name="T23" fmla="*/ 71 h 187"/>
              <a:gd name="T24" fmla="*/ 265 w 266"/>
              <a:gd name="T25" fmla="*/ 88 h 187"/>
              <a:gd name="T26" fmla="*/ 247 w 266"/>
              <a:gd name="T27" fmla="*/ 115 h 187"/>
              <a:gd name="T28" fmla="*/ 176 w 266"/>
              <a:gd name="T29" fmla="*/ 124 h 187"/>
              <a:gd name="T30" fmla="*/ 141 w 266"/>
              <a:gd name="T31" fmla="*/ 124 h 187"/>
              <a:gd name="T32" fmla="*/ 88 w 266"/>
              <a:gd name="T33" fmla="*/ 159 h 187"/>
              <a:gd name="T34" fmla="*/ 26 w 266"/>
              <a:gd name="T35" fmla="*/ 177 h 187"/>
              <a:gd name="T36" fmla="*/ 17 w 266"/>
              <a:gd name="T37" fmla="*/ 186 h 187"/>
              <a:gd name="T38" fmla="*/ 114 w 266"/>
              <a:gd name="T39" fmla="*/ 36 h 187"/>
              <a:gd name="T40" fmla="*/ 114 w 266"/>
              <a:gd name="T41" fmla="*/ 36 h 187"/>
              <a:gd name="T42" fmla="*/ 114 w 266"/>
              <a:gd name="T43" fmla="*/ 36 h 187"/>
              <a:gd name="T44" fmla="*/ 97 w 266"/>
              <a:gd name="T45" fmla="*/ 53 h 187"/>
              <a:gd name="T46" fmla="*/ 97 w 266"/>
              <a:gd name="T47" fmla="*/ 71 h 187"/>
              <a:gd name="T48" fmla="*/ 123 w 266"/>
              <a:gd name="T49" fmla="*/ 80 h 187"/>
              <a:gd name="T50" fmla="*/ 132 w 266"/>
              <a:gd name="T51" fmla="*/ 71 h 187"/>
              <a:gd name="T52" fmla="*/ 141 w 266"/>
              <a:gd name="T53" fmla="*/ 44 h 187"/>
              <a:gd name="T54" fmla="*/ 114 w 266"/>
              <a:gd name="T55" fmla="*/ 36 h 187"/>
              <a:gd name="T56" fmla="*/ 141 w 266"/>
              <a:gd name="T57" fmla="*/ 44 h 187"/>
              <a:gd name="T58" fmla="*/ 141 w 266"/>
              <a:gd name="T59" fmla="*/ 44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6" h="187">
                <a:moveTo>
                  <a:pt x="17" y="186"/>
                </a:moveTo>
                <a:lnTo>
                  <a:pt x="17" y="186"/>
                </a:lnTo>
                <a:cubicBezTo>
                  <a:pt x="8" y="186"/>
                  <a:pt x="0" y="177"/>
                  <a:pt x="0" y="168"/>
                </a:cubicBezTo>
                <a:cubicBezTo>
                  <a:pt x="0" y="159"/>
                  <a:pt x="0" y="142"/>
                  <a:pt x="17" y="142"/>
                </a:cubicBezTo>
                <a:lnTo>
                  <a:pt x="17" y="142"/>
                </a:lnTo>
                <a:cubicBezTo>
                  <a:pt x="26" y="142"/>
                  <a:pt x="61" y="124"/>
                  <a:pt x="88" y="115"/>
                </a:cubicBezTo>
                <a:cubicBezTo>
                  <a:pt x="79" y="106"/>
                  <a:pt x="70" y="106"/>
                  <a:pt x="70" y="97"/>
                </a:cubicBezTo>
                <a:cubicBezTo>
                  <a:pt x="61" y="88"/>
                  <a:pt x="53" y="62"/>
                  <a:pt x="61" y="36"/>
                </a:cubicBezTo>
                <a:cubicBezTo>
                  <a:pt x="70" y="9"/>
                  <a:pt x="97" y="0"/>
                  <a:pt x="123" y="0"/>
                </a:cubicBezTo>
                <a:cubicBezTo>
                  <a:pt x="150" y="0"/>
                  <a:pt x="168" y="18"/>
                  <a:pt x="176" y="36"/>
                </a:cubicBezTo>
                <a:cubicBezTo>
                  <a:pt x="185" y="44"/>
                  <a:pt x="185" y="62"/>
                  <a:pt x="176" y="80"/>
                </a:cubicBezTo>
                <a:cubicBezTo>
                  <a:pt x="194" y="80"/>
                  <a:pt x="220" y="80"/>
                  <a:pt x="238" y="71"/>
                </a:cubicBezTo>
                <a:cubicBezTo>
                  <a:pt x="256" y="71"/>
                  <a:pt x="265" y="80"/>
                  <a:pt x="265" y="88"/>
                </a:cubicBezTo>
                <a:cubicBezTo>
                  <a:pt x="265" y="106"/>
                  <a:pt x="256" y="115"/>
                  <a:pt x="247" y="115"/>
                </a:cubicBezTo>
                <a:cubicBezTo>
                  <a:pt x="247" y="115"/>
                  <a:pt x="212" y="124"/>
                  <a:pt x="176" y="124"/>
                </a:cubicBezTo>
                <a:cubicBezTo>
                  <a:pt x="168" y="124"/>
                  <a:pt x="150" y="124"/>
                  <a:pt x="141" y="124"/>
                </a:cubicBezTo>
                <a:cubicBezTo>
                  <a:pt x="123" y="133"/>
                  <a:pt x="106" y="150"/>
                  <a:pt x="88" y="159"/>
                </a:cubicBezTo>
                <a:cubicBezTo>
                  <a:pt x="53" y="177"/>
                  <a:pt x="26" y="177"/>
                  <a:pt x="26" y="177"/>
                </a:cubicBezTo>
                <a:cubicBezTo>
                  <a:pt x="26" y="186"/>
                  <a:pt x="17" y="186"/>
                  <a:pt x="17" y="186"/>
                </a:cubicBezTo>
                <a:close/>
                <a:moveTo>
                  <a:pt x="114" y="36"/>
                </a:moveTo>
                <a:lnTo>
                  <a:pt x="114" y="36"/>
                </a:lnTo>
                <a:lnTo>
                  <a:pt x="114" y="36"/>
                </a:lnTo>
                <a:cubicBezTo>
                  <a:pt x="106" y="36"/>
                  <a:pt x="106" y="44"/>
                  <a:pt x="97" y="53"/>
                </a:cubicBezTo>
                <a:cubicBezTo>
                  <a:pt x="97" y="62"/>
                  <a:pt x="97" y="62"/>
                  <a:pt x="97" y="71"/>
                </a:cubicBezTo>
                <a:cubicBezTo>
                  <a:pt x="106" y="71"/>
                  <a:pt x="114" y="80"/>
                  <a:pt x="123" y="80"/>
                </a:cubicBezTo>
                <a:cubicBezTo>
                  <a:pt x="132" y="80"/>
                  <a:pt x="132" y="71"/>
                  <a:pt x="132" y="71"/>
                </a:cubicBezTo>
                <a:cubicBezTo>
                  <a:pt x="141" y="62"/>
                  <a:pt x="141" y="53"/>
                  <a:pt x="141" y="44"/>
                </a:cubicBezTo>
                <a:cubicBezTo>
                  <a:pt x="132" y="44"/>
                  <a:pt x="123" y="36"/>
                  <a:pt x="114" y="36"/>
                </a:cubicBezTo>
                <a:close/>
                <a:moveTo>
                  <a:pt x="141" y="44"/>
                </a:moveTo>
                <a:lnTo>
                  <a:pt x="141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567">
            <a:extLst>
              <a:ext uri="{FF2B5EF4-FFF2-40B4-BE49-F238E27FC236}">
                <a16:creationId xmlns:a16="http://schemas.microsoft.com/office/drawing/2014/main" id="{8B91417E-9C0C-254B-9C0F-3590F6571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0480" y="3046964"/>
            <a:ext cx="67602" cy="67602"/>
          </a:xfrm>
          <a:custGeom>
            <a:avLst/>
            <a:gdLst>
              <a:gd name="T0" fmla="*/ 0 w 72"/>
              <a:gd name="T1" fmla="*/ 35 h 71"/>
              <a:gd name="T2" fmla="*/ 0 w 72"/>
              <a:gd name="T3" fmla="*/ 35 h 71"/>
              <a:gd name="T4" fmla="*/ 36 w 72"/>
              <a:gd name="T5" fmla="*/ 0 h 71"/>
              <a:gd name="T6" fmla="*/ 71 w 72"/>
              <a:gd name="T7" fmla="*/ 35 h 71"/>
              <a:gd name="T8" fmla="*/ 36 w 72"/>
              <a:gd name="T9" fmla="*/ 70 h 71"/>
              <a:gd name="T10" fmla="*/ 0 w 72"/>
              <a:gd name="T11" fmla="*/ 3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" h="71">
                <a:moveTo>
                  <a:pt x="0" y="35"/>
                </a:moveTo>
                <a:lnTo>
                  <a:pt x="0" y="35"/>
                </a:lnTo>
                <a:cubicBezTo>
                  <a:pt x="0" y="17"/>
                  <a:pt x="18" y="0"/>
                  <a:pt x="36" y="0"/>
                </a:cubicBezTo>
                <a:cubicBezTo>
                  <a:pt x="53" y="0"/>
                  <a:pt x="71" y="17"/>
                  <a:pt x="71" y="35"/>
                </a:cubicBezTo>
                <a:cubicBezTo>
                  <a:pt x="71" y="53"/>
                  <a:pt x="53" y="70"/>
                  <a:pt x="36" y="70"/>
                </a:cubicBezTo>
                <a:cubicBezTo>
                  <a:pt x="18" y="70"/>
                  <a:pt x="0" y="53"/>
                  <a:pt x="0" y="3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568">
            <a:extLst>
              <a:ext uri="{FF2B5EF4-FFF2-40B4-BE49-F238E27FC236}">
                <a16:creationId xmlns:a16="http://schemas.microsoft.com/office/drawing/2014/main" id="{F62FA777-52AD-0F47-B4C9-5118A1AF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2010" y="2928661"/>
            <a:ext cx="287306" cy="84502"/>
          </a:xfrm>
          <a:custGeom>
            <a:avLst/>
            <a:gdLst>
              <a:gd name="T0" fmla="*/ 265 w 301"/>
              <a:gd name="T1" fmla="*/ 88 h 89"/>
              <a:gd name="T2" fmla="*/ 265 w 301"/>
              <a:gd name="T3" fmla="*/ 88 h 89"/>
              <a:gd name="T4" fmla="*/ 256 w 301"/>
              <a:gd name="T5" fmla="*/ 88 h 89"/>
              <a:gd name="T6" fmla="*/ 132 w 301"/>
              <a:gd name="T7" fmla="*/ 62 h 89"/>
              <a:gd name="T8" fmla="*/ 35 w 301"/>
              <a:gd name="T9" fmla="*/ 70 h 89"/>
              <a:gd name="T10" fmla="*/ 0 w 301"/>
              <a:gd name="T11" fmla="*/ 44 h 89"/>
              <a:gd name="T12" fmla="*/ 26 w 301"/>
              <a:gd name="T13" fmla="*/ 9 h 89"/>
              <a:gd name="T14" fmla="*/ 141 w 301"/>
              <a:gd name="T15" fmla="*/ 0 h 89"/>
              <a:gd name="T16" fmla="*/ 274 w 301"/>
              <a:gd name="T17" fmla="*/ 26 h 89"/>
              <a:gd name="T18" fmla="*/ 291 w 301"/>
              <a:gd name="T19" fmla="*/ 70 h 89"/>
              <a:gd name="T20" fmla="*/ 265 w 301"/>
              <a:gd name="T21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1" h="89">
                <a:moveTo>
                  <a:pt x="265" y="88"/>
                </a:moveTo>
                <a:lnTo>
                  <a:pt x="265" y="88"/>
                </a:lnTo>
                <a:cubicBezTo>
                  <a:pt x="256" y="88"/>
                  <a:pt x="256" y="88"/>
                  <a:pt x="256" y="88"/>
                </a:cubicBezTo>
                <a:cubicBezTo>
                  <a:pt x="212" y="79"/>
                  <a:pt x="177" y="70"/>
                  <a:pt x="132" y="62"/>
                </a:cubicBezTo>
                <a:cubicBezTo>
                  <a:pt x="115" y="62"/>
                  <a:pt x="62" y="62"/>
                  <a:pt x="35" y="70"/>
                </a:cubicBezTo>
                <a:cubicBezTo>
                  <a:pt x="18" y="70"/>
                  <a:pt x="0" y="62"/>
                  <a:pt x="0" y="44"/>
                </a:cubicBezTo>
                <a:cubicBezTo>
                  <a:pt x="0" y="26"/>
                  <a:pt x="9" y="9"/>
                  <a:pt x="26" y="9"/>
                </a:cubicBezTo>
                <a:cubicBezTo>
                  <a:pt x="53" y="0"/>
                  <a:pt x="115" y="0"/>
                  <a:pt x="141" y="0"/>
                </a:cubicBezTo>
                <a:cubicBezTo>
                  <a:pt x="194" y="9"/>
                  <a:pt x="230" y="18"/>
                  <a:pt x="274" y="26"/>
                </a:cubicBezTo>
                <a:cubicBezTo>
                  <a:pt x="291" y="35"/>
                  <a:pt x="300" y="53"/>
                  <a:pt x="291" y="70"/>
                </a:cubicBezTo>
                <a:cubicBezTo>
                  <a:pt x="291" y="79"/>
                  <a:pt x="274" y="88"/>
                  <a:pt x="265" y="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569">
            <a:extLst>
              <a:ext uri="{FF2B5EF4-FFF2-40B4-BE49-F238E27FC236}">
                <a16:creationId xmlns:a16="http://schemas.microsoft.com/office/drawing/2014/main" id="{92D3A072-53DC-3441-B44C-5A7B3369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2879" y="10014145"/>
            <a:ext cx="992896" cy="1144999"/>
          </a:xfrm>
          <a:custGeom>
            <a:avLst/>
            <a:gdLst>
              <a:gd name="T0" fmla="*/ 521 w 1035"/>
              <a:gd name="T1" fmla="*/ 1193 h 1194"/>
              <a:gd name="T2" fmla="*/ 521 w 1035"/>
              <a:gd name="T3" fmla="*/ 1193 h 1194"/>
              <a:gd name="T4" fmla="*/ 503 w 1035"/>
              <a:gd name="T5" fmla="*/ 1184 h 1194"/>
              <a:gd name="T6" fmla="*/ 212 w 1035"/>
              <a:gd name="T7" fmla="*/ 963 h 1194"/>
              <a:gd name="T8" fmla="*/ 0 w 1035"/>
              <a:gd name="T9" fmla="*/ 256 h 1194"/>
              <a:gd name="T10" fmla="*/ 26 w 1035"/>
              <a:gd name="T11" fmla="*/ 186 h 1194"/>
              <a:gd name="T12" fmla="*/ 88 w 1035"/>
              <a:gd name="T13" fmla="*/ 150 h 1194"/>
              <a:gd name="T14" fmla="*/ 459 w 1035"/>
              <a:gd name="T15" fmla="*/ 26 h 1194"/>
              <a:gd name="T16" fmla="*/ 574 w 1035"/>
              <a:gd name="T17" fmla="*/ 26 h 1194"/>
              <a:gd name="T18" fmla="*/ 945 w 1035"/>
              <a:gd name="T19" fmla="*/ 150 h 1194"/>
              <a:gd name="T20" fmla="*/ 1007 w 1035"/>
              <a:gd name="T21" fmla="*/ 186 h 1194"/>
              <a:gd name="T22" fmla="*/ 1034 w 1035"/>
              <a:gd name="T23" fmla="*/ 256 h 1194"/>
              <a:gd name="T24" fmla="*/ 822 w 1035"/>
              <a:gd name="T25" fmla="*/ 963 h 1194"/>
              <a:gd name="T26" fmla="*/ 530 w 1035"/>
              <a:gd name="T27" fmla="*/ 1184 h 1194"/>
              <a:gd name="T28" fmla="*/ 521 w 1035"/>
              <a:gd name="T29" fmla="*/ 1193 h 1194"/>
              <a:gd name="T30" fmla="*/ 503 w 1035"/>
              <a:gd name="T31" fmla="*/ 1131 h 1194"/>
              <a:gd name="T32" fmla="*/ 503 w 1035"/>
              <a:gd name="T33" fmla="*/ 1131 h 1194"/>
              <a:gd name="T34" fmla="*/ 521 w 1035"/>
              <a:gd name="T35" fmla="*/ 70 h 1194"/>
              <a:gd name="T36" fmla="*/ 521 w 1035"/>
              <a:gd name="T37" fmla="*/ 70 h 1194"/>
              <a:gd name="T38" fmla="*/ 495 w 1035"/>
              <a:gd name="T39" fmla="*/ 70 h 1194"/>
              <a:gd name="T40" fmla="*/ 97 w 1035"/>
              <a:gd name="T41" fmla="*/ 212 h 1194"/>
              <a:gd name="T42" fmla="*/ 70 w 1035"/>
              <a:gd name="T43" fmla="*/ 230 h 1194"/>
              <a:gd name="T44" fmla="*/ 61 w 1035"/>
              <a:gd name="T45" fmla="*/ 247 h 1194"/>
              <a:gd name="T46" fmla="*/ 265 w 1035"/>
              <a:gd name="T47" fmla="*/ 928 h 1194"/>
              <a:gd name="T48" fmla="*/ 521 w 1035"/>
              <a:gd name="T49" fmla="*/ 1122 h 1194"/>
              <a:gd name="T50" fmla="*/ 769 w 1035"/>
              <a:gd name="T51" fmla="*/ 928 h 1194"/>
              <a:gd name="T52" fmla="*/ 972 w 1035"/>
              <a:gd name="T53" fmla="*/ 247 h 1194"/>
              <a:gd name="T54" fmla="*/ 963 w 1035"/>
              <a:gd name="T55" fmla="*/ 221 h 1194"/>
              <a:gd name="T56" fmla="*/ 937 w 1035"/>
              <a:gd name="T57" fmla="*/ 212 h 1194"/>
              <a:gd name="T58" fmla="*/ 539 w 1035"/>
              <a:gd name="T59" fmla="*/ 70 h 1194"/>
              <a:gd name="T60" fmla="*/ 521 w 1035"/>
              <a:gd name="T61" fmla="*/ 70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35" h="1194">
                <a:moveTo>
                  <a:pt x="521" y="1193"/>
                </a:moveTo>
                <a:lnTo>
                  <a:pt x="521" y="1193"/>
                </a:lnTo>
                <a:cubicBezTo>
                  <a:pt x="512" y="1193"/>
                  <a:pt x="503" y="1193"/>
                  <a:pt x="503" y="1184"/>
                </a:cubicBezTo>
                <a:cubicBezTo>
                  <a:pt x="495" y="1184"/>
                  <a:pt x="300" y="1096"/>
                  <a:pt x="212" y="963"/>
                </a:cubicBezTo>
                <a:cubicBezTo>
                  <a:pt x="61" y="742"/>
                  <a:pt x="17" y="398"/>
                  <a:pt x="0" y="256"/>
                </a:cubicBezTo>
                <a:cubicBezTo>
                  <a:pt x="0" y="230"/>
                  <a:pt x="8" y="203"/>
                  <a:pt x="26" y="186"/>
                </a:cubicBezTo>
                <a:cubicBezTo>
                  <a:pt x="44" y="168"/>
                  <a:pt x="61" y="150"/>
                  <a:pt x="88" y="150"/>
                </a:cubicBezTo>
                <a:cubicBezTo>
                  <a:pt x="283" y="132"/>
                  <a:pt x="406" y="62"/>
                  <a:pt x="459" y="26"/>
                </a:cubicBezTo>
                <a:cubicBezTo>
                  <a:pt x="495" y="0"/>
                  <a:pt x="539" y="0"/>
                  <a:pt x="574" y="26"/>
                </a:cubicBezTo>
                <a:cubicBezTo>
                  <a:pt x="627" y="62"/>
                  <a:pt x="751" y="132"/>
                  <a:pt x="945" y="150"/>
                </a:cubicBezTo>
                <a:cubicBezTo>
                  <a:pt x="972" y="150"/>
                  <a:pt x="990" y="159"/>
                  <a:pt x="1007" y="186"/>
                </a:cubicBezTo>
                <a:cubicBezTo>
                  <a:pt x="1025" y="203"/>
                  <a:pt x="1034" y="230"/>
                  <a:pt x="1034" y="256"/>
                </a:cubicBezTo>
                <a:cubicBezTo>
                  <a:pt x="1016" y="398"/>
                  <a:pt x="972" y="742"/>
                  <a:pt x="822" y="963"/>
                </a:cubicBezTo>
                <a:cubicBezTo>
                  <a:pt x="733" y="1096"/>
                  <a:pt x="539" y="1184"/>
                  <a:pt x="530" y="1184"/>
                </a:cubicBezTo>
                <a:cubicBezTo>
                  <a:pt x="530" y="1193"/>
                  <a:pt x="521" y="1193"/>
                  <a:pt x="521" y="1193"/>
                </a:cubicBezTo>
                <a:close/>
                <a:moveTo>
                  <a:pt x="503" y="1131"/>
                </a:moveTo>
                <a:lnTo>
                  <a:pt x="503" y="1131"/>
                </a:lnTo>
                <a:close/>
                <a:moveTo>
                  <a:pt x="521" y="70"/>
                </a:moveTo>
                <a:lnTo>
                  <a:pt x="521" y="70"/>
                </a:lnTo>
                <a:cubicBezTo>
                  <a:pt x="512" y="70"/>
                  <a:pt x="503" y="70"/>
                  <a:pt x="495" y="70"/>
                </a:cubicBezTo>
                <a:cubicBezTo>
                  <a:pt x="433" y="115"/>
                  <a:pt x="300" y="194"/>
                  <a:pt x="97" y="212"/>
                </a:cubicBezTo>
                <a:cubicBezTo>
                  <a:pt x="88" y="212"/>
                  <a:pt x="79" y="221"/>
                  <a:pt x="70" y="230"/>
                </a:cubicBezTo>
                <a:cubicBezTo>
                  <a:pt x="70" y="230"/>
                  <a:pt x="61" y="238"/>
                  <a:pt x="61" y="247"/>
                </a:cubicBezTo>
                <a:cubicBezTo>
                  <a:pt x="79" y="380"/>
                  <a:pt x="123" y="716"/>
                  <a:pt x="265" y="928"/>
                </a:cubicBezTo>
                <a:cubicBezTo>
                  <a:pt x="335" y="1025"/>
                  <a:pt x="477" y="1105"/>
                  <a:pt x="521" y="1122"/>
                </a:cubicBezTo>
                <a:cubicBezTo>
                  <a:pt x="556" y="1105"/>
                  <a:pt x="698" y="1025"/>
                  <a:pt x="769" y="928"/>
                </a:cubicBezTo>
                <a:cubicBezTo>
                  <a:pt x="910" y="725"/>
                  <a:pt x="954" y="380"/>
                  <a:pt x="972" y="247"/>
                </a:cubicBezTo>
                <a:cubicBezTo>
                  <a:pt x="972" y="238"/>
                  <a:pt x="963" y="230"/>
                  <a:pt x="963" y="221"/>
                </a:cubicBezTo>
                <a:cubicBezTo>
                  <a:pt x="954" y="221"/>
                  <a:pt x="945" y="212"/>
                  <a:pt x="937" y="212"/>
                </a:cubicBezTo>
                <a:cubicBezTo>
                  <a:pt x="733" y="194"/>
                  <a:pt x="601" y="115"/>
                  <a:pt x="539" y="70"/>
                </a:cubicBezTo>
                <a:cubicBezTo>
                  <a:pt x="530" y="70"/>
                  <a:pt x="521" y="70"/>
                  <a:pt x="521" y="7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570">
            <a:extLst>
              <a:ext uri="{FF2B5EF4-FFF2-40B4-BE49-F238E27FC236}">
                <a16:creationId xmlns:a16="http://schemas.microsoft.com/office/drawing/2014/main" id="{D3DF066F-5B68-FC4C-B8A0-CE396EEA2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1309" y="10559181"/>
            <a:ext cx="371808" cy="270406"/>
          </a:xfrm>
          <a:custGeom>
            <a:avLst/>
            <a:gdLst>
              <a:gd name="T0" fmla="*/ 344 w 390"/>
              <a:gd name="T1" fmla="*/ 283 h 284"/>
              <a:gd name="T2" fmla="*/ 344 w 390"/>
              <a:gd name="T3" fmla="*/ 283 h 284"/>
              <a:gd name="T4" fmla="*/ 53 w 390"/>
              <a:gd name="T5" fmla="*/ 283 h 284"/>
              <a:gd name="T6" fmla="*/ 0 w 390"/>
              <a:gd name="T7" fmla="*/ 230 h 284"/>
              <a:gd name="T8" fmla="*/ 0 w 390"/>
              <a:gd name="T9" fmla="*/ 54 h 284"/>
              <a:gd name="T10" fmla="*/ 53 w 390"/>
              <a:gd name="T11" fmla="*/ 0 h 284"/>
              <a:gd name="T12" fmla="*/ 344 w 390"/>
              <a:gd name="T13" fmla="*/ 0 h 284"/>
              <a:gd name="T14" fmla="*/ 389 w 390"/>
              <a:gd name="T15" fmla="*/ 54 h 284"/>
              <a:gd name="T16" fmla="*/ 389 w 390"/>
              <a:gd name="T17" fmla="*/ 230 h 284"/>
              <a:gd name="T18" fmla="*/ 344 w 390"/>
              <a:gd name="T19" fmla="*/ 283 h 284"/>
              <a:gd name="T20" fmla="*/ 71 w 390"/>
              <a:gd name="T21" fmla="*/ 222 h 284"/>
              <a:gd name="T22" fmla="*/ 71 w 390"/>
              <a:gd name="T23" fmla="*/ 222 h 284"/>
              <a:gd name="T24" fmla="*/ 327 w 390"/>
              <a:gd name="T25" fmla="*/ 222 h 284"/>
              <a:gd name="T26" fmla="*/ 327 w 390"/>
              <a:gd name="T27" fmla="*/ 62 h 284"/>
              <a:gd name="T28" fmla="*/ 71 w 390"/>
              <a:gd name="T29" fmla="*/ 62 h 284"/>
              <a:gd name="T30" fmla="*/ 71 w 390"/>
              <a:gd name="T31" fmla="*/ 22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0" h="284">
                <a:moveTo>
                  <a:pt x="344" y="283"/>
                </a:moveTo>
                <a:lnTo>
                  <a:pt x="344" y="283"/>
                </a:lnTo>
                <a:cubicBezTo>
                  <a:pt x="53" y="283"/>
                  <a:pt x="53" y="283"/>
                  <a:pt x="53" y="283"/>
                </a:cubicBezTo>
                <a:cubicBezTo>
                  <a:pt x="26" y="283"/>
                  <a:pt x="0" y="257"/>
                  <a:pt x="0" y="23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6" y="0"/>
                  <a:pt x="53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71" y="0"/>
                  <a:pt x="389" y="27"/>
                  <a:pt x="389" y="54"/>
                </a:cubicBezTo>
                <a:cubicBezTo>
                  <a:pt x="389" y="230"/>
                  <a:pt x="389" y="230"/>
                  <a:pt x="389" y="230"/>
                </a:cubicBezTo>
                <a:cubicBezTo>
                  <a:pt x="389" y="257"/>
                  <a:pt x="371" y="283"/>
                  <a:pt x="344" y="283"/>
                </a:cubicBezTo>
                <a:close/>
                <a:moveTo>
                  <a:pt x="71" y="222"/>
                </a:moveTo>
                <a:lnTo>
                  <a:pt x="71" y="222"/>
                </a:lnTo>
                <a:cubicBezTo>
                  <a:pt x="327" y="222"/>
                  <a:pt x="327" y="222"/>
                  <a:pt x="327" y="222"/>
                </a:cubicBezTo>
                <a:cubicBezTo>
                  <a:pt x="327" y="62"/>
                  <a:pt x="327" y="62"/>
                  <a:pt x="327" y="62"/>
                </a:cubicBezTo>
                <a:cubicBezTo>
                  <a:pt x="71" y="62"/>
                  <a:pt x="71" y="62"/>
                  <a:pt x="71" y="62"/>
                </a:cubicBezTo>
                <a:lnTo>
                  <a:pt x="71" y="2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571">
            <a:extLst>
              <a:ext uri="{FF2B5EF4-FFF2-40B4-BE49-F238E27FC236}">
                <a16:creationId xmlns:a16="http://schemas.microsoft.com/office/drawing/2014/main" id="{D350F0B5-F894-8E42-A34C-BF06D085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0886" y="10347926"/>
            <a:ext cx="312657" cy="270406"/>
          </a:xfrm>
          <a:custGeom>
            <a:avLst/>
            <a:gdLst>
              <a:gd name="T0" fmla="*/ 292 w 328"/>
              <a:gd name="T1" fmla="*/ 282 h 283"/>
              <a:gd name="T2" fmla="*/ 292 w 328"/>
              <a:gd name="T3" fmla="*/ 282 h 283"/>
              <a:gd name="T4" fmla="*/ 265 w 328"/>
              <a:gd name="T5" fmla="*/ 256 h 283"/>
              <a:gd name="T6" fmla="*/ 265 w 328"/>
              <a:gd name="T7" fmla="*/ 168 h 283"/>
              <a:gd name="T8" fmla="*/ 159 w 328"/>
              <a:gd name="T9" fmla="*/ 70 h 283"/>
              <a:gd name="T10" fmla="*/ 62 w 328"/>
              <a:gd name="T11" fmla="*/ 168 h 283"/>
              <a:gd name="T12" fmla="*/ 62 w 328"/>
              <a:gd name="T13" fmla="*/ 256 h 283"/>
              <a:gd name="T14" fmla="*/ 36 w 328"/>
              <a:gd name="T15" fmla="*/ 282 h 283"/>
              <a:gd name="T16" fmla="*/ 36 w 328"/>
              <a:gd name="T17" fmla="*/ 282 h 283"/>
              <a:gd name="T18" fmla="*/ 0 w 328"/>
              <a:gd name="T19" fmla="*/ 256 h 283"/>
              <a:gd name="T20" fmla="*/ 0 w 328"/>
              <a:gd name="T21" fmla="*/ 168 h 283"/>
              <a:gd name="T22" fmla="*/ 159 w 328"/>
              <a:gd name="T23" fmla="*/ 0 h 283"/>
              <a:gd name="T24" fmla="*/ 327 w 328"/>
              <a:gd name="T25" fmla="*/ 168 h 283"/>
              <a:gd name="T26" fmla="*/ 327 w 328"/>
              <a:gd name="T27" fmla="*/ 256 h 283"/>
              <a:gd name="T28" fmla="*/ 292 w 328"/>
              <a:gd name="T29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8" h="283">
                <a:moveTo>
                  <a:pt x="292" y="282"/>
                </a:moveTo>
                <a:lnTo>
                  <a:pt x="292" y="282"/>
                </a:lnTo>
                <a:cubicBezTo>
                  <a:pt x="274" y="282"/>
                  <a:pt x="265" y="274"/>
                  <a:pt x="265" y="256"/>
                </a:cubicBezTo>
                <a:cubicBezTo>
                  <a:pt x="265" y="168"/>
                  <a:pt x="265" y="168"/>
                  <a:pt x="265" y="168"/>
                </a:cubicBezTo>
                <a:cubicBezTo>
                  <a:pt x="265" y="114"/>
                  <a:pt x="221" y="70"/>
                  <a:pt x="159" y="70"/>
                </a:cubicBezTo>
                <a:cubicBezTo>
                  <a:pt x="106" y="70"/>
                  <a:pt x="62" y="114"/>
                  <a:pt x="62" y="168"/>
                </a:cubicBezTo>
                <a:cubicBezTo>
                  <a:pt x="62" y="256"/>
                  <a:pt x="62" y="256"/>
                  <a:pt x="62" y="256"/>
                </a:cubicBezTo>
                <a:cubicBezTo>
                  <a:pt x="62" y="274"/>
                  <a:pt x="53" y="282"/>
                  <a:pt x="36" y="282"/>
                </a:cubicBezTo>
                <a:lnTo>
                  <a:pt x="36" y="282"/>
                </a:lnTo>
                <a:cubicBezTo>
                  <a:pt x="18" y="282"/>
                  <a:pt x="0" y="274"/>
                  <a:pt x="0" y="256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79"/>
                  <a:pt x="71" y="0"/>
                  <a:pt x="159" y="0"/>
                </a:cubicBezTo>
                <a:cubicBezTo>
                  <a:pt x="257" y="0"/>
                  <a:pt x="327" y="79"/>
                  <a:pt x="327" y="168"/>
                </a:cubicBezTo>
                <a:cubicBezTo>
                  <a:pt x="327" y="256"/>
                  <a:pt x="327" y="256"/>
                  <a:pt x="327" y="256"/>
                </a:cubicBezTo>
                <a:cubicBezTo>
                  <a:pt x="327" y="274"/>
                  <a:pt x="309" y="282"/>
                  <a:pt x="292" y="28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572">
            <a:extLst>
              <a:ext uri="{FF2B5EF4-FFF2-40B4-BE49-F238E27FC236}">
                <a16:creationId xmlns:a16="http://schemas.microsoft.com/office/drawing/2014/main" id="{C6EF1B4A-28AB-A04F-80A8-CF6B907F7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8080" y="11488702"/>
            <a:ext cx="1161900" cy="76052"/>
          </a:xfrm>
          <a:custGeom>
            <a:avLst/>
            <a:gdLst>
              <a:gd name="T0" fmla="*/ 1176 w 1213"/>
              <a:gd name="T1" fmla="*/ 79 h 80"/>
              <a:gd name="T2" fmla="*/ 1176 w 1213"/>
              <a:gd name="T3" fmla="*/ 79 h 80"/>
              <a:gd name="T4" fmla="*/ 36 w 1213"/>
              <a:gd name="T5" fmla="*/ 79 h 80"/>
              <a:gd name="T6" fmla="*/ 0 w 1213"/>
              <a:gd name="T7" fmla="*/ 35 h 80"/>
              <a:gd name="T8" fmla="*/ 36 w 1213"/>
              <a:gd name="T9" fmla="*/ 0 h 80"/>
              <a:gd name="T10" fmla="*/ 1176 w 1213"/>
              <a:gd name="T11" fmla="*/ 0 h 80"/>
              <a:gd name="T12" fmla="*/ 1212 w 1213"/>
              <a:gd name="T13" fmla="*/ 35 h 80"/>
              <a:gd name="T14" fmla="*/ 1176 w 1213"/>
              <a:gd name="T15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3" h="80">
                <a:moveTo>
                  <a:pt x="1176" y="79"/>
                </a:moveTo>
                <a:lnTo>
                  <a:pt x="1176" y="79"/>
                </a:lnTo>
                <a:cubicBezTo>
                  <a:pt x="36" y="79"/>
                  <a:pt x="36" y="79"/>
                  <a:pt x="36" y="79"/>
                </a:cubicBezTo>
                <a:cubicBezTo>
                  <a:pt x="18" y="79"/>
                  <a:pt x="0" y="62"/>
                  <a:pt x="0" y="35"/>
                </a:cubicBezTo>
                <a:cubicBezTo>
                  <a:pt x="0" y="17"/>
                  <a:pt x="18" y="0"/>
                  <a:pt x="36" y="0"/>
                </a:cubicBezTo>
                <a:cubicBezTo>
                  <a:pt x="1176" y="0"/>
                  <a:pt x="1176" y="0"/>
                  <a:pt x="1176" y="0"/>
                </a:cubicBezTo>
                <a:cubicBezTo>
                  <a:pt x="1194" y="0"/>
                  <a:pt x="1212" y="17"/>
                  <a:pt x="1212" y="35"/>
                </a:cubicBezTo>
                <a:cubicBezTo>
                  <a:pt x="1212" y="62"/>
                  <a:pt x="1194" y="79"/>
                  <a:pt x="1176" y="7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573">
            <a:extLst>
              <a:ext uri="{FF2B5EF4-FFF2-40B4-BE49-F238E27FC236}">
                <a16:creationId xmlns:a16="http://schemas.microsoft.com/office/drawing/2014/main" id="{6F57C043-593D-A94B-A5BF-EEED80F4C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832" y="11345049"/>
            <a:ext cx="899944" cy="76052"/>
          </a:xfrm>
          <a:custGeom>
            <a:avLst/>
            <a:gdLst>
              <a:gd name="T0" fmla="*/ 902 w 938"/>
              <a:gd name="T1" fmla="*/ 79 h 80"/>
              <a:gd name="T2" fmla="*/ 902 w 938"/>
              <a:gd name="T3" fmla="*/ 79 h 80"/>
              <a:gd name="T4" fmla="*/ 35 w 938"/>
              <a:gd name="T5" fmla="*/ 79 h 80"/>
              <a:gd name="T6" fmla="*/ 0 w 938"/>
              <a:gd name="T7" fmla="*/ 44 h 80"/>
              <a:gd name="T8" fmla="*/ 35 w 938"/>
              <a:gd name="T9" fmla="*/ 0 h 80"/>
              <a:gd name="T10" fmla="*/ 902 w 938"/>
              <a:gd name="T11" fmla="*/ 0 h 80"/>
              <a:gd name="T12" fmla="*/ 937 w 938"/>
              <a:gd name="T13" fmla="*/ 44 h 80"/>
              <a:gd name="T14" fmla="*/ 902 w 938"/>
              <a:gd name="T15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8" h="80">
                <a:moveTo>
                  <a:pt x="902" y="79"/>
                </a:moveTo>
                <a:lnTo>
                  <a:pt x="902" y="79"/>
                </a:lnTo>
                <a:cubicBezTo>
                  <a:pt x="35" y="79"/>
                  <a:pt x="35" y="79"/>
                  <a:pt x="35" y="79"/>
                </a:cubicBezTo>
                <a:cubicBezTo>
                  <a:pt x="18" y="79"/>
                  <a:pt x="0" y="61"/>
                  <a:pt x="0" y="44"/>
                </a:cubicBezTo>
                <a:cubicBezTo>
                  <a:pt x="0" y="26"/>
                  <a:pt x="18" y="0"/>
                  <a:pt x="35" y="0"/>
                </a:cubicBezTo>
                <a:cubicBezTo>
                  <a:pt x="902" y="0"/>
                  <a:pt x="902" y="0"/>
                  <a:pt x="902" y="0"/>
                </a:cubicBezTo>
                <a:cubicBezTo>
                  <a:pt x="919" y="0"/>
                  <a:pt x="937" y="26"/>
                  <a:pt x="937" y="44"/>
                </a:cubicBezTo>
                <a:cubicBezTo>
                  <a:pt x="937" y="61"/>
                  <a:pt x="919" y="79"/>
                  <a:pt x="902" y="7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574">
            <a:extLst>
              <a:ext uri="{FF2B5EF4-FFF2-40B4-BE49-F238E27FC236}">
                <a16:creationId xmlns:a16="http://schemas.microsoft.com/office/drawing/2014/main" id="{1071B1AA-B34C-5640-92B5-1B6FAD303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832" y="10660583"/>
            <a:ext cx="899944" cy="76052"/>
          </a:xfrm>
          <a:custGeom>
            <a:avLst/>
            <a:gdLst>
              <a:gd name="T0" fmla="*/ 902 w 938"/>
              <a:gd name="T1" fmla="*/ 79 h 80"/>
              <a:gd name="T2" fmla="*/ 902 w 938"/>
              <a:gd name="T3" fmla="*/ 79 h 80"/>
              <a:gd name="T4" fmla="*/ 44 w 938"/>
              <a:gd name="T5" fmla="*/ 79 h 80"/>
              <a:gd name="T6" fmla="*/ 0 w 938"/>
              <a:gd name="T7" fmla="*/ 44 h 80"/>
              <a:gd name="T8" fmla="*/ 44 w 938"/>
              <a:gd name="T9" fmla="*/ 0 h 80"/>
              <a:gd name="T10" fmla="*/ 902 w 938"/>
              <a:gd name="T11" fmla="*/ 0 h 80"/>
              <a:gd name="T12" fmla="*/ 937 w 938"/>
              <a:gd name="T13" fmla="*/ 44 h 80"/>
              <a:gd name="T14" fmla="*/ 902 w 938"/>
              <a:gd name="T15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8" h="80">
                <a:moveTo>
                  <a:pt x="902" y="79"/>
                </a:moveTo>
                <a:lnTo>
                  <a:pt x="902" y="79"/>
                </a:lnTo>
                <a:cubicBezTo>
                  <a:pt x="44" y="79"/>
                  <a:pt x="44" y="79"/>
                  <a:pt x="44" y="79"/>
                </a:cubicBezTo>
                <a:cubicBezTo>
                  <a:pt x="18" y="79"/>
                  <a:pt x="0" y="61"/>
                  <a:pt x="0" y="44"/>
                </a:cubicBezTo>
                <a:cubicBezTo>
                  <a:pt x="0" y="17"/>
                  <a:pt x="18" y="0"/>
                  <a:pt x="44" y="0"/>
                </a:cubicBezTo>
                <a:cubicBezTo>
                  <a:pt x="902" y="0"/>
                  <a:pt x="902" y="0"/>
                  <a:pt x="902" y="0"/>
                </a:cubicBezTo>
                <a:cubicBezTo>
                  <a:pt x="919" y="0"/>
                  <a:pt x="937" y="17"/>
                  <a:pt x="937" y="44"/>
                </a:cubicBezTo>
                <a:cubicBezTo>
                  <a:pt x="937" y="61"/>
                  <a:pt x="919" y="79"/>
                  <a:pt x="902" y="7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575">
            <a:extLst>
              <a:ext uri="{FF2B5EF4-FFF2-40B4-BE49-F238E27FC236}">
                <a16:creationId xmlns:a16="http://schemas.microsoft.com/office/drawing/2014/main" id="{1A7752BB-89B4-4B4E-AEC4-97BC8CED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0036" y="10804237"/>
            <a:ext cx="76052" cy="494337"/>
          </a:xfrm>
          <a:custGeom>
            <a:avLst/>
            <a:gdLst>
              <a:gd name="T0" fmla="*/ 45 w 81"/>
              <a:gd name="T1" fmla="*/ 513 h 514"/>
              <a:gd name="T2" fmla="*/ 45 w 81"/>
              <a:gd name="T3" fmla="*/ 513 h 514"/>
              <a:gd name="T4" fmla="*/ 45 w 81"/>
              <a:gd name="T5" fmla="*/ 513 h 514"/>
              <a:gd name="T6" fmla="*/ 0 w 81"/>
              <a:gd name="T7" fmla="*/ 468 h 514"/>
              <a:gd name="T8" fmla="*/ 0 w 81"/>
              <a:gd name="T9" fmla="*/ 35 h 514"/>
              <a:gd name="T10" fmla="*/ 45 w 81"/>
              <a:gd name="T11" fmla="*/ 0 h 514"/>
              <a:gd name="T12" fmla="*/ 45 w 81"/>
              <a:gd name="T13" fmla="*/ 0 h 514"/>
              <a:gd name="T14" fmla="*/ 80 w 81"/>
              <a:gd name="T15" fmla="*/ 35 h 514"/>
              <a:gd name="T16" fmla="*/ 80 w 81"/>
              <a:gd name="T17" fmla="*/ 468 h 514"/>
              <a:gd name="T18" fmla="*/ 45 w 81"/>
              <a:gd name="T19" fmla="*/ 51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" h="514">
                <a:moveTo>
                  <a:pt x="45" y="513"/>
                </a:moveTo>
                <a:lnTo>
                  <a:pt x="45" y="513"/>
                </a:lnTo>
                <a:lnTo>
                  <a:pt x="45" y="513"/>
                </a:lnTo>
                <a:cubicBezTo>
                  <a:pt x="18" y="513"/>
                  <a:pt x="0" y="486"/>
                  <a:pt x="0" y="46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45" y="0"/>
                </a:cubicBezTo>
                <a:lnTo>
                  <a:pt x="45" y="0"/>
                </a:lnTo>
                <a:cubicBezTo>
                  <a:pt x="62" y="0"/>
                  <a:pt x="80" y="18"/>
                  <a:pt x="80" y="35"/>
                </a:cubicBezTo>
                <a:cubicBezTo>
                  <a:pt x="80" y="468"/>
                  <a:pt x="80" y="468"/>
                  <a:pt x="80" y="468"/>
                </a:cubicBezTo>
                <a:cubicBezTo>
                  <a:pt x="80" y="495"/>
                  <a:pt x="62" y="513"/>
                  <a:pt x="45" y="51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576">
            <a:extLst>
              <a:ext uri="{FF2B5EF4-FFF2-40B4-BE49-F238E27FC236}">
                <a16:creationId xmlns:a16="http://schemas.microsoft.com/office/drawing/2014/main" id="{F75486A3-5826-624F-8E2F-A0E372727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0442" y="10804237"/>
            <a:ext cx="84502" cy="494337"/>
          </a:xfrm>
          <a:custGeom>
            <a:avLst/>
            <a:gdLst>
              <a:gd name="T0" fmla="*/ 44 w 90"/>
              <a:gd name="T1" fmla="*/ 513 h 514"/>
              <a:gd name="T2" fmla="*/ 44 w 90"/>
              <a:gd name="T3" fmla="*/ 513 h 514"/>
              <a:gd name="T4" fmla="*/ 44 w 90"/>
              <a:gd name="T5" fmla="*/ 513 h 514"/>
              <a:gd name="T6" fmla="*/ 0 w 90"/>
              <a:gd name="T7" fmla="*/ 468 h 514"/>
              <a:gd name="T8" fmla="*/ 9 w 90"/>
              <a:gd name="T9" fmla="*/ 35 h 514"/>
              <a:gd name="T10" fmla="*/ 44 w 90"/>
              <a:gd name="T11" fmla="*/ 0 h 514"/>
              <a:gd name="T12" fmla="*/ 44 w 90"/>
              <a:gd name="T13" fmla="*/ 0 h 514"/>
              <a:gd name="T14" fmla="*/ 89 w 90"/>
              <a:gd name="T15" fmla="*/ 35 h 514"/>
              <a:gd name="T16" fmla="*/ 80 w 90"/>
              <a:gd name="T17" fmla="*/ 468 h 514"/>
              <a:gd name="T18" fmla="*/ 44 w 90"/>
              <a:gd name="T19" fmla="*/ 51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" h="514">
                <a:moveTo>
                  <a:pt x="44" y="513"/>
                </a:moveTo>
                <a:lnTo>
                  <a:pt x="44" y="513"/>
                </a:lnTo>
                <a:lnTo>
                  <a:pt x="44" y="513"/>
                </a:lnTo>
                <a:cubicBezTo>
                  <a:pt x="18" y="513"/>
                  <a:pt x="0" y="495"/>
                  <a:pt x="0" y="468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18"/>
                  <a:pt x="27" y="0"/>
                  <a:pt x="44" y="0"/>
                </a:cubicBezTo>
                <a:lnTo>
                  <a:pt x="44" y="0"/>
                </a:lnTo>
                <a:cubicBezTo>
                  <a:pt x="71" y="0"/>
                  <a:pt x="89" y="18"/>
                  <a:pt x="89" y="35"/>
                </a:cubicBezTo>
                <a:cubicBezTo>
                  <a:pt x="80" y="468"/>
                  <a:pt x="80" y="468"/>
                  <a:pt x="80" y="468"/>
                </a:cubicBezTo>
                <a:cubicBezTo>
                  <a:pt x="80" y="495"/>
                  <a:pt x="62" y="513"/>
                  <a:pt x="44" y="51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577">
            <a:extLst>
              <a:ext uri="{FF2B5EF4-FFF2-40B4-BE49-F238E27FC236}">
                <a16:creationId xmlns:a16="http://schemas.microsoft.com/office/drawing/2014/main" id="{33B355F6-BA5A-A24F-A5B9-D89452693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9298" y="10804237"/>
            <a:ext cx="76052" cy="494337"/>
          </a:xfrm>
          <a:custGeom>
            <a:avLst/>
            <a:gdLst>
              <a:gd name="T0" fmla="*/ 35 w 81"/>
              <a:gd name="T1" fmla="*/ 513 h 514"/>
              <a:gd name="T2" fmla="*/ 35 w 81"/>
              <a:gd name="T3" fmla="*/ 513 h 514"/>
              <a:gd name="T4" fmla="*/ 35 w 81"/>
              <a:gd name="T5" fmla="*/ 513 h 514"/>
              <a:gd name="T6" fmla="*/ 0 w 81"/>
              <a:gd name="T7" fmla="*/ 468 h 514"/>
              <a:gd name="T8" fmla="*/ 0 w 81"/>
              <a:gd name="T9" fmla="*/ 35 h 514"/>
              <a:gd name="T10" fmla="*/ 44 w 81"/>
              <a:gd name="T11" fmla="*/ 0 h 514"/>
              <a:gd name="T12" fmla="*/ 44 w 81"/>
              <a:gd name="T13" fmla="*/ 0 h 514"/>
              <a:gd name="T14" fmla="*/ 80 w 81"/>
              <a:gd name="T15" fmla="*/ 35 h 514"/>
              <a:gd name="T16" fmla="*/ 80 w 81"/>
              <a:gd name="T17" fmla="*/ 468 h 514"/>
              <a:gd name="T18" fmla="*/ 35 w 81"/>
              <a:gd name="T19" fmla="*/ 51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" h="514">
                <a:moveTo>
                  <a:pt x="35" y="513"/>
                </a:moveTo>
                <a:lnTo>
                  <a:pt x="35" y="513"/>
                </a:lnTo>
                <a:lnTo>
                  <a:pt x="35" y="513"/>
                </a:lnTo>
                <a:cubicBezTo>
                  <a:pt x="18" y="513"/>
                  <a:pt x="0" y="495"/>
                  <a:pt x="0" y="46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44" y="0"/>
                </a:cubicBezTo>
                <a:lnTo>
                  <a:pt x="44" y="0"/>
                </a:lnTo>
                <a:cubicBezTo>
                  <a:pt x="62" y="0"/>
                  <a:pt x="80" y="18"/>
                  <a:pt x="80" y="35"/>
                </a:cubicBezTo>
                <a:cubicBezTo>
                  <a:pt x="80" y="468"/>
                  <a:pt x="80" y="468"/>
                  <a:pt x="80" y="468"/>
                </a:cubicBezTo>
                <a:cubicBezTo>
                  <a:pt x="80" y="495"/>
                  <a:pt x="62" y="513"/>
                  <a:pt x="35" y="51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578">
            <a:extLst>
              <a:ext uri="{FF2B5EF4-FFF2-40B4-BE49-F238E27FC236}">
                <a16:creationId xmlns:a16="http://schemas.microsoft.com/office/drawing/2014/main" id="{E88CBB31-AF98-5A4C-A518-DEEBED07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1179" y="10432428"/>
            <a:ext cx="1187250" cy="236605"/>
          </a:xfrm>
          <a:custGeom>
            <a:avLst/>
            <a:gdLst>
              <a:gd name="T0" fmla="*/ 44 w 1238"/>
              <a:gd name="T1" fmla="*/ 248 h 249"/>
              <a:gd name="T2" fmla="*/ 44 w 1238"/>
              <a:gd name="T3" fmla="*/ 248 h 249"/>
              <a:gd name="T4" fmla="*/ 9 w 1238"/>
              <a:gd name="T5" fmla="*/ 221 h 249"/>
              <a:gd name="T6" fmla="*/ 35 w 1238"/>
              <a:gd name="T7" fmla="*/ 168 h 249"/>
              <a:gd name="T8" fmla="*/ 610 w 1238"/>
              <a:gd name="T9" fmla="*/ 0 h 249"/>
              <a:gd name="T10" fmla="*/ 636 w 1238"/>
              <a:gd name="T11" fmla="*/ 0 h 249"/>
              <a:gd name="T12" fmla="*/ 1202 w 1238"/>
              <a:gd name="T13" fmla="*/ 168 h 249"/>
              <a:gd name="T14" fmla="*/ 1229 w 1238"/>
              <a:gd name="T15" fmla="*/ 221 h 249"/>
              <a:gd name="T16" fmla="*/ 1184 w 1238"/>
              <a:gd name="T17" fmla="*/ 248 h 249"/>
              <a:gd name="T18" fmla="*/ 618 w 1238"/>
              <a:gd name="T19" fmla="*/ 80 h 249"/>
              <a:gd name="T20" fmla="*/ 62 w 1238"/>
              <a:gd name="T21" fmla="*/ 248 h 249"/>
              <a:gd name="T22" fmla="*/ 44 w 1238"/>
              <a:gd name="T23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8" h="249">
                <a:moveTo>
                  <a:pt x="44" y="248"/>
                </a:moveTo>
                <a:lnTo>
                  <a:pt x="44" y="248"/>
                </a:lnTo>
                <a:cubicBezTo>
                  <a:pt x="26" y="248"/>
                  <a:pt x="17" y="239"/>
                  <a:pt x="9" y="221"/>
                </a:cubicBezTo>
                <a:cubicBezTo>
                  <a:pt x="0" y="203"/>
                  <a:pt x="17" y="177"/>
                  <a:pt x="35" y="168"/>
                </a:cubicBezTo>
                <a:cubicBezTo>
                  <a:pt x="610" y="0"/>
                  <a:pt x="610" y="0"/>
                  <a:pt x="610" y="0"/>
                </a:cubicBezTo>
                <a:cubicBezTo>
                  <a:pt x="618" y="0"/>
                  <a:pt x="628" y="0"/>
                  <a:pt x="636" y="0"/>
                </a:cubicBezTo>
                <a:cubicBezTo>
                  <a:pt x="1202" y="168"/>
                  <a:pt x="1202" y="168"/>
                  <a:pt x="1202" y="168"/>
                </a:cubicBezTo>
                <a:cubicBezTo>
                  <a:pt x="1220" y="177"/>
                  <a:pt x="1237" y="194"/>
                  <a:pt x="1229" y="221"/>
                </a:cubicBezTo>
                <a:cubicBezTo>
                  <a:pt x="1220" y="239"/>
                  <a:pt x="1202" y="248"/>
                  <a:pt x="1184" y="248"/>
                </a:cubicBezTo>
                <a:cubicBezTo>
                  <a:pt x="618" y="80"/>
                  <a:pt x="618" y="80"/>
                  <a:pt x="618" y="80"/>
                </a:cubicBezTo>
                <a:cubicBezTo>
                  <a:pt x="62" y="248"/>
                  <a:pt x="62" y="248"/>
                  <a:pt x="62" y="248"/>
                </a:cubicBezTo>
                <a:cubicBezTo>
                  <a:pt x="53" y="248"/>
                  <a:pt x="53" y="248"/>
                  <a:pt x="44" y="24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579">
            <a:extLst>
              <a:ext uri="{FF2B5EF4-FFF2-40B4-BE49-F238E27FC236}">
                <a16:creationId xmlns:a16="http://schemas.microsoft.com/office/drawing/2014/main" id="{40ADD6D1-1B8E-8544-A111-E549251D2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463" y="10922539"/>
            <a:ext cx="545038" cy="202805"/>
          </a:xfrm>
          <a:custGeom>
            <a:avLst/>
            <a:gdLst>
              <a:gd name="T0" fmla="*/ 283 w 567"/>
              <a:gd name="T1" fmla="*/ 212 h 213"/>
              <a:gd name="T2" fmla="*/ 283 w 567"/>
              <a:gd name="T3" fmla="*/ 212 h 213"/>
              <a:gd name="T4" fmla="*/ 98 w 567"/>
              <a:gd name="T5" fmla="*/ 194 h 213"/>
              <a:gd name="T6" fmla="*/ 36 w 567"/>
              <a:gd name="T7" fmla="*/ 176 h 213"/>
              <a:gd name="T8" fmla="*/ 0 w 567"/>
              <a:gd name="T9" fmla="*/ 132 h 213"/>
              <a:gd name="T10" fmla="*/ 0 w 567"/>
              <a:gd name="T11" fmla="*/ 26 h 213"/>
              <a:gd name="T12" fmla="*/ 27 w 567"/>
              <a:gd name="T13" fmla="*/ 0 h 213"/>
              <a:gd name="T14" fmla="*/ 27 w 567"/>
              <a:gd name="T15" fmla="*/ 0 h 213"/>
              <a:gd name="T16" fmla="*/ 53 w 567"/>
              <a:gd name="T17" fmla="*/ 17 h 213"/>
              <a:gd name="T18" fmla="*/ 115 w 567"/>
              <a:gd name="T19" fmla="*/ 35 h 213"/>
              <a:gd name="T20" fmla="*/ 266 w 567"/>
              <a:gd name="T21" fmla="*/ 53 h 213"/>
              <a:gd name="T22" fmla="*/ 301 w 567"/>
              <a:gd name="T23" fmla="*/ 53 h 213"/>
              <a:gd name="T24" fmla="*/ 451 w 567"/>
              <a:gd name="T25" fmla="*/ 35 h 213"/>
              <a:gd name="T26" fmla="*/ 522 w 567"/>
              <a:gd name="T27" fmla="*/ 17 h 213"/>
              <a:gd name="T28" fmla="*/ 549 w 567"/>
              <a:gd name="T29" fmla="*/ 0 h 213"/>
              <a:gd name="T30" fmla="*/ 549 w 567"/>
              <a:gd name="T31" fmla="*/ 0 h 213"/>
              <a:gd name="T32" fmla="*/ 566 w 567"/>
              <a:gd name="T33" fmla="*/ 26 h 213"/>
              <a:gd name="T34" fmla="*/ 566 w 567"/>
              <a:gd name="T35" fmla="*/ 26 h 213"/>
              <a:gd name="T36" fmla="*/ 566 w 567"/>
              <a:gd name="T37" fmla="*/ 26 h 213"/>
              <a:gd name="T38" fmla="*/ 566 w 567"/>
              <a:gd name="T39" fmla="*/ 26 h 213"/>
              <a:gd name="T40" fmla="*/ 566 w 567"/>
              <a:gd name="T41" fmla="*/ 132 h 213"/>
              <a:gd name="T42" fmla="*/ 469 w 567"/>
              <a:gd name="T43" fmla="*/ 194 h 213"/>
              <a:gd name="T44" fmla="*/ 283 w 567"/>
              <a:gd name="T45" fmla="*/ 212 h 213"/>
              <a:gd name="T46" fmla="*/ 53 w 567"/>
              <a:gd name="T47" fmla="*/ 124 h 213"/>
              <a:gd name="T48" fmla="*/ 53 w 567"/>
              <a:gd name="T49" fmla="*/ 124 h 213"/>
              <a:gd name="T50" fmla="*/ 124 w 567"/>
              <a:gd name="T51" fmla="*/ 150 h 213"/>
              <a:gd name="T52" fmla="*/ 283 w 567"/>
              <a:gd name="T53" fmla="*/ 159 h 213"/>
              <a:gd name="T54" fmla="*/ 442 w 567"/>
              <a:gd name="T55" fmla="*/ 150 h 213"/>
              <a:gd name="T56" fmla="*/ 522 w 567"/>
              <a:gd name="T57" fmla="*/ 124 h 213"/>
              <a:gd name="T58" fmla="*/ 522 w 567"/>
              <a:gd name="T59" fmla="*/ 70 h 213"/>
              <a:gd name="T60" fmla="*/ 478 w 567"/>
              <a:gd name="T61" fmla="*/ 88 h 213"/>
              <a:gd name="T62" fmla="*/ 301 w 567"/>
              <a:gd name="T63" fmla="*/ 106 h 213"/>
              <a:gd name="T64" fmla="*/ 266 w 567"/>
              <a:gd name="T65" fmla="*/ 106 h 213"/>
              <a:gd name="T66" fmla="*/ 89 w 567"/>
              <a:gd name="T67" fmla="*/ 88 h 213"/>
              <a:gd name="T68" fmla="*/ 53 w 567"/>
              <a:gd name="T69" fmla="*/ 70 h 213"/>
              <a:gd name="T70" fmla="*/ 53 w 567"/>
              <a:gd name="T71" fmla="*/ 124 h 213"/>
              <a:gd name="T72" fmla="*/ 522 w 567"/>
              <a:gd name="T73" fmla="*/ 132 h 213"/>
              <a:gd name="T74" fmla="*/ 522 w 567"/>
              <a:gd name="T75" fmla="*/ 132 h 213"/>
              <a:gd name="T76" fmla="*/ 53 w 567"/>
              <a:gd name="T77" fmla="*/ 26 h 213"/>
              <a:gd name="T78" fmla="*/ 53 w 567"/>
              <a:gd name="T79" fmla="*/ 2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7" h="213">
                <a:moveTo>
                  <a:pt x="283" y="212"/>
                </a:moveTo>
                <a:lnTo>
                  <a:pt x="283" y="212"/>
                </a:lnTo>
                <a:cubicBezTo>
                  <a:pt x="212" y="212"/>
                  <a:pt x="151" y="203"/>
                  <a:pt x="98" y="194"/>
                </a:cubicBezTo>
                <a:cubicBezTo>
                  <a:pt x="71" y="185"/>
                  <a:pt x="53" y="185"/>
                  <a:pt x="36" y="176"/>
                </a:cubicBezTo>
                <a:cubicBezTo>
                  <a:pt x="9" y="159"/>
                  <a:pt x="0" y="150"/>
                  <a:pt x="0" y="13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8"/>
                  <a:pt x="53" y="17"/>
                </a:cubicBezTo>
                <a:cubicBezTo>
                  <a:pt x="53" y="17"/>
                  <a:pt x="71" y="26"/>
                  <a:pt x="115" y="35"/>
                </a:cubicBezTo>
                <a:cubicBezTo>
                  <a:pt x="160" y="44"/>
                  <a:pt x="212" y="53"/>
                  <a:pt x="266" y="53"/>
                </a:cubicBezTo>
                <a:cubicBezTo>
                  <a:pt x="274" y="53"/>
                  <a:pt x="292" y="53"/>
                  <a:pt x="301" y="53"/>
                </a:cubicBezTo>
                <a:cubicBezTo>
                  <a:pt x="363" y="53"/>
                  <a:pt x="416" y="44"/>
                  <a:pt x="451" y="35"/>
                </a:cubicBezTo>
                <a:cubicBezTo>
                  <a:pt x="495" y="26"/>
                  <a:pt x="513" y="17"/>
                  <a:pt x="522" y="17"/>
                </a:cubicBezTo>
                <a:cubicBezTo>
                  <a:pt x="522" y="8"/>
                  <a:pt x="531" y="0"/>
                  <a:pt x="549" y="0"/>
                </a:cubicBezTo>
                <a:lnTo>
                  <a:pt x="549" y="0"/>
                </a:lnTo>
                <a:cubicBezTo>
                  <a:pt x="557" y="0"/>
                  <a:pt x="566" y="8"/>
                  <a:pt x="566" y="26"/>
                </a:cubicBezTo>
                <a:lnTo>
                  <a:pt x="566" y="26"/>
                </a:lnTo>
                <a:lnTo>
                  <a:pt x="566" y="26"/>
                </a:lnTo>
                <a:lnTo>
                  <a:pt x="566" y="26"/>
                </a:lnTo>
                <a:cubicBezTo>
                  <a:pt x="566" y="132"/>
                  <a:pt x="566" y="132"/>
                  <a:pt x="566" y="132"/>
                </a:cubicBezTo>
                <a:cubicBezTo>
                  <a:pt x="566" y="168"/>
                  <a:pt x="513" y="185"/>
                  <a:pt x="469" y="194"/>
                </a:cubicBezTo>
                <a:cubicBezTo>
                  <a:pt x="425" y="203"/>
                  <a:pt x="354" y="212"/>
                  <a:pt x="283" y="212"/>
                </a:cubicBezTo>
                <a:close/>
                <a:moveTo>
                  <a:pt x="53" y="124"/>
                </a:moveTo>
                <a:lnTo>
                  <a:pt x="53" y="124"/>
                </a:lnTo>
                <a:cubicBezTo>
                  <a:pt x="53" y="132"/>
                  <a:pt x="71" y="141"/>
                  <a:pt x="124" y="150"/>
                </a:cubicBezTo>
                <a:cubicBezTo>
                  <a:pt x="168" y="159"/>
                  <a:pt x="222" y="159"/>
                  <a:pt x="283" y="159"/>
                </a:cubicBezTo>
                <a:cubicBezTo>
                  <a:pt x="345" y="159"/>
                  <a:pt x="398" y="159"/>
                  <a:pt x="442" y="150"/>
                </a:cubicBezTo>
                <a:cubicBezTo>
                  <a:pt x="495" y="141"/>
                  <a:pt x="513" y="132"/>
                  <a:pt x="522" y="124"/>
                </a:cubicBezTo>
                <a:cubicBezTo>
                  <a:pt x="522" y="70"/>
                  <a:pt x="522" y="70"/>
                  <a:pt x="522" y="70"/>
                </a:cubicBezTo>
                <a:cubicBezTo>
                  <a:pt x="504" y="79"/>
                  <a:pt x="495" y="79"/>
                  <a:pt x="478" y="88"/>
                </a:cubicBezTo>
                <a:cubicBezTo>
                  <a:pt x="434" y="97"/>
                  <a:pt x="372" y="106"/>
                  <a:pt x="301" y="106"/>
                </a:cubicBezTo>
                <a:cubicBezTo>
                  <a:pt x="292" y="106"/>
                  <a:pt x="274" y="106"/>
                  <a:pt x="266" y="106"/>
                </a:cubicBezTo>
                <a:cubicBezTo>
                  <a:pt x="195" y="106"/>
                  <a:pt x="133" y="97"/>
                  <a:pt x="89" y="88"/>
                </a:cubicBezTo>
                <a:cubicBezTo>
                  <a:pt x="80" y="79"/>
                  <a:pt x="62" y="79"/>
                  <a:pt x="53" y="70"/>
                </a:cubicBezTo>
                <a:lnTo>
                  <a:pt x="53" y="124"/>
                </a:lnTo>
                <a:close/>
                <a:moveTo>
                  <a:pt x="522" y="132"/>
                </a:moveTo>
                <a:lnTo>
                  <a:pt x="522" y="132"/>
                </a:lnTo>
                <a:close/>
                <a:moveTo>
                  <a:pt x="53" y="26"/>
                </a:moveTo>
                <a:lnTo>
                  <a:pt x="53" y="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580">
            <a:extLst>
              <a:ext uri="{FF2B5EF4-FFF2-40B4-BE49-F238E27FC236}">
                <a16:creationId xmlns:a16="http://schemas.microsoft.com/office/drawing/2014/main" id="{C773A91D-35BF-1248-8B85-E8F582761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463" y="11023941"/>
            <a:ext cx="545038" cy="202805"/>
          </a:xfrm>
          <a:custGeom>
            <a:avLst/>
            <a:gdLst>
              <a:gd name="T0" fmla="*/ 283 w 567"/>
              <a:gd name="T1" fmla="*/ 212 h 213"/>
              <a:gd name="T2" fmla="*/ 283 w 567"/>
              <a:gd name="T3" fmla="*/ 212 h 213"/>
              <a:gd name="T4" fmla="*/ 98 w 567"/>
              <a:gd name="T5" fmla="*/ 194 h 213"/>
              <a:gd name="T6" fmla="*/ 36 w 567"/>
              <a:gd name="T7" fmla="*/ 176 h 213"/>
              <a:gd name="T8" fmla="*/ 0 w 567"/>
              <a:gd name="T9" fmla="*/ 132 h 213"/>
              <a:gd name="T10" fmla="*/ 0 w 567"/>
              <a:gd name="T11" fmla="*/ 26 h 213"/>
              <a:gd name="T12" fmla="*/ 27 w 567"/>
              <a:gd name="T13" fmla="*/ 0 h 213"/>
              <a:gd name="T14" fmla="*/ 27 w 567"/>
              <a:gd name="T15" fmla="*/ 0 h 213"/>
              <a:gd name="T16" fmla="*/ 53 w 567"/>
              <a:gd name="T17" fmla="*/ 18 h 213"/>
              <a:gd name="T18" fmla="*/ 115 w 567"/>
              <a:gd name="T19" fmla="*/ 44 h 213"/>
              <a:gd name="T20" fmla="*/ 266 w 567"/>
              <a:gd name="T21" fmla="*/ 53 h 213"/>
              <a:gd name="T22" fmla="*/ 301 w 567"/>
              <a:gd name="T23" fmla="*/ 53 h 213"/>
              <a:gd name="T24" fmla="*/ 451 w 567"/>
              <a:gd name="T25" fmla="*/ 44 h 213"/>
              <a:gd name="T26" fmla="*/ 522 w 567"/>
              <a:gd name="T27" fmla="*/ 18 h 213"/>
              <a:gd name="T28" fmla="*/ 549 w 567"/>
              <a:gd name="T29" fmla="*/ 0 h 213"/>
              <a:gd name="T30" fmla="*/ 549 w 567"/>
              <a:gd name="T31" fmla="*/ 0 h 213"/>
              <a:gd name="T32" fmla="*/ 566 w 567"/>
              <a:gd name="T33" fmla="*/ 26 h 213"/>
              <a:gd name="T34" fmla="*/ 566 w 567"/>
              <a:gd name="T35" fmla="*/ 26 h 213"/>
              <a:gd name="T36" fmla="*/ 566 w 567"/>
              <a:gd name="T37" fmla="*/ 26 h 213"/>
              <a:gd name="T38" fmla="*/ 566 w 567"/>
              <a:gd name="T39" fmla="*/ 26 h 213"/>
              <a:gd name="T40" fmla="*/ 566 w 567"/>
              <a:gd name="T41" fmla="*/ 132 h 213"/>
              <a:gd name="T42" fmla="*/ 469 w 567"/>
              <a:gd name="T43" fmla="*/ 194 h 213"/>
              <a:gd name="T44" fmla="*/ 283 w 567"/>
              <a:gd name="T45" fmla="*/ 212 h 213"/>
              <a:gd name="T46" fmla="*/ 53 w 567"/>
              <a:gd name="T47" fmla="*/ 124 h 213"/>
              <a:gd name="T48" fmla="*/ 53 w 567"/>
              <a:gd name="T49" fmla="*/ 124 h 213"/>
              <a:gd name="T50" fmla="*/ 124 w 567"/>
              <a:gd name="T51" fmla="*/ 150 h 213"/>
              <a:gd name="T52" fmla="*/ 283 w 567"/>
              <a:gd name="T53" fmla="*/ 159 h 213"/>
              <a:gd name="T54" fmla="*/ 442 w 567"/>
              <a:gd name="T55" fmla="*/ 150 h 213"/>
              <a:gd name="T56" fmla="*/ 522 w 567"/>
              <a:gd name="T57" fmla="*/ 124 h 213"/>
              <a:gd name="T58" fmla="*/ 522 w 567"/>
              <a:gd name="T59" fmla="*/ 79 h 213"/>
              <a:gd name="T60" fmla="*/ 478 w 567"/>
              <a:gd name="T61" fmla="*/ 88 h 213"/>
              <a:gd name="T62" fmla="*/ 301 w 567"/>
              <a:gd name="T63" fmla="*/ 106 h 213"/>
              <a:gd name="T64" fmla="*/ 266 w 567"/>
              <a:gd name="T65" fmla="*/ 106 h 213"/>
              <a:gd name="T66" fmla="*/ 89 w 567"/>
              <a:gd name="T67" fmla="*/ 88 h 213"/>
              <a:gd name="T68" fmla="*/ 53 w 567"/>
              <a:gd name="T69" fmla="*/ 79 h 213"/>
              <a:gd name="T70" fmla="*/ 53 w 567"/>
              <a:gd name="T71" fmla="*/ 124 h 213"/>
              <a:gd name="T72" fmla="*/ 522 w 567"/>
              <a:gd name="T73" fmla="*/ 132 h 213"/>
              <a:gd name="T74" fmla="*/ 522 w 567"/>
              <a:gd name="T75" fmla="*/ 132 h 213"/>
              <a:gd name="T76" fmla="*/ 53 w 567"/>
              <a:gd name="T77" fmla="*/ 26 h 213"/>
              <a:gd name="T78" fmla="*/ 53 w 567"/>
              <a:gd name="T79" fmla="*/ 2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7" h="213">
                <a:moveTo>
                  <a:pt x="283" y="212"/>
                </a:moveTo>
                <a:lnTo>
                  <a:pt x="283" y="212"/>
                </a:lnTo>
                <a:cubicBezTo>
                  <a:pt x="212" y="212"/>
                  <a:pt x="151" y="203"/>
                  <a:pt x="98" y="194"/>
                </a:cubicBezTo>
                <a:cubicBezTo>
                  <a:pt x="71" y="185"/>
                  <a:pt x="53" y="185"/>
                  <a:pt x="36" y="176"/>
                </a:cubicBezTo>
                <a:cubicBezTo>
                  <a:pt x="9" y="168"/>
                  <a:pt x="0" y="150"/>
                  <a:pt x="0" y="13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8"/>
                  <a:pt x="53" y="18"/>
                </a:cubicBezTo>
                <a:cubicBezTo>
                  <a:pt x="53" y="26"/>
                  <a:pt x="71" y="35"/>
                  <a:pt x="115" y="44"/>
                </a:cubicBezTo>
                <a:cubicBezTo>
                  <a:pt x="160" y="44"/>
                  <a:pt x="212" y="53"/>
                  <a:pt x="266" y="53"/>
                </a:cubicBezTo>
                <a:cubicBezTo>
                  <a:pt x="274" y="53"/>
                  <a:pt x="292" y="53"/>
                  <a:pt x="301" y="53"/>
                </a:cubicBezTo>
                <a:cubicBezTo>
                  <a:pt x="363" y="53"/>
                  <a:pt x="416" y="44"/>
                  <a:pt x="451" y="44"/>
                </a:cubicBezTo>
                <a:cubicBezTo>
                  <a:pt x="495" y="35"/>
                  <a:pt x="513" y="26"/>
                  <a:pt x="522" y="18"/>
                </a:cubicBezTo>
                <a:cubicBezTo>
                  <a:pt x="522" y="8"/>
                  <a:pt x="531" y="0"/>
                  <a:pt x="549" y="0"/>
                </a:cubicBezTo>
                <a:lnTo>
                  <a:pt x="549" y="0"/>
                </a:lnTo>
                <a:cubicBezTo>
                  <a:pt x="557" y="0"/>
                  <a:pt x="566" y="8"/>
                  <a:pt x="566" y="26"/>
                </a:cubicBezTo>
                <a:lnTo>
                  <a:pt x="566" y="26"/>
                </a:lnTo>
                <a:lnTo>
                  <a:pt x="566" y="26"/>
                </a:lnTo>
                <a:lnTo>
                  <a:pt x="566" y="26"/>
                </a:lnTo>
                <a:cubicBezTo>
                  <a:pt x="566" y="132"/>
                  <a:pt x="566" y="132"/>
                  <a:pt x="566" y="132"/>
                </a:cubicBezTo>
                <a:cubicBezTo>
                  <a:pt x="566" y="168"/>
                  <a:pt x="513" y="185"/>
                  <a:pt x="469" y="194"/>
                </a:cubicBezTo>
                <a:cubicBezTo>
                  <a:pt x="425" y="203"/>
                  <a:pt x="354" y="212"/>
                  <a:pt x="283" y="212"/>
                </a:cubicBezTo>
                <a:close/>
                <a:moveTo>
                  <a:pt x="53" y="124"/>
                </a:moveTo>
                <a:lnTo>
                  <a:pt x="53" y="124"/>
                </a:lnTo>
                <a:cubicBezTo>
                  <a:pt x="53" y="132"/>
                  <a:pt x="71" y="141"/>
                  <a:pt x="124" y="150"/>
                </a:cubicBezTo>
                <a:cubicBezTo>
                  <a:pt x="168" y="159"/>
                  <a:pt x="222" y="159"/>
                  <a:pt x="283" y="159"/>
                </a:cubicBezTo>
                <a:cubicBezTo>
                  <a:pt x="345" y="159"/>
                  <a:pt x="398" y="159"/>
                  <a:pt x="442" y="150"/>
                </a:cubicBezTo>
                <a:cubicBezTo>
                  <a:pt x="495" y="141"/>
                  <a:pt x="513" y="132"/>
                  <a:pt x="522" y="124"/>
                </a:cubicBezTo>
                <a:cubicBezTo>
                  <a:pt x="522" y="79"/>
                  <a:pt x="522" y="79"/>
                  <a:pt x="522" y="79"/>
                </a:cubicBezTo>
                <a:cubicBezTo>
                  <a:pt x="504" y="79"/>
                  <a:pt x="495" y="88"/>
                  <a:pt x="478" y="88"/>
                </a:cubicBezTo>
                <a:cubicBezTo>
                  <a:pt x="434" y="97"/>
                  <a:pt x="372" y="106"/>
                  <a:pt x="301" y="106"/>
                </a:cubicBezTo>
                <a:cubicBezTo>
                  <a:pt x="292" y="106"/>
                  <a:pt x="274" y="106"/>
                  <a:pt x="266" y="106"/>
                </a:cubicBezTo>
                <a:cubicBezTo>
                  <a:pt x="195" y="106"/>
                  <a:pt x="133" y="97"/>
                  <a:pt x="89" y="88"/>
                </a:cubicBezTo>
                <a:cubicBezTo>
                  <a:pt x="80" y="88"/>
                  <a:pt x="62" y="79"/>
                  <a:pt x="53" y="79"/>
                </a:cubicBezTo>
                <a:lnTo>
                  <a:pt x="53" y="124"/>
                </a:lnTo>
                <a:close/>
                <a:moveTo>
                  <a:pt x="522" y="132"/>
                </a:moveTo>
                <a:lnTo>
                  <a:pt x="522" y="132"/>
                </a:lnTo>
                <a:close/>
                <a:moveTo>
                  <a:pt x="53" y="26"/>
                </a:moveTo>
                <a:lnTo>
                  <a:pt x="53" y="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581">
            <a:extLst>
              <a:ext uri="{FF2B5EF4-FFF2-40B4-BE49-F238E27FC236}">
                <a16:creationId xmlns:a16="http://schemas.microsoft.com/office/drawing/2014/main" id="{1A968021-FCB2-5243-82DD-CCBFE2175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463" y="11125344"/>
            <a:ext cx="545038" cy="202805"/>
          </a:xfrm>
          <a:custGeom>
            <a:avLst/>
            <a:gdLst>
              <a:gd name="T0" fmla="*/ 283 w 567"/>
              <a:gd name="T1" fmla="*/ 212 h 213"/>
              <a:gd name="T2" fmla="*/ 283 w 567"/>
              <a:gd name="T3" fmla="*/ 212 h 213"/>
              <a:gd name="T4" fmla="*/ 98 w 567"/>
              <a:gd name="T5" fmla="*/ 194 h 213"/>
              <a:gd name="T6" fmla="*/ 36 w 567"/>
              <a:gd name="T7" fmla="*/ 177 h 213"/>
              <a:gd name="T8" fmla="*/ 0 w 567"/>
              <a:gd name="T9" fmla="*/ 132 h 213"/>
              <a:gd name="T10" fmla="*/ 0 w 567"/>
              <a:gd name="T11" fmla="*/ 26 h 213"/>
              <a:gd name="T12" fmla="*/ 27 w 567"/>
              <a:gd name="T13" fmla="*/ 0 h 213"/>
              <a:gd name="T14" fmla="*/ 27 w 567"/>
              <a:gd name="T15" fmla="*/ 0 h 213"/>
              <a:gd name="T16" fmla="*/ 53 w 567"/>
              <a:gd name="T17" fmla="*/ 18 h 213"/>
              <a:gd name="T18" fmla="*/ 115 w 567"/>
              <a:gd name="T19" fmla="*/ 44 h 213"/>
              <a:gd name="T20" fmla="*/ 266 w 567"/>
              <a:gd name="T21" fmla="*/ 53 h 213"/>
              <a:gd name="T22" fmla="*/ 301 w 567"/>
              <a:gd name="T23" fmla="*/ 53 h 213"/>
              <a:gd name="T24" fmla="*/ 451 w 567"/>
              <a:gd name="T25" fmla="*/ 44 h 213"/>
              <a:gd name="T26" fmla="*/ 522 w 567"/>
              <a:gd name="T27" fmla="*/ 18 h 213"/>
              <a:gd name="T28" fmla="*/ 549 w 567"/>
              <a:gd name="T29" fmla="*/ 0 h 213"/>
              <a:gd name="T30" fmla="*/ 549 w 567"/>
              <a:gd name="T31" fmla="*/ 0 h 213"/>
              <a:gd name="T32" fmla="*/ 566 w 567"/>
              <a:gd name="T33" fmla="*/ 26 h 213"/>
              <a:gd name="T34" fmla="*/ 566 w 567"/>
              <a:gd name="T35" fmla="*/ 26 h 213"/>
              <a:gd name="T36" fmla="*/ 566 w 567"/>
              <a:gd name="T37" fmla="*/ 26 h 213"/>
              <a:gd name="T38" fmla="*/ 566 w 567"/>
              <a:gd name="T39" fmla="*/ 26 h 213"/>
              <a:gd name="T40" fmla="*/ 566 w 567"/>
              <a:gd name="T41" fmla="*/ 132 h 213"/>
              <a:gd name="T42" fmla="*/ 469 w 567"/>
              <a:gd name="T43" fmla="*/ 194 h 213"/>
              <a:gd name="T44" fmla="*/ 283 w 567"/>
              <a:gd name="T45" fmla="*/ 212 h 213"/>
              <a:gd name="T46" fmla="*/ 53 w 567"/>
              <a:gd name="T47" fmla="*/ 132 h 213"/>
              <a:gd name="T48" fmla="*/ 53 w 567"/>
              <a:gd name="T49" fmla="*/ 132 h 213"/>
              <a:gd name="T50" fmla="*/ 124 w 567"/>
              <a:gd name="T51" fmla="*/ 150 h 213"/>
              <a:gd name="T52" fmla="*/ 283 w 567"/>
              <a:gd name="T53" fmla="*/ 159 h 213"/>
              <a:gd name="T54" fmla="*/ 442 w 567"/>
              <a:gd name="T55" fmla="*/ 150 h 213"/>
              <a:gd name="T56" fmla="*/ 522 w 567"/>
              <a:gd name="T57" fmla="*/ 132 h 213"/>
              <a:gd name="T58" fmla="*/ 522 w 567"/>
              <a:gd name="T59" fmla="*/ 79 h 213"/>
              <a:gd name="T60" fmla="*/ 478 w 567"/>
              <a:gd name="T61" fmla="*/ 88 h 213"/>
              <a:gd name="T62" fmla="*/ 301 w 567"/>
              <a:gd name="T63" fmla="*/ 106 h 213"/>
              <a:gd name="T64" fmla="*/ 266 w 567"/>
              <a:gd name="T65" fmla="*/ 106 h 213"/>
              <a:gd name="T66" fmla="*/ 89 w 567"/>
              <a:gd name="T67" fmla="*/ 88 h 213"/>
              <a:gd name="T68" fmla="*/ 53 w 567"/>
              <a:gd name="T69" fmla="*/ 79 h 213"/>
              <a:gd name="T70" fmla="*/ 53 w 567"/>
              <a:gd name="T71" fmla="*/ 132 h 213"/>
              <a:gd name="T72" fmla="*/ 522 w 567"/>
              <a:gd name="T73" fmla="*/ 132 h 213"/>
              <a:gd name="T74" fmla="*/ 522 w 567"/>
              <a:gd name="T75" fmla="*/ 132 h 213"/>
              <a:gd name="T76" fmla="*/ 53 w 567"/>
              <a:gd name="T77" fmla="*/ 26 h 213"/>
              <a:gd name="T78" fmla="*/ 53 w 567"/>
              <a:gd name="T79" fmla="*/ 2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7" h="213">
                <a:moveTo>
                  <a:pt x="283" y="212"/>
                </a:moveTo>
                <a:lnTo>
                  <a:pt x="283" y="212"/>
                </a:lnTo>
                <a:cubicBezTo>
                  <a:pt x="212" y="212"/>
                  <a:pt x="151" y="203"/>
                  <a:pt x="98" y="194"/>
                </a:cubicBezTo>
                <a:cubicBezTo>
                  <a:pt x="71" y="194"/>
                  <a:pt x="53" y="185"/>
                  <a:pt x="36" y="177"/>
                </a:cubicBezTo>
                <a:cubicBezTo>
                  <a:pt x="9" y="168"/>
                  <a:pt x="0" y="150"/>
                  <a:pt x="0" y="13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53" y="18"/>
                </a:cubicBezTo>
                <a:cubicBezTo>
                  <a:pt x="53" y="26"/>
                  <a:pt x="71" y="35"/>
                  <a:pt x="115" y="44"/>
                </a:cubicBezTo>
                <a:cubicBezTo>
                  <a:pt x="160" y="53"/>
                  <a:pt x="212" y="53"/>
                  <a:pt x="266" y="53"/>
                </a:cubicBezTo>
                <a:cubicBezTo>
                  <a:pt x="274" y="53"/>
                  <a:pt x="292" y="53"/>
                  <a:pt x="301" y="53"/>
                </a:cubicBezTo>
                <a:cubicBezTo>
                  <a:pt x="363" y="53"/>
                  <a:pt x="416" y="53"/>
                  <a:pt x="451" y="44"/>
                </a:cubicBezTo>
                <a:cubicBezTo>
                  <a:pt x="495" y="35"/>
                  <a:pt x="513" y="26"/>
                  <a:pt x="522" y="18"/>
                </a:cubicBezTo>
                <a:cubicBezTo>
                  <a:pt x="522" y="9"/>
                  <a:pt x="531" y="0"/>
                  <a:pt x="549" y="0"/>
                </a:cubicBezTo>
                <a:lnTo>
                  <a:pt x="549" y="0"/>
                </a:lnTo>
                <a:cubicBezTo>
                  <a:pt x="557" y="0"/>
                  <a:pt x="566" y="9"/>
                  <a:pt x="566" y="26"/>
                </a:cubicBezTo>
                <a:lnTo>
                  <a:pt x="566" y="26"/>
                </a:lnTo>
                <a:lnTo>
                  <a:pt x="566" y="26"/>
                </a:lnTo>
                <a:lnTo>
                  <a:pt x="566" y="26"/>
                </a:lnTo>
                <a:cubicBezTo>
                  <a:pt x="566" y="132"/>
                  <a:pt x="566" y="132"/>
                  <a:pt x="566" y="132"/>
                </a:cubicBezTo>
                <a:cubicBezTo>
                  <a:pt x="566" y="177"/>
                  <a:pt x="513" y="185"/>
                  <a:pt x="469" y="194"/>
                </a:cubicBezTo>
                <a:cubicBezTo>
                  <a:pt x="425" y="203"/>
                  <a:pt x="354" y="212"/>
                  <a:pt x="283" y="212"/>
                </a:cubicBezTo>
                <a:close/>
                <a:moveTo>
                  <a:pt x="53" y="132"/>
                </a:moveTo>
                <a:lnTo>
                  <a:pt x="53" y="132"/>
                </a:lnTo>
                <a:cubicBezTo>
                  <a:pt x="53" y="132"/>
                  <a:pt x="71" y="141"/>
                  <a:pt x="124" y="150"/>
                </a:cubicBezTo>
                <a:cubicBezTo>
                  <a:pt x="168" y="159"/>
                  <a:pt x="222" y="159"/>
                  <a:pt x="283" y="159"/>
                </a:cubicBezTo>
                <a:cubicBezTo>
                  <a:pt x="345" y="159"/>
                  <a:pt x="398" y="159"/>
                  <a:pt x="442" y="150"/>
                </a:cubicBezTo>
                <a:cubicBezTo>
                  <a:pt x="495" y="141"/>
                  <a:pt x="513" y="132"/>
                  <a:pt x="522" y="132"/>
                </a:cubicBezTo>
                <a:cubicBezTo>
                  <a:pt x="522" y="79"/>
                  <a:pt x="522" y="79"/>
                  <a:pt x="522" y="79"/>
                </a:cubicBezTo>
                <a:cubicBezTo>
                  <a:pt x="504" y="79"/>
                  <a:pt x="495" y="88"/>
                  <a:pt x="478" y="88"/>
                </a:cubicBezTo>
                <a:cubicBezTo>
                  <a:pt x="434" y="97"/>
                  <a:pt x="372" y="106"/>
                  <a:pt x="301" y="106"/>
                </a:cubicBezTo>
                <a:cubicBezTo>
                  <a:pt x="292" y="106"/>
                  <a:pt x="274" y="106"/>
                  <a:pt x="266" y="106"/>
                </a:cubicBezTo>
                <a:cubicBezTo>
                  <a:pt x="195" y="106"/>
                  <a:pt x="133" y="97"/>
                  <a:pt x="89" y="88"/>
                </a:cubicBezTo>
                <a:cubicBezTo>
                  <a:pt x="80" y="88"/>
                  <a:pt x="62" y="79"/>
                  <a:pt x="53" y="79"/>
                </a:cubicBezTo>
                <a:lnTo>
                  <a:pt x="53" y="132"/>
                </a:lnTo>
                <a:close/>
                <a:moveTo>
                  <a:pt x="522" y="132"/>
                </a:moveTo>
                <a:lnTo>
                  <a:pt x="522" y="132"/>
                </a:lnTo>
                <a:close/>
                <a:moveTo>
                  <a:pt x="53" y="26"/>
                </a:moveTo>
                <a:lnTo>
                  <a:pt x="53" y="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582">
            <a:extLst>
              <a:ext uri="{FF2B5EF4-FFF2-40B4-BE49-F238E27FC236}">
                <a16:creationId xmlns:a16="http://schemas.microsoft.com/office/drawing/2014/main" id="{69235053-E812-4340-84DE-EFA6C8778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463" y="10821137"/>
            <a:ext cx="545038" cy="202805"/>
          </a:xfrm>
          <a:custGeom>
            <a:avLst/>
            <a:gdLst>
              <a:gd name="T0" fmla="*/ 283 w 567"/>
              <a:gd name="T1" fmla="*/ 212 h 213"/>
              <a:gd name="T2" fmla="*/ 283 w 567"/>
              <a:gd name="T3" fmla="*/ 212 h 213"/>
              <a:gd name="T4" fmla="*/ 98 w 567"/>
              <a:gd name="T5" fmla="*/ 194 h 213"/>
              <a:gd name="T6" fmla="*/ 36 w 567"/>
              <a:gd name="T7" fmla="*/ 176 h 213"/>
              <a:gd name="T8" fmla="*/ 0 w 567"/>
              <a:gd name="T9" fmla="*/ 132 h 213"/>
              <a:gd name="T10" fmla="*/ 0 w 567"/>
              <a:gd name="T11" fmla="*/ 26 h 213"/>
              <a:gd name="T12" fmla="*/ 27 w 567"/>
              <a:gd name="T13" fmla="*/ 0 h 213"/>
              <a:gd name="T14" fmla="*/ 27 w 567"/>
              <a:gd name="T15" fmla="*/ 0 h 213"/>
              <a:gd name="T16" fmla="*/ 53 w 567"/>
              <a:gd name="T17" fmla="*/ 17 h 213"/>
              <a:gd name="T18" fmla="*/ 115 w 567"/>
              <a:gd name="T19" fmla="*/ 35 h 213"/>
              <a:gd name="T20" fmla="*/ 266 w 567"/>
              <a:gd name="T21" fmla="*/ 53 h 213"/>
              <a:gd name="T22" fmla="*/ 301 w 567"/>
              <a:gd name="T23" fmla="*/ 53 h 213"/>
              <a:gd name="T24" fmla="*/ 451 w 567"/>
              <a:gd name="T25" fmla="*/ 35 h 213"/>
              <a:gd name="T26" fmla="*/ 522 w 567"/>
              <a:gd name="T27" fmla="*/ 17 h 213"/>
              <a:gd name="T28" fmla="*/ 549 w 567"/>
              <a:gd name="T29" fmla="*/ 0 h 213"/>
              <a:gd name="T30" fmla="*/ 549 w 567"/>
              <a:gd name="T31" fmla="*/ 0 h 213"/>
              <a:gd name="T32" fmla="*/ 566 w 567"/>
              <a:gd name="T33" fmla="*/ 26 h 213"/>
              <a:gd name="T34" fmla="*/ 566 w 567"/>
              <a:gd name="T35" fmla="*/ 26 h 213"/>
              <a:gd name="T36" fmla="*/ 566 w 567"/>
              <a:gd name="T37" fmla="*/ 26 h 213"/>
              <a:gd name="T38" fmla="*/ 566 w 567"/>
              <a:gd name="T39" fmla="*/ 26 h 213"/>
              <a:gd name="T40" fmla="*/ 566 w 567"/>
              <a:gd name="T41" fmla="*/ 132 h 213"/>
              <a:gd name="T42" fmla="*/ 469 w 567"/>
              <a:gd name="T43" fmla="*/ 194 h 213"/>
              <a:gd name="T44" fmla="*/ 283 w 567"/>
              <a:gd name="T45" fmla="*/ 212 h 213"/>
              <a:gd name="T46" fmla="*/ 53 w 567"/>
              <a:gd name="T47" fmla="*/ 123 h 213"/>
              <a:gd name="T48" fmla="*/ 53 w 567"/>
              <a:gd name="T49" fmla="*/ 123 h 213"/>
              <a:gd name="T50" fmla="*/ 124 w 567"/>
              <a:gd name="T51" fmla="*/ 150 h 213"/>
              <a:gd name="T52" fmla="*/ 283 w 567"/>
              <a:gd name="T53" fmla="*/ 159 h 213"/>
              <a:gd name="T54" fmla="*/ 442 w 567"/>
              <a:gd name="T55" fmla="*/ 150 h 213"/>
              <a:gd name="T56" fmla="*/ 522 w 567"/>
              <a:gd name="T57" fmla="*/ 123 h 213"/>
              <a:gd name="T58" fmla="*/ 522 w 567"/>
              <a:gd name="T59" fmla="*/ 70 h 213"/>
              <a:gd name="T60" fmla="*/ 478 w 567"/>
              <a:gd name="T61" fmla="*/ 88 h 213"/>
              <a:gd name="T62" fmla="*/ 301 w 567"/>
              <a:gd name="T63" fmla="*/ 106 h 213"/>
              <a:gd name="T64" fmla="*/ 266 w 567"/>
              <a:gd name="T65" fmla="*/ 106 h 213"/>
              <a:gd name="T66" fmla="*/ 89 w 567"/>
              <a:gd name="T67" fmla="*/ 88 h 213"/>
              <a:gd name="T68" fmla="*/ 53 w 567"/>
              <a:gd name="T69" fmla="*/ 70 h 213"/>
              <a:gd name="T70" fmla="*/ 53 w 567"/>
              <a:gd name="T71" fmla="*/ 123 h 213"/>
              <a:gd name="T72" fmla="*/ 522 w 567"/>
              <a:gd name="T73" fmla="*/ 132 h 213"/>
              <a:gd name="T74" fmla="*/ 522 w 567"/>
              <a:gd name="T75" fmla="*/ 132 h 213"/>
              <a:gd name="T76" fmla="*/ 53 w 567"/>
              <a:gd name="T77" fmla="*/ 26 h 213"/>
              <a:gd name="T78" fmla="*/ 53 w 567"/>
              <a:gd name="T79" fmla="*/ 2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7" h="213">
                <a:moveTo>
                  <a:pt x="283" y="212"/>
                </a:moveTo>
                <a:lnTo>
                  <a:pt x="283" y="212"/>
                </a:lnTo>
                <a:cubicBezTo>
                  <a:pt x="212" y="212"/>
                  <a:pt x="151" y="203"/>
                  <a:pt x="98" y="194"/>
                </a:cubicBezTo>
                <a:cubicBezTo>
                  <a:pt x="71" y="185"/>
                  <a:pt x="53" y="176"/>
                  <a:pt x="36" y="176"/>
                </a:cubicBezTo>
                <a:cubicBezTo>
                  <a:pt x="9" y="159"/>
                  <a:pt x="0" y="150"/>
                  <a:pt x="0" y="13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8"/>
                  <a:pt x="53" y="17"/>
                </a:cubicBezTo>
                <a:cubicBezTo>
                  <a:pt x="53" y="17"/>
                  <a:pt x="71" y="26"/>
                  <a:pt x="115" y="35"/>
                </a:cubicBezTo>
                <a:cubicBezTo>
                  <a:pt x="160" y="44"/>
                  <a:pt x="212" y="53"/>
                  <a:pt x="266" y="53"/>
                </a:cubicBezTo>
                <a:cubicBezTo>
                  <a:pt x="274" y="53"/>
                  <a:pt x="292" y="53"/>
                  <a:pt x="301" y="53"/>
                </a:cubicBezTo>
                <a:cubicBezTo>
                  <a:pt x="363" y="53"/>
                  <a:pt x="416" y="44"/>
                  <a:pt x="451" y="35"/>
                </a:cubicBezTo>
                <a:cubicBezTo>
                  <a:pt x="495" y="26"/>
                  <a:pt x="513" y="17"/>
                  <a:pt x="522" y="17"/>
                </a:cubicBezTo>
                <a:cubicBezTo>
                  <a:pt x="522" y="8"/>
                  <a:pt x="531" y="0"/>
                  <a:pt x="549" y="0"/>
                </a:cubicBezTo>
                <a:lnTo>
                  <a:pt x="549" y="0"/>
                </a:lnTo>
                <a:cubicBezTo>
                  <a:pt x="557" y="0"/>
                  <a:pt x="566" y="8"/>
                  <a:pt x="566" y="26"/>
                </a:cubicBezTo>
                <a:lnTo>
                  <a:pt x="566" y="26"/>
                </a:lnTo>
                <a:lnTo>
                  <a:pt x="566" y="26"/>
                </a:lnTo>
                <a:lnTo>
                  <a:pt x="566" y="26"/>
                </a:lnTo>
                <a:cubicBezTo>
                  <a:pt x="566" y="132"/>
                  <a:pt x="566" y="132"/>
                  <a:pt x="566" y="132"/>
                </a:cubicBezTo>
                <a:cubicBezTo>
                  <a:pt x="566" y="168"/>
                  <a:pt x="513" y="185"/>
                  <a:pt x="469" y="194"/>
                </a:cubicBezTo>
                <a:cubicBezTo>
                  <a:pt x="425" y="203"/>
                  <a:pt x="354" y="212"/>
                  <a:pt x="283" y="212"/>
                </a:cubicBezTo>
                <a:close/>
                <a:moveTo>
                  <a:pt x="53" y="123"/>
                </a:moveTo>
                <a:lnTo>
                  <a:pt x="53" y="123"/>
                </a:lnTo>
                <a:cubicBezTo>
                  <a:pt x="53" y="132"/>
                  <a:pt x="71" y="141"/>
                  <a:pt x="124" y="150"/>
                </a:cubicBezTo>
                <a:cubicBezTo>
                  <a:pt x="168" y="150"/>
                  <a:pt x="222" y="159"/>
                  <a:pt x="283" y="159"/>
                </a:cubicBezTo>
                <a:cubicBezTo>
                  <a:pt x="345" y="159"/>
                  <a:pt x="398" y="150"/>
                  <a:pt x="442" y="150"/>
                </a:cubicBezTo>
                <a:cubicBezTo>
                  <a:pt x="495" y="141"/>
                  <a:pt x="513" y="132"/>
                  <a:pt x="522" y="123"/>
                </a:cubicBezTo>
                <a:cubicBezTo>
                  <a:pt x="522" y="70"/>
                  <a:pt x="522" y="70"/>
                  <a:pt x="522" y="70"/>
                </a:cubicBezTo>
                <a:cubicBezTo>
                  <a:pt x="504" y="79"/>
                  <a:pt x="495" y="79"/>
                  <a:pt x="478" y="88"/>
                </a:cubicBezTo>
                <a:cubicBezTo>
                  <a:pt x="434" y="97"/>
                  <a:pt x="372" y="97"/>
                  <a:pt x="301" y="106"/>
                </a:cubicBezTo>
                <a:cubicBezTo>
                  <a:pt x="292" y="106"/>
                  <a:pt x="274" y="106"/>
                  <a:pt x="266" y="106"/>
                </a:cubicBezTo>
                <a:cubicBezTo>
                  <a:pt x="195" y="97"/>
                  <a:pt x="133" y="97"/>
                  <a:pt x="89" y="88"/>
                </a:cubicBezTo>
                <a:cubicBezTo>
                  <a:pt x="80" y="79"/>
                  <a:pt x="62" y="79"/>
                  <a:pt x="53" y="70"/>
                </a:cubicBezTo>
                <a:lnTo>
                  <a:pt x="53" y="123"/>
                </a:lnTo>
                <a:close/>
                <a:moveTo>
                  <a:pt x="522" y="132"/>
                </a:moveTo>
                <a:lnTo>
                  <a:pt x="522" y="132"/>
                </a:lnTo>
                <a:close/>
                <a:moveTo>
                  <a:pt x="53" y="26"/>
                </a:moveTo>
                <a:lnTo>
                  <a:pt x="53" y="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583">
            <a:extLst>
              <a:ext uri="{FF2B5EF4-FFF2-40B4-BE49-F238E27FC236}">
                <a16:creationId xmlns:a16="http://schemas.microsoft.com/office/drawing/2014/main" id="{8CCF117B-1C47-3A40-A706-547CED44B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463" y="10669034"/>
            <a:ext cx="545038" cy="143653"/>
          </a:xfrm>
          <a:custGeom>
            <a:avLst/>
            <a:gdLst>
              <a:gd name="T0" fmla="*/ 283 w 567"/>
              <a:gd name="T1" fmla="*/ 150 h 151"/>
              <a:gd name="T2" fmla="*/ 283 w 567"/>
              <a:gd name="T3" fmla="*/ 150 h 151"/>
              <a:gd name="T4" fmla="*/ 266 w 567"/>
              <a:gd name="T5" fmla="*/ 150 h 151"/>
              <a:gd name="T6" fmla="*/ 89 w 567"/>
              <a:gd name="T7" fmla="*/ 132 h 151"/>
              <a:gd name="T8" fmla="*/ 0 w 567"/>
              <a:gd name="T9" fmla="*/ 70 h 151"/>
              <a:gd name="T10" fmla="*/ 98 w 567"/>
              <a:gd name="T11" fmla="*/ 8 h 151"/>
              <a:gd name="T12" fmla="*/ 283 w 567"/>
              <a:gd name="T13" fmla="*/ 0 h 151"/>
              <a:gd name="T14" fmla="*/ 478 w 567"/>
              <a:gd name="T15" fmla="*/ 8 h 151"/>
              <a:gd name="T16" fmla="*/ 531 w 567"/>
              <a:gd name="T17" fmla="*/ 35 h 151"/>
              <a:gd name="T18" fmla="*/ 566 w 567"/>
              <a:gd name="T19" fmla="*/ 70 h 151"/>
              <a:gd name="T20" fmla="*/ 478 w 567"/>
              <a:gd name="T21" fmla="*/ 132 h 151"/>
              <a:gd name="T22" fmla="*/ 301 w 567"/>
              <a:gd name="T23" fmla="*/ 150 h 151"/>
              <a:gd name="T24" fmla="*/ 283 w 567"/>
              <a:gd name="T25" fmla="*/ 150 h 151"/>
              <a:gd name="T26" fmla="*/ 62 w 567"/>
              <a:gd name="T27" fmla="*/ 70 h 151"/>
              <a:gd name="T28" fmla="*/ 62 w 567"/>
              <a:gd name="T29" fmla="*/ 70 h 151"/>
              <a:gd name="T30" fmla="*/ 115 w 567"/>
              <a:gd name="T31" fmla="*/ 88 h 151"/>
              <a:gd name="T32" fmla="*/ 266 w 567"/>
              <a:gd name="T33" fmla="*/ 106 h 151"/>
              <a:gd name="T34" fmla="*/ 301 w 567"/>
              <a:gd name="T35" fmla="*/ 106 h 151"/>
              <a:gd name="T36" fmla="*/ 451 w 567"/>
              <a:gd name="T37" fmla="*/ 88 h 151"/>
              <a:gd name="T38" fmla="*/ 504 w 567"/>
              <a:gd name="T39" fmla="*/ 70 h 151"/>
              <a:gd name="T40" fmla="*/ 451 w 567"/>
              <a:gd name="T41" fmla="*/ 61 h 151"/>
              <a:gd name="T42" fmla="*/ 283 w 567"/>
              <a:gd name="T43" fmla="*/ 44 h 151"/>
              <a:gd name="T44" fmla="*/ 124 w 567"/>
              <a:gd name="T45" fmla="*/ 61 h 151"/>
              <a:gd name="T46" fmla="*/ 62 w 567"/>
              <a:gd name="T47" fmla="*/ 70 h 151"/>
              <a:gd name="T48" fmla="*/ 522 w 567"/>
              <a:gd name="T49" fmla="*/ 79 h 151"/>
              <a:gd name="T50" fmla="*/ 522 w 567"/>
              <a:gd name="T51" fmla="*/ 7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7" h="151">
                <a:moveTo>
                  <a:pt x="283" y="150"/>
                </a:moveTo>
                <a:lnTo>
                  <a:pt x="283" y="150"/>
                </a:lnTo>
                <a:cubicBezTo>
                  <a:pt x="274" y="150"/>
                  <a:pt x="274" y="150"/>
                  <a:pt x="266" y="150"/>
                </a:cubicBezTo>
                <a:cubicBezTo>
                  <a:pt x="195" y="150"/>
                  <a:pt x="133" y="150"/>
                  <a:pt x="89" y="132"/>
                </a:cubicBezTo>
                <a:cubicBezTo>
                  <a:pt x="53" y="123"/>
                  <a:pt x="0" y="114"/>
                  <a:pt x="0" y="70"/>
                </a:cubicBezTo>
                <a:cubicBezTo>
                  <a:pt x="0" y="35"/>
                  <a:pt x="53" y="17"/>
                  <a:pt x="98" y="8"/>
                </a:cubicBezTo>
                <a:cubicBezTo>
                  <a:pt x="151" y="0"/>
                  <a:pt x="212" y="0"/>
                  <a:pt x="283" y="0"/>
                </a:cubicBezTo>
                <a:cubicBezTo>
                  <a:pt x="354" y="0"/>
                  <a:pt x="425" y="0"/>
                  <a:pt x="478" y="8"/>
                </a:cubicBezTo>
                <a:cubicBezTo>
                  <a:pt x="495" y="17"/>
                  <a:pt x="522" y="26"/>
                  <a:pt x="531" y="35"/>
                </a:cubicBezTo>
                <a:cubicBezTo>
                  <a:pt x="557" y="44"/>
                  <a:pt x="566" y="52"/>
                  <a:pt x="566" y="70"/>
                </a:cubicBezTo>
                <a:cubicBezTo>
                  <a:pt x="566" y="114"/>
                  <a:pt x="522" y="123"/>
                  <a:pt x="478" y="132"/>
                </a:cubicBezTo>
                <a:cubicBezTo>
                  <a:pt x="434" y="150"/>
                  <a:pt x="372" y="150"/>
                  <a:pt x="301" y="150"/>
                </a:cubicBezTo>
                <a:cubicBezTo>
                  <a:pt x="301" y="150"/>
                  <a:pt x="292" y="150"/>
                  <a:pt x="283" y="150"/>
                </a:cubicBezTo>
                <a:close/>
                <a:moveTo>
                  <a:pt x="62" y="70"/>
                </a:moveTo>
                <a:lnTo>
                  <a:pt x="62" y="70"/>
                </a:lnTo>
                <a:cubicBezTo>
                  <a:pt x="71" y="79"/>
                  <a:pt x="89" y="88"/>
                  <a:pt x="115" y="88"/>
                </a:cubicBezTo>
                <a:cubicBezTo>
                  <a:pt x="160" y="97"/>
                  <a:pt x="212" y="106"/>
                  <a:pt x="266" y="106"/>
                </a:cubicBezTo>
                <a:cubicBezTo>
                  <a:pt x="274" y="106"/>
                  <a:pt x="292" y="106"/>
                  <a:pt x="301" y="106"/>
                </a:cubicBezTo>
                <a:cubicBezTo>
                  <a:pt x="363" y="106"/>
                  <a:pt x="416" y="97"/>
                  <a:pt x="451" y="88"/>
                </a:cubicBezTo>
                <a:cubicBezTo>
                  <a:pt x="478" y="88"/>
                  <a:pt x="495" y="79"/>
                  <a:pt x="504" y="70"/>
                </a:cubicBezTo>
                <a:cubicBezTo>
                  <a:pt x="495" y="70"/>
                  <a:pt x="478" y="61"/>
                  <a:pt x="451" y="61"/>
                </a:cubicBezTo>
                <a:cubicBezTo>
                  <a:pt x="398" y="52"/>
                  <a:pt x="345" y="44"/>
                  <a:pt x="283" y="44"/>
                </a:cubicBezTo>
                <a:cubicBezTo>
                  <a:pt x="222" y="44"/>
                  <a:pt x="168" y="52"/>
                  <a:pt x="124" y="61"/>
                </a:cubicBezTo>
                <a:cubicBezTo>
                  <a:pt x="89" y="61"/>
                  <a:pt x="71" y="70"/>
                  <a:pt x="62" y="70"/>
                </a:cubicBezTo>
                <a:close/>
                <a:moveTo>
                  <a:pt x="522" y="79"/>
                </a:moveTo>
                <a:lnTo>
                  <a:pt x="522" y="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584">
            <a:extLst>
              <a:ext uri="{FF2B5EF4-FFF2-40B4-BE49-F238E27FC236}">
                <a16:creationId xmlns:a16="http://schemas.microsoft.com/office/drawing/2014/main" id="{A87E9F9B-5F0C-6F46-913E-F63CCE0D4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463" y="10719735"/>
            <a:ext cx="545038" cy="207031"/>
          </a:xfrm>
          <a:custGeom>
            <a:avLst/>
            <a:gdLst>
              <a:gd name="T0" fmla="*/ 283 w 567"/>
              <a:gd name="T1" fmla="*/ 213 h 214"/>
              <a:gd name="T2" fmla="*/ 283 w 567"/>
              <a:gd name="T3" fmla="*/ 213 h 214"/>
              <a:gd name="T4" fmla="*/ 98 w 567"/>
              <a:gd name="T5" fmla="*/ 195 h 214"/>
              <a:gd name="T6" fmla="*/ 36 w 567"/>
              <a:gd name="T7" fmla="*/ 177 h 214"/>
              <a:gd name="T8" fmla="*/ 0 w 567"/>
              <a:gd name="T9" fmla="*/ 133 h 214"/>
              <a:gd name="T10" fmla="*/ 0 w 567"/>
              <a:gd name="T11" fmla="*/ 18 h 214"/>
              <a:gd name="T12" fmla="*/ 27 w 567"/>
              <a:gd name="T13" fmla="*/ 0 h 214"/>
              <a:gd name="T14" fmla="*/ 27 w 567"/>
              <a:gd name="T15" fmla="*/ 0 h 214"/>
              <a:gd name="T16" fmla="*/ 53 w 567"/>
              <a:gd name="T17" fmla="*/ 18 h 214"/>
              <a:gd name="T18" fmla="*/ 115 w 567"/>
              <a:gd name="T19" fmla="*/ 36 h 214"/>
              <a:gd name="T20" fmla="*/ 266 w 567"/>
              <a:gd name="T21" fmla="*/ 54 h 214"/>
              <a:gd name="T22" fmla="*/ 301 w 567"/>
              <a:gd name="T23" fmla="*/ 54 h 214"/>
              <a:gd name="T24" fmla="*/ 451 w 567"/>
              <a:gd name="T25" fmla="*/ 36 h 214"/>
              <a:gd name="T26" fmla="*/ 522 w 567"/>
              <a:gd name="T27" fmla="*/ 18 h 214"/>
              <a:gd name="T28" fmla="*/ 549 w 567"/>
              <a:gd name="T29" fmla="*/ 0 h 214"/>
              <a:gd name="T30" fmla="*/ 549 w 567"/>
              <a:gd name="T31" fmla="*/ 0 h 214"/>
              <a:gd name="T32" fmla="*/ 566 w 567"/>
              <a:gd name="T33" fmla="*/ 18 h 214"/>
              <a:gd name="T34" fmla="*/ 566 w 567"/>
              <a:gd name="T35" fmla="*/ 27 h 214"/>
              <a:gd name="T36" fmla="*/ 566 w 567"/>
              <a:gd name="T37" fmla="*/ 27 h 214"/>
              <a:gd name="T38" fmla="*/ 566 w 567"/>
              <a:gd name="T39" fmla="*/ 27 h 214"/>
              <a:gd name="T40" fmla="*/ 566 w 567"/>
              <a:gd name="T41" fmla="*/ 133 h 214"/>
              <a:gd name="T42" fmla="*/ 469 w 567"/>
              <a:gd name="T43" fmla="*/ 195 h 214"/>
              <a:gd name="T44" fmla="*/ 283 w 567"/>
              <a:gd name="T45" fmla="*/ 213 h 214"/>
              <a:gd name="T46" fmla="*/ 53 w 567"/>
              <a:gd name="T47" fmla="*/ 124 h 214"/>
              <a:gd name="T48" fmla="*/ 53 w 567"/>
              <a:gd name="T49" fmla="*/ 124 h 214"/>
              <a:gd name="T50" fmla="*/ 124 w 567"/>
              <a:gd name="T51" fmla="*/ 142 h 214"/>
              <a:gd name="T52" fmla="*/ 283 w 567"/>
              <a:gd name="T53" fmla="*/ 160 h 214"/>
              <a:gd name="T54" fmla="*/ 442 w 567"/>
              <a:gd name="T55" fmla="*/ 142 h 214"/>
              <a:gd name="T56" fmla="*/ 522 w 567"/>
              <a:gd name="T57" fmla="*/ 124 h 214"/>
              <a:gd name="T58" fmla="*/ 522 w 567"/>
              <a:gd name="T59" fmla="*/ 71 h 214"/>
              <a:gd name="T60" fmla="*/ 478 w 567"/>
              <a:gd name="T61" fmla="*/ 80 h 214"/>
              <a:gd name="T62" fmla="*/ 301 w 567"/>
              <a:gd name="T63" fmla="*/ 98 h 214"/>
              <a:gd name="T64" fmla="*/ 266 w 567"/>
              <a:gd name="T65" fmla="*/ 98 h 214"/>
              <a:gd name="T66" fmla="*/ 89 w 567"/>
              <a:gd name="T67" fmla="*/ 80 h 214"/>
              <a:gd name="T68" fmla="*/ 53 w 567"/>
              <a:gd name="T69" fmla="*/ 71 h 214"/>
              <a:gd name="T70" fmla="*/ 53 w 567"/>
              <a:gd name="T71" fmla="*/ 124 h 214"/>
              <a:gd name="T72" fmla="*/ 522 w 567"/>
              <a:gd name="T73" fmla="*/ 133 h 214"/>
              <a:gd name="T74" fmla="*/ 522 w 567"/>
              <a:gd name="T75" fmla="*/ 133 h 214"/>
              <a:gd name="T76" fmla="*/ 53 w 567"/>
              <a:gd name="T77" fmla="*/ 18 h 214"/>
              <a:gd name="T78" fmla="*/ 53 w 567"/>
              <a:gd name="T79" fmla="*/ 18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7" h="214">
                <a:moveTo>
                  <a:pt x="283" y="213"/>
                </a:moveTo>
                <a:lnTo>
                  <a:pt x="283" y="213"/>
                </a:lnTo>
                <a:cubicBezTo>
                  <a:pt x="212" y="213"/>
                  <a:pt x="151" y="204"/>
                  <a:pt x="98" y="195"/>
                </a:cubicBezTo>
                <a:cubicBezTo>
                  <a:pt x="71" y="186"/>
                  <a:pt x="53" y="177"/>
                  <a:pt x="36" y="177"/>
                </a:cubicBezTo>
                <a:cubicBezTo>
                  <a:pt x="9" y="160"/>
                  <a:pt x="0" y="151"/>
                  <a:pt x="0" y="13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53" y="18"/>
                </a:cubicBezTo>
                <a:cubicBezTo>
                  <a:pt x="53" y="18"/>
                  <a:pt x="71" y="27"/>
                  <a:pt x="115" y="36"/>
                </a:cubicBezTo>
                <a:cubicBezTo>
                  <a:pt x="160" y="45"/>
                  <a:pt x="212" y="54"/>
                  <a:pt x="266" y="54"/>
                </a:cubicBezTo>
                <a:cubicBezTo>
                  <a:pt x="274" y="54"/>
                  <a:pt x="292" y="54"/>
                  <a:pt x="301" y="54"/>
                </a:cubicBezTo>
                <a:cubicBezTo>
                  <a:pt x="363" y="54"/>
                  <a:pt x="416" y="45"/>
                  <a:pt x="451" y="36"/>
                </a:cubicBezTo>
                <a:cubicBezTo>
                  <a:pt x="495" y="27"/>
                  <a:pt x="513" y="18"/>
                  <a:pt x="522" y="18"/>
                </a:cubicBezTo>
                <a:cubicBezTo>
                  <a:pt x="522" y="9"/>
                  <a:pt x="531" y="0"/>
                  <a:pt x="549" y="0"/>
                </a:cubicBezTo>
                <a:lnTo>
                  <a:pt x="549" y="0"/>
                </a:lnTo>
                <a:cubicBezTo>
                  <a:pt x="557" y="0"/>
                  <a:pt x="566" y="9"/>
                  <a:pt x="566" y="18"/>
                </a:cubicBezTo>
                <a:cubicBezTo>
                  <a:pt x="566" y="27"/>
                  <a:pt x="566" y="27"/>
                  <a:pt x="566" y="27"/>
                </a:cubicBezTo>
                <a:lnTo>
                  <a:pt x="566" y="27"/>
                </a:lnTo>
                <a:lnTo>
                  <a:pt x="566" y="27"/>
                </a:lnTo>
                <a:cubicBezTo>
                  <a:pt x="566" y="133"/>
                  <a:pt x="566" y="133"/>
                  <a:pt x="566" y="133"/>
                </a:cubicBezTo>
                <a:cubicBezTo>
                  <a:pt x="566" y="168"/>
                  <a:pt x="513" y="186"/>
                  <a:pt x="469" y="195"/>
                </a:cubicBezTo>
                <a:cubicBezTo>
                  <a:pt x="425" y="204"/>
                  <a:pt x="354" y="213"/>
                  <a:pt x="283" y="213"/>
                </a:cubicBezTo>
                <a:close/>
                <a:moveTo>
                  <a:pt x="53" y="124"/>
                </a:moveTo>
                <a:lnTo>
                  <a:pt x="53" y="124"/>
                </a:lnTo>
                <a:cubicBezTo>
                  <a:pt x="53" y="124"/>
                  <a:pt x="71" y="133"/>
                  <a:pt x="124" y="142"/>
                </a:cubicBezTo>
                <a:cubicBezTo>
                  <a:pt x="168" y="151"/>
                  <a:pt x="222" y="160"/>
                  <a:pt x="283" y="160"/>
                </a:cubicBezTo>
                <a:cubicBezTo>
                  <a:pt x="345" y="160"/>
                  <a:pt x="398" y="151"/>
                  <a:pt x="442" y="142"/>
                </a:cubicBezTo>
                <a:cubicBezTo>
                  <a:pt x="495" y="133"/>
                  <a:pt x="513" y="124"/>
                  <a:pt x="522" y="124"/>
                </a:cubicBezTo>
                <a:cubicBezTo>
                  <a:pt x="522" y="71"/>
                  <a:pt x="522" y="71"/>
                  <a:pt x="522" y="71"/>
                </a:cubicBezTo>
                <a:cubicBezTo>
                  <a:pt x="504" y="80"/>
                  <a:pt x="495" y="80"/>
                  <a:pt x="478" y="80"/>
                </a:cubicBezTo>
                <a:cubicBezTo>
                  <a:pt x="434" y="98"/>
                  <a:pt x="372" y="98"/>
                  <a:pt x="301" y="98"/>
                </a:cubicBezTo>
                <a:cubicBezTo>
                  <a:pt x="292" y="98"/>
                  <a:pt x="274" y="98"/>
                  <a:pt x="266" y="98"/>
                </a:cubicBezTo>
                <a:cubicBezTo>
                  <a:pt x="195" y="98"/>
                  <a:pt x="133" y="98"/>
                  <a:pt x="89" y="80"/>
                </a:cubicBezTo>
                <a:cubicBezTo>
                  <a:pt x="80" y="80"/>
                  <a:pt x="62" y="80"/>
                  <a:pt x="53" y="71"/>
                </a:cubicBezTo>
                <a:lnTo>
                  <a:pt x="53" y="124"/>
                </a:lnTo>
                <a:close/>
                <a:moveTo>
                  <a:pt x="522" y="133"/>
                </a:moveTo>
                <a:lnTo>
                  <a:pt x="522" y="133"/>
                </a:lnTo>
                <a:close/>
                <a:moveTo>
                  <a:pt x="53" y="18"/>
                </a:moveTo>
                <a:lnTo>
                  <a:pt x="53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585">
            <a:extLst>
              <a:ext uri="{FF2B5EF4-FFF2-40B4-BE49-F238E27FC236}">
                <a16:creationId xmlns:a16="http://schemas.microsoft.com/office/drawing/2014/main" id="{60B6071A-360C-BD44-BAD2-0EB0ACA6F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926" y="11125344"/>
            <a:ext cx="545036" cy="202805"/>
          </a:xfrm>
          <a:custGeom>
            <a:avLst/>
            <a:gdLst>
              <a:gd name="T0" fmla="*/ 283 w 567"/>
              <a:gd name="T1" fmla="*/ 212 h 213"/>
              <a:gd name="T2" fmla="*/ 283 w 567"/>
              <a:gd name="T3" fmla="*/ 212 h 213"/>
              <a:gd name="T4" fmla="*/ 98 w 567"/>
              <a:gd name="T5" fmla="*/ 194 h 213"/>
              <a:gd name="T6" fmla="*/ 36 w 567"/>
              <a:gd name="T7" fmla="*/ 177 h 213"/>
              <a:gd name="T8" fmla="*/ 0 w 567"/>
              <a:gd name="T9" fmla="*/ 132 h 213"/>
              <a:gd name="T10" fmla="*/ 0 w 567"/>
              <a:gd name="T11" fmla="*/ 26 h 213"/>
              <a:gd name="T12" fmla="*/ 27 w 567"/>
              <a:gd name="T13" fmla="*/ 0 h 213"/>
              <a:gd name="T14" fmla="*/ 27 w 567"/>
              <a:gd name="T15" fmla="*/ 0 h 213"/>
              <a:gd name="T16" fmla="*/ 53 w 567"/>
              <a:gd name="T17" fmla="*/ 18 h 213"/>
              <a:gd name="T18" fmla="*/ 115 w 567"/>
              <a:gd name="T19" fmla="*/ 44 h 213"/>
              <a:gd name="T20" fmla="*/ 265 w 567"/>
              <a:gd name="T21" fmla="*/ 53 h 213"/>
              <a:gd name="T22" fmla="*/ 301 w 567"/>
              <a:gd name="T23" fmla="*/ 53 h 213"/>
              <a:gd name="T24" fmla="*/ 451 w 567"/>
              <a:gd name="T25" fmla="*/ 44 h 213"/>
              <a:gd name="T26" fmla="*/ 522 w 567"/>
              <a:gd name="T27" fmla="*/ 18 h 213"/>
              <a:gd name="T28" fmla="*/ 539 w 567"/>
              <a:gd name="T29" fmla="*/ 0 h 213"/>
              <a:gd name="T30" fmla="*/ 539 w 567"/>
              <a:gd name="T31" fmla="*/ 0 h 213"/>
              <a:gd name="T32" fmla="*/ 566 w 567"/>
              <a:gd name="T33" fmla="*/ 26 h 213"/>
              <a:gd name="T34" fmla="*/ 566 w 567"/>
              <a:gd name="T35" fmla="*/ 26 h 213"/>
              <a:gd name="T36" fmla="*/ 566 w 567"/>
              <a:gd name="T37" fmla="*/ 26 h 213"/>
              <a:gd name="T38" fmla="*/ 566 w 567"/>
              <a:gd name="T39" fmla="*/ 26 h 213"/>
              <a:gd name="T40" fmla="*/ 566 w 567"/>
              <a:gd name="T41" fmla="*/ 132 h 213"/>
              <a:gd name="T42" fmla="*/ 469 w 567"/>
              <a:gd name="T43" fmla="*/ 194 h 213"/>
              <a:gd name="T44" fmla="*/ 283 w 567"/>
              <a:gd name="T45" fmla="*/ 212 h 213"/>
              <a:gd name="T46" fmla="*/ 53 w 567"/>
              <a:gd name="T47" fmla="*/ 124 h 213"/>
              <a:gd name="T48" fmla="*/ 53 w 567"/>
              <a:gd name="T49" fmla="*/ 124 h 213"/>
              <a:gd name="T50" fmla="*/ 124 w 567"/>
              <a:gd name="T51" fmla="*/ 150 h 213"/>
              <a:gd name="T52" fmla="*/ 283 w 567"/>
              <a:gd name="T53" fmla="*/ 159 h 213"/>
              <a:gd name="T54" fmla="*/ 442 w 567"/>
              <a:gd name="T55" fmla="*/ 150 h 213"/>
              <a:gd name="T56" fmla="*/ 522 w 567"/>
              <a:gd name="T57" fmla="*/ 124 h 213"/>
              <a:gd name="T58" fmla="*/ 522 w 567"/>
              <a:gd name="T59" fmla="*/ 79 h 213"/>
              <a:gd name="T60" fmla="*/ 477 w 567"/>
              <a:gd name="T61" fmla="*/ 88 h 213"/>
              <a:gd name="T62" fmla="*/ 301 w 567"/>
              <a:gd name="T63" fmla="*/ 106 h 213"/>
              <a:gd name="T64" fmla="*/ 265 w 567"/>
              <a:gd name="T65" fmla="*/ 106 h 213"/>
              <a:gd name="T66" fmla="*/ 89 w 567"/>
              <a:gd name="T67" fmla="*/ 88 h 213"/>
              <a:gd name="T68" fmla="*/ 53 w 567"/>
              <a:gd name="T69" fmla="*/ 79 h 213"/>
              <a:gd name="T70" fmla="*/ 53 w 567"/>
              <a:gd name="T71" fmla="*/ 124 h 213"/>
              <a:gd name="T72" fmla="*/ 522 w 567"/>
              <a:gd name="T73" fmla="*/ 132 h 213"/>
              <a:gd name="T74" fmla="*/ 522 w 567"/>
              <a:gd name="T75" fmla="*/ 132 h 213"/>
              <a:gd name="T76" fmla="*/ 53 w 567"/>
              <a:gd name="T77" fmla="*/ 26 h 213"/>
              <a:gd name="T78" fmla="*/ 53 w 567"/>
              <a:gd name="T79" fmla="*/ 2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7" h="213">
                <a:moveTo>
                  <a:pt x="283" y="212"/>
                </a:moveTo>
                <a:lnTo>
                  <a:pt x="283" y="212"/>
                </a:lnTo>
                <a:cubicBezTo>
                  <a:pt x="212" y="212"/>
                  <a:pt x="142" y="203"/>
                  <a:pt x="98" y="194"/>
                </a:cubicBezTo>
                <a:cubicBezTo>
                  <a:pt x="71" y="194"/>
                  <a:pt x="53" y="185"/>
                  <a:pt x="36" y="177"/>
                </a:cubicBezTo>
                <a:cubicBezTo>
                  <a:pt x="9" y="168"/>
                  <a:pt x="0" y="150"/>
                  <a:pt x="0" y="13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4" y="9"/>
                  <a:pt x="53" y="18"/>
                </a:cubicBezTo>
                <a:cubicBezTo>
                  <a:pt x="53" y="26"/>
                  <a:pt x="71" y="35"/>
                  <a:pt x="115" y="44"/>
                </a:cubicBezTo>
                <a:cubicBezTo>
                  <a:pt x="159" y="44"/>
                  <a:pt x="212" y="53"/>
                  <a:pt x="265" y="53"/>
                </a:cubicBezTo>
                <a:cubicBezTo>
                  <a:pt x="274" y="53"/>
                  <a:pt x="292" y="53"/>
                  <a:pt x="301" y="53"/>
                </a:cubicBezTo>
                <a:cubicBezTo>
                  <a:pt x="354" y="53"/>
                  <a:pt x="416" y="44"/>
                  <a:pt x="451" y="44"/>
                </a:cubicBezTo>
                <a:cubicBezTo>
                  <a:pt x="495" y="35"/>
                  <a:pt x="513" y="26"/>
                  <a:pt x="522" y="18"/>
                </a:cubicBezTo>
                <a:cubicBezTo>
                  <a:pt x="522" y="9"/>
                  <a:pt x="531" y="0"/>
                  <a:pt x="539" y="0"/>
                </a:cubicBezTo>
                <a:lnTo>
                  <a:pt x="539" y="0"/>
                </a:lnTo>
                <a:cubicBezTo>
                  <a:pt x="557" y="0"/>
                  <a:pt x="566" y="9"/>
                  <a:pt x="566" y="26"/>
                </a:cubicBezTo>
                <a:lnTo>
                  <a:pt x="566" y="26"/>
                </a:lnTo>
                <a:lnTo>
                  <a:pt x="566" y="26"/>
                </a:lnTo>
                <a:lnTo>
                  <a:pt x="566" y="26"/>
                </a:lnTo>
                <a:cubicBezTo>
                  <a:pt x="566" y="132"/>
                  <a:pt x="566" y="132"/>
                  <a:pt x="566" y="132"/>
                </a:cubicBezTo>
                <a:cubicBezTo>
                  <a:pt x="566" y="168"/>
                  <a:pt x="513" y="185"/>
                  <a:pt x="469" y="194"/>
                </a:cubicBezTo>
                <a:cubicBezTo>
                  <a:pt x="425" y="203"/>
                  <a:pt x="354" y="212"/>
                  <a:pt x="283" y="212"/>
                </a:cubicBezTo>
                <a:close/>
                <a:moveTo>
                  <a:pt x="53" y="124"/>
                </a:moveTo>
                <a:lnTo>
                  <a:pt x="53" y="124"/>
                </a:lnTo>
                <a:cubicBezTo>
                  <a:pt x="53" y="132"/>
                  <a:pt x="71" y="141"/>
                  <a:pt x="124" y="150"/>
                </a:cubicBezTo>
                <a:cubicBezTo>
                  <a:pt x="168" y="159"/>
                  <a:pt x="221" y="159"/>
                  <a:pt x="283" y="159"/>
                </a:cubicBezTo>
                <a:cubicBezTo>
                  <a:pt x="345" y="159"/>
                  <a:pt x="398" y="159"/>
                  <a:pt x="442" y="150"/>
                </a:cubicBezTo>
                <a:cubicBezTo>
                  <a:pt x="495" y="141"/>
                  <a:pt x="513" y="132"/>
                  <a:pt x="522" y="124"/>
                </a:cubicBezTo>
                <a:cubicBezTo>
                  <a:pt x="522" y="79"/>
                  <a:pt x="522" y="79"/>
                  <a:pt x="522" y="79"/>
                </a:cubicBezTo>
                <a:cubicBezTo>
                  <a:pt x="504" y="79"/>
                  <a:pt x="495" y="88"/>
                  <a:pt x="477" y="88"/>
                </a:cubicBezTo>
                <a:cubicBezTo>
                  <a:pt x="433" y="97"/>
                  <a:pt x="371" y="106"/>
                  <a:pt x="301" y="106"/>
                </a:cubicBezTo>
                <a:cubicBezTo>
                  <a:pt x="292" y="106"/>
                  <a:pt x="274" y="106"/>
                  <a:pt x="265" y="106"/>
                </a:cubicBezTo>
                <a:cubicBezTo>
                  <a:pt x="195" y="106"/>
                  <a:pt x="133" y="97"/>
                  <a:pt x="89" y="88"/>
                </a:cubicBezTo>
                <a:cubicBezTo>
                  <a:pt x="80" y="88"/>
                  <a:pt x="62" y="79"/>
                  <a:pt x="53" y="79"/>
                </a:cubicBezTo>
                <a:lnTo>
                  <a:pt x="53" y="124"/>
                </a:lnTo>
                <a:close/>
                <a:moveTo>
                  <a:pt x="522" y="132"/>
                </a:moveTo>
                <a:lnTo>
                  <a:pt x="522" y="132"/>
                </a:lnTo>
                <a:close/>
                <a:moveTo>
                  <a:pt x="53" y="26"/>
                </a:moveTo>
                <a:lnTo>
                  <a:pt x="53" y="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586">
            <a:extLst>
              <a:ext uri="{FF2B5EF4-FFF2-40B4-BE49-F238E27FC236}">
                <a16:creationId xmlns:a16="http://schemas.microsoft.com/office/drawing/2014/main" id="{22D578F1-AF6D-5447-B2B3-B9B9B4E69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926" y="11023941"/>
            <a:ext cx="545036" cy="202805"/>
          </a:xfrm>
          <a:custGeom>
            <a:avLst/>
            <a:gdLst>
              <a:gd name="T0" fmla="*/ 283 w 567"/>
              <a:gd name="T1" fmla="*/ 212 h 213"/>
              <a:gd name="T2" fmla="*/ 283 w 567"/>
              <a:gd name="T3" fmla="*/ 212 h 213"/>
              <a:gd name="T4" fmla="*/ 98 w 567"/>
              <a:gd name="T5" fmla="*/ 194 h 213"/>
              <a:gd name="T6" fmla="*/ 36 w 567"/>
              <a:gd name="T7" fmla="*/ 176 h 213"/>
              <a:gd name="T8" fmla="*/ 0 w 567"/>
              <a:gd name="T9" fmla="*/ 132 h 213"/>
              <a:gd name="T10" fmla="*/ 0 w 567"/>
              <a:gd name="T11" fmla="*/ 26 h 213"/>
              <a:gd name="T12" fmla="*/ 27 w 567"/>
              <a:gd name="T13" fmla="*/ 0 h 213"/>
              <a:gd name="T14" fmla="*/ 27 w 567"/>
              <a:gd name="T15" fmla="*/ 0 h 213"/>
              <a:gd name="T16" fmla="*/ 53 w 567"/>
              <a:gd name="T17" fmla="*/ 18 h 213"/>
              <a:gd name="T18" fmla="*/ 115 w 567"/>
              <a:gd name="T19" fmla="*/ 44 h 213"/>
              <a:gd name="T20" fmla="*/ 265 w 567"/>
              <a:gd name="T21" fmla="*/ 53 h 213"/>
              <a:gd name="T22" fmla="*/ 301 w 567"/>
              <a:gd name="T23" fmla="*/ 53 h 213"/>
              <a:gd name="T24" fmla="*/ 451 w 567"/>
              <a:gd name="T25" fmla="*/ 44 h 213"/>
              <a:gd name="T26" fmla="*/ 522 w 567"/>
              <a:gd name="T27" fmla="*/ 18 h 213"/>
              <a:gd name="T28" fmla="*/ 539 w 567"/>
              <a:gd name="T29" fmla="*/ 0 h 213"/>
              <a:gd name="T30" fmla="*/ 539 w 567"/>
              <a:gd name="T31" fmla="*/ 0 h 213"/>
              <a:gd name="T32" fmla="*/ 566 w 567"/>
              <a:gd name="T33" fmla="*/ 26 h 213"/>
              <a:gd name="T34" fmla="*/ 566 w 567"/>
              <a:gd name="T35" fmla="*/ 26 h 213"/>
              <a:gd name="T36" fmla="*/ 566 w 567"/>
              <a:gd name="T37" fmla="*/ 26 h 213"/>
              <a:gd name="T38" fmla="*/ 566 w 567"/>
              <a:gd name="T39" fmla="*/ 26 h 213"/>
              <a:gd name="T40" fmla="*/ 566 w 567"/>
              <a:gd name="T41" fmla="*/ 132 h 213"/>
              <a:gd name="T42" fmla="*/ 469 w 567"/>
              <a:gd name="T43" fmla="*/ 194 h 213"/>
              <a:gd name="T44" fmla="*/ 283 w 567"/>
              <a:gd name="T45" fmla="*/ 212 h 213"/>
              <a:gd name="T46" fmla="*/ 53 w 567"/>
              <a:gd name="T47" fmla="*/ 124 h 213"/>
              <a:gd name="T48" fmla="*/ 53 w 567"/>
              <a:gd name="T49" fmla="*/ 124 h 213"/>
              <a:gd name="T50" fmla="*/ 124 w 567"/>
              <a:gd name="T51" fmla="*/ 150 h 213"/>
              <a:gd name="T52" fmla="*/ 283 w 567"/>
              <a:gd name="T53" fmla="*/ 159 h 213"/>
              <a:gd name="T54" fmla="*/ 442 w 567"/>
              <a:gd name="T55" fmla="*/ 150 h 213"/>
              <a:gd name="T56" fmla="*/ 522 w 567"/>
              <a:gd name="T57" fmla="*/ 124 h 213"/>
              <a:gd name="T58" fmla="*/ 522 w 567"/>
              <a:gd name="T59" fmla="*/ 79 h 213"/>
              <a:gd name="T60" fmla="*/ 477 w 567"/>
              <a:gd name="T61" fmla="*/ 88 h 213"/>
              <a:gd name="T62" fmla="*/ 301 w 567"/>
              <a:gd name="T63" fmla="*/ 106 h 213"/>
              <a:gd name="T64" fmla="*/ 265 w 567"/>
              <a:gd name="T65" fmla="*/ 106 h 213"/>
              <a:gd name="T66" fmla="*/ 89 w 567"/>
              <a:gd name="T67" fmla="*/ 88 h 213"/>
              <a:gd name="T68" fmla="*/ 53 w 567"/>
              <a:gd name="T69" fmla="*/ 79 h 213"/>
              <a:gd name="T70" fmla="*/ 53 w 567"/>
              <a:gd name="T71" fmla="*/ 124 h 213"/>
              <a:gd name="T72" fmla="*/ 522 w 567"/>
              <a:gd name="T73" fmla="*/ 132 h 213"/>
              <a:gd name="T74" fmla="*/ 522 w 567"/>
              <a:gd name="T75" fmla="*/ 132 h 213"/>
              <a:gd name="T76" fmla="*/ 53 w 567"/>
              <a:gd name="T77" fmla="*/ 26 h 213"/>
              <a:gd name="T78" fmla="*/ 53 w 567"/>
              <a:gd name="T79" fmla="*/ 2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7" h="213">
                <a:moveTo>
                  <a:pt x="283" y="212"/>
                </a:moveTo>
                <a:lnTo>
                  <a:pt x="283" y="212"/>
                </a:lnTo>
                <a:cubicBezTo>
                  <a:pt x="212" y="212"/>
                  <a:pt x="142" y="203"/>
                  <a:pt x="98" y="194"/>
                </a:cubicBezTo>
                <a:cubicBezTo>
                  <a:pt x="71" y="185"/>
                  <a:pt x="53" y="185"/>
                  <a:pt x="36" y="176"/>
                </a:cubicBezTo>
                <a:cubicBezTo>
                  <a:pt x="9" y="168"/>
                  <a:pt x="0" y="150"/>
                  <a:pt x="0" y="13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4" y="8"/>
                  <a:pt x="53" y="18"/>
                </a:cubicBezTo>
                <a:cubicBezTo>
                  <a:pt x="53" y="26"/>
                  <a:pt x="71" y="35"/>
                  <a:pt x="115" y="44"/>
                </a:cubicBezTo>
                <a:cubicBezTo>
                  <a:pt x="159" y="44"/>
                  <a:pt x="212" y="53"/>
                  <a:pt x="265" y="53"/>
                </a:cubicBezTo>
                <a:cubicBezTo>
                  <a:pt x="274" y="53"/>
                  <a:pt x="292" y="53"/>
                  <a:pt x="301" y="53"/>
                </a:cubicBezTo>
                <a:cubicBezTo>
                  <a:pt x="354" y="53"/>
                  <a:pt x="416" y="44"/>
                  <a:pt x="451" y="44"/>
                </a:cubicBezTo>
                <a:cubicBezTo>
                  <a:pt x="495" y="35"/>
                  <a:pt x="513" y="26"/>
                  <a:pt x="522" y="18"/>
                </a:cubicBezTo>
                <a:cubicBezTo>
                  <a:pt x="522" y="8"/>
                  <a:pt x="531" y="0"/>
                  <a:pt x="539" y="0"/>
                </a:cubicBezTo>
                <a:lnTo>
                  <a:pt x="539" y="0"/>
                </a:lnTo>
                <a:cubicBezTo>
                  <a:pt x="557" y="0"/>
                  <a:pt x="566" y="8"/>
                  <a:pt x="566" y="26"/>
                </a:cubicBezTo>
                <a:lnTo>
                  <a:pt x="566" y="26"/>
                </a:lnTo>
                <a:lnTo>
                  <a:pt x="566" y="26"/>
                </a:lnTo>
                <a:lnTo>
                  <a:pt x="566" y="26"/>
                </a:lnTo>
                <a:cubicBezTo>
                  <a:pt x="566" y="132"/>
                  <a:pt x="566" y="132"/>
                  <a:pt x="566" y="132"/>
                </a:cubicBezTo>
                <a:cubicBezTo>
                  <a:pt x="566" y="168"/>
                  <a:pt x="513" y="185"/>
                  <a:pt x="469" y="194"/>
                </a:cubicBezTo>
                <a:cubicBezTo>
                  <a:pt x="425" y="203"/>
                  <a:pt x="354" y="212"/>
                  <a:pt x="283" y="212"/>
                </a:cubicBezTo>
                <a:close/>
                <a:moveTo>
                  <a:pt x="53" y="124"/>
                </a:moveTo>
                <a:lnTo>
                  <a:pt x="53" y="124"/>
                </a:lnTo>
                <a:cubicBezTo>
                  <a:pt x="53" y="132"/>
                  <a:pt x="71" y="141"/>
                  <a:pt x="124" y="150"/>
                </a:cubicBezTo>
                <a:cubicBezTo>
                  <a:pt x="168" y="159"/>
                  <a:pt x="221" y="159"/>
                  <a:pt x="283" y="159"/>
                </a:cubicBezTo>
                <a:cubicBezTo>
                  <a:pt x="345" y="159"/>
                  <a:pt x="398" y="159"/>
                  <a:pt x="442" y="150"/>
                </a:cubicBezTo>
                <a:cubicBezTo>
                  <a:pt x="495" y="141"/>
                  <a:pt x="513" y="132"/>
                  <a:pt x="522" y="124"/>
                </a:cubicBezTo>
                <a:cubicBezTo>
                  <a:pt x="522" y="79"/>
                  <a:pt x="522" y="79"/>
                  <a:pt x="522" y="79"/>
                </a:cubicBezTo>
                <a:cubicBezTo>
                  <a:pt x="504" y="79"/>
                  <a:pt x="495" y="79"/>
                  <a:pt x="477" y="88"/>
                </a:cubicBezTo>
                <a:cubicBezTo>
                  <a:pt x="433" y="97"/>
                  <a:pt x="371" y="106"/>
                  <a:pt x="301" y="106"/>
                </a:cubicBezTo>
                <a:cubicBezTo>
                  <a:pt x="292" y="106"/>
                  <a:pt x="274" y="106"/>
                  <a:pt x="265" y="106"/>
                </a:cubicBezTo>
                <a:cubicBezTo>
                  <a:pt x="195" y="106"/>
                  <a:pt x="133" y="97"/>
                  <a:pt x="89" y="88"/>
                </a:cubicBezTo>
                <a:cubicBezTo>
                  <a:pt x="80" y="79"/>
                  <a:pt x="62" y="79"/>
                  <a:pt x="53" y="79"/>
                </a:cubicBezTo>
                <a:lnTo>
                  <a:pt x="53" y="124"/>
                </a:lnTo>
                <a:close/>
                <a:moveTo>
                  <a:pt x="522" y="132"/>
                </a:moveTo>
                <a:lnTo>
                  <a:pt x="522" y="132"/>
                </a:lnTo>
                <a:close/>
                <a:moveTo>
                  <a:pt x="53" y="26"/>
                </a:moveTo>
                <a:lnTo>
                  <a:pt x="53" y="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587">
            <a:extLst>
              <a:ext uri="{FF2B5EF4-FFF2-40B4-BE49-F238E27FC236}">
                <a16:creationId xmlns:a16="http://schemas.microsoft.com/office/drawing/2014/main" id="{34AD76D8-B177-CC42-B596-577B2D5AE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926" y="10871838"/>
            <a:ext cx="545036" cy="152103"/>
          </a:xfrm>
          <a:custGeom>
            <a:avLst/>
            <a:gdLst>
              <a:gd name="T0" fmla="*/ 283 w 567"/>
              <a:gd name="T1" fmla="*/ 159 h 160"/>
              <a:gd name="T2" fmla="*/ 283 w 567"/>
              <a:gd name="T3" fmla="*/ 159 h 160"/>
              <a:gd name="T4" fmla="*/ 265 w 567"/>
              <a:gd name="T5" fmla="*/ 159 h 160"/>
              <a:gd name="T6" fmla="*/ 89 w 567"/>
              <a:gd name="T7" fmla="*/ 141 h 160"/>
              <a:gd name="T8" fmla="*/ 0 w 567"/>
              <a:gd name="T9" fmla="*/ 79 h 160"/>
              <a:gd name="T10" fmla="*/ 98 w 567"/>
              <a:gd name="T11" fmla="*/ 17 h 160"/>
              <a:gd name="T12" fmla="*/ 283 w 567"/>
              <a:gd name="T13" fmla="*/ 0 h 160"/>
              <a:gd name="T14" fmla="*/ 469 w 567"/>
              <a:gd name="T15" fmla="*/ 17 h 160"/>
              <a:gd name="T16" fmla="*/ 531 w 567"/>
              <a:gd name="T17" fmla="*/ 35 h 160"/>
              <a:gd name="T18" fmla="*/ 566 w 567"/>
              <a:gd name="T19" fmla="*/ 79 h 160"/>
              <a:gd name="T20" fmla="*/ 477 w 567"/>
              <a:gd name="T21" fmla="*/ 141 h 160"/>
              <a:gd name="T22" fmla="*/ 301 w 567"/>
              <a:gd name="T23" fmla="*/ 159 h 160"/>
              <a:gd name="T24" fmla="*/ 283 w 567"/>
              <a:gd name="T25" fmla="*/ 159 h 160"/>
              <a:gd name="T26" fmla="*/ 62 w 567"/>
              <a:gd name="T27" fmla="*/ 79 h 160"/>
              <a:gd name="T28" fmla="*/ 62 w 567"/>
              <a:gd name="T29" fmla="*/ 79 h 160"/>
              <a:gd name="T30" fmla="*/ 115 w 567"/>
              <a:gd name="T31" fmla="*/ 88 h 160"/>
              <a:gd name="T32" fmla="*/ 265 w 567"/>
              <a:gd name="T33" fmla="*/ 106 h 160"/>
              <a:gd name="T34" fmla="*/ 301 w 567"/>
              <a:gd name="T35" fmla="*/ 106 h 160"/>
              <a:gd name="T36" fmla="*/ 451 w 567"/>
              <a:gd name="T37" fmla="*/ 88 h 160"/>
              <a:gd name="T38" fmla="*/ 504 w 567"/>
              <a:gd name="T39" fmla="*/ 79 h 160"/>
              <a:gd name="T40" fmla="*/ 442 w 567"/>
              <a:gd name="T41" fmla="*/ 61 h 160"/>
              <a:gd name="T42" fmla="*/ 283 w 567"/>
              <a:gd name="T43" fmla="*/ 53 h 160"/>
              <a:gd name="T44" fmla="*/ 124 w 567"/>
              <a:gd name="T45" fmla="*/ 61 h 160"/>
              <a:gd name="T46" fmla="*/ 62 w 567"/>
              <a:gd name="T47" fmla="*/ 79 h 160"/>
              <a:gd name="T48" fmla="*/ 522 w 567"/>
              <a:gd name="T49" fmla="*/ 88 h 160"/>
              <a:gd name="T50" fmla="*/ 522 w 567"/>
              <a:gd name="T51" fmla="*/ 8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7" h="160">
                <a:moveTo>
                  <a:pt x="283" y="159"/>
                </a:moveTo>
                <a:lnTo>
                  <a:pt x="283" y="159"/>
                </a:lnTo>
                <a:cubicBezTo>
                  <a:pt x="274" y="159"/>
                  <a:pt x="274" y="159"/>
                  <a:pt x="265" y="159"/>
                </a:cubicBezTo>
                <a:cubicBezTo>
                  <a:pt x="195" y="159"/>
                  <a:pt x="133" y="150"/>
                  <a:pt x="89" y="141"/>
                </a:cubicBezTo>
                <a:cubicBezTo>
                  <a:pt x="53" y="132"/>
                  <a:pt x="0" y="115"/>
                  <a:pt x="0" y="79"/>
                </a:cubicBezTo>
                <a:cubicBezTo>
                  <a:pt x="0" y="35"/>
                  <a:pt x="53" y="26"/>
                  <a:pt x="98" y="17"/>
                </a:cubicBezTo>
                <a:cubicBezTo>
                  <a:pt x="150" y="0"/>
                  <a:pt x="212" y="0"/>
                  <a:pt x="283" y="0"/>
                </a:cubicBezTo>
                <a:cubicBezTo>
                  <a:pt x="354" y="0"/>
                  <a:pt x="425" y="0"/>
                  <a:pt x="469" y="17"/>
                </a:cubicBezTo>
                <a:cubicBezTo>
                  <a:pt x="495" y="17"/>
                  <a:pt x="522" y="26"/>
                  <a:pt x="531" y="35"/>
                </a:cubicBezTo>
                <a:cubicBezTo>
                  <a:pt x="557" y="44"/>
                  <a:pt x="566" y="61"/>
                  <a:pt x="566" y="79"/>
                </a:cubicBezTo>
                <a:cubicBezTo>
                  <a:pt x="566" y="115"/>
                  <a:pt x="522" y="132"/>
                  <a:pt x="477" y="141"/>
                </a:cubicBezTo>
                <a:cubicBezTo>
                  <a:pt x="433" y="150"/>
                  <a:pt x="371" y="159"/>
                  <a:pt x="301" y="159"/>
                </a:cubicBezTo>
                <a:cubicBezTo>
                  <a:pt x="301" y="159"/>
                  <a:pt x="292" y="159"/>
                  <a:pt x="283" y="159"/>
                </a:cubicBezTo>
                <a:close/>
                <a:moveTo>
                  <a:pt x="62" y="79"/>
                </a:moveTo>
                <a:lnTo>
                  <a:pt x="62" y="79"/>
                </a:lnTo>
                <a:cubicBezTo>
                  <a:pt x="71" y="79"/>
                  <a:pt x="89" y="88"/>
                  <a:pt x="115" y="88"/>
                </a:cubicBezTo>
                <a:cubicBezTo>
                  <a:pt x="159" y="97"/>
                  <a:pt x="212" y="106"/>
                  <a:pt x="265" y="106"/>
                </a:cubicBezTo>
                <a:cubicBezTo>
                  <a:pt x="274" y="106"/>
                  <a:pt x="292" y="106"/>
                  <a:pt x="301" y="106"/>
                </a:cubicBezTo>
                <a:cubicBezTo>
                  <a:pt x="354" y="106"/>
                  <a:pt x="416" y="97"/>
                  <a:pt x="451" y="88"/>
                </a:cubicBezTo>
                <a:cubicBezTo>
                  <a:pt x="477" y="88"/>
                  <a:pt x="495" y="79"/>
                  <a:pt x="504" y="79"/>
                </a:cubicBezTo>
                <a:cubicBezTo>
                  <a:pt x="495" y="70"/>
                  <a:pt x="477" y="70"/>
                  <a:pt x="442" y="61"/>
                </a:cubicBezTo>
                <a:cubicBezTo>
                  <a:pt x="398" y="53"/>
                  <a:pt x="345" y="53"/>
                  <a:pt x="283" y="53"/>
                </a:cubicBezTo>
                <a:cubicBezTo>
                  <a:pt x="221" y="53"/>
                  <a:pt x="168" y="53"/>
                  <a:pt x="124" y="61"/>
                </a:cubicBezTo>
                <a:cubicBezTo>
                  <a:pt x="89" y="70"/>
                  <a:pt x="71" y="70"/>
                  <a:pt x="62" y="79"/>
                </a:cubicBezTo>
                <a:close/>
                <a:moveTo>
                  <a:pt x="522" y="88"/>
                </a:moveTo>
                <a:lnTo>
                  <a:pt x="522" y="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Freeform 588">
            <a:extLst>
              <a:ext uri="{FF2B5EF4-FFF2-40B4-BE49-F238E27FC236}">
                <a16:creationId xmlns:a16="http://schemas.microsoft.com/office/drawing/2014/main" id="{E8915EB1-FCAC-4640-A103-11199B9F0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926" y="10922539"/>
            <a:ext cx="545036" cy="202805"/>
          </a:xfrm>
          <a:custGeom>
            <a:avLst/>
            <a:gdLst>
              <a:gd name="T0" fmla="*/ 283 w 567"/>
              <a:gd name="T1" fmla="*/ 212 h 213"/>
              <a:gd name="T2" fmla="*/ 283 w 567"/>
              <a:gd name="T3" fmla="*/ 212 h 213"/>
              <a:gd name="T4" fmla="*/ 98 w 567"/>
              <a:gd name="T5" fmla="*/ 194 h 213"/>
              <a:gd name="T6" fmla="*/ 36 w 567"/>
              <a:gd name="T7" fmla="*/ 176 h 213"/>
              <a:gd name="T8" fmla="*/ 0 w 567"/>
              <a:gd name="T9" fmla="*/ 132 h 213"/>
              <a:gd name="T10" fmla="*/ 0 w 567"/>
              <a:gd name="T11" fmla="*/ 26 h 213"/>
              <a:gd name="T12" fmla="*/ 27 w 567"/>
              <a:gd name="T13" fmla="*/ 0 h 213"/>
              <a:gd name="T14" fmla="*/ 27 w 567"/>
              <a:gd name="T15" fmla="*/ 0 h 213"/>
              <a:gd name="T16" fmla="*/ 53 w 567"/>
              <a:gd name="T17" fmla="*/ 17 h 213"/>
              <a:gd name="T18" fmla="*/ 115 w 567"/>
              <a:gd name="T19" fmla="*/ 35 h 213"/>
              <a:gd name="T20" fmla="*/ 265 w 567"/>
              <a:gd name="T21" fmla="*/ 53 h 213"/>
              <a:gd name="T22" fmla="*/ 301 w 567"/>
              <a:gd name="T23" fmla="*/ 53 h 213"/>
              <a:gd name="T24" fmla="*/ 451 w 567"/>
              <a:gd name="T25" fmla="*/ 35 h 213"/>
              <a:gd name="T26" fmla="*/ 522 w 567"/>
              <a:gd name="T27" fmla="*/ 17 h 213"/>
              <a:gd name="T28" fmla="*/ 539 w 567"/>
              <a:gd name="T29" fmla="*/ 0 h 213"/>
              <a:gd name="T30" fmla="*/ 539 w 567"/>
              <a:gd name="T31" fmla="*/ 0 h 213"/>
              <a:gd name="T32" fmla="*/ 566 w 567"/>
              <a:gd name="T33" fmla="*/ 26 h 213"/>
              <a:gd name="T34" fmla="*/ 566 w 567"/>
              <a:gd name="T35" fmla="*/ 26 h 213"/>
              <a:gd name="T36" fmla="*/ 566 w 567"/>
              <a:gd name="T37" fmla="*/ 26 h 213"/>
              <a:gd name="T38" fmla="*/ 566 w 567"/>
              <a:gd name="T39" fmla="*/ 26 h 213"/>
              <a:gd name="T40" fmla="*/ 566 w 567"/>
              <a:gd name="T41" fmla="*/ 132 h 213"/>
              <a:gd name="T42" fmla="*/ 469 w 567"/>
              <a:gd name="T43" fmla="*/ 194 h 213"/>
              <a:gd name="T44" fmla="*/ 283 w 567"/>
              <a:gd name="T45" fmla="*/ 212 h 213"/>
              <a:gd name="T46" fmla="*/ 53 w 567"/>
              <a:gd name="T47" fmla="*/ 124 h 213"/>
              <a:gd name="T48" fmla="*/ 53 w 567"/>
              <a:gd name="T49" fmla="*/ 124 h 213"/>
              <a:gd name="T50" fmla="*/ 124 w 567"/>
              <a:gd name="T51" fmla="*/ 150 h 213"/>
              <a:gd name="T52" fmla="*/ 283 w 567"/>
              <a:gd name="T53" fmla="*/ 159 h 213"/>
              <a:gd name="T54" fmla="*/ 442 w 567"/>
              <a:gd name="T55" fmla="*/ 150 h 213"/>
              <a:gd name="T56" fmla="*/ 522 w 567"/>
              <a:gd name="T57" fmla="*/ 124 h 213"/>
              <a:gd name="T58" fmla="*/ 522 w 567"/>
              <a:gd name="T59" fmla="*/ 70 h 213"/>
              <a:gd name="T60" fmla="*/ 477 w 567"/>
              <a:gd name="T61" fmla="*/ 88 h 213"/>
              <a:gd name="T62" fmla="*/ 301 w 567"/>
              <a:gd name="T63" fmla="*/ 106 h 213"/>
              <a:gd name="T64" fmla="*/ 265 w 567"/>
              <a:gd name="T65" fmla="*/ 106 h 213"/>
              <a:gd name="T66" fmla="*/ 89 w 567"/>
              <a:gd name="T67" fmla="*/ 88 h 213"/>
              <a:gd name="T68" fmla="*/ 53 w 567"/>
              <a:gd name="T69" fmla="*/ 70 h 213"/>
              <a:gd name="T70" fmla="*/ 53 w 567"/>
              <a:gd name="T71" fmla="*/ 124 h 213"/>
              <a:gd name="T72" fmla="*/ 522 w 567"/>
              <a:gd name="T73" fmla="*/ 132 h 213"/>
              <a:gd name="T74" fmla="*/ 522 w 567"/>
              <a:gd name="T75" fmla="*/ 132 h 213"/>
              <a:gd name="T76" fmla="*/ 53 w 567"/>
              <a:gd name="T77" fmla="*/ 26 h 213"/>
              <a:gd name="T78" fmla="*/ 53 w 567"/>
              <a:gd name="T79" fmla="*/ 2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7" h="213">
                <a:moveTo>
                  <a:pt x="283" y="212"/>
                </a:moveTo>
                <a:lnTo>
                  <a:pt x="283" y="212"/>
                </a:lnTo>
                <a:cubicBezTo>
                  <a:pt x="212" y="212"/>
                  <a:pt x="142" y="203"/>
                  <a:pt x="98" y="194"/>
                </a:cubicBezTo>
                <a:cubicBezTo>
                  <a:pt x="71" y="185"/>
                  <a:pt x="53" y="185"/>
                  <a:pt x="36" y="176"/>
                </a:cubicBezTo>
                <a:cubicBezTo>
                  <a:pt x="9" y="159"/>
                  <a:pt x="0" y="150"/>
                  <a:pt x="0" y="13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4" y="8"/>
                  <a:pt x="53" y="17"/>
                </a:cubicBezTo>
                <a:cubicBezTo>
                  <a:pt x="53" y="17"/>
                  <a:pt x="71" y="26"/>
                  <a:pt x="115" y="35"/>
                </a:cubicBezTo>
                <a:cubicBezTo>
                  <a:pt x="159" y="44"/>
                  <a:pt x="212" y="53"/>
                  <a:pt x="265" y="53"/>
                </a:cubicBezTo>
                <a:cubicBezTo>
                  <a:pt x="274" y="53"/>
                  <a:pt x="292" y="53"/>
                  <a:pt x="301" y="53"/>
                </a:cubicBezTo>
                <a:cubicBezTo>
                  <a:pt x="354" y="53"/>
                  <a:pt x="416" y="44"/>
                  <a:pt x="451" y="35"/>
                </a:cubicBezTo>
                <a:cubicBezTo>
                  <a:pt x="495" y="26"/>
                  <a:pt x="513" y="17"/>
                  <a:pt x="522" y="17"/>
                </a:cubicBezTo>
                <a:cubicBezTo>
                  <a:pt x="522" y="8"/>
                  <a:pt x="531" y="0"/>
                  <a:pt x="539" y="0"/>
                </a:cubicBezTo>
                <a:lnTo>
                  <a:pt x="539" y="0"/>
                </a:lnTo>
                <a:cubicBezTo>
                  <a:pt x="557" y="0"/>
                  <a:pt x="566" y="8"/>
                  <a:pt x="566" y="26"/>
                </a:cubicBezTo>
                <a:lnTo>
                  <a:pt x="566" y="26"/>
                </a:lnTo>
                <a:lnTo>
                  <a:pt x="566" y="26"/>
                </a:lnTo>
                <a:lnTo>
                  <a:pt x="566" y="26"/>
                </a:lnTo>
                <a:cubicBezTo>
                  <a:pt x="566" y="132"/>
                  <a:pt x="566" y="132"/>
                  <a:pt x="566" y="132"/>
                </a:cubicBezTo>
                <a:cubicBezTo>
                  <a:pt x="566" y="168"/>
                  <a:pt x="513" y="185"/>
                  <a:pt x="469" y="194"/>
                </a:cubicBezTo>
                <a:cubicBezTo>
                  <a:pt x="425" y="203"/>
                  <a:pt x="354" y="212"/>
                  <a:pt x="283" y="212"/>
                </a:cubicBezTo>
                <a:close/>
                <a:moveTo>
                  <a:pt x="53" y="124"/>
                </a:moveTo>
                <a:lnTo>
                  <a:pt x="53" y="124"/>
                </a:lnTo>
                <a:cubicBezTo>
                  <a:pt x="53" y="132"/>
                  <a:pt x="71" y="141"/>
                  <a:pt x="124" y="150"/>
                </a:cubicBezTo>
                <a:cubicBezTo>
                  <a:pt x="168" y="159"/>
                  <a:pt x="221" y="159"/>
                  <a:pt x="283" y="159"/>
                </a:cubicBezTo>
                <a:cubicBezTo>
                  <a:pt x="345" y="159"/>
                  <a:pt x="398" y="159"/>
                  <a:pt x="442" y="150"/>
                </a:cubicBezTo>
                <a:cubicBezTo>
                  <a:pt x="495" y="141"/>
                  <a:pt x="513" y="132"/>
                  <a:pt x="522" y="124"/>
                </a:cubicBezTo>
                <a:cubicBezTo>
                  <a:pt x="522" y="70"/>
                  <a:pt x="522" y="70"/>
                  <a:pt x="522" y="70"/>
                </a:cubicBezTo>
                <a:cubicBezTo>
                  <a:pt x="504" y="79"/>
                  <a:pt x="495" y="79"/>
                  <a:pt x="477" y="88"/>
                </a:cubicBezTo>
                <a:cubicBezTo>
                  <a:pt x="433" y="97"/>
                  <a:pt x="371" y="106"/>
                  <a:pt x="301" y="106"/>
                </a:cubicBezTo>
                <a:cubicBezTo>
                  <a:pt x="292" y="106"/>
                  <a:pt x="274" y="106"/>
                  <a:pt x="265" y="106"/>
                </a:cubicBezTo>
                <a:cubicBezTo>
                  <a:pt x="195" y="106"/>
                  <a:pt x="133" y="97"/>
                  <a:pt x="89" y="88"/>
                </a:cubicBezTo>
                <a:cubicBezTo>
                  <a:pt x="80" y="79"/>
                  <a:pt x="62" y="79"/>
                  <a:pt x="53" y="70"/>
                </a:cubicBezTo>
                <a:lnTo>
                  <a:pt x="53" y="124"/>
                </a:lnTo>
                <a:close/>
                <a:moveTo>
                  <a:pt x="522" y="132"/>
                </a:moveTo>
                <a:lnTo>
                  <a:pt x="522" y="132"/>
                </a:lnTo>
                <a:close/>
                <a:moveTo>
                  <a:pt x="53" y="26"/>
                </a:moveTo>
                <a:lnTo>
                  <a:pt x="53" y="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5" name="Freeform 589">
            <a:extLst>
              <a:ext uri="{FF2B5EF4-FFF2-40B4-BE49-F238E27FC236}">
                <a16:creationId xmlns:a16="http://schemas.microsoft.com/office/drawing/2014/main" id="{D0DF5534-2E54-964E-ADD1-784F595CA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876" y="2717406"/>
            <a:ext cx="992896" cy="1001349"/>
          </a:xfrm>
          <a:custGeom>
            <a:avLst/>
            <a:gdLst>
              <a:gd name="T0" fmla="*/ 522 w 1035"/>
              <a:gd name="T1" fmla="*/ 1043 h 1044"/>
              <a:gd name="T2" fmla="*/ 522 w 1035"/>
              <a:gd name="T3" fmla="*/ 1043 h 1044"/>
              <a:gd name="T4" fmla="*/ 150 w 1035"/>
              <a:gd name="T5" fmla="*/ 893 h 1044"/>
              <a:gd name="T6" fmla="*/ 0 w 1035"/>
              <a:gd name="T7" fmla="*/ 521 h 1044"/>
              <a:gd name="T8" fmla="*/ 150 w 1035"/>
              <a:gd name="T9" fmla="*/ 159 h 1044"/>
              <a:gd name="T10" fmla="*/ 522 w 1035"/>
              <a:gd name="T11" fmla="*/ 0 h 1044"/>
              <a:gd name="T12" fmla="*/ 884 w 1035"/>
              <a:gd name="T13" fmla="*/ 159 h 1044"/>
              <a:gd name="T14" fmla="*/ 1034 w 1035"/>
              <a:gd name="T15" fmla="*/ 521 h 1044"/>
              <a:gd name="T16" fmla="*/ 884 w 1035"/>
              <a:gd name="T17" fmla="*/ 893 h 1044"/>
              <a:gd name="T18" fmla="*/ 522 w 1035"/>
              <a:gd name="T19" fmla="*/ 1043 h 1044"/>
              <a:gd name="T20" fmla="*/ 522 w 1035"/>
              <a:gd name="T21" fmla="*/ 71 h 1044"/>
              <a:gd name="T22" fmla="*/ 522 w 1035"/>
              <a:gd name="T23" fmla="*/ 71 h 1044"/>
              <a:gd name="T24" fmla="*/ 62 w 1035"/>
              <a:gd name="T25" fmla="*/ 521 h 1044"/>
              <a:gd name="T26" fmla="*/ 522 w 1035"/>
              <a:gd name="T27" fmla="*/ 981 h 1044"/>
              <a:gd name="T28" fmla="*/ 972 w 1035"/>
              <a:gd name="T29" fmla="*/ 521 h 1044"/>
              <a:gd name="T30" fmla="*/ 522 w 1035"/>
              <a:gd name="T31" fmla="*/ 71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5" h="1044">
                <a:moveTo>
                  <a:pt x="522" y="1043"/>
                </a:moveTo>
                <a:lnTo>
                  <a:pt x="522" y="1043"/>
                </a:lnTo>
                <a:cubicBezTo>
                  <a:pt x="380" y="1043"/>
                  <a:pt x="247" y="990"/>
                  <a:pt x="150" y="893"/>
                </a:cubicBezTo>
                <a:cubicBezTo>
                  <a:pt x="53" y="795"/>
                  <a:pt x="0" y="663"/>
                  <a:pt x="0" y="521"/>
                </a:cubicBezTo>
                <a:cubicBezTo>
                  <a:pt x="0" y="380"/>
                  <a:pt x="53" y="256"/>
                  <a:pt x="150" y="159"/>
                </a:cubicBezTo>
                <a:cubicBezTo>
                  <a:pt x="247" y="53"/>
                  <a:pt x="380" y="0"/>
                  <a:pt x="522" y="0"/>
                </a:cubicBezTo>
                <a:cubicBezTo>
                  <a:pt x="654" y="0"/>
                  <a:pt x="787" y="53"/>
                  <a:pt x="884" y="159"/>
                </a:cubicBezTo>
                <a:cubicBezTo>
                  <a:pt x="981" y="256"/>
                  <a:pt x="1034" y="380"/>
                  <a:pt x="1034" y="521"/>
                </a:cubicBezTo>
                <a:cubicBezTo>
                  <a:pt x="1034" y="663"/>
                  <a:pt x="981" y="795"/>
                  <a:pt x="884" y="893"/>
                </a:cubicBezTo>
                <a:cubicBezTo>
                  <a:pt x="787" y="990"/>
                  <a:pt x="654" y="1043"/>
                  <a:pt x="522" y="1043"/>
                </a:cubicBezTo>
                <a:close/>
                <a:moveTo>
                  <a:pt x="522" y="71"/>
                </a:moveTo>
                <a:lnTo>
                  <a:pt x="522" y="71"/>
                </a:lnTo>
                <a:cubicBezTo>
                  <a:pt x="265" y="71"/>
                  <a:pt x="62" y="274"/>
                  <a:pt x="62" y="521"/>
                </a:cubicBezTo>
                <a:cubicBezTo>
                  <a:pt x="62" y="778"/>
                  <a:pt x="265" y="981"/>
                  <a:pt x="522" y="981"/>
                </a:cubicBezTo>
                <a:cubicBezTo>
                  <a:pt x="769" y="981"/>
                  <a:pt x="972" y="778"/>
                  <a:pt x="972" y="521"/>
                </a:cubicBezTo>
                <a:cubicBezTo>
                  <a:pt x="972" y="274"/>
                  <a:pt x="769" y="71"/>
                  <a:pt x="522" y="7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6" name="Freeform 590">
            <a:extLst>
              <a:ext uri="{FF2B5EF4-FFF2-40B4-BE49-F238E27FC236}">
                <a16:creationId xmlns:a16="http://schemas.microsoft.com/office/drawing/2014/main" id="{96BE64C6-BCD9-3846-87E2-EBE16412E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178" y="2835709"/>
            <a:ext cx="764741" cy="764743"/>
          </a:xfrm>
          <a:custGeom>
            <a:avLst/>
            <a:gdLst>
              <a:gd name="T0" fmla="*/ 398 w 796"/>
              <a:gd name="T1" fmla="*/ 796 h 797"/>
              <a:gd name="T2" fmla="*/ 398 w 796"/>
              <a:gd name="T3" fmla="*/ 796 h 797"/>
              <a:gd name="T4" fmla="*/ 0 w 796"/>
              <a:gd name="T5" fmla="*/ 398 h 797"/>
              <a:gd name="T6" fmla="*/ 398 w 796"/>
              <a:gd name="T7" fmla="*/ 0 h 797"/>
              <a:gd name="T8" fmla="*/ 795 w 796"/>
              <a:gd name="T9" fmla="*/ 398 h 797"/>
              <a:gd name="T10" fmla="*/ 398 w 796"/>
              <a:gd name="T11" fmla="*/ 796 h 797"/>
              <a:gd name="T12" fmla="*/ 398 w 796"/>
              <a:gd name="T13" fmla="*/ 62 h 797"/>
              <a:gd name="T14" fmla="*/ 398 w 796"/>
              <a:gd name="T15" fmla="*/ 62 h 797"/>
              <a:gd name="T16" fmla="*/ 62 w 796"/>
              <a:gd name="T17" fmla="*/ 398 h 797"/>
              <a:gd name="T18" fmla="*/ 398 w 796"/>
              <a:gd name="T19" fmla="*/ 734 h 797"/>
              <a:gd name="T20" fmla="*/ 725 w 796"/>
              <a:gd name="T21" fmla="*/ 398 h 797"/>
              <a:gd name="T22" fmla="*/ 398 w 796"/>
              <a:gd name="T23" fmla="*/ 62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6" h="797">
                <a:moveTo>
                  <a:pt x="398" y="796"/>
                </a:moveTo>
                <a:lnTo>
                  <a:pt x="398" y="796"/>
                </a:lnTo>
                <a:cubicBezTo>
                  <a:pt x="177" y="796"/>
                  <a:pt x="0" y="619"/>
                  <a:pt x="0" y="398"/>
                </a:cubicBezTo>
                <a:cubicBezTo>
                  <a:pt x="0" y="177"/>
                  <a:pt x="177" y="0"/>
                  <a:pt x="398" y="0"/>
                </a:cubicBezTo>
                <a:cubicBezTo>
                  <a:pt x="610" y="0"/>
                  <a:pt x="795" y="177"/>
                  <a:pt x="795" y="398"/>
                </a:cubicBezTo>
                <a:cubicBezTo>
                  <a:pt x="795" y="619"/>
                  <a:pt x="610" y="796"/>
                  <a:pt x="398" y="796"/>
                </a:cubicBezTo>
                <a:close/>
                <a:moveTo>
                  <a:pt x="398" y="62"/>
                </a:moveTo>
                <a:lnTo>
                  <a:pt x="398" y="62"/>
                </a:lnTo>
                <a:cubicBezTo>
                  <a:pt x="212" y="62"/>
                  <a:pt x="62" y="213"/>
                  <a:pt x="62" y="398"/>
                </a:cubicBezTo>
                <a:cubicBezTo>
                  <a:pt x="62" y="584"/>
                  <a:pt x="212" y="734"/>
                  <a:pt x="398" y="734"/>
                </a:cubicBezTo>
                <a:cubicBezTo>
                  <a:pt x="574" y="734"/>
                  <a:pt x="725" y="584"/>
                  <a:pt x="725" y="398"/>
                </a:cubicBezTo>
                <a:cubicBezTo>
                  <a:pt x="725" y="213"/>
                  <a:pt x="574" y="62"/>
                  <a:pt x="398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7" name="Freeform 591">
            <a:extLst>
              <a:ext uri="{FF2B5EF4-FFF2-40B4-BE49-F238E27FC236}">
                <a16:creationId xmlns:a16="http://schemas.microsoft.com/office/drawing/2014/main" id="{7257CD97-FF48-504B-BD58-B92CFB3B7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134" y="3021613"/>
            <a:ext cx="228155" cy="380258"/>
          </a:xfrm>
          <a:custGeom>
            <a:avLst/>
            <a:gdLst>
              <a:gd name="T0" fmla="*/ 115 w 239"/>
              <a:gd name="T1" fmla="*/ 398 h 399"/>
              <a:gd name="T2" fmla="*/ 115 w 239"/>
              <a:gd name="T3" fmla="*/ 398 h 399"/>
              <a:gd name="T4" fmla="*/ 17 w 239"/>
              <a:gd name="T5" fmla="*/ 371 h 399"/>
              <a:gd name="T6" fmla="*/ 9 w 239"/>
              <a:gd name="T7" fmla="*/ 345 h 399"/>
              <a:gd name="T8" fmla="*/ 35 w 239"/>
              <a:gd name="T9" fmla="*/ 327 h 399"/>
              <a:gd name="T10" fmla="*/ 168 w 239"/>
              <a:gd name="T11" fmla="*/ 336 h 399"/>
              <a:gd name="T12" fmla="*/ 185 w 239"/>
              <a:gd name="T13" fmla="*/ 292 h 399"/>
              <a:gd name="T14" fmla="*/ 106 w 239"/>
              <a:gd name="T15" fmla="*/ 221 h 399"/>
              <a:gd name="T16" fmla="*/ 44 w 239"/>
              <a:gd name="T17" fmla="*/ 186 h 399"/>
              <a:gd name="T18" fmla="*/ 0 w 239"/>
              <a:gd name="T19" fmla="*/ 124 h 399"/>
              <a:gd name="T20" fmla="*/ 53 w 239"/>
              <a:gd name="T21" fmla="*/ 35 h 399"/>
              <a:gd name="T22" fmla="*/ 221 w 239"/>
              <a:gd name="T23" fmla="*/ 27 h 399"/>
              <a:gd name="T24" fmla="*/ 230 w 239"/>
              <a:gd name="T25" fmla="*/ 62 h 399"/>
              <a:gd name="T26" fmla="*/ 203 w 239"/>
              <a:gd name="T27" fmla="*/ 71 h 399"/>
              <a:gd name="T28" fmla="*/ 79 w 239"/>
              <a:gd name="T29" fmla="*/ 71 h 399"/>
              <a:gd name="T30" fmla="*/ 53 w 239"/>
              <a:gd name="T31" fmla="*/ 124 h 399"/>
              <a:gd name="T32" fmla="*/ 132 w 239"/>
              <a:gd name="T33" fmla="*/ 177 h 399"/>
              <a:gd name="T34" fmla="*/ 194 w 239"/>
              <a:gd name="T35" fmla="*/ 221 h 399"/>
              <a:gd name="T36" fmla="*/ 238 w 239"/>
              <a:gd name="T37" fmla="*/ 292 h 399"/>
              <a:gd name="T38" fmla="*/ 194 w 239"/>
              <a:gd name="T39" fmla="*/ 371 h 399"/>
              <a:gd name="T40" fmla="*/ 115 w 239"/>
              <a:gd name="T41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9" h="399">
                <a:moveTo>
                  <a:pt x="115" y="398"/>
                </a:moveTo>
                <a:lnTo>
                  <a:pt x="115" y="398"/>
                </a:lnTo>
                <a:cubicBezTo>
                  <a:pt x="79" y="398"/>
                  <a:pt x="53" y="389"/>
                  <a:pt x="17" y="371"/>
                </a:cubicBezTo>
                <a:cubicBezTo>
                  <a:pt x="9" y="371"/>
                  <a:pt x="0" y="354"/>
                  <a:pt x="9" y="345"/>
                </a:cubicBezTo>
                <a:cubicBezTo>
                  <a:pt x="9" y="327"/>
                  <a:pt x="26" y="327"/>
                  <a:pt x="35" y="327"/>
                </a:cubicBezTo>
                <a:cubicBezTo>
                  <a:pt x="88" y="354"/>
                  <a:pt x="132" y="354"/>
                  <a:pt x="168" y="336"/>
                </a:cubicBezTo>
                <a:cubicBezTo>
                  <a:pt x="177" y="318"/>
                  <a:pt x="185" y="310"/>
                  <a:pt x="185" y="292"/>
                </a:cubicBezTo>
                <a:cubicBezTo>
                  <a:pt x="185" y="265"/>
                  <a:pt x="150" y="248"/>
                  <a:pt x="106" y="221"/>
                </a:cubicBezTo>
                <a:cubicBezTo>
                  <a:pt x="88" y="212"/>
                  <a:pt x="62" y="203"/>
                  <a:pt x="44" y="186"/>
                </a:cubicBezTo>
                <a:cubicBezTo>
                  <a:pt x="17" y="168"/>
                  <a:pt x="0" y="142"/>
                  <a:pt x="0" y="124"/>
                </a:cubicBezTo>
                <a:cubicBezTo>
                  <a:pt x="0" y="88"/>
                  <a:pt x="17" y="53"/>
                  <a:pt x="53" y="35"/>
                </a:cubicBezTo>
                <a:cubicBezTo>
                  <a:pt x="88" y="9"/>
                  <a:pt x="159" y="0"/>
                  <a:pt x="221" y="27"/>
                </a:cubicBezTo>
                <a:cubicBezTo>
                  <a:pt x="230" y="35"/>
                  <a:pt x="238" y="53"/>
                  <a:pt x="230" y="62"/>
                </a:cubicBezTo>
                <a:cubicBezTo>
                  <a:pt x="230" y="71"/>
                  <a:pt x="212" y="80"/>
                  <a:pt x="203" y="71"/>
                </a:cubicBezTo>
                <a:cubicBezTo>
                  <a:pt x="159" y="53"/>
                  <a:pt x="106" y="53"/>
                  <a:pt x="79" y="71"/>
                </a:cubicBezTo>
                <a:cubicBezTo>
                  <a:pt x="62" y="88"/>
                  <a:pt x="53" y="97"/>
                  <a:pt x="53" y="124"/>
                </a:cubicBezTo>
                <a:cubicBezTo>
                  <a:pt x="53" y="142"/>
                  <a:pt x="97" y="159"/>
                  <a:pt x="132" y="177"/>
                </a:cubicBezTo>
                <a:cubicBezTo>
                  <a:pt x="150" y="194"/>
                  <a:pt x="177" y="203"/>
                  <a:pt x="194" y="221"/>
                </a:cubicBezTo>
                <a:cubicBezTo>
                  <a:pt x="221" y="239"/>
                  <a:pt x="238" y="265"/>
                  <a:pt x="238" y="292"/>
                </a:cubicBezTo>
                <a:cubicBezTo>
                  <a:pt x="238" y="327"/>
                  <a:pt x="221" y="354"/>
                  <a:pt x="194" y="371"/>
                </a:cubicBezTo>
                <a:cubicBezTo>
                  <a:pt x="168" y="389"/>
                  <a:pt x="141" y="398"/>
                  <a:pt x="115" y="39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8" name="Freeform 592">
            <a:extLst>
              <a:ext uri="{FF2B5EF4-FFF2-40B4-BE49-F238E27FC236}">
                <a16:creationId xmlns:a16="http://schemas.microsoft.com/office/drawing/2014/main" id="{EE70CBB3-FD67-3344-A0DE-951A795C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086" y="2937111"/>
            <a:ext cx="42251" cy="84502"/>
          </a:xfrm>
          <a:custGeom>
            <a:avLst/>
            <a:gdLst>
              <a:gd name="T0" fmla="*/ 18 w 45"/>
              <a:gd name="T1" fmla="*/ 88 h 89"/>
              <a:gd name="T2" fmla="*/ 18 w 45"/>
              <a:gd name="T3" fmla="*/ 88 h 89"/>
              <a:gd name="T4" fmla="*/ 0 w 45"/>
              <a:gd name="T5" fmla="*/ 61 h 89"/>
              <a:gd name="T6" fmla="*/ 0 w 45"/>
              <a:gd name="T7" fmla="*/ 26 h 89"/>
              <a:gd name="T8" fmla="*/ 18 w 45"/>
              <a:gd name="T9" fmla="*/ 0 h 89"/>
              <a:gd name="T10" fmla="*/ 44 w 45"/>
              <a:gd name="T11" fmla="*/ 26 h 89"/>
              <a:gd name="T12" fmla="*/ 44 w 45"/>
              <a:gd name="T13" fmla="*/ 61 h 89"/>
              <a:gd name="T14" fmla="*/ 18 w 45"/>
              <a:gd name="T15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89">
                <a:moveTo>
                  <a:pt x="18" y="88"/>
                </a:moveTo>
                <a:lnTo>
                  <a:pt x="18" y="88"/>
                </a:lnTo>
                <a:cubicBezTo>
                  <a:pt x="9" y="88"/>
                  <a:pt x="0" y="79"/>
                  <a:pt x="0" y="6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18" y="0"/>
                </a:cubicBezTo>
                <a:cubicBezTo>
                  <a:pt x="35" y="0"/>
                  <a:pt x="44" y="17"/>
                  <a:pt x="44" y="26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79"/>
                  <a:pt x="35" y="88"/>
                  <a:pt x="18" y="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593">
            <a:extLst>
              <a:ext uri="{FF2B5EF4-FFF2-40B4-BE49-F238E27FC236}">
                <a16:creationId xmlns:a16="http://schemas.microsoft.com/office/drawing/2014/main" id="{BEE87E1A-2858-A944-9210-E8E84CCFD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086" y="3410322"/>
            <a:ext cx="42251" cy="76052"/>
          </a:xfrm>
          <a:custGeom>
            <a:avLst/>
            <a:gdLst>
              <a:gd name="T0" fmla="*/ 18 w 45"/>
              <a:gd name="T1" fmla="*/ 79 h 80"/>
              <a:gd name="T2" fmla="*/ 18 w 45"/>
              <a:gd name="T3" fmla="*/ 79 h 80"/>
              <a:gd name="T4" fmla="*/ 0 w 45"/>
              <a:gd name="T5" fmla="*/ 62 h 80"/>
              <a:gd name="T6" fmla="*/ 0 w 45"/>
              <a:gd name="T7" fmla="*/ 17 h 80"/>
              <a:gd name="T8" fmla="*/ 18 w 45"/>
              <a:gd name="T9" fmla="*/ 0 h 80"/>
              <a:gd name="T10" fmla="*/ 44 w 45"/>
              <a:gd name="T11" fmla="*/ 17 h 80"/>
              <a:gd name="T12" fmla="*/ 44 w 45"/>
              <a:gd name="T13" fmla="*/ 62 h 80"/>
              <a:gd name="T14" fmla="*/ 18 w 45"/>
              <a:gd name="T15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80">
                <a:moveTo>
                  <a:pt x="18" y="79"/>
                </a:moveTo>
                <a:lnTo>
                  <a:pt x="18" y="79"/>
                </a:lnTo>
                <a:cubicBezTo>
                  <a:pt x="9" y="79"/>
                  <a:pt x="0" y="70"/>
                  <a:pt x="0" y="6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35" y="0"/>
                  <a:pt x="44" y="9"/>
                  <a:pt x="44" y="17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70"/>
                  <a:pt x="35" y="79"/>
                  <a:pt x="18" y="7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594">
            <a:extLst>
              <a:ext uri="{FF2B5EF4-FFF2-40B4-BE49-F238E27FC236}">
                <a16:creationId xmlns:a16="http://schemas.microsoft.com/office/drawing/2014/main" id="{6DF682E8-AAC8-C04E-9709-0887D1854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7083" y="2189271"/>
            <a:ext cx="815442" cy="984446"/>
          </a:xfrm>
          <a:custGeom>
            <a:avLst/>
            <a:gdLst>
              <a:gd name="T0" fmla="*/ 424 w 850"/>
              <a:gd name="T1" fmla="*/ 1025 h 1026"/>
              <a:gd name="T2" fmla="*/ 424 w 850"/>
              <a:gd name="T3" fmla="*/ 1025 h 1026"/>
              <a:gd name="T4" fmla="*/ 0 w 850"/>
              <a:gd name="T5" fmla="*/ 601 h 1026"/>
              <a:gd name="T6" fmla="*/ 53 w 850"/>
              <a:gd name="T7" fmla="*/ 327 h 1026"/>
              <a:gd name="T8" fmla="*/ 204 w 850"/>
              <a:gd name="T9" fmla="*/ 53 h 1026"/>
              <a:gd name="T10" fmla="*/ 230 w 850"/>
              <a:gd name="T11" fmla="*/ 17 h 1026"/>
              <a:gd name="T12" fmla="*/ 274 w 850"/>
              <a:gd name="T13" fmla="*/ 17 h 1026"/>
              <a:gd name="T14" fmla="*/ 274 w 850"/>
              <a:gd name="T15" fmla="*/ 62 h 1026"/>
              <a:gd name="T16" fmla="*/ 248 w 850"/>
              <a:gd name="T17" fmla="*/ 88 h 1026"/>
              <a:gd name="T18" fmla="*/ 115 w 850"/>
              <a:gd name="T19" fmla="*/ 344 h 1026"/>
              <a:gd name="T20" fmla="*/ 71 w 850"/>
              <a:gd name="T21" fmla="*/ 601 h 1026"/>
              <a:gd name="T22" fmla="*/ 424 w 850"/>
              <a:gd name="T23" fmla="*/ 963 h 1026"/>
              <a:gd name="T24" fmla="*/ 787 w 850"/>
              <a:gd name="T25" fmla="*/ 601 h 1026"/>
              <a:gd name="T26" fmla="*/ 734 w 850"/>
              <a:gd name="T27" fmla="*/ 344 h 1026"/>
              <a:gd name="T28" fmla="*/ 601 w 850"/>
              <a:gd name="T29" fmla="*/ 88 h 1026"/>
              <a:gd name="T30" fmla="*/ 575 w 850"/>
              <a:gd name="T31" fmla="*/ 62 h 1026"/>
              <a:gd name="T32" fmla="*/ 575 w 850"/>
              <a:gd name="T33" fmla="*/ 17 h 1026"/>
              <a:gd name="T34" fmla="*/ 619 w 850"/>
              <a:gd name="T35" fmla="*/ 17 h 1026"/>
              <a:gd name="T36" fmla="*/ 654 w 850"/>
              <a:gd name="T37" fmla="*/ 53 h 1026"/>
              <a:gd name="T38" fmla="*/ 796 w 850"/>
              <a:gd name="T39" fmla="*/ 327 h 1026"/>
              <a:gd name="T40" fmla="*/ 849 w 850"/>
              <a:gd name="T41" fmla="*/ 601 h 1026"/>
              <a:gd name="T42" fmla="*/ 424 w 850"/>
              <a:gd name="T43" fmla="*/ 1025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0" h="1026">
                <a:moveTo>
                  <a:pt x="424" y="1025"/>
                </a:moveTo>
                <a:lnTo>
                  <a:pt x="424" y="1025"/>
                </a:lnTo>
                <a:cubicBezTo>
                  <a:pt x="195" y="1025"/>
                  <a:pt x="0" y="831"/>
                  <a:pt x="0" y="601"/>
                </a:cubicBezTo>
                <a:cubicBezTo>
                  <a:pt x="0" y="530"/>
                  <a:pt x="27" y="424"/>
                  <a:pt x="53" y="327"/>
                </a:cubicBezTo>
                <a:cubicBezTo>
                  <a:pt x="97" y="221"/>
                  <a:pt x="142" y="124"/>
                  <a:pt x="204" y="53"/>
                </a:cubicBezTo>
                <a:cubicBezTo>
                  <a:pt x="212" y="44"/>
                  <a:pt x="221" y="26"/>
                  <a:pt x="230" y="17"/>
                </a:cubicBezTo>
                <a:cubicBezTo>
                  <a:pt x="239" y="0"/>
                  <a:pt x="265" y="0"/>
                  <a:pt x="274" y="17"/>
                </a:cubicBezTo>
                <a:cubicBezTo>
                  <a:pt x="283" y="26"/>
                  <a:pt x="292" y="44"/>
                  <a:pt x="274" y="62"/>
                </a:cubicBezTo>
                <a:cubicBezTo>
                  <a:pt x="265" y="70"/>
                  <a:pt x="257" y="79"/>
                  <a:pt x="248" y="88"/>
                </a:cubicBezTo>
                <a:cubicBezTo>
                  <a:pt x="195" y="159"/>
                  <a:pt x="151" y="247"/>
                  <a:pt x="115" y="344"/>
                </a:cubicBezTo>
                <a:cubicBezTo>
                  <a:pt x="89" y="442"/>
                  <a:pt x="71" y="530"/>
                  <a:pt x="71" y="601"/>
                </a:cubicBezTo>
                <a:cubicBezTo>
                  <a:pt x="71" y="795"/>
                  <a:pt x="230" y="963"/>
                  <a:pt x="424" y="963"/>
                </a:cubicBezTo>
                <a:cubicBezTo>
                  <a:pt x="628" y="963"/>
                  <a:pt x="787" y="795"/>
                  <a:pt x="787" y="601"/>
                </a:cubicBezTo>
                <a:cubicBezTo>
                  <a:pt x="787" y="530"/>
                  <a:pt x="769" y="442"/>
                  <a:pt x="734" y="344"/>
                </a:cubicBezTo>
                <a:cubicBezTo>
                  <a:pt x="699" y="247"/>
                  <a:pt x="654" y="159"/>
                  <a:pt x="601" y="88"/>
                </a:cubicBezTo>
                <a:cubicBezTo>
                  <a:pt x="593" y="79"/>
                  <a:pt x="584" y="70"/>
                  <a:pt x="575" y="62"/>
                </a:cubicBezTo>
                <a:cubicBezTo>
                  <a:pt x="566" y="44"/>
                  <a:pt x="566" y="26"/>
                  <a:pt x="575" y="17"/>
                </a:cubicBezTo>
                <a:cubicBezTo>
                  <a:pt x="593" y="0"/>
                  <a:pt x="610" y="9"/>
                  <a:pt x="619" y="17"/>
                </a:cubicBezTo>
                <a:cubicBezTo>
                  <a:pt x="637" y="26"/>
                  <a:pt x="646" y="44"/>
                  <a:pt x="654" y="53"/>
                </a:cubicBezTo>
                <a:cubicBezTo>
                  <a:pt x="707" y="124"/>
                  <a:pt x="761" y="221"/>
                  <a:pt x="796" y="327"/>
                </a:cubicBezTo>
                <a:cubicBezTo>
                  <a:pt x="831" y="424"/>
                  <a:pt x="849" y="530"/>
                  <a:pt x="849" y="601"/>
                </a:cubicBezTo>
                <a:cubicBezTo>
                  <a:pt x="849" y="831"/>
                  <a:pt x="663" y="1025"/>
                  <a:pt x="424" y="102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595">
            <a:extLst>
              <a:ext uri="{FF2B5EF4-FFF2-40B4-BE49-F238E27FC236}">
                <a16:creationId xmlns:a16="http://schemas.microsoft.com/office/drawing/2014/main" id="{7AFF07F3-7B5E-844F-90A0-2E1647A19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637" y="1859714"/>
            <a:ext cx="502785" cy="245055"/>
          </a:xfrm>
          <a:custGeom>
            <a:avLst/>
            <a:gdLst>
              <a:gd name="T0" fmla="*/ 416 w 523"/>
              <a:gd name="T1" fmla="*/ 256 h 257"/>
              <a:gd name="T2" fmla="*/ 416 w 523"/>
              <a:gd name="T3" fmla="*/ 256 h 257"/>
              <a:gd name="T4" fmla="*/ 398 w 523"/>
              <a:gd name="T5" fmla="*/ 256 h 257"/>
              <a:gd name="T6" fmla="*/ 389 w 523"/>
              <a:gd name="T7" fmla="*/ 212 h 257"/>
              <a:gd name="T8" fmla="*/ 451 w 523"/>
              <a:gd name="T9" fmla="*/ 88 h 257"/>
              <a:gd name="T10" fmla="*/ 451 w 523"/>
              <a:gd name="T11" fmla="*/ 71 h 257"/>
              <a:gd name="T12" fmla="*/ 433 w 523"/>
              <a:gd name="T13" fmla="*/ 62 h 257"/>
              <a:gd name="T14" fmla="*/ 89 w 523"/>
              <a:gd name="T15" fmla="*/ 62 h 257"/>
              <a:gd name="T16" fmla="*/ 71 w 523"/>
              <a:gd name="T17" fmla="*/ 71 h 257"/>
              <a:gd name="T18" fmla="*/ 71 w 523"/>
              <a:gd name="T19" fmla="*/ 88 h 257"/>
              <a:gd name="T20" fmla="*/ 124 w 523"/>
              <a:gd name="T21" fmla="*/ 212 h 257"/>
              <a:gd name="T22" fmla="*/ 115 w 523"/>
              <a:gd name="T23" fmla="*/ 248 h 257"/>
              <a:gd name="T24" fmla="*/ 71 w 523"/>
              <a:gd name="T25" fmla="*/ 239 h 257"/>
              <a:gd name="T26" fmla="*/ 9 w 523"/>
              <a:gd name="T27" fmla="*/ 115 h 257"/>
              <a:gd name="T28" fmla="*/ 18 w 523"/>
              <a:gd name="T29" fmla="*/ 35 h 257"/>
              <a:gd name="T30" fmla="*/ 89 w 523"/>
              <a:gd name="T31" fmla="*/ 0 h 257"/>
              <a:gd name="T32" fmla="*/ 433 w 523"/>
              <a:gd name="T33" fmla="*/ 0 h 257"/>
              <a:gd name="T34" fmla="*/ 504 w 523"/>
              <a:gd name="T35" fmla="*/ 35 h 257"/>
              <a:gd name="T36" fmla="*/ 504 w 523"/>
              <a:gd name="T37" fmla="*/ 115 h 257"/>
              <a:gd name="T38" fmla="*/ 442 w 523"/>
              <a:gd name="T39" fmla="*/ 239 h 257"/>
              <a:gd name="T40" fmla="*/ 416 w 523"/>
              <a:gd name="T41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23" h="257">
                <a:moveTo>
                  <a:pt x="416" y="256"/>
                </a:moveTo>
                <a:lnTo>
                  <a:pt x="416" y="256"/>
                </a:lnTo>
                <a:cubicBezTo>
                  <a:pt x="416" y="256"/>
                  <a:pt x="407" y="256"/>
                  <a:pt x="398" y="256"/>
                </a:cubicBezTo>
                <a:cubicBezTo>
                  <a:pt x="389" y="248"/>
                  <a:pt x="380" y="230"/>
                  <a:pt x="389" y="212"/>
                </a:cubicBezTo>
                <a:cubicBezTo>
                  <a:pt x="451" y="88"/>
                  <a:pt x="451" y="88"/>
                  <a:pt x="451" y="88"/>
                </a:cubicBezTo>
                <a:cubicBezTo>
                  <a:pt x="451" y="80"/>
                  <a:pt x="451" y="71"/>
                  <a:pt x="451" y="71"/>
                </a:cubicBezTo>
                <a:cubicBezTo>
                  <a:pt x="442" y="62"/>
                  <a:pt x="442" y="62"/>
                  <a:pt x="433" y="62"/>
                </a:cubicBezTo>
                <a:cubicBezTo>
                  <a:pt x="89" y="62"/>
                  <a:pt x="89" y="62"/>
                  <a:pt x="89" y="62"/>
                </a:cubicBezTo>
                <a:cubicBezTo>
                  <a:pt x="80" y="62"/>
                  <a:pt x="71" y="62"/>
                  <a:pt x="71" y="71"/>
                </a:cubicBezTo>
                <a:cubicBezTo>
                  <a:pt x="71" y="71"/>
                  <a:pt x="62" y="80"/>
                  <a:pt x="71" y="88"/>
                </a:cubicBezTo>
                <a:cubicBezTo>
                  <a:pt x="124" y="212"/>
                  <a:pt x="124" y="212"/>
                  <a:pt x="124" y="212"/>
                </a:cubicBezTo>
                <a:cubicBezTo>
                  <a:pt x="133" y="221"/>
                  <a:pt x="133" y="248"/>
                  <a:pt x="115" y="248"/>
                </a:cubicBezTo>
                <a:cubicBezTo>
                  <a:pt x="97" y="256"/>
                  <a:pt x="80" y="256"/>
                  <a:pt x="71" y="239"/>
                </a:cubicBezTo>
                <a:cubicBezTo>
                  <a:pt x="9" y="115"/>
                  <a:pt x="9" y="115"/>
                  <a:pt x="9" y="115"/>
                </a:cubicBezTo>
                <a:cubicBezTo>
                  <a:pt x="0" y="88"/>
                  <a:pt x="0" y="62"/>
                  <a:pt x="18" y="35"/>
                </a:cubicBezTo>
                <a:cubicBezTo>
                  <a:pt x="36" y="9"/>
                  <a:pt x="53" y="0"/>
                  <a:pt x="89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60" y="0"/>
                  <a:pt x="486" y="9"/>
                  <a:pt x="504" y="35"/>
                </a:cubicBezTo>
                <a:cubicBezTo>
                  <a:pt x="513" y="62"/>
                  <a:pt x="522" y="88"/>
                  <a:pt x="504" y="115"/>
                </a:cubicBezTo>
                <a:cubicBezTo>
                  <a:pt x="442" y="239"/>
                  <a:pt x="442" y="239"/>
                  <a:pt x="442" y="239"/>
                </a:cubicBezTo>
                <a:cubicBezTo>
                  <a:pt x="442" y="248"/>
                  <a:pt x="425" y="256"/>
                  <a:pt x="416" y="25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2" name="Freeform 596">
            <a:extLst>
              <a:ext uri="{FF2B5EF4-FFF2-40B4-BE49-F238E27FC236}">
                <a16:creationId xmlns:a16="http://schemas.microsoft.com/office/drawing/2014/main" id="{5B47790F-F9F0-D04A-859E-6DD4D3C4F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0589" y="2138570"/>
            <a:ext cx="316881" cy="59151"/>
          </a:xfrm>
          <a:custGeom>
            <a:avLst/>
            <a:gdLst>
              <a:gd name="T0" fmla="*/ 292 w 329"/>
              <a:gd name="T1" fmla="*/ 62 h 63"/>
              <a:gd name="T2" fmla="*/ 292 w 329"/>
              <a:gd name="T3" fmla="*/ 62 h 63"/>
              <a:gd name="T4" fmla="*/ 27 w 329"/>
              <a:gd name="T5" fmla="*/ 62 h 63"/>
              <a:gd name="T6" fmla="*/ 0 w 329"/>
              <a:gd name="T7" fmla="*/ 26 h 63"/>
              <a:gd name="T8" fmla="*/ 27 w 329"/>
              <a:gd name="T9" fmla="*/ 0 h 63"/>
              <a:gd name="T10" fmla="*/ 292 w 329"/>
              <a:gd name="T11" fmla="*/ 0 h 63"/>
              <a:gd name="T12" fmla="*/ 328 w 329"/>
              <a:gd name="T13" fmla="*/ 26 h 63"/>
              <a:gd name="T14" fmla="*/ 292 w 329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" h="63">
                <a:moveTo>
                  <a:pt x="292" y="62"/>
                </a:moveTo>
                <a:lnTo>
                  <a:pt x="292" y="62"/>
                </a:lnTo>
                <a:cubicBezTo>
                  <a:pt x="27" y="62"/>
                  <a:pt x="27" y="62"/>
                  <a:pt x="27" y="62"/>
                </a:cubicBezTo>
                <a:cubicBezTo>
                  <a:pt x="9" y="62"/>
                  <a:pt x="0" y="44"/>
                  <a:pt x="0" y="26"/>
                </a:cubicBezTo>
                <a:cubicBezTo>
                  <a:pt x="0" y="9"/>
                  <a:pt x="9" y="0"/>
                  <a:pt x="27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10" y="0"/>
                  <a:pt x="328" y="9"/>
                  <a:pt x="328" y="26"/>
                </a:cubicBezTo>
                <a:cubicBezTo>
                  <a:pt x="328" y="44"/>
                  <a:pt x="310" y="62"/>
                  <a:pt x="292" y="6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3" name="Freeform 597">
            <a:extLst>
              <a:ext uri="{FF2B5EF4-FFF2-40B4-BE49-F238E27FC236}">
                <a16:creationId xmlns:a16="http://schemas.microsoft.com/office/drawing/2014/main" id="{BA39747D-DCD3-1D4C-A32A-CAC9C8F8F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1290" y="2514602"/>
            <a:ext cx="207028" cy="329557"/>
          </a:xfrm>
          <a:custGeom>
            <a:avLst/>
            <a:gdLst>
              <a:gd name="T0" fmla="*/ 98 w 214"/>
              <a:gd name="T1" fmla="*/ 345 h 346"/>
              <a:gd name="T2" fmla="*/ 98 w 214"/>
              <a:gd name="T3" fmla="*/ 345 h 346"/>
              <a:gd name="T4" fmla="*/ 18 w 214"/>
              <a:gd name="T5" fmla="*/ 327 h 346"/>
              <a:gd name="T6" fmla="*/ 9 w 214"/>
              <a:gd name="T7" fmla="*/ 300 h 346"/>
              <a:gd name="T8" fmla="*/ 36 w 214"/>
              <a:gd name="T9" fmla="*/ 291 h 346"/>
              <a:gd name="T10" fmla="*/ 151 w 214"/>
              <a:gd name="T11" fmla="*/ 291 h 346"/>
              <a:gd name="T12" fmla="*/ 168 w 214"/>
              <a:gd name="T13" fmla="*/ 256 h 346"/>
              <a:gd name="T14" fmla="*/ 98 w 214"/>
              <a:gd name="T15" fmla="*/ 194 h 346"/>
              <a:gd name="T16" fmla="*/ 36 w 214"/>
              <a:gd name="T17" fmla="*/ 168 h 346"/>
              <a:gd name="T18" fmla="*/ 9 w 214"/>
              <a:gd name="T19" fmla="*/ 106 h 346"/>
              <a:gd name="T20" fmla="*/ 45 w 214"/>
              <a:gd name="T21" fmla="*/ 26 h 346"/>
              <a:gd name="T22" fmla="*/ 195 w 214"/>
              <a:gd name="T23" fmla="*/ 26 h 346"/>
              <a:gd name="T24" fmla="*/ 213 w 214"/>
              <a:gd name="T25" fmla="*/ 53 h 346"/>
              <a:gd name="T26" fmla="*/ 186 w 214"/>
              <a:gd name="T27" fmla="*/ 62 h 346"/>
              <a:gd name="T28" fmla="*/ 71 w 214"/>
              <a:gd name="T29" fmla="*/ 62 h 346"/>
              <a:gd name="T30" fmla="*/ 45 w 214"/>
              <a:gd name="T31" fmla="*/ 106 h 346"/>
              <a:gd name="T32" fmla="*/ 116 w 214"/>
              <a:gd name="T33" fmla="*/ 159 h 346"/>
              <a:gd name="T34" fmla="*/ 177 w 214"/>
              <a:gd name="T35" fmla="*/ 194 h 346"/>
              <a:gd name="T36" fmla="*/ 213 w 214"/>
              <a:gd name="T37" fmla="*/ 256 h 346"/>
              <a:gd name="T38" fmla="*/ 168 w 214"/>
              <a:gd name="T39" fmla="*/ 327 h 346"/>
              <a:gd name="T40" fmla="*/ 98 w 214"/>
              <a:gd name="T41" fmla="*/ 345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4" h="346">
                <a:moveTo>
                  <a:pt x="98" y="345"/>
                </a:moveTo>
                <a:lnTo>
                  <a:pt x="98" y="345"/>
                </a:lnTo>
                <a:cubicBezTo>
                  <a:pt x="71" y="345"/>
                  <a:pt x="45" y="345"/>
                  <a:pt x="18" y="327"/>
                </a:cubicBezTo>
                <a:cubicBezTo>
                  <a:pt x="9" y="327"/>
                  <a:pt x="0" y="309"/>
                  <a:pt x="9" y="300"/>
                </a:cubicBezTo>
                <a:cubicBezTo>
                  <a:pt x="9" y="291"/>
                  <a:pt x="27" y="283"/>
                  <a:pt x="36" y="291"/>
                </a:cubicBezTo>
                <a:cubicBezTo>
                  <a:pt x="80" y="309"/>
                  <a:pt x="124" y="309"/>
                  <a:pt x="151" y="291"/>
                </a:cubicBezTo>
                <a:cubicBezTo>
                  <a:pt x="160" y="283"/>
                  <a:pt x="168" y="274"/>
                  <a:pt x="168" y="256"/>
                </a:cubicBezTo>
                <a:cubicBezTo>
                  <a:pt x="168" y="229"/>
                  <a:pt x="133" y="212"/>
                  <a:pt x="98" y="194"/>
                </a:cubicBezTo>
                <a:cubicBezTo>
                  <a:pt x="80" y="185"/>
                  <a:pt x="54" y="176"/>
                  <a:pt x="36" y="168"/>
                </a:cubicBezTo>
                <a:cubicBezTo>
                  <a:pt x="18" y="150"/>
                  <a:pt x="9" y="123"/>
                  <a:pt x="9" y="106"/>
                </a:cubicBezTo>
                <a:cubicBezTo>
                  <a:pt x="9" y="70"/>
                  <a:pt x="18" y="44"/>
                  <a:pt x="45" y="26"/>
                </a:cubicBezTo>
                <a:cubicBezTo>
                  <a:pt x="89" y="8"/>
                  <a:pt x="142" y="0"/>
                  <a:pt x="195" y="26"/>
                </a:cubicBezTo>
                <a:cubicBezTo>
                  <a:pt x="213" y="35"/>
                  <a:pt x="213" y="44"/>
                  <a:pt x="213" y="53"/>
                </a:cubicBezTo>
                <a:cubicBezTo>
                  <a:pt x="204" y="62"/>
                  <a:pt x="195" y="70"/>
                  <a:pt x="186" y="62"/>
                </a:cubicBezTo>
                <a:cubicBezTo>
                  <a:pt x="142" y="53"/>
                  <a:pt x="98" y="44"/>
                  <a:pt x="71" y="62"/>
                </a:cubicBezTo>
                <a:cubicBezTo>
                  <a:pt x="54" y="79"/>
                  <a:pt x="45" y="88"/>
                  <a:pt x="45" y="106"/>
                </a:cubicBezTo>
                <a:cubicBezTo>
                  <a:pt x="45" y="123"/>
                  <a:pt x="89" y="141"/>
                  <a:pt x="116" y="159"/>
                </a:cubicBezTo>
                <a:cubicBezTo>
                  <a:pt x="142" y="168"/>
                  <a:pt x="160" y="185"/>
                  <a:pt x="177" y="194"/>
                </a:cubicBezTo>
                <a:cubicBezTo>
                  <a:pt x="204" y="212"/>
                  <a:pt x="213" y="229"/>
                  <a:pt x="213" y="256"/>
                </a:cubicBezTo>
                <a:cubicBezTo>
                  <a:pt x="213" y="283"/>
                  <a:pt x="195" y="309"/>
                  <a:pt x="168" y="327"/>
                </a:cubicBezTo>
                <a:cubicBezTo>
                  <a:pt x="151" y="345"/>
                  <a:pt x="124" y="345"/>
                  <a:pt x="98" y="3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Freeform 598">
            <a:extLst>
              <a:ext uri="{FF2B5EF4-FFF2-40B4-BE49-F238E27FC236}">
                <a16:creationId xmlns:a16="http://schemas.microsoft.com/office/drawing/2014/main" id="{72DF63E5-7BD9-234C-A132-6EA822D8E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5792" y="2447000"/>
            <a:ext cx="42251" cy="67602"/>
          </a:xfrm>
          <a:custGeom>
            <a:avLst/>
            <a:gdLst>
              <a:gd name="T0" fmla="*/ 17 w 45"/>
              <a:gd name="T1" fmla="*/ 71 h 72"/>
              <a:gd name="T2" fmla="*/ 17 w 45"/>
              <a:gd name="T3" fmla="*/ 71 h 72"/>
              <a:gd name="T4" fmla="*/ 0 w 45"/>
              <a:gd name="T5" fmla="*/ 53 h 72"/>
              <a:gd name="T6" fmla="*/ 0 w 45"/>
              <a:gd name="T7" fmla="*/ 18 h 72"/>
              <a:gd name="T8" fmla="*/ 17 w 45"/>
              <a:gd name="T9" fmla="*/ 0 h 72"/>
              <a:gd name="T10" fmla="*/ 44 w 45"/>
              <a:gd name="T11" fmla="*/ 18 h 72"/>
              <a:gd name="T12" fmla="*/ 44 w 45"/>
              <a:gd name="T13" fmla="*/ 53 h 72"/>
              <a:gd name="T14" fmla="*/ 17 w 45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72">
                <a:moveTo>
                  <a:pt x="17" y="71"/>
                </a:moveTo>
                <a:lnTo>
                  <a:pt x="17" y="71"/>
                </a:lnTo>
                <a:cubicBezTo>
                  <a:pt x="9" y="71"/>
                  <a:pt x="0" y="62"/>
                  <a:pt x="0" y="5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35" y="0"/>
                  <a:pt x="44" y="9"/>
                  <a:pt x="44" y="18"/>
                </a:cubicBezTo>
                <a:cubicBezTo>
                  <a:pt x="44" y="53"/>
                  <a:pt x="44" y="53"/>
                  <a:pt x="44" y="53"/>
                </a:cubicBezTo>
                <a:cubicBezTo>
                  <a:pt x="44" y="62"/>
                  <a:pt x="35" y="71"/>
                  <a:pt x="17" y="7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599">
            <a:extLst>
              <a:ext uri="{FF2B5EF4-FFF2-40B4-BE49-F238E27FC236}">
                <a16:creationId xmlns:a16="http://schemas.microsoft.com/office/drawing/2014/main" id="{348A4D46-9E4A-EA43-99ED-3B553A5CC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5792" y="2852609"/>
            <a:ext cx="42251" cy="76052"/>
          </a:xfrm>
          <a:custGeom>
            <a:avLst/>
            <a:gdLst>
              <a:gd name="T0" fmla="*/ 17 w 45"/>
              <a:gd name="T1" fmla="*/ 80 h 81"/>
              <a:gd name="T2" fmla="*/ 17 w 45"/>
              <a:gd name="T3" fmla="*/ 80 h 81"/>
              <a:gd name="T4" fmla="*/ 0 w 45"/>
              <a:gd name="T5" fmla="*/ 53 h 81"/>
              <a:gd name="T6" fmla="*/ 0 w 45"/>
              <a:gd name="T7" fmla="*/ 27 h 81"/>
              <a:gd name="T8" fmla="*/ 17 w 45"/>
              <a:gd name="T9" fmla="*/ 0 h 81"/>
              <a:gd name="T10" fmla="*/ 44 w 45"/>
              <a:gd name="T11" fmla="*/ 27 h 81"/>
              <a:gd name="T12" fmla="*/ 44 w 45"/>
              <a:gd name="T13" fmla="*/ 53 h 81"/>
              <a:gd name="T14" fmla="*/ 17 w 45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81">
                <a:moveTo>
                  <a:pt x="17" y="80"/>
                </a:moveTo>
                <a:lnTo>
                  <a:pt x="17" y="80"/>
                </a:lnTo>
                <a:cubicBezTo>
                  <a:pt x="9" y="80"/>
                  <a:pt x="0" y="71"/>
                  <a:pt x="0" y="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7" y="0"/>
                </a:cubicBezTo>
                <a:cubicBezTo>
                  <a:pt x="35" y="0"/>
                  <a:pt x="44" y="9"/>
                  <a:pt x="44" y="27"/>
                </a:cubicBezTo>
                <a:cubicBezTo>
                  <a:pt x="44" y="53"/>
                  <a:pt x="44" y="53"/>
                  <a:pt x="44" y="53"/>
                </a:cubicBezTo>
                <a:cubicBezTo>
                  <a:pt x="44" y="71"/>
                  <a:pt x="35" y="80"/>
                  <a:pt x="17" y="8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76" name="Google Shape;102;p4">
            <a:extLst>
              <a:ext uri="{FF2B5EF4-FFF2-40B4-BE49-F238E27FC236}">
                <a16:creationId xmlns:a16="http://schemas.microsoft.com/office/drawing/2014/main" id="{493E2E44-B6FD-D941-83E9-0D367F1A18D7}"/>
              </a:ext>
            </a:extLst>
          </p:cNvPr>
          <p:cNvGrpSpPr/>
          <p:nvPr/>
        </p:nvGrpSpPr>
        <p:grpSpPr>
          <a:xfrm>
            <a:off x="10741097" y="2494069"/>
            <a:ext cx="3119385" cy="1317047"/>
            <a:chOff x="2985788" y="10555991"/>
            <a:chExt cx="3634800" cy="1317047"/>
          </a:xfrm>
        </p:grpSpPr>
        <p:sp>
          <p:nvSpPr>
            <p:cNvPr id="877" name="Google Shape;103;p4">
              <a:extLst>
                <a:ext uri="{FF2B5EF4-FFF2-40B4-BE49-F238E27FC236}">
                  <a16:creationId xmlns:a16="http://schemas.microsoft.com/office/drawing/2014/main" id="{57F31530-D3FA-7F42-9E51-8CB1C6BF44E8}"/>
                </a:ext>
              </a:extLst>
            </p:cNvPr>
            <p:cNvSpPr txBox="1"/>
            <p:nvPr/>
          </p:nvSpPr>
          <p:spPr>
            <a:xfrm>
              <a:off x="3593343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8" name="Google Shape;104;p4">
              <a:extLst>
                <a:ext uri="{FF2B5EF4-FFF2-40B4-BE49-F238E27FC236}">
                  <a16:creationId xmlns:a16="http://schemas.microsoft.com/office/drawing/2014/main" id="{7A5ED61B-9FE6-9D47-A51F-2B8EFC2FF124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879" name="Google Shape;102;p4">
            <a:extLst>
              <a:ext uri="{FF2B5EF4-FFF2-40B4-BE49-F238E27FC236}">
                <a16:creationId xmlns:a16="http://schemas.microsoft.com/office/drawing/2014/main" id="{DBBCAD5B-7661-DE49-AF32-E2C86F8F307F}"/>
              </a:ext>
            </a:extLst>
          </p:cNvPr>
          <p:cNvGrpSpPr/>
          <p:nvPr/>
        </p:nvGrpSpPr>
        <p:grpSpPr>
          <a:xfrm>
            <a:off x="18588640" y="6760161"/>
            <a:ext cx="3119385" cy="1317047"/>
            <a:chOff x="2985788" y="10555991"/>
            <a:chExt cx="3634800" cy="1317047"/>
          </a:xfrm>
        </p:grpSpPr>
        <p:sp>
          <p:nvSpPr>
            <p:cNvPr id="880" name="Google Shape;103;p4">
              <a:extLst>
                <a:ext uri="{FF2B5EF4-FFF2-40B4-BE49-F238E27FC236}">
                  <a16:creationId xmlns:a16="http://schemas.microsoft.com/office/drawing/2014/main" id="{512AD993-BB06-7647-A961-142A64DAA294}"/>
                </a:ext>
              </a:extLst>
            </p:cNvPr>
            <p:cNvSpPr txBox="1"/>
            <p:nvPr/>
          </p:nvSpPr>
          <p:spPr>
            <a:xfrm>
              <a:off x="3593343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1" name="Google Shape;104;p4">
              <a:extLst>
                <a:ext uri="{FF2B5EF4-FFF2-40B4-BE49-F238E27FC236}">
                  <a16:creationId xmlns:a16="http://schemas.microsoft.com/office/drawing/2014/main" id="{B6839A28-871A-764E-A15B-F5881C3DF71C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882" name="Google Shape;102;p4">
            <a:extLst>
              <a:ext uri="{FF2B5EF4-FFF2-40B4-BE49-F238E27FC236}">
                <a16:creationId xmlns:a16="http://schemas.microsoft.com/office/drawing/2014/main" id="{3756B0F0-50C4-DE4B-8A68-4B5511CB85EB}"/>
              </a:ext>
            </a:extLst>
          </p:cNvPr>
          <p:cNvGrpSpPr/>
          <p:nvPr/>
        </p:nvGrpSpPr>
        <p:grpSpPr>
          <a:xfrm>
            <a:off x="10759540" y="10972985"/>
            <a:ext cx="3119385" cy="1317047"/>
            <a:chOff x="2985788" y="10555991"/>
            <a:chExt cx="3634800" cy="1317047"/>
          </a:xfrm>
        </p:grpSpPr>
        <p:sp>
          <p:nvSpPr>
            <p:cNvPr id="883" name="Google Shape;103;p4">
              <a:extLst>
                <a:ext uri="{FF2B5EF4-FFF2-40B4-BE49-F238E27FC236}">
                  <a16:creationId xmlns:a16="http://schemas.microsoft.com/office/drawing/2014/main" id="{DA55F9D9-1B42-374F-A835-9E0371FA4694}"/>
                </a:ext>
              </a:extLst>
            </p:cNvPr>
            <p:cNvSpPr txBox="1"/>
            <p:nvPr/>
          </p:nvSpPr>
          <p:spPr>
            <a:xfrm>
              <a:off x="3593343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4" name="Google Shape;104;p4">
              <a:extLst>
                <a:ext uri="{FF2B5EF4-FFF2-40B4-BE49-F238E27FC236}">
                  <a16:creationId xmlns:a16="http://schemas.microsoft.com/office/drawing/2014/main" id="{7DB333EF-B691-6344-9EB1-2743ADDFED58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885" name="Google Shape;102;p4">
            <a:extLst>
              <a:ext uri="{FF2B5EF4-FFF2-40B4-BE49-F238E27FC236}">
                <a16:creationId xmlns:a16="http://schemas.microsoft.com/office/drawing/2014/main" id="{9A1F9FAC-5640-D940-978B-621E6F9F8815}"/>
              </a:ext>
            </a:extLst>
          </p:cNvPr>
          <p:cNvGrpSpPr/>
          <p:nvPr/>
        </p:nvGrpSpPr>
        <p:grpSpPr>
          <a:xfrm>
            <a:off x="2694405" y="6802121"/>
            <a:ext cx="3119385" cy="1317047"/>
            <a:chOff x="2985788" y="10555991"/>
            <a:chExt cx="3634800" cy="1317047"/>
          </a:xfrm>
        </p:grpSpPr>
        <p:sp>
          <p:nvSpPr>
            <p:cNvPr id="886" name="Google Shape;103;p4">
              <a:extLst>
                <a:ext uri="{FF2B5EF4-FFF2-40B4-BE49-F238E27FC236}">
                  <a16:creationId xmlns:a16="http://schemas.microsoft.com/office/drawing/2014/main" id="{E69C3814-E790-6440-8467-EAA13142E438}"/>
                </a:ext>
              </a:extLst>
            </p:cNvPr>
            <p:cNvSpPr txBox="1"/>
            <p:nvPr/>
          </p:nvSpPr>
          <p:spPr>
            <a:xfrm>
              <a:off x="3593343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7" name="Google Shape;104;p4">
              <a:extLst>
                <a:ext uri="{FF2B5EF4-FFF2-40B4-BE49-F238E27FC236}">
                  <a16:creationId xmlns:a16="http://schemas.microsoft.com/office/drawing/2014/main" id="{1890B26F-26D9-B34B-B75D-7AA1CA91CAD0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888" name="Google Shape;102;p4">
            <a:extLst>
              <a:ext uri="{FF2B5EF4-FFF2-40B4-BE49-F238E27FC236}">
                <a16:creationId xmlns:a16="http://schemas.microsoft.com/office/drawing/2014/main" id="{5629E4F1-C940-1D45-AF96-C2D98A1F6715}"/>
              </a:ext>
            </a:extLst>
          </p:cNvPr>
          <p:cNvGrpSpPr/>
          <p:nvPr/>
        </p:nvGrpSpPr>
        <p:grpSpPr>
          <a:xfrm>
            <a:off x="10741097" y="6618705"/>
            <a:ext cx="3119385" cy="1449213"/>
            <a:chOff x="2985788" y="10423825"/>
            <a:chExt cx="3634800" cy="1449213"/>
          </a:xfrm>
        </p:grpSpPr>
        <p:sp>
          <p:nvSpPr>
            <p:cNvPr id="889" name="Google Shape;103;p4">
              <a:extLst>
                <a:ext uri="{FF2B5EF4-FFF2-40B4-BE49-F238E27FC236}">
                  <a16:creationId xmlns:a16="http://schemas.microsoft.com/office/drawing/2014/main" id="{5A13996A-9ED1-A448-8C97-69FB6921C3A0}"/>
                </a:ext>
              </a:extLst>
            </p:cNvPr>
            <p:cNvSpPr txBox="1"/>
            <p:nvPr/>
          </p:nvSpPr>
          <p:spPr>
            <a:xfrm>
              <a:off x="3624681" y="10423825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0" name="Google Shape;104;p4">
              <a:extLst>
                <a:ext uri="{FF2B5EF4-FFF2-40B4-BE49-F238E27FC236}">
                  <a16:creationId xmlns:a16="http://schemas.microsoft.com/office/drawing/2014/main" id="{0895213E-ED13-9E46-94D3-842064C0645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891" name="Google Shape;102;p4">
            <a:extLst>
              <a:ext uri="{FF2B5EF4-FFF2-40B4-BE49-F238E27FC236}">
                <a16:creationId xmlns:a16="http://schemas.microsoft.com/office/drawing/2014/main" id="{6641F003-9983-2D47-85E5-2396DCC2FA12}"/>
              </a:ext>
            </a:extLst>
          </p:cNvPr>
          <p:cNvGrpSpPr/>
          <p:nvPr/>
        </p:nvGrpSpPr>
        <p:grpSpPr>
          <a:xfrm>
            <a:off x="14307711" y="3699948"/>
            <a:ext cx="3119385" cy="1370835"/>
            <a:chOff x="2985788" y="10502203"/>
            <a:chExt cx="3634800" cy="1370835"/>
          </a:xfrm>
        </p:grpSpPr>
        <p:sp>
          <p:nvSpPr>
            <p:cNvPr id="892" name="Google Shape;103;p4">
              <a:extLst>
                <a:ext uri="{FF2B5EF4-FFF2-40B4-BE49-F238E27FC236}">
                  <a16:creationId xmlns:a16="http://schemas.microsoft.com/office/drawing/2014/main" id="{37B462A9-9DA6-DA42-84D0-E29A13AC6833}"/>
                </a:ext>
              </a:extLst>
            </p:cNvPr>
            <p:cNvSpPr txBox="1"/>
            <p:nvPr/>
          </p:nvSpPr>
          <p:spPr>
            <a:xfrm>
              <a:off x="3593343" y="1050220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3" name="Google Shape;104;p4">
              <a:extLst>
                <a:ext uri="{FF2B5EF4-FFF2-40B4-BE49-F238E27FC236}">
                  <a16:creationId xmlns:a16="http://schemas.microsoft.com/office/drawing/2014/main" id="{755B5BBE-EDF6-E14B-9D7A-C844BBC24E9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ym typeface="Arial"/>
              </a:endParaRPr>
            </a:p>
          </p:txBody>
        </p:sp>
      </p:grpSp>
      <p:grpSp>
        <p:nvGrpSpPr>
          <p:cNvPr id="894" name="Google Shape;102;p4">
            <a:extLst>
              <a:ext uri="{FF2B5EF4-FFF2-40B4-BE49-F238E27FC236}">
                <a16:creationId xmlns:a16="http://schemas.microsoft.com/office/drawing/2014/main" id="{8B4F0402-4B5F-4241-ADCF-2C93BF0A51FB}"/>
              </a:ext>
            </a:extLst>
          </p:cNvPr>
          <p:cNvGrpSpPr/>
          <p:nvPr/>
        </p:nvGrpSpPr>
        <p:grpSpPr>
          <a:xfrm>
            <a:off x="7274407" y="3739878"/>
            <a:ext cx="3119385" cy="1370835"/>
            <a:chOff x="2985788" y="10502203"/>
            <a:chExt cx="3634800" cy="1370835"/>
          </a:xfrm>
        </p:grpSpPr>
        <p:sp>
          <p:nvSpPr>
            <p:cNvPr id="895" name="Google Shape;103;p4">
              <a:extLst>
                <a:ext uri="{FF2B5EF4-FFF2-40B4-BE49-F238E27FC236}">
                  <a16:creationId xmlns:a16="http://schemas.microsoft.com/office/drawing/2014/main" id="{7ACB8032-816C-3C4C-8C83-4639DFC7B35A}"/>
                </a:ext>
              </a:extLst>
            </p:cNvPr>
            <p:cNvSpPr txBox="1"/>
            <p:nvPr/>
          </p:nvSpPr>
          <p:spPr>
            <a:xfrm>
              <a:off x="3593343" y="1050220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6" name="Google Shape;104;p4">
              <a:extLst>
                <a:ext uri="{FF2B5EF4-FFF2-40B4-BE49-F238E27FC236}">
                  <a16:creationId xmlns:a16="http://schemas.microsoft.com/office/drawing/2014/main" id="{E3D85EAA-34B5-5649-8717-3BC702EDBC8F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ym typeface="Arial"/>
              </a:endParaRPr>
            </a:p>
          </p:txBody>
        </p:sp>
      </p:grpSp>
      <p:grpSp>
        <p:nvGrpSpPr>
          <p:cNvPr id="897" name="Google Shape;102;p4">
            <a:extLst>
              <a:ext uri="{FF2B5EF4-FFF2-40B4-BE49-F238E27FC236}">
                <a16:creationId xmlns:a16="http://schemas.microsoft.com/office/drawing/2014/main" id="{41DD575F-396E-4344-BCCD-977F00136BEE}"/>
              </a:ext>
            </a:extLst>
          </p:cNvPr>
          <p:cNvGrpSpPr/>
          <p:nvPr/>
        </p:nvGrpSpPr>
        <p:grpSpPr>
          <a:xfrm>
            <a:off x="2757423" y="960684"/>
            <a:ext cx="3119385" cy="1370835"/>
            <a:chOff x="2985788" y="10502203"/>
            <a:chExt cx="3634800" cy="1370835"/>
          </a:xfrm>
        </p:grpSpPr>
        <p:sp>
          <p:nvSpPr>
            <p:cNvPr id="898" name="Google Shape;103;p4">
              <a:extLst>
                <a:ext uri="{FF2B5EF4-FFF2-40B4-BE49-F238E27FC236}">
                  <a16:creationId xmlns:a16="http://schemas.microsoft.com/office/drawing/2014/main" id="{B62E7A33-E3D9-E142-A9A5-E429F24200E4}"/>
                </a:ext>
              </a:extLst>
            </p:cNvPr>
            <p:cNvSpPr txBox="1"/>
            <p:nvPr/>
          </p:nvSpPr>
          <p:spPr>
            <a:xfrm>
              <a:off x="3593343" y="1050220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9" name="Google Shape;104;p4">
              <a:extLst>
                <a:ext uri="{FF2B5EF4-FFF2-40B4-BE49-F238E27FC236}">
                  <a16:creationId xmlns:a16="http://schemas.microsoft.com/office/drawing/2014/main" id="{5DDA917D-9F98-0E4E-9338-0FDAA205598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ym typeface="Arial"/>
              </a:endParaRPr>
            </a:p>
          </p:txBody>
        </p:sp>
      </p:grpSp>
      <p:grpSp>
        <p:nvGrpSpPr>
          <p:cNvPr id="900" name="Google Shape;102;p4">
            <a:extLst>
              <a:ext uri="{FF2B5EF4-FFF2-40B4-BE49-F238E27FC236}">
                <a16:creationId xmlns:a16="http://schemas.microsoft.com/office/drawing/2014/main" id="{417E025A-0531-EC40-A92D-EFA6D86661F2}"/>
              </a:ext>
            </a:extLst>
          </p:cNvPr>
          <p:cNvGrpSpPr/>
          <p:nvPr/>
        </p:nvGrpSpPr>
        <p:grpSpPr>
          <a:xfrm>
            <a:off x="2748193" y="11813083"/>
            <a:ext cx="3119385" cy="1370835"/>
            <a:chOff x="2985788" y="10502203"/>
            <a:chExt cx="3634800" cy="1370835"/>
          </a:xfrm>
        </p:grpSpPr>
        <p:sp>
          <p:nvSpPr>
            <p:cNvPr id="901" name="Google Shape;103;p4">
              <a:extLst>
                <a:ext uri="{FF2B5EF4-FFF2-40B4-BE49-F238E27FC236}">
                  <a16:creationId xmlns:a16="http://schemas.microsoft.com/office/drawing/2014/main" id="{3B476A5C-248C-B243-9DCA-AB6E48C1AD92}"/>
                </a:ext>
              </a:extLst>
            </p:cNvPr>
            <p:cNvSpPr txBox="1"/>
            <p:nvPr/>
          </p:nvSpPr>
          <p:spPr>
            <a:xfrm>
              <a:off x="3593343" y="1050220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2" name="Google Shape;104;p4">
              <a:extLst>
                <a:ext uri="{FF2B5EF4-FFF2-40B4-BE49-F238E27FC236}">
                  <a16:creationId xmlns:a16="http://schemas.microsoft.com/office/drawing/2014/main" id="{60A9D703-B5CE-6944-9532-092B65BC6D23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ym typeface="Arial"/>
              </a:endParaRPr>
            </a:p>
          </p:txBody>
        </p:sp>
      </p:grpSp>
      <p:grpSp>
        <p:nvGrpSpPr>
          <p:cNvPr id="903" name="Google Shape;102;p4">
            <a:extLst>
              <a:ext uri="{FF2B5EF4-FFF2-40B4-BE49-F238E27FC236}">
                <a16:creationId xmlns:a16="http://schemas.microsoft.com/office/drawing/2014/main" id="{AC3F07F5-AAFC-7542-9B08-68B94A475B8E}"/>
              </a:ext>
            </a:extLst>
          </p:cNvPr>
          <p:cNvGrpSpPr/>
          <p:nvPr/>
        </p:nvGrpSpPr>
        <p:grpSpPr>
          <a:xfrm>
            <a:off x="7284401" y="8764108"/>
            <a:ext cx="3119385" cy="1370835"/>
            <a:chOff x="2985788" y="10502203"/>
            <a:chExt cx="3634800" cy="1370835"/>
          </a:xfrm>
        </p:grpSpPr>
        <p:sp>
          <p:nvSpPr>
            <p:cNvPr id="904" name="Google Shape;103;p4">
              <a:extLst>
                <a:ext uri="{FF2B5EF4-FFF2-40B4-BE49-F238E27FC236}">
                  <a16:creationId xmlns:a16="http://schemas.microsoft.com/office/drawing/2014/main" id="{3CB76BAC-1552-834E-8B4C-03BA1B8A11F1}"/>
                </a:ext>
              </a:extLst>
            </p:cNvPr>
            <p:cNvSpPr txBox="1"/>
            <p:nvPr/>
          </p:nvSpPr>
          <p:spPr>
            <a:xfrm>
              <a:off x="3593343" y="1050220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5" name="Google Shape;104;p4">
              <a:extLst>
                <a:ext uri="{FF2B5EF4-FFF2-40B4-BE49-F238E27FC236}">
                  <a16:creationId xmlns:a16="http://schemas.microsoft.com/office/drawing/2014/main" id="{71090DBF-3445-1942-8D14-A2BA6DB6503B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ym typeface="Arial"/>
              </a:endParaRPr>
            </a:p>
          </p:txBody>
        </p:sp>
      </p:grpSp>
      <p:grpSp>
        <p:nvGrpSpPr>
          <p:cNvPr id="906" name="Google Shape;102;p4">
            <a:extLst>
              <a:ext uri="{FF2B5EF4-FFF2-40B4-BE49-F238E27FC236}">
                <a16:creationId xmlns:a16="http://schemas.microsoft.com/office/drawing/2014/main" id="{7819FCFA-CB9A-6449-A008-FFD89FE8A7EA}"/>
              </a:ext>
            </a:extLst>
          </p:cNvPr>
          <p:cNvGrpSpPr/>
          <p:nvPr/>
        </p:nvGrpSpPr>
        <p:grpSpPr>
          <a:xfrm>
            <a:off x="14138071" y="8810522"/>
            <a:ext cx="3119385" cy="1370835"/>
            <a:chOff x="2985788" y="10502203"/>
            <a:chExt cx="3634800" cy="1370835"/>
          </a:xfrm>
        </p:grpSpPr>
        <p:sp>
          <p:nvSpPr>
            <p:cNvPr id="907" name="Google Shape;103;p4">
              <a:extLst>
                <a:ext uri="{FF2B5EF4-FFF2-40B4-BE49-F238E27FC236}">
                  <a16:creationId xmlns:a16="http://schemas.microsoft.com/office/drawing/2014/main" id="{4EAE895D-6B23-B04E-B94E-EED90D1E056C}"/>
                </a:ext>
              </a:extLst>
            </p:cNvPr>
            <p:cNvSpPr txBox="1"/>
            <p:nvPr/>
          </p:nvSpPr>
          <p:spPr>
            <a:xfrm>
              <a:off x="3593343" y="1050220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8" name="Google Shape;104;p4">
              <a:extLst>
                <a:ext uri="{FF2B5EF4-FFF2-40B4-BE49-F238E27FC236}">
                  <a16:creationId xmlns:a16="http://schemas.microsoft.com/office/drawing/2014/main" id="{086C049D-0C60-A447-8715-4FC63AA8A538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ym typeface="Arial"/>
              </a:endParaRPr>
            </a:p>
          </p:txBody>
        </p:sp>
      </p:grpSp>
      <p:grpSp>
        <p:nvGrpSpPr>
          <p:cNvPr id="909" name="Google Shape;102;p4">
            <a:extLst>
              <a:ext uri="{FF2B5EF4-FFF2-40B4-BE49-F238E27FC236}">
                <a16:creationId xmlns:a16="http://schemas.microsoft.com/office/drawing/2014/main" id="{ECC719CD-179E-0A45-9857-01C9269BFFBA}"/>
              </a:ext>
            </a:extLst>
          </p:cNvPr>
          <p:cNvGrpSpPr/>
          <p:nvPr/>
        </p:nvGrpSpPr>
        <p:grpSpPr>
          <a:xfrm>
            <a:off x="18484555" y="1003386"/>
            <a:ext cx="3119385" cy="1370835"/>
            <a:chOff x="2985788" y="10502203"/>
            <a:chExt cx="3634800" cy="1370835"/>
          </a:xfrm>
        </p:grpSpPr>
        <p:sp>
          <p:nvSpPr>
            <p:cNvPr id="910" name="Google Shape;103;p4">
              <a:extLst>
                <a:ext uri="{FF2B5EF4-FFF2-40B4-BE49-F238E27FC236}">
                  <a16:creationId xmlns:a16="http://schemas.microsoft.com/office/drawing/2014/main" id="{7C97586A-979A-0A44-B4FD-CD64396F72A7}"/>
                </a:ext>
              </a:extLst>
            </p:cNvPr>
            <p:cNvSpPr txBox="1"/>
            <p:nvPr/>
          </p:nvSpPr>
          <p:spPr>
            <a:xfrm>
              <a:off x="3593343" y="1050220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1" name="Google Shape;104;p4">
              <a:extLst>
                <a:ext uri="{FF2B5EF4-FFF2-40B4-BE49-F238E27FC236}">
                  <a16:creationId xmlns:a16="http://schemas.microsoft.com/office/drawing/2014/main" id="{CC2EDBF1-9565-8343-811B-E5F6561F12A9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ym typeface="Arial"/>
              </a:endParaRPr>
            </a:p>
          </p:txBody>
        </p:sp>
      </p:grpSp>
      <p:grpSp>
        <p:nvGrpSpPr>
          <p:cNvPr id="912" name="Google Shape;102;p4">
            <a:extLst>
              <a:ext uri="{FF2B5EF4-FFF2-40B4-BE49-F238E27FC236}">
                <a16:creationId xmlns:a16="http://schemas.microsoft.com/office/drawing/2014/main" id="{88DBEA5D-2223-D14B-ABF3-ED2C754E591C}"/>
              </a:ext>
            </a:extLst>
          </p:cNvPr>
          <p:cNvGrpSpPr/>
          <p:nvPr/>
        </p:nvGrpSpPr>
        <p:grpSpPr>
          <a:xfrm>
            <a:off x="18701173" y="11759244"/>
            <a:ext cx="3119385" cy="1370835"/>
            <a:chOff x="2985788" y="10502203"/>
            <a:chExt cx="3634800" cy="1370835"/>
          </a:xfrm>
        </p:grpSpPr>
        <p:sp>
          <p:nvSpPr>
            <p:cNvPr id="913" name="Google Shape;103;p4">
              <a:extLst>
                <a:ext uri="{FF2B5EF4-FFF2-40B4-BE49-F238E27FC236}">
                  <a16:creationId xmlns:a16="http://schemas.microsoft.com/office/drawing/2014/main" id="{15271BA8-EB3C-7043-8446-537157255E84}"/>
                </a:ext>
              </a:extLst>
            </p:cNvPr>
            <p:cNvSpPr txBox="1"/>
            <p:nvPr/>
          </p:nvSpPr>
          <p:spPr>
            <a:xfrm>
              <a:off x="3593343" y="1050220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4" name="Google Shape;104;p4">
              <a:extLst>
                <a:ext uri="{FF2B5EF4-FFF2-40B4-BE49-F238E27FC236}">
                  <a16:creationId xmlns:a16="http://schemas.microsoft.com/office/drawing/2014/main" id="{0AEB29DF-8386-9041-8E2D-F9DCC601E9C2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790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ine 1">
            <a:extLst>
              <a:ext uri="{FF2B5EF4-FFF2-40B4-BE49-F238E27FC236}">
                <a16:creationId xmlns:a16="http://schemas.microsoft.com/office/drawing/2014/main" id="{0CAEA69D-3EC1-4A44-8DE5-5D11EB1715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534" y="11599148"/>
            <a:ext cx="3444064" cy="4943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9" name="Freeform 2">
            <a:extLst>
              <a:ext uri="{FF2B5EF4-FFF2-40B4-BE49-F238E27FC236}">
                <a16:creationId xmlns:a16="http://schemas.microsoft.com/office/drawing/2014/main" id="{2CB81A20-DFFB-0245-B7D6-98C87CBE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8931" y="7453424"/>
            <a:ext cx="4303848" cy="4200079"/>
          </a:xfrm>
          <a:custGeom>
            <a:avLst/>
            <a:gdLst>
              <a:gd name="T0" fmla="*/ 3842 w 3843"/>
              <a:gd name="T1" fmla="*/ 0 h 3748"/>
              <a:gd name="T2" fmla="*/ 3842 w 3843"/>
              <a:gd name="T3" fmla="*/ 3747 h 3748"/>
              <a:gd name="T4" fmla="*/ 0 w 3843"/>
              <a:gd name="T5" fmla="*/ 3747 h 3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3" h="3748">
                <a:moveTo>
                  <a:pt x="3842" y="0"/>
                </a:moveTo>
                <a:lnTo>
                  <a:pt x="3842" y="3747"/>
                </a:lnTo>
                <a:lnTo>
                  <a:pt x="0" y="3747"/>
                </a:lnTo>
              </a:path>
            </a:pathLst>
          </a:cu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0" name="Line 3">
            <a:extLst>
              <a:ext uri="{FF2B5EF4-FFF2-40B4-BE49-F238E27FC236}">
                <a16:creationId xmlns:a16="http://schemas.microsoft.com/office/drawing/2014/main" id="{58D1D1DF-81DC-3048-9C62-3A01A8A16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2465" y="2156383"/>
            <a:ext cx="3439124" cy="4940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1" name="Freeform 4">
            <a:extLst>
              <a:ext uri="{FF2B5EF4-FFF2-40B4-BE49-F238E27FC236}">
                <a16:creationId xmlns:a16="http://schemas.microsoft.com/office/drawing/2014/main" id="{F005A49F-6D30-CD47-9F04-895AB47E5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931" y="2116853"/>
            <a:ext cx="4229727" cy="4180314"/>
          </a:xfrm>
          <a:custGeom>
            <a:avLst/>
            <a:gdLst>
              <a:gd name="T0" fmla="*/ 3773 w 3774"/>
              <a:gd name="T1" fmla="*/ 0 h 3731"/>
              <a:gd name="T2" fmla="*/ 0 w 3774"/>
              <a:gd name="T3" fmla="*/ 0 h 3731"/>
              <a:gd name="T4" fmla="*/ 0 w 3774"/>
              <a:gd name="T5" fmla="*/ 3730 h 3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74" h="3731">
                <a:moveTo>
                  <a:pt x="3773" y="0"/>
                </a:moveTo>
                <a:lnTo>
                  <a:pt x="0" y="0"/>
                </a:lnTo>
                <a:lnTo>
                  <a:pt x="0" y="3730"/>
                </a:lnTo>
              </a:path>
            </a:pathLst>
          </a:cu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2" name="Line 5">
            <a:extLst>
              <a:ext uri="{FF2B5EF4-FFF2-40B4-BE49-F238E27FC236}">
                <a16:creationId xmlns:a16="http://schemas.microsoft.com/office/drawing/2014/main" id="{F68E42DB-D9FF-7F4E-8F68-CE4A22B528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5944" y="2922278"/>
            <a:ext cx="18475410" cy="7935679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3" name="Line 6">
            <a:extLst>
              <a:ext uri="{FF2B5EF4-FFF2-40B4-BE49-F238E27FC236}">
                <a16:creationId xmlns:a16="http://schemas.microsoft.com/office/drawing/2014/main" id="{FD6855B7-0714-3344-B51B-100F925B2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5357" y="2823453"/>
            <a:ext cx="18381524" cy="8148155"/>
          </a:xfrm>
          <a:prstGeom prst="line">
            <a:avLst/>
          </a:prstGeom>
          <a:noFill/>
          <a:ln w="122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4" name="Freeform 7">
            <a:extLst>
              <a:ext uri="{FF2B5EF4-FFF2-40B4-BE49-F238E27FC236}">
                <a16:creationId xmlns:a16="http://schemas.microsoft.com/office/drawing/2014/main" id="{037EEB1D-B3A0-854F-A602-7C64CDF25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5376" y="4636901"/>
            <a:ext cx="4130902" cy="4130901"/>
          </a:xfrm>
          <a:custGeom>
            <a:avLst/>
            <a:gdLst>
              <a:gd name="T0" fmla="*/ 3453 w 3687"/>
              <a:gd name="T1" fmla="*/ 3686 h 3687"/>
              <a:gd name="T2" fmla="*/ 3453 w 3687"/>
              <a:gd name="T3" fmla="*/ 3686 h 3687"/>
              <a:gd name="T4" fmla="*/ 232 w 3687"/>
              <a:gd name="T5" fmla="*/ 3686 h 3687"/>
              <a:gd name="T6" fmla="*/ 0 w 3687"/>
              <a:gd name="T7" fmla="*/ 3453 h 3687"/>
              <a:gd name="T8" fmla="*/ 0 w 3687"/>
              <a:gd name="T9" fmla="*/ 232 h 3687"/>
              <a:gd name="T10" fmla="*/ 232 w 3687"/>
              <a:gd name="T11" fmla="*/ 0 h 3687"/>
              <a:gd name="T12" fmla="*/ 3453 w 3687"/>
              <a:gd name="T13" fmla="*/ 0 h 3687"/>
              <a:gd name="T14" fmla="*/ 3686 w 3687"/>
              <a:gd name="T15" fmla="*/ 232 h 3687"/>
              <a:gd name="T16" fmla="*/ 3686 w 3687"/>
              <a:gd name="T17" fmla="*/ 3453 h 3687"/>
              <a:gd name="T18" fmla="*/ 3453 w 3687"/>
              <a:gd name="T19" fmla="*/ 3686 h 3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87" h="3687">
                <a:moveTo>
                  <a:pt x="3453" y="3686"/>
                </a:moveTo>
                <a:lnTo>
                  <a:pt x="3453" y="3686"/>
                </a:lnTo>
                <a:cubicBezTo>
                  <a:pt x="232" y="3686"/>
                  <a:pt x="232" y="3686"/>
                  <a:pt x="232" y="3686"/>
                </a:cubicBezTo>
                <a:cubicBezTo>
                  <a:pt x="103" y="3686"/>
                  <a:pt x="0" y="3582"/>
                  <a:pt x="0" y="3453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103"/>
                  <a:pt x="103" y="0"/>
                  <a:pt x="232" y="0"/>
                </a:cubicBezTo>
                <a:cubicBezTo>
                  <a:pt x="3453" y="0"/>
                  <a:pt x="3453" y="0"/>
                  <a:pt x="3453" y="0"/>
                </a:cubicBezTo>
                <a:cubicBezTo>
                  <a:pt x="3583" y="0"/>
                  <a:pt x="3686" y="103"/>
                  <a:pt x="3686" y="232"/>
                </a:cubicBezTo>
                <a:cubicBezTo>
                  <a:pt x="3686" y="3453"/>
                  <a:pt x="3686" y="3453"/>
                  <a:pt x="3686" y="3453"/>
                </a:cubicBezTo>
                <a:cubicBezTo>
                  <a:pt x="3686" y="3582"/>
                  <a:pt x="3583" y="3686"/>
                  <a:pt x="3453" y="3686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8">
            <a:extLst>
              <a:ext uri="{FF2B5EF4-FFF2-40B4-BE49-F238E27FC236}">
                <a16:creationId xmlns:a16="http://schemas.microsoft.com/office/drawing/2014/main" id="{3731255A-7B8C-CC47-9EBA-899FDC65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2849" y="1173069"/>
            <a:ext cx="3493476" cy="3503362"/>
          </a:xfrm>
          <a:custGeom>
            <a:avLst/>
            <a:gdLst>
              <a:gd name="T0" fmla="*/ 2894 w 3119"/>
              <a:gd name="T1" fmla="*/ 3127 h 3128"/>
              <a:gd name="T2" fmla="*/ 2894 w 3119"/>
              <a:gd name="T3" fmla="*/ 3127 h 3128"/>
              <a:gd name="T4" fmla="*/ 233 w 3119"/>
              <a:gd name="T5" fmla="*/ 3127 h 3128"/>
              <a:gd name="T6" fmla="*/ 0 w 3119"/>
              <a:gd name="T7" fmla="*/ 2894 h 3128"/>
              <a:gd name="T8" fmla="*/ 0 w 3119"/>
              <a:gd name="T9" fmla="*/ 233 h 3128"/>
              <a:gd name="T10" fmla="*/ 233 w 3119"/>
              <a:gd name="T11" fmla="*/ 0 h 3128"/>
              <a:gd name="T12" fmla="*/ 2894 w 3119"/>
              <a:gd name="T13" fmla="*/ 0 h 3128"/>
              <a:gd name="T14" fmla="*/ 3118 w 3119"/>
              <a:gd name="T15" fmla="*/ 233 h 3128"/>
              <a:gd name="T16" fmla="*/ 3118 w 3119"/>
              <a:gd name="T17" fmla="*/ 2894 h 3128"/>
              <a:gd name="T18" fmla="*/ 2894 w 3119"/>
              <a:gd name="T19" fmla="*/ 3127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19" h="3128">
                <a:moveTo>
                  <a:pt x="2894" y="3127"/>
                </a:moveTo>
                <a:lnTo>
                  <a:pt x="2894" y="3127"/>
                </a:lnTo>
                <a:cubicBezTo>
                  <a:pt x="233" y="3127"/>
                  <a:pt x="233" y="3127"/>
                  <a:pt x="233" y="3127"/>
                </a:cubicBezTo>
                <a:cubicBezTo>
                  <a:pt x="103" y="3127"/>
                  <a:pt x="0" y="3015"/>
                  <a:pt x="0" y="2894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103"/>
                  <a:pt x="103" y="0"/>
                  <a:pt x="233" y="0"/>
                </a:cubicBezTo>
                <a:cubicBezTo>
                  <a:pt x="2894" y="0"/>
                  <a:pt x="2894" y="0"/>
                  <a:pt x="2894" y="0"/>
                </a:cubicBezTo>
                <a:cubicBezTo>
                  <a:pt x="3015" y="0"/>
                  <a:pt x="3118" y="103"/>
                  <a:pt x="3118" y="233"/>
                </a:cubicBezTo>
                <a:cubicBezTo>
                  <a:pt x="3118" y="2894"/>
                  <a:pt x="3118" y="2894"/>
                  <a:pt x="3118" y="2894"/>
                </a:cubicBezTo>
                <a:cubicBezTo>
                  <a:pt x="3118" y="3015"/>
                  <a:pt x="3015" y="3127"/>
                  <a:pt x="2894" y="3127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9">
            <a:extLst>
              <a:ext uri="{FF2B5EF4-FFF2-40B4-BE49-F238E27FC236}">
                <a16:creationId xmlns:a16="http://schemas.microsoft.com/office/drawing/2014/main" id="{C2656568-6B0F-C447-8496-24A641559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2849" y="9039570"/>
            <a:ext cx="3493476" cy="3503362"/>
          </a:xfrm>
          <a:custGeom>
            <a:avLst/>
            <a:gdLst>
              <a:gd name="T0" fmla="*/ 2894 w 3119"/>
              <a:gd name="T1" fmla="*/ 3127 h 3128"/>
              <a:gd name="T2" fmla="*/ 2894 w 3119"/>
              <a:gd name="T3" fmla="*/ 3127 h 3128"/>
              <a:gd name="T4" fmla="*/ 233 w 3119"/>
              <a:gd name="T5" fmla="*/ 3127 h 3128"/>
              <a:gd name="T6" fmla="*/ 0 w 3119"/>
              <a:gd name="T7" fmla="*/ 2894 h 3128"/>
              <a:gd name="T8" fmla="*/ 0 w 3119"/>
              <a:gd name="T9" fmla="*/ 232 h 3128"/>
              <a:gd name="T10" fmla="*/ 233 w 3119"/>
              <a:gd name="T11" fmla="*/ 0 h 3128"/>
              <a:gd name="T12" fmla="*/ 2894 w 3119"/>
              <a:gd name="T13" fmla="*/ 0 h 3128"/>
              <a:gd name="T14" fmla="*/ 3118 w 3119"/>
              <a:gd name="T15" fmla="*/ 232 h 3128"/>
              <a:gd name="T16" fmla="*/ 3118 w 3119"/>
              <a:gd name="T17" fmla="*/ 2894 h 3128"/>
              <a:gd name="T18" fmla="*/ 2894 w 3119"/>
              <a:gd name="T19" fmla="*/ 3127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19" h="3128">
                <a:moveTo>
                  <a:pt x="2894" y="3127"/>
                </a:moveTo>
                <a:lnTo>
                  <a:pt x="2894" y="3127"/>
                </a:lnTo>
                <a:cubicBezTo>
                  <a:pt x="233" y="3127"/>
                  <a:pt x="233" y="3127"/>
                  <a:pt x="233" y="3127"/>
                </a:cubicBezTo>
                <a:cubicBezTo>
                  <a:pt x="103" y="3127"/>
                  <a:pt x="0" y="3015"/>
                  <a:pt x="0" y="2894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103"/>
                  <a:pt x="103" y="0"/>
                  <a:pt x="233" y="0"/>
                </a:cubicBezTo>
                <a:cubicBezTo>
                  <a:pt x="2894" y="0"/>
                  <a:pt x="2894" y="0"/>
                  <a:pt x="2894" y="0"/>
                </a:cubicBezTo>
                <a:cubicBezTo>
                  <a:pt x="3015" y="0"/>
                  <a:pt x="3118" y="103"/>
                  <a:pt x="3118" y="232"/>
                </a:cubicBezTo>
                <a:cubicBezTo>
                  <a:pt x="3118" y="2894"/>
                  <a:pt x="3118" y="2894"/>
                  <a:pt x="3118" y="2894"/>
                </a:cubicBezTo>
                <a:cubicBezTo>
                  <a:pt x="3118" y="3015"/>
                  <a:pt x="3015" y="3127"/>
                  <a:pt x="2894" y="3127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0">
            <a:extLst>
              <a:ext uri="{FF2B5EF4-FFF2-40B4-BE49-F238E27FC236}">
                <a16:creationId xmlns:a16="http://schemas.microsoft.com/office/drawing/2014/main" id="{F0C7926B-F7B0-E741-A66C-EE7D40C52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82" y="1173069"/>
            <a:ext cx="3503362" cy="3503362"/>
          </a:xfrm>
          <a:custGeom>
            <a:avLst/>
            <a:gdLst>
              <a:gd name="T0" fmla="*/ 2894 w 3128"/>
              <a:gd name="T1" fmla="*/ 3127 h 3128"/>
              <a:gd name="T2" fmla="*/ 2894 w 3128"/>
              <a:gd name="T3" fmla="*/ 3127 h 3128"/>
              <a:gd name="T4" fmla="*/ 232 w 3128"/>
              <a:gd name="T5" fmla="*/ 3127 h 3128"/>
              <a:gd name="T6" fmla="*/ 0 w 3128"/>
              <a:gd name="T7" fmla="*/ 2894 h 3128"/>
              <a:gd name="T8" fmla="*/ 0 w 3128"/>
              <a:gd name="T9" fmla="*/ 233 h 3128"/>
              <a:gd name="T10" fmla="*/ 232 w 3128"/>
              <a:gd name="T11" fmla="*/ 0 h 3128"/>
              <a:gd name="T12" fmla="*/ 2894 w 3128"/>
              <a:gd name="T13" fmla="*/ 0 h 3128"/>
              <a:gd name="T14" fmla="*/ 3127 w 3128"/>
              <a:gd name="T15" fmla="*/ 233 h 3128"/>
              <a:gd name="T16" fmla="*/ 3127 w 3128"/>
              <a:gd name="T17" fmla="*/ 2894 h 3128"/>
              <a:gd name="T18" fmla="*/ 2894 w 3128"/>
              <a:gd name="T19" fmla="*/ 3127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28" h="3128">
                <a:moveTo>
                  <a:pt x="2894" y="3127"/>
                </a:moveTo>
                <a:lnTo>
                  <a:pt x="2894" y="3127"/>
                </a:lnTo>
                <a:cubicBezTo>
                  <a:pt x="232" y="3127"/>
                  <a:pt x="232" y="3127"/>
                  <a:pt x="232" y="3127"/>
                </a:cubicBezTo>
                <a:cubicBezTo>
                  <a:pt x="103" y="3127"/>
                  <a:pt x="0" y="3015"/>
                  <a:pt x="0" y="2894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103"/>
                  <a:pt x="103" y="0"/>
                  <a:pt x="232" y="0"/>
                </a:cubicBezTo>
                <a:cubicBezTo>
                  <a:pt x="2894" y="0"/>
                  <a:pt x="2894" y="0"/>
                  <a:pt x="2894" y="0"/>
                </a:cubicBezTo>
                <a:cubicBezTo>
                  <a:pt x="3023" y="0"/>
                  <a:pt x="3127" y="103"/>
                  <a:pt x="3127" y="233"/>
                </a:cubicBezTo>
                <a:cubicBezTo>
                  <a:pt x="3127" y="2894"/>
                  <a:pt x="3127" y="2894"/>
                  <a:pt x="3127" y="2894"/>
                </a:cubicBezTo>
                <a:cubicBezTo>
                  <a:pt x="3127" y="3015"/>
                  <a:pt x="3023" y="3127"/>
                  <a:pt x="2894" y="3127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3CA5DD72-2065-B44D-8FBE-FE91C014D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227" y="1173069"/>
            <a:ext cx="1892508" cy="1892508"/>
          </a:xfrm>
          <a:custGeom>
            <a:avLst/>
            <a:gdLst>
              <a:gd name="T0" fmla="*/ 1456 w 1690"/>
              <a:gd name="T1" fmla="*/ 1688 h 1689"/>
              <a:gd name="T2" fmla="*/ 1456 w 1690"/>
              <a:gd name="T3" fmla="*/ 1688 h 1689"/>
              <a:gd name="T4" fmla="*/ 233 w 1690"/>
              <a:gd name="T5" fmla="*/ 1688 h 1689"/>
              <a:gd name="T6" fmla="*/ 0 w 1690"/>
              <a:gd name="T7" fmla="*/ 1456 h 1689"/>
              <a:gd name="T8" fmla="*/ 0 w 1690"/>
              <a:gd name="T9" fmla="*/ 233 h 1689"/>
              <a:gd name="T10" fmla="*/ 233 w 1690"/>
              <a:gd name="T11" fmla="*/ 0 h 1689"/>
              <a:gd name="T12" fmla="*/ 1456 w 1690"/>
              <a:gd name="T13" fmla="*/ 0 h 1689"/>
              <a:gd name="T14" fmla="*/ 1689 w 1690"/>
              <a:gd name="T15" fmla="*/ 233 h 1689"/>
              <a:gd name="T16" fmla="*/ 1689 w 1690"/>
              <a:gd name="T17" fmla="*/ 1456 h 1689"/>
              <a:gd name="T18" fmla="*/ 1456 w 1690"/>
              <a:gd name="T19" fmla="*/ 1688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0" h="1689">
                <a:moveTo>
                  <a:pt x="1456" y="1688"/>
                </a:moveTo>
                <a:lnTo>
                  <a:pt x="1456" y="1688"/>
                </a:lnTo>
                <a:cubicBezTo>
                  <a:pt x="233" y="1688"/>
                  <a:pt x="233" y="1688"/>
                  <a:pt x="233" y="1688"/>
                </a:cubicBezTo>
                <a:cubicBezTo>
                  <a:pt x="104" y="1688"/>
                  <a:pt x="0" y="1576"/>
                  <a:pt x="0" y="1456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103"/>
                  <a:pt x="104" y="0"/>
                  <a:pt x="233" y="0"/>
                </a:cubicBezTo>
                <a:cubicBezTo>
                  <a:pt x="1456" y="0"/>
                  <a:pt x="1456" y="0"/>
                  <a:pt x="1456" y="0"/>
                </a:cubicBezTo>
                <a:cubicBezTo>
                  <a:pt x="1577" y="0"/>
                  <a:pt x="1689" y="103"/>
                  <a:pt x="1689" y="233"/>
                </a:cubicBezTo>
                <a:cubicBezTo>
                  <a:pt x="1689" y="1456"/>
                  <a:pt x="1689" y="1456"/>
                  <a:pt x="1689" y="1456"/>
                </a:cubicBezTo>
                <a:cubicBezTo>
                  <a:pt x="1689" y="1576"/>
                  <a:pt x="1577" y="1688"/>
                  <a:pt x="1456" y="1688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2">
            <a:extLst>
              <a:ext uri="{FF2B5EF4-FFF2-40B4-BE49-F238E27FC236}">
                <a16:creationId xmlns:a16="http://schemas.microsoft.com/office/drawing/2014/main" id="{D6E60F1E-FB9F-834F-AEF8-E1A3474C8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8211" y="1173069"/>
            <a:ext cx="1892508" cy="1892508"/>
          </a:xfrm>
          <a:custGeom>
            <a:avLst/>
            <a:gdLst>
              <a:gd name="T0" fmla="*/ 1456 w 1690"/>
              <a:gd name="T1" fmla="*/ 1688 h 1689"/>
              <a:gd name="T2" fmla="*/ 1456 w 1690"/>
              <a:gd name="T3" fmla="*/ 1688 h 1689"/>
              <a:gd name="T4" fmla="*/ 232 w 1690"/>
              <a:gd name="T5" fmla="*/ 1688 h 1689"/>
              <a:gd name="T6" fmla="*/ 0 w 1690"/>
              <a:gd name="T7" fmla="*/ 1456 h 1689"/>
              <a:gd name="T8" fmla="*/ 0 w 1690"/>
              <a:gd name="T9" fmla="*/ 233 h 1689"/>
              <a:gd name="T10" fmla="*/ 232 w 1690"/>
              <a:gd name="T11" fmla="*/ 0 h 1689"/>
              <a:gd name="T12" fmla="*/ 1456 w 1690"/>
              <a:gd name="T13" fmla="*/ 0 h 1689"/>
              <a:gd name="T14" fmla="*/ 1689 w 1690"/>
              <a:gd name="T15" fmla="*/ 233 h 1689"/>
              <a:gd name="T16" fmla="*/ 1689 w 1690"/>
              <a:gd name="T17" fmla="*/ 1456 h 1689"/>
              <a:gd name="T18" fmla="*/ 1456 w 1690"/>
              <a:gd name="T19" fmla="*/ 1688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0" h="1689">
                <a:moveTo>
                  <a:pt x="1456" y="1688"/>
                </a:moveTo>
                <a:lnTo>
                  <a:pt x="1456" y="1688"/>
                </a:lnTo>
                <a:cubicBezTo>
                  <a:pt x="232" y="1688"/>
                  <a:pt x="232" y="1688"/>
                  <a:pt x="232" y="1688"/>
                </a:cubicBezTo>
                <a:cubicBezTo>
                  <a:pt x="103" y="1688"/>
                  <a:pt x="0" y="1576"/>
                  <a:pt x="0" y="1456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103"/>
                  <a:pt x="103" y="0"/>
                  <a:pt x="232" y="0"/>
                </a:cubicBezTo>
                <a:cubicBezTo>
                  <a:pt x="1456" y="0"/>
                  <a:pt x="1456" y="0"/>
                  <a:pt x="1456" y="0"/>
                </a:cubicBezTo>
                <a:cubicBezTo>
                  <a:pt x="1585" y="0"/>
                  <a:pt x="1689" y="103"/>
                  <a:pt x="1689" y="233"/>
                </a:cubicBezTo>
                <a:cubicBezTo>
                  <a:pt x="1689" y="1456"/>
                  <a:pt x="1689" y="1456"/>
                  <a:pt x="1689" y="1456"/>
                </a:cubicBezTo>
                <a:cubicBezTo>
                  <a:pt x="1689" y="1576"/>
                  <a:pt x="1585" y="1688"/>
                  <a:pt x="1456" y="1688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3">
            <a:extLst>
              <a:ext uri="{FF2B5EF4-FFF2-40B4-BE49-F238E27FC236}">
                <a16:creationId xmlns:a16="http://schemas.microsoft.com/office/drawing/2014/main" id="{6B176083-B5F8-9B48-BBD9-A3EE2314D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82" y="5294088"/>
            <a:ext cx="1892508" cy="1882625"/>
          </a:xfrm>
          <a:custGeom>
            <a:avLst/>
            <a:gdLst>
              <a:gd name="T0" fmla="*/ 1456 w 1689"/>
              <a:gd name="T1" fmla="*/ 1679 h 1680"/>
              <a:gd name="T2" fmla="*/ 1456 w 1689"/>
              <a:gd name="T3" fmla="*/ 1679 h 1680"/>
              <a:gd name="T4" fmla="*/ 232 w 1689"/>
              <a:gd name="T5" fmla="*/ 1679 h 1680"/>
              <a:gd name="T6" fmla="*/ 0 w 1689"/>
              <a:gd name="T7" fmla="*/ 1447 h 1680"/>
              <a:gd name="T8" fmla="*/ 0 w 1689"/>
              <a:gd name="T9" fmla="*/ 233 h 1680"/>
              <a:gd name="T10" fmla="*/ 232 w 1689"/>
              <a:gd name="T11" fmla="*/ 0 h 1680"/>
              <a:gd name="T12" fmla="*/ 1456 w 1689"/>
              <a:gd name="T13" fmla="*/ 0 h 1680"/>
              <a:gd name="T14" fmla="*/ 1688 w 1689"/>
              <a:gd name="T15" fmla="*/ 233 h 1680"/>
              <a:gd name="T16" fmla="*/ 1688 w 1689"/>
              <a:gd name="T17" fmla="*/ 1447 h 1680"/>
              <a:gd name="T18" fmla="*/ 1456 w 1689"/>
              <a:gd name="T19" fmla="*/ 1679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9" h="1680">
                <a:moveTo>
                  <a:pt x="1456" y="1679"/>
                </a:moveTo>
                <a:lnTo>
                  <a:pt x="1456" y="1679"/>
                </a:lnTo>
                <a:cubicBezTo>
                  <a:pt x="232" y="1679"/>
                  <a:pt x="232" y="1679"/>
                  <a:pt x="232" y="1679"/>
                </a:cubicBezTo>
                <a:cubicBezTo>
                  <a:pt x="103" y="1679"/>
                  <a:pt x="0" y="1576"/>
                  <a:pt x="0" y="1447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104"/>
                  <a:pt x="103" y="0"/>
                  <a:pt x="232" y="0"/>
                </a:cubicBezTo>
                <a:cubicBezTo>
                  <a:pt x="1456" y="0"/>
                  <a:pt x="1456" y="0"/>
                  <a:pt x="1456" y="0"/>
                </a:cubicBezTo>
                <a:cubicBezTo>
                  <a:pt x="1585" y="0"/>
                  <a:pt x="1688" y="104"/>
                  <a:pt x="1688" y="233"/>
                </a:cubicBezTo>
                <a:cubicBezTo>
                  <a:pt x="1688" y="1447"/>
                  <a:pt x="1688" y="1447"/>
                  <a:pt x="1688" y="1447"/>
                </a:cubicBezTo>
                <a:cubicBezTo>
                  <a:pt x="1688" y="1576"/>
                  <a:pt x="1585" y="1679"/>
                  <a:pt x="1456" y="1679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4">
            <a:extLst>
              <a:ext uri="{FF2B5EF4-FFF2-40B4-BE49-F238E27FC236}">
                <a16:creationId xmlns:a16="http://schemas.microsoft.com/office/drawing/2014/main" id="{C2AE63F6-6F6B-F64C-BB9D-302AACAB7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227" y="10650424"/>
            <a:ext cx="1892508" cy="1892508"/>
          </a:xfrm>
          <a:custGeom>
            <a:avLst/>
            <a:gdLst>
              <a:gd name="T0" fmla="*/ 1456 w 1690"/>
              <a:gd name="T1" fmla="*/ 1689 h 1690"/>
              <a:gd name="T2" fmla="*/ 1456 w 1690"/>
              <a:gd name="T3" fmla="*/ 1689 h 1690"/>
              <a:gd name="T4" fmla="*/ 233 w 1690"/>
              <a:gd name="T5" fmla="*/ 1689 h 1690"/>
              <a:gd name="T6" fmla="*/ 0 w 1690"/>
              <a:gd name="T7" fmla="*/ 1456 h 1690"/>
              <a:gd name="T8" fmla="*/ 0 w 1690"/>
              <a:gd name="T9" fmla="*/ 233 h 1690"/>
              <a:gd name="T10" fmla="*/ 233 w 1690"/>
              <a:gd name="T11" fmla="*/ 0 h 1690"/>
              <a:gd name="T12" fmla="*/ 1456 w 1690"/>
              <a:gd name="T13" fmla="*/ 0 h 1690"/>
              <a:gd name="T14" fmla="*/ 1689 w 1690"/>
              <a:gd name="T15" fmla="*/ 233 h 1690"/>
              <a:gd name="T16" fmla="*/ 1689 w 1690"/>
              <a:gd name="T17" fmla="*/ 1456 h 1690"/>
              <a:gd name="T18" fmla="*/ 1456 w 1690"/>
              <a:gd name="T19" fmla="*/ 1689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0" h="1690">
                <a:moveTo>
                  <a:pt x="1456" y="1689"/>
                </a:moveTo>
                <a:lnTo>
                  <a:pt x="1456" y="1689"/>
                </a:lnTo>
                <a:cubicBezTo>
                  <a:pt x="233" y="1689"/>
                  <a:pt x="233" y="1689"/>
                  <a:pt x="233" y="1689"/>
                </a:cubicBezTo>
                <a:cubicBezTo>
                  <a:pt x="104" y="1689"/>
                  <a:pt x="0" y="1577"/>
                  <a:pt x="0" y="1456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104"/>
                  <a:pt x="104" y="0"/>
                  <a:pt x="233" y="0"/>
                </a:cubicBezTo>
                <a:cubicBezTo>
                  <a:pt x="1456" y="0"/>
                  <a:pt x="1456" y="0"/>
                  <a:pt x="1456" y="0"/>
                </a:cubicBezTo>
                <a:cubicBezTo>
                  <a:pt x="1577" y="0"/>
                  <a:pt x="1689" y="104"/>
                  <a:pt x="1689" y="233"/>
                </a:cubicBezTo>
                <a:cubicBezTo>
                  <a:pt x="1689" y="1456"/>
                  <a:pt x="1689" y="1456"/>
                  <a:pt x="1689" y="1456"/>
                </a:cubicBezTo>
                <a:cubicBezTo>
                  <a:pt x="1689" y="1577"/>
                  <a:pt x="1577" y="1689"/>
                  <a:pt x="1456" y="1689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5">
            <a:extLst>
              <a:ext uri="{FF2B5EF4-FFF2-40B4-BE49-F238E27FC236}">
                <a16:creationId xmlns:a16="http://schemas.microsoft.com/office/drawing/2014/main" id="{6637F4B4-4F15-9C44-98F1-9A4E9F59A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8211" y="10650424"/>
            <a:ext cx="1892508" cy="1892508"/>
          </a:xfrm>
          <a:custGeom>
            <a:avLst/>
            <a:gdLst>
              <a:gd name="T0" fmla="*/ 1456 w 1690"/>
              <a:gd name="T1" fmla="*/ 1689 h 1690"/>
              <a:gd name="T2" fmla="*/ 1456 w 1690"/>
              <a:gd name="T3" fmla="*/ 1689 h 1690"/>
              <a:gd name="T4" fmla="*/ 232 w 1690"/>
              <a:gd name="T5" fmla="*/ 1689 h 1690"/>
              <a:gd name="T6" fmla="*/ 0 w 1690"/>
              <a:gd name="T7" fmla="*/ 1456 h 1690"/>
              <a:gd name="T8" fmla="*/ 0 w 1690"/>
              <a:gd name="T9" fmla="*/ 233 h 1690"/>
              <a:gd name="T10" fmla="*/ 232 w 1690"/>
              <a:gd name="T11" fmla="*/ 0 h 1690"/>
              <a:gd name="T12" fmla="*/ 1456 w 1690"/>
              <a:gd name="T13" fmla="*/ 0 h 1690"/>
              <a:gd name="T14" fmla="*/ 1689 w 1690"/>
              <a:gd name="T15" fmla="*/ 233 h 1690"/>
              <a:gd name="T16" fmla="*/ 1689 w 1690"/>
              <a:gd name="T17" fmla="*/ 1456 h 1690"/>
              <a:gd name="T18" fmla="*/ 1456 w 1690"/>
              <a:gd name="T19" fmla="*/ 1689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0" h="1690">
                <a:moveTo>
                  <a:pt x="1456" y="1689"/>
                </a:moveTo>
                <a:lnTo>
                  <a:pt x="1456" y="1689"/>
                </a:lnTo>
                <a:cubicBezTo>
                  <a:pt x="232" y="1689"/>
                  <a:pt x="232" y="1689"/>
                  <a:pt x="232" y="1689"/>
                </a:cubicBezTo>
                <a:cubicBezTo>
                  <a:pt x="103" y="1689"/>
                  <a:pt x="0" y="1577"/>
                  <a:pt x="0" y="1456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104"/>
                  <a:pt x="103" y="0"/>
                  <a:pt x="232" y="0"/>
                </a:cubicBezTo>
                <a:cubicBezTo>
                  <a:pt x="1456" y="0"/>
                  <a:pt x="1456" y="0"/>
                  <a:pt x="1456" y="0"/>
                </a:cubicBezTo>
                <a:cubicBezTo>
                  <a:pt x="1585" y="0"/>
                  <a:pt x="1689" y="104"/>
                  <a:pt x="1689" y="233"/>
                </a:cubicBezTo>
                <a:cubicBezTo>
                  <a:pt x="1689" y="1456"/>
                  <a:pt x="1689" y="1456"/>
                  <a:pt x="1689" y="1456"/>
                </a:cubicBezTo>
                <a:cubicBezTo>
                  <a:pt x="1689" y="1577"/>
                  <a:pt x="1585" y="1689"/>
                  <a:pt x="1456" y="1689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6">
            <a:extLst>
              <a:ext uri="{FF2B5EF4-FFF2-40B4-BE49-F238E27FC236}">
                <a16:creationId xmlns:a16="http://schemas.microsoft.com/office/drawing/2014/main" id="{B77D2FF0-0B2F-AD43-BFBC-6855B49CF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8643" y="6568935"/>
            <a:ext cx="1882625" cy="1882625"/>
          </a:xfrm>
          <a:custGeom>
            <a:avLst/>
            <a:gdLst>
              <a:gd name="T0" fmla="*/ 1455 w 1680"/>
              <a:gd name="T1" fmla="*/ 1678 h 1679"/>
              <a:gd name="T2" fmla="*/ 1455 w 1680"/>
              <a:gd name="T3" fmla="*/ 1678 h 1679"/>
              <a:gd name="T4" fmla="*/ 232 w 1680"/>
              <a:gd name="T5" fmla="*/ 1678 h 1679"/>
              <a:gd name="T6" fmla="*/ 0 w 1680"/>
              <a:gd name="T7" fmla="*/ 1446 h 1679"/>
              <a:gd name="T8" fmla="*/ 0 w 1680"/>
              <a:gd name="T9" fmla="*/ 232 h 1679"/>
              <a:gd name="T10" fmla="*/ 232 w 1680"/>
              <a:gd name="T11" fmla="*/ 0 h 1679"/>
              <a:gd name="T12" fmla="*/ 1455 w 1680"/>
              <a:gd name="T13" fmla="*/ 0 h 1679"/>
              <a:gd name="T14" fmla="*/ 1679 w 1680"/>
              <a:gd name="T15" fmla="*/ 232 h 1679"/>
              <a:gd name="T16" fmla="*/ 1679 w 1680"/>
              <a:gd name="T17" fmla="*/ 1446 h 1679"/>
              <a:gd name="T18" fmla="*/ 1455 w 1680"/>
              <a:gd name="T19" fmla="*/ 1678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0" h="1679">
                <a:moveTo>
                  <a:pt x="1455" y="1678"/>
                </a:moveTo>
                <a:lnTo>
                  <a:pt x="1455" y="1678"/>
                </a:lnTo>
                <a:cubicBezTo>
                  <a:pt x="232" y="1678"/>
                  <a:pt x="232" y="1678"/>
                  <a:pt x="232" y="1678"/>
                </a:cubicBezTo>
                <a:cubicBezTo>
                  <a:pt x="103" y="1678"/>
                  <a:pt x="0" y="1575"/>
                  <a:pt x="0" y="144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103"/>
                  <a:pt x="103" y="0"/>
                  <a:pt x="232" y="0"/>
                </a:cubicBezTo>
                <a:cubicBezTo>
                  <a:pt x="1455" y="0"/>
                  <a:pt x="1455" y="0"/>
                  <a:pt x="1455" y="0"/>
                </a:cubicBezTo>
                <a:cubicBezTo>
                  <a:pt x="1576" y="0"/>
                  <a:pt x="1679" y="103"/>
                  <a:pt x="1679" y="232"/>
                </a:cubicBezTo>
                <a:cubicBezTo>
                  <a:pt x="1679" y="1446"/>
                  <a:pt x="1679" y="1446"/>
                  <a:pt x="1679" y="1446"/>
                </a:cubicBezTo>
                <a:cubicBezTo>
                  <a:pt x="1679" y="1575"/>
                  <a:pt x="1576" y="1678"/>
                  <a:pt x="1455" y="16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7">
            <a:extLst>
              <a:ext uri="{FF2B5EF4-FFF2-40B4-BE49-F238E27FC236}">
                <a16:creationId xmlns:a16="http://schemas.microsoft.com/office/drawing/2014/main" id="{410DB93A-1731-0F48-9891-1A8D9DE11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82" y="9039570"/>
            <a:ext cx="3503362" cy="3503362"/>
          </a:xfrm>
          <a:custGeom>
            <a:avLst/>
            <a:gdLst>
              <a:gd name="T0" fmla="*/ 2894 w 3128"/>
              <a:gd name="T1" fmla="*/ 3127 h 3128"/>
              <a:gd name="T2" fmla="*/ 2894 w 3128"/>
              <a:gd name="T3" fmla="*/ 3127 h 3128"/>
              <a:gd name="T4" fmla="*/ 232 w 3128"/>
              <a:gd name="T5" fmla="*/ 3127 h 3128"/>
              <a:gd name="T6" fmla="*/ 0 w 3128"/>
              <a:gd name="T7" fmla="*/ 2894 h 3128"/>
              <a:gd name="T8" fmla="*/ 0 w 3128"/>
              <a:gd name="T9" fmla="*/ 232 h 3128"/>
              <a:gd name="T10" fmla="*/ 232 w 3128"/>
              <a:gd name="T11" fmla="*/ 0 h 3128"/>
              <a:gd name="T12" fmla="*/ 2894 w 3128"/>
              <a:gd name="T13" fmla="*/ 0 h 3128"/>
              <a:gd name="T14" fmla="*/ 3127 w 3128"/>
              <a:gd name="T15" fmla="*/ 232 h 3128"/>
              <a:gd name="T16" fmla="*/ 3127 w 3128"/>
              <a:gd name="T17" fmla="*/ 2894 h 3128"/>
              <a:gd name="T18" fmla="*/ 2894 w 3128"/>
              <a:gd name="T19" fmla="*/ 3127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28" h="3128">
                <a:moveTo>
                  <a:pt x="2894" y="3127"/>
                </a:moveTo>
                <a:lnTo>
                  <a:pt x="2894" y="3127"/>
                </a:lnTo>
                <a:cubicBezTo>
                  <a:pt x="232" y="3127"/>
                  <a:pt x="232" y="3127"/>
                  <a:pt x="232" y="3127"/>
                </a:cubicBezTo>
                <a:cubicBezTo>
                  <a:pt x="103" y="3127"/>
                  <a:pt x="0" y="3015"/>
                  <a:pt x="0" y="2894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103"/>
                  <a:pt x="103" y="0"/>
                  <a:pt x="232" y="0"/>
                </a:cubicBezTo>
                <a:cubicBezTo>
                  <a:pt x="2894" y="0"/>
                  <a:pt x="2894" y="0"/>
                  <a:pt x="2894" y="0"/>
                </a:cubicBezTo>
                <a:cubicBezTo>
                  <a:pt x="3023" y="0"/>
                  <a:pt x="3127" y="103"/>
                  <a:pt x="3127" y="232"/>
                </a:cubicBezTo>
                <a:cubicBezTo>
                  <a:pt x="3127" y="2894"/>
                  <a:pt x="3127" y="2894"/>
                  <a:pt x="3127" y="2894"/>
                </a:cubicBezTo>
                <a:cubicBezTo>
                  <a:pt x="3127" y="3015"/>
                  <a:pt x="3023" y="3127"/>
                  <a:pt x="2894" y="3127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55">
            <a:extLst>
              <a:ext uri="{FF2B5EF4-FFF2-40B4-BE49-F238E27FC236}">
                <a16:creationId xmlns:a16="http://schemas.microsoft.com/office/drawing/2014/main" id="{9A66FD56-76C6-9940-BD3D-214FCE0A8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5455" y="1874729"/>
            <a:ext cx="1487324" cy="1121670"/>
          </a:xfrm>
          <a:custGeom>
            <a:avLst/>
            <a:gdLst>
              <a:gd name="T0" fmla="*/ 1232 w 1328"/>
              <a:gd name="T1" fmla="*/ 999 h 1000"/>
              <a:gd name="T2" fmla="*/ 1232 w 1328"/>
              <a:gd name="T3" fmla="*/ 999 h 1000"/>
              <a:gd name="T4" fmla="*/ 86 w 1328"/>
              <a:gd name="T5" fmla="*/ 999 h 1000"/>
              <a:gd name="T6" fmla="*/ 0 w 1328"/>
              <a:gd name="T7" fmla="*/ 913 h 1000"/>
              <a:gd name="T8" fmla="*/ 0 w 1328"/>
              <a:gd name="T9" fmla="*/ 95 h 1000"/>
              <a:gd name="T10" fmla="*/ 86 w 1328"/>
              <a:gd name="T11" fmla="*/ 0 h 1000"/>
              <a:gd name="T12" fmla="*/ 1232 w 1328"/>
              <a:gd name="T13" fmla="*/ 0 h 1000"/>
              <a:gd name="T14" fmla="*/ 1327 w 1328"/>
              <a:gd name="T15" fmla="*/ 95 h 1000"/>
              <a:gd name="T16" fmla="*/ 1327 w 1328"/>
              <a:gd name="T17" fmla="*/ 913 h 1000"/>
              <a:gd name="T18" fmla="*/ 1232 w 1328"/>
              <a:gd name="T19" fmla="*/ 999 h 1000"/>
              <a:gd name="T20" fmla="*/ 86 w 1328"/>
              <a:gd name="T21" fmla="*/ 60 h 1000"/>
              <a:gd name="T22" fmla="*/ 86 w 1328"/>
              <a:gd name="T23" fmla="*/ 60 h 1000"/>
              <a:gd name="T24" fmla="*/ 61 w 1328"/>
              <a:gd name="T25" fmla="*/ 95 h 1000"/>
              <a:gd name="T26" fmla="*/ 61 w 1328"/>
              <a:gd name="T27" fmla="*/ 913 h 1000"/>
              <a:gd name="T28" fmla="*/ 86 w 1328"/>
              <a:gd name="T29" fmla="*/ 939 h 1000"/>
              <a:gd name="T30" fmla="*/ 1232 w 1328"/>
              <a:gd name="T31" fmla="*/ 939 h 1000"/>
              <a:gd name="T32" fmla="*/ 1258 w 1328"/>
              <a:gd name="T33" fmla="*/ 913 h 1000"/>
              <a:gd name="T34" fmla="*/ 1258 w 1328"/>
              <a:gd name="T35" fmla="*/ 95 h 1000"/>
              <a:gd name="T36" fmla="*/ 1232 w 1328"/>
              <a:gd name="T37" fmla="*/ 60 h 1000"/>
              <a:gd name="T38" fmla="*/ 86 w 1328"/>
              <a:gd name="T39" fmla="*/ 6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28" h="1000">
                <a:moveTo>
                  <a:pt x="1232" y="999"/>
                </a:moveTo>
                <a:lnTo>
                  <a:pt x="1232" y="999"/>
                </a:lnTo>
                <a:cubicBezTo>
                  <a:pt x="86" y="999"/>
                  <a:pt x="86" y="999"/>
                  <a:pt x="86" y="999"/>
                </a:cubicBezTo>
                <a:cubicBezTo>
                  <a:pt x="43" y="999"/>
                  <a:pt x="0" y="965"/>
                  <a:pt x="0" y="913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3"/>
                  <a:pt x="43" y="0"/>
                  <a:pt x="86" y="0"/>
                </a:cubicBezTo>
                <a:cubicBezTo>
                  <a:pt x="1232" y="0"/>
                  <a:pt x="1232" y="0"/>
                  <a:pt x="1232" y="0"/>
                </a:cubicBezTo>
                <a:cubicBezTo>
                  <a:pt x="1284" y="0"/>
                  <a:pt x="1327" y="43"/>
                  <a:pt x="1327" y="95"/>
                </a:cubicBezTo>
                <a:cubicBezTo>
                  <a:pt x="1327" y="913"/>
                  <a:pt x="1327" y="913"/>
                  <a:pt x="1327" y="913"/>
                </a:cubicBezTo>
                <a:cubicBezTo>
                  <a:pt x="1327" y="965"/>
                  <a:pt x="1284" y="999"/>
                  <a:pt x="1232" y="999"/>
                </a:cubicBezTo>
                <a:close/>
                <a:moveTo>
                  <a:pt x="86" y="60"/>
                </a:moveTo>
                <a:lnTo>
                  <a:pt x="86" y="60"/>
                </a:lnTo>
                <a:cubicBezTo>
                  <a:pt x="78" y="60"/>
                  <a:pt x="61" y="77"/>
                  <a:pt x="61" y="95"/>
                </a:cubicBezTo>
                <a:cubicBezTo>
                  <a:pt x="61" y="913"/>
                  <a:pt x="61" y="913"/>
                  <a:pt x="61" y="913"/>
                </a:cubicBezTo>
                <a:cubicBezTo>
                  <a:pt x="61" y="930"/>
                  <a:pt x="78" y="939"/>
                  <a:pt x="86" y="939"/>
                </a:cubicBezTo>
                <a:cubicBezTo>
                  <a:pt x="1232" y="939"/>
                  <a:pt x="1232" y="939"/>
                  <a:pt x="1232" y="939"/>
                </a:cubicBezTo>
                <a:cubicBezTo>
                  <a:pt x="1249" y="939"/>
                  <a:pt x="1258" y="930"/>
                  <a:pt x="1258" y="913"/>
                </a:cubicBezTo>
                <a:cubicBezTo>
                  <a:pt x="1258" y="95"/>
                  <a:pt x="1258" y="95"/>
                  <a:pt x="1258" y="95"/>
                </a:cubicBezTo>
                <a:cubicBezTo>
                  <a:pt x="1258" y="77"/>
                  <a:pt x="1249" y="60"/>
                  <a:pt x="1232" y="60"/>
                </a:cubicBezTo>
                <a:lnTo>
                  <a:pt x="86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56">
            <a:extLst>
              <a:ext uri="{FF2B5EF4-FFF2-40B4-BE49-F238E27FC236}">
                <a16:creationId xmlns:a16="http://schemas.microsoft.com/office/drawing/2014/main" id="{F34059C0-8D13-5C4E-80E0-A7E4228EE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3944" y="2581332"/>
            <a:ext cx="336006" cy="242121"/>
          </a:xfrm>
          <a:custGeom>
            <a:avLst/>
            <a:gdLst>
              <a:gd name="T0" fmla="*/ 267 w 302"/>
              <a:gd name="T1" fmla="*/ 215 h 216"/>
              <a:gd name="T2" fmla="*/ 267 w 302"/>
              <a:gd name="T3" fmla="*/ 215 h 216"/>
              <a:gd name="T4" fmla="*/ 34 w 302"/>
              <a:gd name="T5" fmla="*/ 215 h 216"/>
              <a:gd name="T6" fmla="*/ 0 w 302"/>
              <a:gd name="T7" fmla="*/ 189 h 216"/>
              <a:gd name="T8" fmla="*/ 0 w 302"/>
              <a:gd name="T9" fmla="*/ 34 h 216"/>
              <a:gd name="T10" fmla="*/ 34 w 302"/>
              <a:gd name="T11" fmla="*/ 0 h 216"/>
              <a:gd name="T12" fmla="*/ 267 w 302"/>
              <a:gd name="T13" fmla="*/ 0 h 216"/>
              <a:gd name="T14" fmla="*/ 301 w 302"/>
              <a:gd name="T15" fmla="*/ 34 h 216"/>
              <a:gd name="T16" fmla="*/ 301 w 302"/>
              <a:gd name="T17" fmla="*/ 189 h 216"/>
              <a:gd name="T18" fmla="*/ 267 w 302"/>
              <a:gd name="T19" fmla="*/ 215 h 216"/>
              <a:gd name="T20" fmla="*/ 69 w 302"/>
              <a:gd name="T21" fmla="*/ 155 h 216"/>
              <a:gd name="T22" fmla="*/ 69 w 302"/>
              <a:gd name="T23" fmla="*/ 155 h 216"/>
              <a:gd name="T24" fmla="*/ 241 w 302"/>
              <a:gd name="T25" fmla="*/ 155 h 216"/>
              <a:gd name="T26" fmla="*/ 241 w 302"/>
              <a:gd name="T27" fmla="*/ 60 h 216"/>
              <a:gd name="T28" fmla="*/ 69 w 302"/>
              <a:gd name="T29" fmla="*/ 60 h 216"/>
              <a:gd name="T30" fmla="*/ 69 w 302"/>
              <a:gd name="T31" fmla="*/ 15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2" h="216">
                <a:moveTo>
                  <a:pt x="267" y="215"/>
                </a:moveTo>
                <a:lnTo>
                  <a:pt x="267" y="215"/>
                </a:lnTo>
                <a:cubicBezTo>
                  <a:pt x="34" y="215"/>
                  <a:pt x="34" y="215"/>
                  <a:pt x="34" y="215"/>
                </a:cubicBezTo>
                <a:cubicBezTo>
                  <a:pt x="17" y="215"/>
                  <a:pt x="0" y="206"/>
                  <a:pt x="0" y="18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267" y="0"/>
                  <a:pt x="267" y="0"/>
                  <a:pt x="267" y="0"/>
                </a:cubicBezTo>
                <a:cubicBezTo>
                  <a:pt x="284" y="0"/>
                  <a:pt x="301" y="17"/>
                  <a:pt x="301" y="34"/>
                </a:cubicBezTo>
                <a:cubicBezTo>
                  <a:pt x="301" y="189"/>
                  <a:pt x="301" y="189"/>
                  <a:pt x="301" y="189"/>
                </a:cubicBezTo>
                <a:cubicBezTo>
                  <a:pt x="301" y="206"/>
                  <a:pt x="284" y="215"/>
                  <a:pt x="267" y="215"/>
                </a:cubicBezTo>
                <a:close/>
                <a:moveTo>
                  <a:pt x="69" y="155"/>
                </a:moveTo>
                <a:lnTo>
                  <a:pt x="69" y="155"/>
                </a:lnTo>
                <a:cubicBezTo>
                  <a:pt x="241" y="155"/>
                  <a:pt x="241" y="155"/>
                  <a:pt x="241" y="155"/>
                </a:cubicBezTo>
                <a:cubicBezTo>
                  <a:pt x="241" y="60"/>
                  <a:pt x="241" y="60"/>
                  <a:pt x="241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1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57">
            <a:extLst>
              <a:ext uri="{FF2B5EF4-FFF2-40B4-BE49-F238E27FC236}">
                <a16:creationId xmlns:a16="http://schemas.microsoft.com/office/drawing/2014/main" id="{B8B89302-D7B0-C943-92B4-5F4DF3754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8401" y="1518958"/>
            <a:ext cx="1171079" cy="340949"/>
          </a:xfrm>
          <a:custGeom>
            <a:avLst/>
            <a:gdLst>
              <a:gd name="T0" fmla="*/ 35 w 1044"/>
              <a:gd name="T1" fmla="*/ 302 h 303"/>
              <a:gd name="T2" fmla="*/ 35 w 1044"/>
              <a:gd name="T3" fmla="*/ 302 h 303"/>
              <a:gd name="T4" fmla="*/ 9 w 1044"/>
              <a:gd name="T5" fmla="*/ 284 h 303"/>
              <a:gd name="T6" fmla="*/ 26 w 1044"/>
              <a:gd name="T7" fmla="*/ 241 h 303"/>
              <a:gd name="T8" fmla="*/ 922 w 1044"/>
              <a:gd name="T9" fmla="*/ 9 h 303"/>
              <a:gd name="T10" fmla="*/ 974 w 1044"/>
              <a:gd name="T11" fmla="*/ 34 h 303"/>
              <a:gd name="T12" fmla="*/ 1034 w 1044"/>
              <a:gd name="T13" fmla="*/ 258 h 303"/>
              <a:gd name="T14" fmla="*/ 1017 w 1044"/>
              <a:gd name="T15" fmla="*/ 302 h 303"/>
              <a:gd name="T16" fmla="*/ 982 w 1044"/>
              <a:gd name="T17" fmla="*/ 276 h 303"/>
              <a:gd name="T18" fmla="*/ 922 w 1044"/>
              <a:gd name="T19" fmla="*/ 69 h 303"/>
              <a:gd name="T20" fmla="*/ 43 w 1044"/>
              <a:gd name="T21" fmla="*/ 302 h 303"/>
              <a:gd name="T22" fmla="*/ 35 w 1044"/>
              <a:gd name="T23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44" h="303">
                <a:moveTo>
                  <a:pt x="35" y="302"/>
                </a:moveTo>
                <a:lnTo>
                  <a:pt x="35" y="302"/>
                </a:lnTo>
                <a:cubicBezTo>
                  <a:pt x="18" y="302"/>
                  <a:pt x="9" y="293"/>
                  <a:pt x="9" y="284"/>
                </a:cubicBezTo>
                <a:cubicBezTo>
                  <a:pt x="0" y="267"/>
                  <a:pt x="9" y="250"/>
                  <a:pt x="26" y="241"/>
                </a:cubicBezTo>
                <a:cubicBezTo>
                  <a:pt x="922" y="9"/>
                  <a:pt x="922" y="9"/>
                  <a:pt x="922" y="9"/>
                </a:cubicBezTo>
                <a:cubicBezTo>
                  <a:pt x="948" y="0"/>
                  <a:pt x="974" y="9"/>
                  <a:pt x="974" y="34"/>
                </a:cubicBezTo>
                <a:cubicBezTo>
                  <a:pt x="1034" y="258"/>
                  <a:pt x="1034" y="258"/>
                  <a:pt x="1034" y="258"/>
                </a:cubicBezTo>
                <a:cubicBezTo>
                  <a:pt x="1043" y="276"/>
                  <a:pt x="1034" y="293"/>
                  <a:pt x="1017" y="302"/>
                </a:cubicBezTo>
                <a:cubicBezTo>
                  <a:pt x="999" y="302"/>
                  <a:pt x="982" y="293"/>
                  <a:pt x="982" y="276"/>
                </a:cubicBezTo>
                <a:cubicBezTo>
                  <a:pt x="922" y="69"/>
                  <a:pt x="922" y="69"/>
                  <a:pt x="922" y="69"/>
                </a:cubicBezTo>
                <a:cubicBezTo>
                  <a:pt x="43" y="302"/>
                  <a:pt x="43" y="302"/>
                  <a:pt x="43" y="302"/>
                </a:cubicBezTo>
                <a:lnTo>
                  <a:pt x="35" y="30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58">
            <a:extLst>
              <a:ext uri="{FF2B5EF4-FFF2-40B4-BE49-F238E27FC236}">
                <a16:creationId xmlns:a16="http://schemas.microsoft.com/office/drawing/2014/main" id="{138F5A0E-B3A5-B247-8F39-18EC269E9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2763" y="1682021"/>
            <a:ext cx="558362" cy="177886"/>
          </a:xfrm>
          <a:custGeom>
            <a:avLst/>
            <a:gdLst>
              <a:gd name="T0" fmla="*/ 34 w 500"/>
              <a:gd name="T1" fmla="*/ 156 h 157"/>
              <a:gd name="T2" fmla="*/ 34 w 500"/>
              <a:gd name="T3" fmla="*/ 156 h 157"/>
              <a:gd name="T4" fmla="*/ 8 w 500"/>
              <a:gd name="T5" fmla="*/ 138 h 157"/>
              <a:gd name="T6" fmla="*/ 25 w 500"/>
              <a:gd name="T7" fmla="*/ 95 h 157"/>
              <a:gd name="T8" fmla="*/ 370 w 500"/>
              <a:gd name="T9" fmla="*/ 9 h 157"/>
              <a:gd name="T10" fmla="*/ 396 w 500"/>
              <a:gd name="T11" fmla="*/ 9 h 157"/>
              <a:gd name="T12" fmla="*/ 413 w 500"/>
              <a:gd name="T13" fmla="*/ 26 h 157"/>
              <a:gd name="T14" fmla="*/ 447 w 500"/>
              <a:gd name="T15" fmla="*/ 43 h 157"/>
              <a:gd name="T16" fmla="*/ 482 w 500"/>
              <a:gd name="T17" fmla="*/ 69 h 157"/>
              <a:gd name="T18" fmla="*/ 490 w 500"/>
              <a:gd name="T19" fmla="*/ 112 h 157"/>
              <a:gd name="T20" fmla="*/ 473 w 500"/>
              <a:gd name="T21" fmla="*/ 156 h 157"/>
              <a:gd name="T22" fmla="*/ 439 w 500"/>
              <a:gd name="T23" fmla="*/ 130 h 157"/>
              <a:gd name="T24" fmla="*/ 430 w 500"/>
              <a:gd name="T25" fmla="*/ 104 h 157"/>
              <a:gd name="T26" fmla="*/ 370 w 500"/>
              <a:gd name="T27" fmla="*/ 69 h 157"/>
              <a:gd name="T28" fmla="*/ 43 w 500"/>
              <a:gd name="T29" fmla="*/ 156 h 157"/>
              <a:gd name="T30" fmla="*/ 34 w 500"/>
              <a:gd name="T31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0" h="157">
                <a:moveTo>
                  <a:pt x="34" y="156"/>
                </a:moveTo>
                <a:lnTo>
                  <a:pt x="34" y="156"/>
                </a:lnTo>
                <a:cubicBezTo>
                  <a:pt x="17" y="156"/>
                  <a:pt x="8" y="147"/>
                  <a:pt x="8" y="138"/>
                </a:cubicBezTo>
                <a:cubicBezTo>
                  <a:pt x="0" y="121"/>
                  <a:pt x="8" y="104"/>
                  <a:pt x="25" y="95"/>
                </a:cubicBezTo>
                <a:cubicBezTo>
                  <a:pt x="370" y="9"/>
                  <a:pt x="370" y="9"/>
                  <a:pt x="370" y="9"/>
                </a:cubicBezTo>
                <a:cubicBezTo>
                  <a:pt x="379" y="0"/>
                  <a:pt x="387" y="0"/>
                  <a:pt x="396" y="9"/>
                </a:cubicBezTo>
                <a:cubicBezTo>
                  <a:pt x="404" y="9"/>
                  <a:pt x="413" y="18"/>
                  <a:pt x="413" y="26"/>
                </a:cubicBezTo>
                <a:cubicBezTo>
                  <a:pt x="413" y="43"/>
                  <a:pt x="430" y="52"/>
                  <a:pt x="447" y="43"/>
                </a:cubicBezTo>
                <a:cubicBezTo>
                  <a:pt x="456" y="43"/>
                  <a:pt x="473" y="52"/>
                  <a:pt x="482" y="69"/>
                </a:cubicBezTo>
                <a:cubicBezTo>
                  <a:pt x="490" y="112"/>
                  <a:pt x="490" y="112"/>
                  <a:pt x="490" y="112"/>
                </a:cubicBezTo>
                <a:cubicBezTo>
                  <a:pt x="499" y="130"/>
                  <a:pt x="490" y="147"/>
                  <a:pt x="473" y="156"/>
                </a:cubicBezTo>
                <a:cubicBezTo>
                  <a:pt x="456" y="156"/>
                  <a:pt x="439" y="147"/>
                  <a:pt x="439" y="130"/>
                </a:cubicBezTo>
                <a:cubicBezTo>
                  <a:pt x="430" y="104"/>
                  <a:pt x="430" y="104"/>
                  <a:pt x="430" y="104"/>
                </a:cubicBezTo>
                <a:cubicBezTo>
                  <a:pt x="404" y="104"/>
                  <a:pt x="379" y="95"/>
                  <a:pt x="370" y="69"/>
                </a:cubicBezTo>
                <a:cubicBezTo>
                  <a:pt x="43" y="156"/>
                  <a:pt x="43" y="156"/>
                  <a:pt x="43" y="156"/>
                </a:cubicBezTo>
                <a:lnTo>
                  <a:pt x="34" y="1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59">
            <a:extLst>
              <a:ext uri="{FF2B5EF4-FFF2-40B4-BE49-F238E27FC236}">
                <a16:creationId xmlns:a16="http://schemas.microsoft.com/office/drawing/2014/main" id="{9EEFEF4E-56A8-504F-B418-7692BDB3B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3106" y="1884612"/>
            <a:ext cx="4943" cy="494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60">
            <a:extLst>
              <a:ext uri="{FF2B5EF4-FFF2-40B4-BE49-F238E27FC236}">
                <a16:creationId xmlns:a16="http://schemas.microsoft.com/office/drawing/2014/main" id="{EADD48CE-D0F9-484D-9BDA-A7D2A4C77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3106" y="1884612"/>
            <a:ext cx="4943" cy="494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61">
            <a:extLst>
              <a:ext uri="{FF2B5EF4-FFF2-40B4-BE49-F238E27FC236}">
                <a16:creationId xmlns:a16="http://schemas.microsoft.com/office/drawing/2014/main" id="{9F6B051E-C50D-1948-8613-6FB7AC826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0655" y="1884612"/>
            <a:ext cx="4943" cy="494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62">
            <a:extLst>
              <a:ext uri="{FF2B5EF4-FFF2-40B4-BE49-F238E27FC236}">
                <a16:creationId xmlns:a16="http://schemas.microsoft.com/office/drawing/2014/main" id="{68665F6A-4E07-5446-87A6-9A87372B3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0655" y="1884612"/>
            <a:ext cx="4943" cy="494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63">
            <a:extLst>
              <a:ext uri="{FF2B5EF4-FFF2-40B4-BE49-F238E27FC236}">
                <a16:creationId xmlns:a16="http://schemas.microsoft.com/office/drawing/2014/main" id="{5FB5B50E-E69F-E348-8836-DF382F8A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3284" y="5244675"/>
            <a:ext cx="1255083" cy="1749209"/>
          </a:xfrm>
          <a:custGeom>
            <a:avLst/>
            <a:gdLst>
              <a:gd name="T0" fmla="*/ 1076 w 1120"/>
              <a:gd name="T1" fmla="*/ 1559 h 1560"/>
              <a:gd name="T2" fmla="*/ 1076 w 1120"/>
              <a:gd name="T3" fmla="*/ 1559 h 1560"/>
              <a:gd name="T4" fmla="*/ 43 w 1120"/>
              <a:gd name="T5" fmla="*/ 1559 h 1560"/>
              <a:gd name="T6" fmla="*/ 0 w 1120"/>
              <a:gd name="T7" fmla="*/ 1507 h 1560"/>
              <a:gd name="T8" fmla="*/ 0 w 1120"/>
              <a:gd name="T9" fmla="*/ 52 h 1560"/>
              <a:gd name="T10" fmla="*/ 43 w 1120"/>
              <a:gd name="T11" fmla="*/ 0 h 1560"/>
              <a:gd name="T12" fmla="*/ 1076 w 1120"/>
              <a:gd name="T13" fmla="*/ 0 h 1560"/>
              <a:gd name="T14" fmla="*/ 1119 w 1120"/>
              <a:gd name="T15" fmla="*/ 52 h 1560"/>
              <a:gd name="T16" fmla="*/ 1119 w 1120"/>
              <a:gd name="T17" fmla="*/ 1507 h 1560"/>
              <a:gd name="T18" fmla="*/ 1076 w 1120"/>
              <a:gd name="T19" fmla="*/ 1559 h 1560"/>
              <a:gd name="T20" fmla="*/ 61 w 1120"/>
              <a:gd name="T21" fmla="*/ 1498 h 1560"/>
              <a:gd name="T22" fmla="*/ 61 w 1120"/>
              <a:gd name="T23" fmla="*/ 1498 h 1560"/>
              <a:gd name="T24" fmla="*/ 1059 w 1120"/>
              <a:gd name="T25" fmla="*/ 1498 h 1560"/>
              <a:gd name="T26" fmla="*/ 1059 w 1120"/>
              <a:gd name="T27" fmla="*/ 61 h 1560"/>
              <a:gd name="T28" fmla="*/ 61 w 1120"/>
              <a:gd name="T29" fmla="*/ 61 h 1560"/>
              <a:gd name="T30" fmla="*/ 61 w 1120"/>
              <a:gd name="T31" fmla="*/ 1498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0" h="1560">
                <a:moveTo>
                  <a:pt x="1076" y="1559"/>
                </a:moveTo>
                <a:lnTo>
                  <a:pt x="1076" y="1559"/>
                </a:lnTo>
                <a:cubicBezTo>
                  <a:pt x="43" y="1559"/>
                  <a:pt x="43" y="1559"/>
                  <a:pt x="43" y="1559"/>
                </a:cubicBezTo>
                <a:cubicBezTo>
                  <a:pt x="18" y="1559"/>
                  <a:pt x="0" y="1533"/>
                  <a:pt x="0" y="1507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18" y="0"/>
                  <a:pt x="43" y="0"/>
                </a:cubicBezTo>
                <a:cubicBezTo>
                  <a:pt x="1076" y="0"/>
                  <a:pt x="1076" y="0"/>
                  <a:pt x="1076" y="0"/>
                </a:cubicBezTo>
                <a:cubicBezTo>
                  <a:pt x="1102" y="0"/>
                  <a:pt x="1119" y="26"/>
                  <a:pt x="1119" y="52"/>
                </a:cubicBezTo>
                <a:cubicBezTo>
                  <a:pt x="1119" y="1507"/>
                  <a:pt x="1119" y="1507"/>
                  <a:pt x="1119" y="1507"/>
                </a:cubicBezTo>
                <a:cubicBezTo>
                  <a:pt x="1119" y="1533"/>
                  <a:pt x="1102" y="1559"/>
                  <a:pt x="1076" y="1559"/>
                </a:cubicBezTo>
                <a:close/>
                <a:moveTo>
                  <a:pt x="61" y="1498"/>
                </a:moveTo>
                <a:lnTo>
                  <a:pt x="61" y="1498"/>
                </a:lnTo>
                <a:cubicBezTo>
                  <a:pt x="1059" y="1498"/>
                  <a:pt x="1059" y="1498"/>
                  <a:pt x="1059" y="1498"/>
                </a:cubicBezTo>
                <a:cubicBezTo>
                  <a:pt x="1059" y="61"/>
                  <a:pt x="1059" y="61"/>
                  <a:pt x="1059" y="61"/>
                </a:cubicBezTo>
                <a:cubicBezTo>
                  <a:pt x="61" y="61"/>
                  <a:pt x="61" y="61"/>
                  <a:pt x="61" y="61"/>
                </a:cubicBezTo>
                <a:lnTo>
                  <a:pt x="61" y="14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64">
            <a:extLst>
              <a:ext uri="{FF2B5EF4-FFF2-40B4-BE49-F238E27FC236}">
                <a16:creationId xmlns:a16="http://schemas.microsoft.com/office/drawing/2014/main" id="{5416C577-D097-0548-8581-39D790235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22" y="6702351"/>
            <a:ext cx="69178" cy="69178"/>
          </a:xfrm>
          <a:custGeom>
            <a:avLst/>
            <a:gdLst>
              <a:gd name="T0" fmla="*/ 26 w 61"/>
              <a:gd name="T1" fmla="*/ 60 h 61"/>
              <a:gd name="T2" fmla="*/ 26 w 61"/>
              <a:gd name="T3" fmla="*/ 60 h 61"/>
              <a:gd name="T4" fmla="*/ 26 w 61"/>
              <a:gd name="T5" fmla="*/ 60 h 61"/>
              <a:gd name="T6" fmla="*/ 0 w 61"/>
              <a:gd name="T7" fmla="*/ 26 h 61"/>
              <a:gd name="T8" fmla="*/ 26 w 61"/>
              <a:gd name="T9" fmla="*/ 0 h 61"/>
              <a:gd name="T10" fmla="*/ 26 w 61"/>
              <a:gd name="T11" fmla="*/ 0 h 61"/>
              <a:gd name="T12" fmla="*/ 60 w 61"/>
              <a:gd name="T13" fmla="*/ 26 h 61"/>
              <a:gd name="T14" fmla="*/ 26 w 61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61">
                <a:moveTo>
                  <a:pt x="26" y="60"/>
                </a:moveTo>
                <a:lnTo>
                  <a:pt x="26" y="60"/>
                </a:lnTo>
                <a:lnTo>
                  <a:pt x="26" y="60"/>
                </a:lnTo>
                <a:cubicBezTo>
                  <a:pt x="8" y="60"/>
                  <a:pt x="0" y="43"/>
                  <a:pt x="0" y="26"/>
                </a:cubicBezTo>
                <a:cubicBezTo>
                  <a:pt x="0" y="9"/>
                  <a:pt x="8" y="0"/>
                  <a:pt x="26" y="0"/>
                </a:cubicBezTo>
                <a:lnTo>
                  <a:pt x="26" y="0"/>
                </a:lnTo>
                <a:cubicBezTo>
                  <a:pt x="43" y="0"/>
                  <a:pt x="60" y="9"/>
                  <a:pt x="60" y="26"/>
                </a:cubicBezTo>
                <a:cubicBezTo>
                  <a:pt x="60" y="43"/>
                  <a:pt x="43" y="60"/>
                  <a:pt x="26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65">
            <a:extLst>
              <a:ext uri="{FF2B5EF4-FFF2-40B4-BE49-F238E27FC236}">
                <a16:creationId xmlns:a16="http://schemas.microsoft.com/office/drawing/2014/main" id="{90CE8DF9-186F-B04F-9409-EEEA13039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065" y="6702351"/>
            <a:ext cx="69178" cy="69178"/>
          </a:xfrm>
          <a:custGeom>
            <a:avLst/>
            <a:gdLst>
              <a:gd name="T0" fmla="*/ 35 w 61"/>
              <a:gd name="T1" fmla="*/ 60 h 61"/>
              <a:gd name="T2" fmla="*/ 35 w 61"/>
              <a:gd name="T3" fmla="*/ 60 h 61"/>
              <a:gd name="T4" fmla="*/ 26 w 61"/>
              <a:gd name="T5" fmla="*/ 60 h 61"/>
              <a:gd name="T6" fmla="*/ 0 w 61"/>
              <a:gd name="T7" fmla="*/ 26 h 61"/>
              <a:gd name="T8" fmla="*/ 26 w 61"/>
              <a:gd name="T9" fmla="*/ 0 h 61"/>
              <a:gd name="T10" fmla="*/ 35 w 61"/>
              <a:gd name="T11" fmla="*/ 0 h 61"/>
              <a:gd name="T12" fmla="*/ 60 w 61"/>
              <a:gd name="T13" fmla="*/ 26 h 61"/>
              <a:gd name="T14" fmla="*/ 35 w 61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61">
                <a:moveTo>
                  <a:pt x="35" y="60"/>
                </a:moveTo>
                <a:lnTo>
                  <a:pt x="35" y="60"/>
                </a:lnTo>
                <a:cubicBezTo>
                  <a:pt x="26" y="60"/>
                  <a:pt x="26" y="60"/>
                  <a:pt x="26" y="60"/>
                </a:cubicBezTo>
                <a:cubicBezTo>
                  <a:pt x="9" y="60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52" y="0"/>
                  <a:pt x="60" y="9"/>
                  <a:pt x="60" y="26"/>
                </a:cubicBezTo>
                <a:cubicBezTo>
                  <a:pt x="60" y="43"/>
                  <a:pt x="52" y="60"/>
                  <a:pt x="35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66">
            <a:extLst>
              <a:ext uri="{FF2B5EF4-FFF2-40B4-BE49-F238E27FC236}">
                <a16:creationId xmlns:a16="http://schemas.microsoft.com/office/drawing/2014/main" id="{E7E15E26-EC53-ED41-B518-5DD69273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2008" y="6702351"/>
            <a:ext cx="69178" cy="69178"/>
          </a:xfrm>
          <a:custGeom>
            <a:avLst/>
            <a:gdLst>
              <a:gd name="T0" fmla="*/ 34 w 61"/>
              <a:gd name="T1" fmla="*/ 60 h 61"/>
              <a:gd name="T2" fmla="*/ 34 w 61"/>
              <a:gd name="T3" fmla="*/ 60 h 61"/>
              <a:gd name="T4" fmla="*/ 34 w 61"/>
              <a:gd name="T5" fmla="*/ 60 h 61"/>
              <a:gd name="T6" fmla="*/ 0 w 61"/>
              <a:gd name="T7" fmla="*/ 26 h 61"/>
              <a:gd name="T8" fmla="*/ 34 w 61"/>
              <a:gd name="T9" fmla="*/ 0 h 61"/>
              <a:gd name="T10" fmla="*/ 34 w 61"/>
              <a:gd name="T11" fmla="*/ 0 h 61"/>
              <a:gd name="T12" fmla="*/ 60 w 61"/>
              <a:gd name="T13" fmla="*/ 26 h 61"/>
              <a:gd name="T14" fmla="*/ 34 w 61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61">
                <a:moveTo>
                  <a:pt x="34" y="60"/>
                </a:moveTo>
                <a:lnTo>
                  <a:pt x="34" y="60"/>
                </a:lnTo>
                <a:lnTo>
                  <a:pt x="34" y="60"/>
                </a:lnTo>
                <a:cubicBezTo>
                  <a:pt x="17" y="60"/>
                  <a:pt x="0" y="43"/>
                  <a:pt x="0" y="26"/>
                </a:cubicBezTo>
                <a:cubicBezTo>
                  <a:pt x="0" y="9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0" y="9"/>
                  <a:pt x="60" y="26"/>
                </a:cubicBezTo>
                <a:cubicBezTo>
                  <a:pt x="60" y="43"/>
                  <a:pt x="51" y="60"/>
                  <a:pt x="34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67">
            <a:extLst>
              <a:ext uri="{FF2B5EF4-FFF2-40B4-BE49-F238E27FC236}">
                <a16:creationId xmlns:a16="http://schemas.microsoft.com/office/drawing/2014/main" id="{B1338833-1303-8047-8C0E-909ED9150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5290" y="5447269"/>
            <a:ext cx="395302" cy="108708"/>
          </a:xfrm>
          <a:custGeom>
            <a:avLst/>
            <a:gdLst>
              <a:gd name="T0" fmla="*/ 112 w 354"/>
              <a:gd name="T1" fmla="*/ 86 h 96"/>
              <a:gd name="T2" fmla="*/ 112 w 354"/>
              <a:gd name="T3" fmla="*/ 86 h 96"/>
              <a:gd name="T4" fmla="*/ 95 w 354"/>
              <a:gd name="T5" fmla="*/ 86 h 96"/>
              <a:gd name="T6" fmla="*/ 69 w 354"/>
              <a:gd name="T7" fmla="*/ 52 h 96"/>
              <a:gd name="T8" fmla="*/ 35 w 354"/>
              <a:gd name="T9" fmla="*/ 86 h 96"/>
              <a:gd name="T10" fmla="*/ 9 w 354"/>
              <a:gd name="T11" fmla="*/ 86 h 96"/>
              <a:gd name="T12" fmla="*/ 9 w 354"/>
              <a:gd name="T13" fmla="*/ 60 h 96"/>
              <a:gd name="T14" fmla="*/ 52 w 354"/>
              <a:gd name="T15" fmla="*/ 9 h 96"/>
              <a:gd name="T16" fmla="*/ 78 w 354"/>
              <a:gd name="T17" fmla="*/ 9 h 96"/>
              <a:gd name="T18" fmla="*/ 112 w 354"/>
              <a:gd name="T19" fmla="*/ 43 h 96"/>
              <a:gd name="T20" fmla="*/ 138 w 354"/>
              <a:gd name="T21" fmla="*/ 9 h 96"/>
              <a:gd name="T22" fmla="*/ 173 w 354"/>
              <a:gd name="T23" fmla="*/ 9 h 96"/>
              <a:gd name="T24" fmla="*/ 198 w 354"/>
              <a:gd name="T25" fmla="*/ 43 h 96"/>
              <a:gd name="T26" fmla="*/ 233 w 354"/>
              <a:gd name="T27" fmla="*/ 9 h 96"/>
              <a:gd name="T28" fmla="*/ 259 w 354"/>
              <a:gd name="T29" fmla="*/ 9 h 96"/>
              <a:gd name="T30" fmla="*/ 293 w 354"/>
              <a:gd name="T31" fmla="*/ 43 h 96"/>
              <a:gd name="T32" fmla="*/ 318 w 354"/>
              <a:gd name="T33" fmla="*/ 9 h 96"/>
              <a:gd name="T34" fmla="*/ 353 w 354"/>
              <a:gd name="T35" fmla="*/ 9 h 96"/>
              <a:gd name="T36" fmla="*/ 353 w 354"/>
              <a:gd name="T37" fmla="*/ 43 h 96"/>
              <a:gd name="T38" fmla="*/ 302 w 354"/>
              <a:gd name="T39" fmla="*/ 86 h 96"/>
              <a:gd name="T40" fmla="*/ 276 w 354"/>
              <a:gd name="T41" fmla="*/ 86 h 96"/>
              <a:gd name="T42" fmla="*/ 241 w 354"/>
              <a:gd name="T43" fmla="*/ 52 h 96"/>
              <a:gd name="T44" fmla="*/ 216 w 354"/>
              <a:gd name="T45" fmla="*/ 86 h 96"/>
              <a:gd name="T46" fmla="*/ 190 w 354"/>
              <a:gd name="T47" fmla="*/ 86 h 96"/>
              <a:gd name="T48" fmla="*/ 155 w 354"/>
              <a:gd name="T49" fmla="*/ 52 h 96"/>
              <a:gd name="T50" fmla="*/ 121 w 354"/>
              <a:gd name="T51" fmla="*/ 86 h 96"/>
              <a:gd name="T52" fmla="*/ 112 w 354"/>
              <a:gd name="T53" fmla="*/ 8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4" h="96">
                <a:moveTo>
                  <a:pt x="112" y="86"/>
                </a:moveTo>
                <a:lnTo>
                  <a:pt x="112" y="86"/>
                </a:lnTo>
                <a:cubicBezTo>
                  <a:pt x="104" y="86"/>
                  <a:pt x="104" y="86"/>
                  <a:pt x="95" y="86"/>
                </a:cubicBezTo>
                <a:cubicBezTo>
                  <a:pt x="69" y="52"/>
                  <a:pt x="69" y="52"/>
                  <a:pt x="69" y="52"/>
                </a:cubicBezTo>
                <a:cubicBezTo>
                  <a:pt x="35" y="86"/>
                  <a:pt x="35" y="86"/>
                  <a:pt x="35" y="86"/>
                </a:cubicBezTo>
                <a:cubicBezTo>
                  <a:pt x="26" y="95"/>
                  <a:pt x="9" y="95"/>
                  <a:pt x="9" y="86"/>
                </a:cubicBezTo>
                <a:cubicBezTo>
                  <a:pt x="0" y="78"/>
                  <a:pt x="0" y="60"/>
                  <a:pt x="9" y="60"/>
                </a:cubicBezTo>
                <a:cubicBezTo>
                  <a:pt x="52" y="9"/>
                  <a:pt x="52" y="9"/>
                  <a:pt x="52" y="9"/>
                </a:cubicBezTo>
                <a:cubicBezTo>
                  <a:pt x="61" y="9"/>
                  <a:pt x="69" y="9"/>
                  <a:pt x="78" y="9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38" y="9"/>
                  <a:pt x="138" y="9"/>
                  <a:pt x="138" y="9"/>
                </a:cubicBezTo>
                <a:cubicBezTo>
                  <a:pt x="147" y="9"/>
                  <a:pt x="164" y="0"/>
                  <a:pt x="173" y="9"/>
                </a:cubicBezTo>
                <a:cubicBezTo>
                  <a:pt x="198" y="43"/>
                  <a:pt x="198" y="43"/>
                  <a:pt x="198" y="43"/>
                </a:cubicBezTo>
                <a:cubicBezTo>
                  <a:pt x="233" y="9"/>
                  <a:pt x="233" y="9"/>
                  <a:pt x="233" y="9"/>
                </a:cubicBezTo>
                <a:cubicBezTo>
                  <a:pt x="241" y="9"/>
                  <a:pt x="250" y="0"/>
                  <a:pt x="259" y="9"/>
                </a:cubicBezTo>
                <a:cubicBezTo>
                  <a:pt x="293" y="43"/>
                  <a:pt x="293" y="43"/>
                  <a:pt x="293" y="43"/>
                </a:cubicBezTo>
                <a:cubicBezTo>
                  <a:pt x="318" y="9"/>
                  <a:pt x="318" y="9"/>
                  <a:pt x="318" y="9"/>
                </a:cubicBezTo>
                <a:cubicBezTo>
                  <a:pt x="327" y="0"/>
                  <a:pt x="344" y="0"/>
                  <a:pt x="353" y="9"/>
                </a:cubicBezTo>
                <a:cubicBezTo>
                  <a:pt x="353" y="17"/>
                  <a:pt x="353" y="35"/>
                  <a:pt x="353" y="43"/>
                </a:cubicBezTo>
                <a:cubicBezTo>
                  <a:pt x="302" y="86"/>
                  <a:pt x="302" y="86"/>
                  <a:pt x="302" y="86"/>
                </a:cubicBezTo>
                <a:cubicBezTo>
                  <a:pt x="302" y="95"/>
                  <a:pt x="285" y="95"/>
                  <a:pt x="276" y="86"/>
                </a:cubicBezTo>
                <a:cubicBezTo>
                  <a:pt x="241" y="52"/>
                  <a:pt x="241" y="52"/>
                  <a:pt x="241" y="52"/>
                </a:cubicBezTo>
                <a:cubicBezTo>
                  <a:pt x="216" y="86"/>
                  <a:pt x="216" y="86"/>
                  <a:pt x="216" y="86"/>
                </a:cubicBezTo>
                <a:cubicBezTo>
                  <a:pt x="207" y="95"/>
                  <a:pt x="198" y="95"/>
                  <a:pt x="190" y="86"/>
                </a:cubicBezTo>
                <a:cubicBezTo>
                  <a:pt x="155" y="52"/>
                  <a:pt x="155" y="52"/>
                  <a:pt x="155" y="52"/>
                </a:cubicBezTo>
                <a:cubicBezTo>
                  <a:pt x="121" y="86"/>
                  <a:pt x="121" y="86"/>
                  <a:pt x="121" y="86"/>
                </a:cubicBezTo>
                <a:lnTo>
                  <a:pt x="112" y="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68">
            <a:extLst>
              <a:ext uri="{FF2B5EF4-FFF2-40B4-BE49-F238E27FC236}">
                <a16:creationId xmlns:a16="http://schemas.microsoft.com/office/drawing/2014/main" id="{768A77A9-574D-114A-87A0-827F1C3B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408" y="5728920"/>
            <a:ext cx="242121" cy="79060"/>
          </a:xfrm>
          <a:custGeom>
            <a:avLst/>
            <a:gdLst>
              <a:gd name="T0" fmla="*/ 34 w 216"/>
              <a:gd name="T1" fmla="*/ 69 h 70"/>
              <a:gd name="T2" fmla="*/ 34 w 216"/>
              <a:gd name="T3" fmla="*/ 69 h 70"/>
              <a:gd name="T4" fmla="*/ 0 w 216"/>
              <a:gd name="T5" fmla="*/ 34 h 70"/>
              <a:gd name="T6" fmla="*/ 34 w 216"/>
              <a:gd name="T7" fmla="*/ 9 h 70"/>
              <a:gd name="T8" fmla="*/ 189 w 216"/>
              <a:gd name="T9" fmla="*/ 0 h 70"/>
              <a:gd name="T10" fmla="*/ 215 w 216"/>
              <a:gd name="T11" fmla="*/ 34 h 70"/>
              <a:gd name="T12" fmla="*/ 189 w 216"/>
              <a:gd name="T13" fmla="*/ 69 h 70"/>
              <a:gd name="T14" fmla="*/ 34 w 216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" h="70">
                <a:moveTo>
                  <a:pt x="34" y="69"/>
                </a:moveTo>
                <a:lnTo>
                  <a:pt x="34" y="69"/>
                </a:lnTo>
                <a:cubicBezTo>
                  <a:pt x="17" y="69"/>
                  <a:pt x="0" y="52"/>
                  <a:pt x="0" y="34"/>
                </a:cubicBezTo>
                <a:cubicBezTo>
                  <a:pt x="0" y="17"/>
                  <a:pt x="17" y="9"/>
                  <a:pt x="34" y="9"/>
                </a:cubicBezTo>
                <a:cubicBezTo>
                  <a:pt x="189" y="0"/>
                  <a:pt x="189" y="0"/>
                  <a:pt x="189" y="0"/>
                </a:cubicBezTo>
                <a:cubicBezTo>
                  <a:pt x="206" y="0"/>
                  <a:pt x="215" y="17"/>
                  <a:pt x="215" y="34"/>
                </a:cubicBezTo>
                <a:cubicBezTo>
                  <a:pt x="215" y="52"/>
                  <a:pt x="206" y="69"/>
                  <a:pt x="189" y="69"/>
                </a:cubicBezTo>
                <a:cubicBezTo>
                  <a:pt x="34" y="69"/>
                  <a:pt x="34" y="69"/>
                  <a:pt x="34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69">
            <a:extLst>
              <a:ext uri="{FF2B5EF4-FFF2-40B4-BE49-F238E27FC236}">
                <a16:creationId xmlns:a16="http://schemas.microsoft.com/office/drawing/2014/main" id="{A35D3EF0-1AF8-E44B-B02C-E9668284E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22" y="6084691"/>
            <a:ext cx="242124" cy="69178"/>
          </a:xfrm>
          <a:custGeom>
            <a:avLst/>
            <a:gdLst>
              <a:gd name="T0" fmla="*/ 34 w 216"/>
              <a:gd name="T1" fmla="*/ 60 h 61"/>
              <a:gd name="T2" fmla="*/ 34 w 216"/>
              <a:gd name="T3" fmla="*/ 60 h 61"/>
              <a:gd name="T4" fmla="*/ 0 w 216"/>
              <a:gd name="T5" fmla="*/ 34 h 61"/>
              <a:gd name="T6" fmla="*/ 34 w 216"/>
              <a:gd name="T7" fmla="*/ 0 h 61"/>
              <a:gd name="T8" fmla="*/ 189 w 216"/>
              <a:gd name="T9" fmla="*/ 0 h 61"/>
              <a:gd name="T10" fmla="*/ 215 w 216"/>
              <a:gd name="T11" fmla="*/ 34 h 61"/>
              <a:gd name="T12" fmla="*/ 189 w 216"/>
              <a:gd name="T13" fmla="*/ 60 h 61"/>
              <a:gd name="T14" fmla="*/ 34 w 216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" h="61">
                <a:moveTo>
                  <a:pt x="34" y="60"/>
                </a:moveTo>
                <a:lnTo>
                  <a:pt x="34" y="60"/>
                </a:lnTo>
                <a:cubicBezTo>
                  <a:pt x="17" y="60"/>
                  <a:pt x="0" y="52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06" y="0"/>
                  <a:pt x="215" y="17"/>
                  <a:pt x="215" y="34"/>
                </a:cubicBezTo>
                <a:cubicBezTo>
                  <a:pt x="215" y="52"/>
                  <a:pt x="206" y="60"/>
                  <a:pt x="189" y="60"/>
                </a:cubicBezTo>
                <a:cubicBezTo>
                  <a:pt x="34" y="60"/>
                  <a:pt x="34" y="60"/>
                  <a:pt x="34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70">
            <a:extLst>
              <a:ext uri="{FF2B5EF4-FFF2-40B4-BE49-F238E27FC236}">
                <a16:creationId xmlns:a16="http://schemas.microsoft.com/office/drawing/2014/main" id="{9499B615-6B77-FD4C-A896-1AEDE3523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22" y="6257637"/>
            <a:ext cx="242124" cy="79060"/>
          </a:xfrm>
          <a:custGeom>
            <a:avLst/>
            <a:gdLst>
              <a:gd name="T0" fmla="*/ 34 w 216"/>
              <a:gd name="T1" fmla="*/ 69 h 70"/>
              <a:gd name="T2" fmla="*/ 34 w 216"/>
              <a:gd name="T3" fmla="*/ 69 h 70"/>
              <a:gd name="T4" fmla="*/ 0 w 216"/>
              <a:gd name="T5" fmla="*/ 34 h 70"/>
              <a:gd name="T6" fmla="*/ 34 w 216"/>
              <a:gd name="T7" fmla="*/ 0 h 70"/>
              <a:gd name="T8" fmla="*/ 189 w 216"/>
              <a:gd name="T9" fmla="*/ 0 h 70"/>
              <a:gd name="T10" fmla="*/ 189 w 216"/>
              <a:gd name="T11" fmla="*/ 0 h 70"/>
              <a:gd name="T12" fmla="*/ 215 w 216"/>
              <a:gd name="T13" fmla="*/ 34 h 70"/>
              <a:gd name="T14" fmla="*/ 189 w 216"/>
              <a:gd name="T15" fmla="*/ 60 h 70"/>
              <a:gd name="T16" fmla="*/ 34 w 216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70">
                <a:moveTo>
                  <a:pt x="34" y="69"/>
                </a:moveTo>
                <a:lnTo>
                  <a:pt x="34" y="69"/>
                </a:lnTo>
                <a:cubicBezTo>
                  <a:pt x="17" y="69"/>
                  <a:pt x="0" y="51"/>
                  <a:pt x="0" y="34"/>
                </a:cubicBezTo>
                <a:cubicBezTo>
                  <a:pt x="0" y="17"/>
                  <a:pt x="17" y="8"/>
                  <a:pt x="34" y="0"/>
                </a:cubicBezTo>
                <a:cubicBezTo>
                  <a:pt x="189" y="0"/>
                  <a:pt x="189" y="0"/>
                  <a:pt x="189" y="0"/>
                </a:cubicBezTo>
                <a:lnTo>
                  <a:pt x="189" y="0"/>
                </a:lnTo>
                <a:cubicBezTo>
                  <a:pt x="206" y="0"/>
                  <a:pt x="215" y="17"/>
                  <a:pt x="215" y="34"/>
                </a:cubicBezTo>
                <a:cubicBezTo>
                  <a:pt x="215" y="51"/>
                  <a:pt x="206" y="60"/>
                  <a:pt x="189" y="60"/>
                </a:cubicBezTo>
                <a:cubicBezTo>
                  <a:pt x="34" y="69"/>
                  <a:pt x="34" y="69"/>
                  <a:pt x="34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71">
            <a:extLst>
              <a:ext uri="{FF2B5EF4-FFF2-40B4-BE49-F238E27FC236}">
                <a16:creationId xmlns:a16="http://schemas.microsoft.com/office/drawing/2014/main" id="{FAE7E88A-8D80-2547-9A9D-255C7E7E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22" y="6440462"/>
            <a:ext cx="242124" cy="69178"/>
          </a:xfrm>
          <a:custGeom>
            <a:avLst/>
            <a:gdLst>
              <a:gd name="T0" fmla="*/ 34 w 216"/>
              <a:gd name="T1" fmla="*/ 61 h 62"/>
              <a:gd name="T2" fmla="*/ 34 w 216"/>
              <a:gd name="T3" fmla="*/ 61 h 62"/>
              <a:gd name="T4" fmla="*/ 0 w 216"/>
              <a:gd name="T5" fmla="*/ 26 h 62"/>
              <a:gd name="T6" fmla="*/ 34 w 216"/>
              <a:gd name="T7" fmla="*/ 0 h 62"/>
              <a:gd name="T8" fmla="*/ 189 w 216"/>
              <a:gd name="T9" fmla="*/ 0 h 62"/>
              <a:gd name="T10" fmla="*/ 215 w 216"/>
              <a:gd name="T11" fmla="*/ 26 h 62"/>
              <a:gd name="T12" fmla="*/ 189 w 216"/>
              <a:gd name="T13" fmla="*/ 61 h 62"/>
              <a:gd name="T14" fmla="*/ 34 w 216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" h="62">
                <a:moveTo>
                  <a:pt x="34" y="61"/>
                </a:moveTo>
                <a:lnTo>
                  <a:pt x="34" y="61"/>
                </a:lnTo>
                <a:cubicBezTo>
                  <a:pt x="17" y="61"/>
                  <a:pt x="0" y="43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06" y="0"/>
                  <a:pt x="215" y="9"/>
                  <a:pt x="215" y="26"/>
                </a:cubicBezTo>
                <a:cubicBezTo>
                  <a:pt x="215" y="43"/>
                  <a:pt x="206" y="61"/>
                  <a:pt x="189" y="61"/>
                </a:cubicBezTo>
                <a:cubicBezTo>
                  <a:pt x="34" y="61"/>
                  <a:pt x="34" y="61"/>
                  <a:pt x="34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72">
            <a:extLst>
              <a:ext uri="{FF2B5EF4-FFF2-40B4-BE49-F238E27FC236}">
                <a16:creationId xmlns:a16="http://schemas.microsoft.com/office/drawing/2014/main" id="{0EB8F05E-F9E2-E94F-928F-B42ADC152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408" y="6084691"/>
            <a:ext cx="424949" cy="69178"/>
          </a:xfrm>
          <a:custGeom>
            <a:avLst/>
            <a:gdLst>
              <a:gd name="T0" fmla="*/ 343 w 379"/>
              <a:gd name="T1" fmla="*/ 60 h 61"/>
              <a:gd name="T2" fmla="*/ 343 w 379"/>
              <a:gd name="T3" fmla="*/ 60 h 61"/>
              <a:gd name="T4" fmla="*/ 26 w 379"/>
              <a:gd name="T5" fmla="*/ 60 h 61"/>
              <a:gd name="T6" fmla="*/ 0 w 379"/>
              <a:gd name="T7" fmla="*/ 34 h 61"/>
              <a:gd name="T8" fmla="*/ 26 w 379"/>
              <a:gd name="T9" fmla="*/ 0 h 61"/>
              <a:gd name="T10" fmla="*/ 343 w 379"/>
              <a:gd name="T11" fmla="*/ 0 h 61"/>
              <a:gd name="T12" fmla="*/ 378 w 379"/>
              <a:gd name="T13" fmla="*/ 34 h 61"/>
              <a:gd name="T14" fmla="*/ 343 w 379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9" h="61">
                <a:moveTo>
                  <a:pt x="343" y="60"/>
                </a:moveTo>
                <a:lnTo>
                  <a:pt x="343" y="60"/>
                </a:lnTo>
                <a:cubicBezTo>
                  <a:pt x="26" y="60"/>
                  <a:pt x="26" y="60"/>
                  <a:pt x="26" y="60"/>
                </a:cubicBezTo>
                <a:cubicBezTo>
                  <a:pt x="8" y="60"/>
                  <a:pt x="0" y="52"/>
                  <a:pt x="0" y="34"/>
                </a:cubicBezTo>
                <a:cubicBezTo>
                  <a:pt x="0" y="17"/>
                  <a:pt x="8" y="0"/>
                  <a:pt x="26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61" y="0"/>
                  <a:pt x="378" y="17"/>
                  <a:pt x="378" y="34"/>
                </a:cubicBezTo>
                <a:cubicBezTo>
                  <a:pt x="378" y="52"/>
                  <a:pt x="361" y="60"/>
                  <a:pt x="343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73">
            <a:extLst>
              <a:ext uri="{FF2B5EF4-FFF2-40B4-BE49-F238E27FC236}">
                <a16:creationId xmlns:a16="http://schemas.microsoft.com/office/drawing/2014/main" id="{A82B25BC-5067-4D41-8197-BE78A7B5F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408" y="6257637"/>
            <a:ext cx="415067" cy="79060"/>
          </a:xfrm>
          <a:custGeom>
            <a:avLst/>
            <a:gdLst>
              <a:gd name="T0" fmla="*/ 343 w 370"/>
              <a:gd name="T1" fmla="*/ 69 h 70"/>
              <a:gd name="T2" fmla="*/ 343 w 370"/>
              <a:gd name="T3" fmla="*/ 69 h 70"/>
              <a:gd name="T4" fmla="*/ 26 w 370"/>
              <a:gd name="T5" fmla="*/ 69 h 70"/>
              <a:gd name="T6" fmla="*/ 0 w 370"/>
              <a:gd name="T7" fmla="*/ 34 h 70"/>
              <a:gd name="T8" fmla="*/ 26 w 370"/>
              <a:gd name="T9" fmla="*/ 0 h 70"/>
              <a:gd name="T10" fmla="*/ 343 w 370"/>
              <a:gd name="T11" fmla="*/ 0 h 70"/>
              <a:gd name="T12" fmla="*/ 369 w 370"/>
              <a:gd name="T13" fmla="*/ 34 h 70"/>
              <a:gd name="T14" fmla="*/ 343 w 370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0" h="70">
                <a:moveTo>
                  <a:pt x="343" y="69"/>
                </a:moveTo>
                <a:lnTo>
                  <a:pt x="343" y="69"/>
                </a:lnTo>
                <a:cubicBezTo>
                  <a:pt x="26" y="69"/>
                  <a:pt x="26" y="69"/>
                  <a:pt x="26" y="69"/>
                </a:cubicBezTo>
                <a:cubicBezTo>
                  <a:pt x="8" y="69"/>
                  <a:pt x="0" y="51"/>
                  <a:pt x="0" y="34"/>
                </a:cubicBezTo>
                <a:cubicBezTo>
                  <a:pt x="0" y="17"/>
                  <a:pt x="8" y="0"/>
                  <a:pt x="26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61" y="0"/>
                  <a:pt x="369" y="17"/>
                  <a:pt x="369" y="34"/>
                </a:cubicBezTo>
                <a:cubicBezTo>
                  <a:pt x="369" y="51"/>
                  <a:pt x="361" y="69"/>
                  <a:pt x="343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74">
            <a:extLst>
              <a:ext uri="{FF2B5EF4-FFF2-40B4-BE49-F238E27FC236}">
                <a16:creationId xmlns:a16="http://schemas.microsoft.com/office/drawing/2014/main" id="{D0FA1C67-2D21-5944-8079-74B97BE57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408" y="6440462"/>
            <a:ext cx="415067" cy="69178"/>
          </a:xfrm>
          <a:custGeom>
            <a:avLst/>
            <a:gdLst>
              <a:gd name="T0" fmla="*/ 343 w 370"/>
              <a:gd name="T1" fmla="*/ 61 h 62"/>
              <a:gd name="T2" fmla="*/ 343 w 370"/>
              <a:gd name="T3" fmla="*/ 61 h 62"/>
              <a:gd name="T4" fmla="*/ 26 w 370"/>
              <a:gd name="T5" fmla="*/ 61 h 62"/>
              <a:gd name="T6" fmla="*/ 0 w 370"/>
              <a:gd name="T7" fmla="*/ 35 h 62"/>
              <a:gd name="T8" fmla="*/ 26 w 370"/>
              <a:gd name="T9" fmla="*/ 0 h 62"/>
              <a:gd name="T10" fmla="*/ 343 w 370"/>
              <a:gd name="T11" fmla="*/ 0 h 62"/>
              <a:gd name="T12" fmla="*/ 369 w 370"/>
              <a:gd name="T13" fmla="*/ 35 h 62"/>
              <a:gd name="T14" fmla="*/ 343 w 370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0" h="62">
                <a:moveTo>
                  <a:pt x="343" y="61"/>
                </a:moveTo>
                <a:lnTo>
                  <a:pt x="343" y="61"/>
                </a:lnTo>
                <a:cubicBezTo>
                  <a:pt x="26" y="61"/>
                  <a:pt x="26" y="61"/>
                  <a:pt x="26" y="61"/>
                </a:cubicBezTo>
                <a:cubicBezTo>
                  <a:pt x="8" y="61"/>
                  <a:pt x="0" y="52"/>
                  <a:pt x="0" y="35"/>
                </a:cubicBezTo>
                <a:cubicBezTo>
                  <a:pt x="0" y="18"/>
                  <a:pt x="8" y="0"/>
                  <a:pt x="26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61" y="0"/>
                  <a:pt x="369" y="18"/>
                  <a:pt x="369" y="35"/>
                </a:cubicBezTo>
                <a:cubicBezTo>
                  <a:pt x="369" y="52"/>
                  <a:pt x="361" y="61"/>
                  <a:pt x="343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75">
            <a:extLst>
              <a:ext uri="{FF2B5EF4-FFF2-40B4-BE49-F238E27FC236}">
                <a16:creationId xmlns:a16="http://schemas.microsoft.com/office/drawing/2014/main" id="{26E9E783-FE2E-A94F-B57A-5ABEF2423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5290" y="6628231"/>
            <a:ext cx="222356" cy="222359"/>
          </a:xfrm>
          <a:custGeom>
            <a:avLst/>
            <a:gdLst>
              <a:gd name="T0" fmla="*/ 181 w 199"/>
              <a:gd name="T1" fmla="*/ 198 h 199"/>
              <a:gd name="T2" fmla="*/ 181 w 199"/>
              <a:gd name="T3" fmla="*/ 198 h 199"/>
              <a:gd name="T4" fmla="*/ 18 w 199"/>
              <a:gd name="T5" fmla="*/ 198 h 199"/>
              <a:gd name="T6" fmla="*/ 0 w 199"/>
              <a:gd name="T7" fmla="*/ 181 h 199"/>
              <a:gd name="T8" fmla="*/ 0 w 199"/>
              <a:gd name="T9" fmla="*/ 17 h 199"/>
              <a:gd name="T10" fmla="*/ 18 w 199"/>
              <a:gd name="T11" fmla="*/ 0 h 199"/>
              <a:gd name="T12" fmla="*/ 181 w 199"/>
              <a:gd name="T13" fmla="*/ 0 h 199"/>
              <a:gd name="T14" fmla="*/ 198 w 199"/>
              <a:gd name="T15" fmla="*/ 17 h 199"/>
              <a:gd name="T16" fmla="*/ 198 w 199"/>
              <a:gd name="T17" fmla="*/ 181 h 199"/>
              <a:gd name="T18" fmla="*/ 181 w 199"/>
              <a:gd name="T19" fmla="*/ 198 h 199"/>
              <a:gd name="T20" fmla="*/ 44 w 199"/>
              <a:gd name="T21" fmla="*/ 155 h 199"/>
              <a:gd name="T22" fmla="*/ 44 w 199"/>
              <a:gd name="T23" fmla="*/ 155 h 199"/>
              <a:gd name="T24" fmla="*/ 155 w 199"/>
              <a:gd name="T25" fmla="*/ 155 h 199"/>
              <a:gd name="T26" fmla="*/ 155 w 199"/>
              <a:gd name="T27" fmla="*/ 43 h 199"/>
              <a:gd name="T28" fmla="*/ 44 w 199"/>
              <a:gd name="T29" fmla="*/ 43 h 199"/>
              <a:gd name="T30" fmla="*/ 44 w 199"/>
              <a:gd name="T31" fmla="*/ 15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199">
                <a:moveTo>
                  <a:pt x="181" y="198"/>
                </a:moveTo>
                <a:lnTo>
                  <a:pt x="181" y="198"/>
                </a:lnTo>
                <a:cubicBezTo>
                  <a:pt x="18" y="198"/>
                  <a:pt x="18" y="198"/>
                  <a:pt x="18" y="198"/>
                </a:cubicBezTo>
                <a:cubicBezTo>
                  <a:pt x="9" y="198"/>
                  <a:pt x="0" y="190"/>
                  <a:pt x="0" y="18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198" y="9"/>
                  <a:pt x="198" y="17"/>
                </a:cubicBezTo>
                <a:cubicBezTo>
                  <a:pt x="198" y="181"/>
                  <a:pt x="198" y="181"/>
                  <a:pt x="198" y="181"/>
                </a:cubicBezTo>
                <a:cubicBezTo>
                  <a:pt x="198" y="190"/>
                  <a:pt x="190" y="198"/>
                  <a:pt x="181" y="198"/>
                </a:cubicBezTo>
                <a:close/>
                <a:moveTo>
                  <a:pt x="44" y="155"/>
                </a:moveTo>
                <a:lnTo>
                  <a:pt x="44" y="155"/>
                </a:lnTo>
                <a:cubicBezTo>
                  <a:pt x="155" y="155"/>
                  <a:pt x="155" y="155"/>
                  <a:pt x="155" y="155"/>
                </a:cubicBezTo>
                <a:cubicBezTo>
                  <a:pt x="155" y="43"/>
                  <a:pt x="155" y="43"/>
                  <a:pt x="155" y="43"/>
                </a:cubicBezTo>
                <a:cubicBezTo>
                  <a:pt x="44" y="43"/>
                  <a:pt x="44" y="43"/>
                  <a:pt x="44" y="43"/>
                </a:cubicBezTo>
                <a:lnTo>
                  <a:pt x="44" y="1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76">
            <a:extLst>
              <a:ext uri="{FF2B5EF4-FFF2-40B4-BE49-F238E27FC236}">
                <a16:creationId xmlns:a16="http://schemas.microsoft.com/office/drawing/2014/main" id="{C155A6D6-E329-A845-BB02-BCF5CB9A4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22" y="5383031"/>
            <a:ext cx="252006" cy="242124"/>
          </a:xfrm>
          <a:custGeom>
            <a:avLst/>
            <a:gdLst>
              <a:gd name="T0" fmla="*/ 112 w 224"/>
              <a:gd name="T1" fmla="*/ 215 h 216"/>
              <a:gd name="T2" fmla="*/ 112 w 224"/>
              <a:gd name="T3" fmla="*/ 215 h 216"/>
              <a:gd name="T4" fmla="*/ 0 w 224"/>
              <a:gd name="T5" fmla="*/ 112 h 216"/>
              <a:gd name="T6" fmla="*/ 112 w 224"/>
              <a:gd name="T7" fmla="*/ 0 h 216"/>
              <a:gd name="T8" fmla="*/ 223 w 224"/>
              <a:gd name="T9" fmla="*/ 112 h 216"/>
              <a:gd name="T10" fmla="*/ 112 w 224"/>
              <a:gd name="T11" fmla="*/ 215 h 216"/>
              <a:gd name="T12" fmla="*/ 112 w 224"/>
              <a:gd name="T13" fmla="*/ 60 h 216"/>
              <a:gd name="T14" fmla="*/ 112 w 224"/>
              <a:gd name="T15" fmla="*/ 60 h 216"/>
              <a:gd name="T16" fmla="*/ 60 w 224"/>
              <a:gd name="T17" fmla="*/ 112 h 216"/>
              <a:gd name="T18" fmla="*/ 112 w 224"/>
              <a:gd name="T19" fmla="*/ 155 h 216"/>
              <a:gd name="T20" fmla="*/ 163 w 224"/>
              <a:gd name="T21" fmla="*/ 112 h 216"/>
              <a:gd name="T22" fmla="*/ 112 w 224"/>
              <a:gd name="T23" fmla="*/ 6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4" h="216">
                <a:moveTo>
                  <a:pt x="112" y="215"/>
                </a:moveTo>
                <a:lnTo>
                  <a:pt x="112" y="215"/>
                </a:lnTo>
                <a:cubicBezTo>
                  <a:pt x="51" y="215"/>
                  <a:pt x="0" y="172"/>
                  <a:pt x="0" y="112"/>
                </a:cubicBezTo>
                <a:cubicBezTo>
                  <a:pt x="0" y="51"/>
                  <a:pt x="51" y="0"/>
                  <a:pt x="112" y="0"/>
                </a:cubicBezTo>
                <a:cubicBezTo>
                  <a:pt x="172" y="0"/>
                  <a:pt x="223" y="51"/>
                  <a:pt x="223" y="112"/>
                </a:cubicBezTo>
                <a:cubicBezTo>
                  <a:pt x="223" y="172"/>
                  <a:pt x="172" y="215"/>
                  <a:pt x="112" y="215"/>
                </a:cubicBezTo>
                <a:close/>
                <a:moveTo>
                  <a:pt x="112" y="60"/>
                </a:moveTo>
                <a:lnTo>
                  <a:pt x="112" y="60"/>
                </a:lnTo>
                <a:cubicBezTo>
                  <a:pt x="86" y="60"/>
                  <a:pt x="60" y="77"/>
                  <a:pt x="60" y="112"/>
                </a:cubicBezTo>
                <a:cubicBezTo>
                  <a:pt x="60" y="138"/>
                  <a:pt x="86" y="155"/>
                  <a:pt x="112" y="155"/>
                </a:cubicBezTo>
                <a:cubicBezTo>
                  <a:pt x="137" y="155"/>
                  <a:pt x="163" y="138"/>
                  <a:pt x="163" y="112"/>
                </a:cubicBezTo>
                <a:cubicBezTo>
                  <a:pt x="163" y="77"/>
                  <a:pt x="137" y="60"/>
                  <a:pt x="112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77">
            <a:extLst>
              <a:ext uri="{FF2B5EF4-FFF2-40B4-BE49-F238E27FC236}">
                <a16:creationId xmlns:a16="http://schemas.microsoft.com/office/drawing/2014/main" id="{30C3F311-8545-B349-8B79-948D4C481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7344" y="9444754"/>
            <a:ext cx="958606" cy="1487324"/>
          </a:xfrm>
          <a:custGeom>
            <a:avLst/>
            <a:gdLst>
              <a:gd name="T0" fmla="*/ 26 w 854"/>
              <a:gd name="T1" fmla="*/ 1326 h 1327"/>
              <a:gd name="T2" fmla="*/ 0 w 854"/>
              <a:gd name="T3" fmla="*/ 1300 h 1327"/>
              <a:gd name="T4" fmla="*/ 0 w 854"/>
              <a:gd name="T5" fmla="*/ 43 h 1327"/>
              <a:gd name="T6" fmla="*/ 810 w 854"/>
              <a:gd name="T7" fmla="*/ 0 h 1327"/>
              <a:gd name="T8" fmla="*/ 853 w 854"/>
              <a:gd name="T9" fmla="*/ 1240 h 1327"/>
              <a:gd name="T10" fmla="*/ 835 w 854"/>
              <a:gd name="T11" fmla="*/ 1318 h 1327"/>
              <a:gd name="T12" fmla="*/ 758 w 854"/>
              <a:gd name="T13" fmla="*/ 1257 h 1327"/>
              <a:gd name="T14" fmla="*/ 698 w 854"/>
              <a:gd name="T15" fmla="*/ 1326 h 1327"/>
              <a:gd name="T16" fmla="*/ 672 w 854"/>
              <a:gd name="T17" fmla="*/ 1318 h 1327"/>
              <a:gd name="T18" fmla="*/ 577 w 854"/>
              <a:gd name="T19" fmla="*/ 1309 h 1327"/>
              <a:gd name="T20" fmla="*/ 560 w 854"/>
              <a:gd name="T21" fmla="*/ 1318 h 1327"/>
              <a:gd name="T22" fmla="*/ 491 w 854"/>
              <a:gd name="T23" fmla="*/ 1257 h 1327"/>
              <a:gd name="T24" fmla="*/ 431 w 854"/>
              <a:gd name="T25" fmla="*/ 1318 h 1327"/>
              <a:gd name="T26" fmla="*/ 413 w 854"/>
              <a:gd name="T27" fmla="*/ 1309 h 1327"/>
              <a:gd name="T28" fmla="*/ 310 w 854"/>
              <a:gd name="T29" fmla="*/ 1309 h 1327"/>
              <a:gd name="T30" fmla="*/ 293 w 854"/>
              <a:gd name="T31" fmla="*/ 1318 h 1327"/>
              <a:gd name="T32" fmla="*/ 232 w 854"/>
              <a:gd name="T33" fmla="*/ 1257 h 1327"/>
              <a:gd name="T34" fmla="*/ 163 w 854"/>
              <a:gd name="T35" fmla="*/ 1326 h 1327"/>
              <a:gd name="T36" fmla="*/ 146 w 854"/>
              <a:gd name="T37" fmla="*/ 1318 h 1327"/>
              <a:gd name="T38" fmla="*/ 51 w 854"/>
              <a:gd name="T39" fmla="*/ 1318 h 1327"/>
              <a:gd name="T40" fmla="*/ 629 w 854"/>
              <a:gd name="T41" fmla="*/ 1197 h 1327"/>
              <a:gd name="T42" fmla="*/ 629 w 854"/>
              <a:gd name="T43" fmla="*/ 1197 h 1327"/>
              <a:gd name="T44" fmla="*/ 689 w 854"/>
              <a:gd name="T45" fmla="*/ 1257 h 1327"/>
              <a:gd name="T46" fmla="*/ 758 w 854"/>
              <a:gd name="T47" fmla="*/ 1197 h 1327"/>
              <a:gd name="T48" fmla="*/ 775 w 854"/>
              <a:gd name="T49" fmla="*/ 1206 h 1327"/>
              <a:gd name="T50" fmla="*/ 801 w 854"/>
              <a:gd name="T51" fmla="*/ 51 h 1327"/>
              <a:gd name="T52" fmla="*/ 51 w 854"/>
              <a:gd name="T53" fmla="*/ 1232 h 1327"/>
              <a:gd name="T54" fmla="*/ 94 w 854"/>
              <a:gd name="T55" fmla="*/ 1197 h 1327"/>
              <a:gd name="T56" fmla="*/ 112 w 854"/>
              <a:gd name="T57" fmla="*/ 1206 h 1327"/>
              <a:gd name="T58" fmla="*/ 207 w 854"/>
              <a:gd name="T59" fmla="*/ 1206 h 1327"/>
              <a:gd name="T60" fmla="*/ 224 w 854"/>
              <a:gd name="T61" fmla="*/ 1197 h 1327"/>
              <a:gd name="T62" fmla="*/ 293 w 854"/>
              <a:gd name="T63" fmla="*/ 1257 h 1327"/>
              <a:gd name="T64" fmla="*/ 362 w 854"/>
              <a:gd name="T65" fmla="*/ 1197 h 1327"/>
              <a:gd name="T66" fmla="*/ 431 w 854"/>
              <a:gd name="T67" fmla="*/ 1257 h 1327"/>
              <a:gd name="T68" fmla="*/ 491 w 854"/>
              <a:gd name="T69" fmla="*/ 1197 h 1327"/>
              <a:gd name="T70" fmla="*/ 508 w 854"/>
              <a:gd name="T71" fmla="*/ 1206 h 1327"/>
              <a:gd name="T72" fmla="*/ 603 w 854"/>
              <a:gd name="T73" fmla="*/ 1206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54" h="1327">
                <a:moveTo>
                  <a:pt x="26" y="1326"/>
                </a:moveTo>
                <a:lnTo>
                  <a:pt x="26" y="1326"/>
                </a:lnTo>
                <a:cubicBezTo>
                  <a:pt x="26" y="1326"/>
                  <a:pt x="26" y="1326"/>
                  <a:pt x="17" y="1318"/>
                </a:cubicBezTo>
                <a:cubicBezTo>
                  <a:pt x="8" y="1318"/>
                  <a:pt x="0" y="1309"/>
                  <a:pt x="0" y="1300"/>
                </a:cubicBezTo>
                <a:cubicBezTo>
                  <a:pt x="0" y="1240"/>
                  <a:pt x="0" y="1240"/>
                  <a:pt x="0" y="124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26" y="0"/>
                  <a:pt x="43" y="0"/>
                </a:cubicBezTo>
                <a:cubicBezTo>
                  <a:pt x="810" y="0"/>
                  <a:pt x="810" y="0"/>
                  <a:pt x="810" y="0"/>
                </a:cubicBezTo>
                <a:cubicBezTo>
                  <a:pt x="835" y="0"/>
                  <a:pt x="853" y="17"/>
                  <a:pt x="853" y="43"/>
                </a:cubicBezTo>
                <a:cubicBezTo>
                  <a:pt x="853" y="1240"/>
                  <a:pt x="853" y="1240"/>
                  <a:pt x="853" y="1240"/>
                </a:cubicBezTo>
                <a:cubicBezTo>
                  <a:pt x="853" y="1300"/>
                  <a:pt x="853" y="1300"/>
                  <a:pt x="853" y="1300"/>
                </a:cubicBezTo>
                <a:cubicBezTo>
                  <a:pt x="853" y="1309"/>
                  <a:pt x="844" y="1318"/>
                  <a:pt x="835" y="1318"/>
                </a:cubicBezTo>
                <a:cubicBezTo>
                  <a:pt x="827" y="1326"/>
                  <a:pt x="810" y="1326"/>
                  <a:pt x="810" y="1318"/>
                </a:cubicBezTo>
                <a:cubicBezTo>
                  <a:pt x="758" y="1257"/>
                  <a:pt x="758" y="1257"/>
                  <a:pt x="758" y="1257"/>
                </a:cubicBezTo>
                <a:cubicBezTo>
                  <a:pt x="715" y="1318"/>
                  <a:pt x="715" y="1318"/>
                  <a:pt x="715" y="1318"/>
                </a:cubicBezTo>
                <a:cubicBezTo>
                  <a:pt x="706" y="1318"/>
                  <a:pt x="698" y="1326"/>
                  <a:pt x="698" y="1326"/>
                </a:cubicBezTo>
                <a:lnTo>
                  <a:pt x="698" y="1326"/>
                </a:lnTo>
                <a:cubicBezTo>
                  <a:pt x="689" y="1326"/>
                  <a:pt x="680" y="1318"/>
                  <a:pt x="672" y="1318"/>
                </a:cubicBezTo>
                <a:cubicBezTo>
                  <a:pt x="629" y="1257"/>
                  <a:pt x="629" y="1257"/>
                  <a:pt x="629" y="1257"/>
                </a:cubicBezTo>
                <a:cubicBezTo>
                  <a:pt x="577" y="1309"/>
                  <a:pt x="577" y="1309"/>
                  <a:pt x="577" y="1309"/>
                </a:cubicBezTo>
                <a:cubicBezTo>
                  <a:pt x="577" y="1318"/>
                  <a:pt x="568" y="1318"/>
                  <a:pt x="560" y="1318"/>
                </a:cubicBezTo>
                <a:lnTo>
                  <a:pt x="560" y="1318"/>
                </a:lnTo>
                <a:cubicBezTo>
                  <a:pt x="551" y="1318"/>
                  <a:pt x="542" y="1318"/>
                  <a:pt x="542" y="1309"/>
                </a:cubicBezTo>
                <a:cubicBezTo>
                  <a:pt x="491" y="1257"/>
                  <a:pt x="491" y="1257"/>
                  <a:pt x="491" y="1257"/>
                </a:cubicBezTo>
                <a:cubicBezTo>
                  <a:pt x="448" y="1309"/>
                  <a:pt x="448" y="1309"/>
                  <a:pt x="448" y="1309"/>
                </a:cubicBezTo>
                <a:cubicBezTo>
                  <a:pt x="439" y="1318"/>
                  <a:pt x="439" y="1318"/>
                  <a:pt x="431" y="1318"/>
                </a:cubicBezTo>
                <a:lnTo>
                  <a:pt x="431" y="1318"/>
                </a:lnTo>
                <a:cubicBezTo>
                  <a:pt x="422" y="1318"/>
                  <a:pt x="413" y="1318"/>
                  <a:pt x="413" y="1309"/>
                </a:cubicBezTo>
                <a:cubicBezTo>
                  <a:pt x="362" y="1257"/>
                  <a:pt x="362" y="1257"/>
                  <a:pt x="362" y="1257"/>
                </a:cubicBezTo>
                <a:cubicBezTo>
                  <a:pt x="310" y="1309"/>
                  <a:pt x="310" y="1309"/>
                  <a:pt x="310" y="1309"/>
                </a:cubicBezTo>
                <a:cubicBezTo>
                  <a:pt x="310" y="1318"/>
                  <a:pt x="301" y="1318"/>
                  <a:pt x="293" y="1318"/>
                </a:cubicBezTo>
                <a:lnTo>
                  <a:pt x="293" y="1318"/>
                </a:lnTo>
                <a:cubicBezTo>
                  <a:pt x="284" y="1318"/>
                  <a:pt x="284" y="1318"/>
                  <a:pt x="276" y="1309"/>
                </a:cubicBezTo>
                <a:cubicBezTo>
                  <a:pt x="232" y="1257"/>
                  <a:pt x="232" y="1257"/>
                  <a:pt x="232" y="1257"/>
                </a:cubicBezTo>
                <a:cubicBezTo>
                  <a:pt x="181" y="1318"/>
                  <a:pt x="181" y="1318"/>
                  <a:pt x="181" y="1318"/>
                </a:cubicBezTo>
                <a:cubicBezTo>
                  <a:pt x="172" y="1318"/>
                  <a:pt x="172" y="1326"/>
                  <a:pt x="163" y="1326"/>
                </a:cubicBezTo>
                <a:lnTo>
                  <a:pt x="163" y="1326"/>
                </a:lnTo>
                <a:cubicBezTo>
                  <a:pt x="155" y="1326"/>
                  <a:pt x="146" y="1318"/>
                  <a:pt x="146" y="1318"/>
                </a:cubicBezTo>
                <a:cubicBezTo>
                  <a:pt x="94" y="1257"/>
                  <a:pt x="94" y="1257"/>
                  <a:pt x="94" y="1257"/>
                </a:cubicBezTo>
                <a:cubicBezTo>
                  <a:pt x="51" y="1318"/>
                  <a:pt x="51" y="1318"/>
                  <a:pt x="51" y="1318"/>
                </a:cubicBezTo>
                <a:cubicBezTo>
                  <a:pt x="43" y="1318"/>
                  <a:pt x="34" y="1326"/>
                  <a:pt x="26" y="1326"/>
                </a:cubicBezTo>
                <a:close/>
                <a:moveTo>
                  <a:pt x="629" y="1197"/>
                </a:moveTo>
                <a:lnTo>
                  <a:pt x="629" y="1197"/>
                </a:lnTo>
                <a:lnTo>
                  <a:pt x="629" y="1197"/>
                </a:lnTo>
                <a:cubicBezTo>
                  <a:pt x="637" y="1197"/>
                  <a:pt x="637" y="1197"/>
                  <a:pt x="646" y="1206"/>
                </a:cubicBezTo>
                <a:cubicBezTo>
                  <a:pt x="689" y="1257"/>
                  <a:pt x="689" y="1257"/>
                  <a:pt x="689" y="1257"/>
                </a:cubicBezTo>
                <a:cubicBezTo>
                  <a:pt x="741" y="1206"/>
                  <a:pt x="741" y="1206"/>
                  <a:pt x="741" y="1206"/>
                </a:cubicBezTo>
                <a:cubicBezTo>
                  <a:pt x="741" y="1197"/>
                  <a:pt x="749" y="1197"/>
                  <a:pt x="758" y="1197"/>
                </a:cubicBezTo>
                <a:lnTo>
                  <a:pt x="758" y="1197"/>
                </a:lnTo>
                <a:cubicBezTo>
                  <a:pt x="767" y="1197"/>
                  <a:pt x="775" y="1197"/>
                  <a:pt x="775" y="1206"/>
                </a:cubicBezTo>
                <a:cubicBezTo>
                  <a:pt x="801" y="1232"/>
                  <a:pt x="801" y="1232"/>
                  <a:pt x="801" y="1232"/>
                </a:cubicBezTo>
                <a:cubicBezTo>
                  <a:pt x="801" y="51"/>
                  <a:pt x="801" y="51"/>
                  <a:pt x="801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1232"/>
                  <a:pt x="51" y="1232"/>
                  <a:pt x="51" y="1232"/>
                </a:cubicBezTo>
                <a:cubicBezTo>
                  <a:pt x="77" y="1206"/>
                  <a:pt x="77" y="1206"/>
                  <a:pt x="77" y="1206"/>
                </a:cubicBezTo>
                <a:cubicBezTo>
                  <a:pt x="86" y="1197"/>
                  <a:pt x="86" y="1197"/>
                  <a:pt x="94" y="1197"/>
                </a:cubicBezTo>
                <a:lnTo>
                  <a:pt x="94" y="1197"/>
                </a:lnTo>
                <a:cubicBezTo>
                  <a:pt x="103" y="1197"/>
                  <a:pt x="112" y="1197"/>
                  <a:pt x="112" y="1206"/>
                </a:cubicBezTo>
                <a:cubicBezTo>
                  <a:pt x="163" y="1257"/>
                  <a:pt x="163" y="1257"/>
                  <a:pt x="163" y="1257"/>
                </a:cubicBezTo>
                <a:cubicBezTo>
                  <a:pt x="207" y="1206"/>
                  <a:pt x="207" y="1206"/>
                  <a:pt x="207" y="1206"/>
                </a:cubicBezTo>
                <a:cubicBezTo>
                  <a:pt x="215" y="1197"/>
                  <a:pt x="224" y="1197"/>
                  <a:pt x="224" y="1197"/>
                </a:cubicBezTo>
                <a:lnTo>
                  <a:pt x="224" y="1197"/>
                </a:lnTo>
                <a:cubicBezTo>
                  <a:pt x="232" y="1197"/>
                  <a:pt x="241" y="1197"/>
                  <a:pt x="250" y="1206"/>
                </a:cubicBezTo>
                <a:cubicBezTo>
                  <a:pt x="293" y="1257"/>
                  <a:pt x="293" y="1257"/>
                  <a:pt x="293" y="1257"/>
                </a:cubicBezTo>
                <a:cubicBezTo>
                  <a:pt x="345" y="1206"/>
                  <a:pt x="345" y="1206"/>
                  <a:pt x="345" y="1206"/>
                </a:cubicBezTo>
                <a:cubicBezTo>
                  <a:pt x="345" y="1197"/>
                  <a:pt x="353" y="1197"/>
                  <a:pt x="362" y="1197"/>
                </a:cubicBezTo>
                <a:cubicBezTo>
                  <a:pt x="370" y="1197"/>
                  <a:pt x="379" y="1197"/>
                  <a:pt x="379" y="1206"/>
                </a:cubicBezTo>
                <a:cubicBezTo>
                  <a:pt x="431" y="1257"/>
                  <a:pt x="431" y="1257"/>
                  <a:pt x="431" y="1257"/>
                </a:cubicBezTo>
                <a:cubicBezTo>
                  <a:pt x="474" y="1206"/>
                  <a:pt x="474" y="1206"/>
                  <a:pt x="474" y="1206"/>
                </a:cubicBezTo>
                <a:cubicBezTo>
                  <a:pt x="482" y="1197"/>
                  <a:pt x="482" y="1197"/>
                  <a:pt x="491" y="1197"/>
                </a:cubicBezTo>
                <a:lnTo>
                  <a:pt x="491" y="1197"/>
                </a:lnTo>
                <a:cubicBezTo>
                  <a:pt x="499" y="1197"/>
                  <a:pt x="508" y="1197"/>
                  <a:pt x="508" y="1206"/>
                </a:cubicBezTo>
                <a:cubicBezTo>
                  <a:pt x="560" y="1257"/>
                  <a:pt x="560" y="1257"/>
                  <a:pt x="560" y="1257"/>
                </a:cubicBezTo>
                <a:cubicBezTo>
                  <a:pt x="603" y="1206"/>
                  <a:pt x="603" y="1206"/>
                  <a:pt x="603" y="1206"/>
                </a:cubicBezTo>
                <a:cubicBezTo>
                  <a:pt x="611" y="1197"/>
                  <a:pt x="620" y="1197"/>
                  <a:pt x="629" y="119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478">
            <a:extLst>
              <a:ext uri="{FF2B5EF4-FFF2-40B4-BE49-F238E27FC236}">
                <a16:creationId xmlns:a16="http://schemas.microsoft.com/office/drawing/2014/main" id="{0C9177D5-9622-3E43-ABF2-223F6A133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0639" y="9558405"/>
            <a:ext cx="212476" cy="212473"/>
          </a:xfrm>
          <a:custGeom>
            <a:avLst/>
            <a:gdLst>
              <a:gd name="T0" fmla="*/ 95 w 191"/>
              <a:gd name="T1" fmla="*/ 190 h 191"/>
              <a:gd name="T2" fmla="*/ 95 w 191"/>
              <a:gd name="T3" fmla="*/ 190 h 191"/>
              <a:gd name="T4" fmla="*/ 0 w 191"/>
              <a:gd name="T5" fmla="*/ 95 h 191"/>
              <a:gd name="T6" fmla="*/ 95 w 191"/>
              <a:gd name="T7" fmla="*/ 0 h 191"/>
              <a:gd name="T8" fmla="*/ 190 w 191"/>
              <a:gd name="T9" fmla="*/ 95 h 191"/>
              <a:gd name="T10" fmla="*/ 95 w 191"/>
              <a:gd name="T11" fmla="*/ 190 h 191"/>
              <a:gd name="T12" fmla="*/ 95 w 191"/>
              <a:gd name="T13" fmla="*/ 52 h 191"/>
              <a:gd name="T14" fmla="*/ 95 w 191"/>
              <a:gd name="T15" fmla="*/ 52 h 191"/>
              <a:gd name="T16" fmla="*/ 52 w 191"/>
              <a:gd name="T17" fmla="*/ 95 h 191"/>
              <a:gd name="T18" fmla="*/ 95 w 191"/>
              <a:gd name="T19" fmla="*/ 138 h 191"/>
              <a:gd name="T20" fmla="*/ 138 w 191"/>
              <a:gd name="T21" fmla="*/ 95 h 191"/>
              <a:gd name="T22" fmla="*/ 95 w 191"/>
              <a:gd name="T23" fmla="*/ 52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1" h="191">
                <a:moveTo>
                  <a:pt x="95" y="190"/>
                </a:moveTo>
                <a:lnTo>
                  <a:pt x="95" y="190"/>
                </a:lnTo>
                <a:cubicBezTo>
                  <a:pt x="43" y="190"/>
                  <a:pt x="0" y="146"/>
                  <a:pt x="0" y="95"/>
                </a:cubicBezTo>
                <a:cubicBezTo>
                  <a:pt x="0" y="43"/>
                  <a:pt x="43" y="0"/>
                  <a:pt x="95" y="0"/>
                </a:cubicBezTo>
                <a:cubicBezTo>
                  <a:pt x="147" y="0"/>
                  <a:pt x="190" y="43"/>
                  <a:pt x="190" y="95"/>
                </a:cubicBezTo>
                <a:cubicBezTo>
                  <a:pt x="190" y="146"/>
                  <a:pt x="147" y="190"/>
                  <a:pt x="95" y="190"/>
                </a:cubicBezTo>
                <a:close/>
                <a:moveTo>
                  <a:pt x="95" y="52"/>
                </a:moveTo>
                <a:lnTo>
                  <a:pt x="95" y="52"/>
                </a:lnTo>
                <a:cubicBezTo>
                  <a:pt x="69" y="52"/>
                  <a:pt x="52" y="69"/>
                  <a:pt x="52" y="95"/>
                </a:cubicBezTo>
                <a:cubicBezTo>
                  <a:pt x="52" y="121"/>
                  <a:pt x="69" y="138"/>
                  <a:pt x="95" y="138"/>
                </a:cubicBezTo>
                <a:cubicBezTo>
                  <a:pt x="112" y="138"/>
                  <a:pt x="138" y="121"/>
                  <a:pt x="138" y="95"/>
                </a:cubicBezTo>
                <a:cubicBezTo>
                  <a:pt x="138" y="69"/>
                  <a:pt x="112" y="52"/>
                  <a:pt x="95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79">
            <a:extLst>
              <a:ext uri="{FF2B5EF4-FFF2-40B4-BE49-F238E27FC236}">
                <a16:creationId xmlns:a16="http://schemas.microsoft.com/office/drawing/2014/main" id="{BBC40A4E-2B86-F446-A112-0A5686D3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1941" y="9637465"/>
            <a:ext cx="350829" cy="59295"/>
          </a:xfrm>
          <a:custGeom>
            <a:avLst/>
            <a:gdLst>
              <a:gd name="T0" fmla="*/ 284 w 311"/>
              <a:gd name="T1" fmla="*/ 52 h 53"/>
              <a:gd name="T2" fmla="*/ 284 w 311"/>
              <a:gd name="T3" fmla="*/ 52 h 53"/>
              <a:gd name="T4" fmla="*/ 26 w 311"/>
              <a:gd name="T5" fmla="*/ 52 h 53"/>
              <a:gd name="T6" fmla="*/ 0 w 311"/>
              <a:gd name="T7" fmla="*/ 26 h 53"/>
              <a:gd name="T8" fmla="*/ 26 w 311"/>
              <a:gd name="T9" fmla="*/ 0 h 53"/>
              <a:gd name="T10" fmla="*/ 284 w 311"/>
              <a:gd name="T11" fmla="*/ 0 h 53"/>
              <a:gd name="T12" fmla="*/ 310 w 311"/>
              <a:gd name="T13" fmla="*/ 26 h 53"/>
              <a:gd name="T14" fmla="*/ 284 w 311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1" h="53">
                <a:moveTo>
                  <a:pt x="284" y="52"/>
                </a:moveTo>
                <a:lnTo>
                  <a:pt x="284" y="52"/>
                </a:lnTo>
                <a:cubicBezTo>
                  <a:pt x="26" y="52"/>
                  <a:pt x="26" y="52"/>
                  <a:pt x="26" y="52"/>
                </a:cubicBezTo>
                <a:cubicBezTo>
                  <a:pt x="8" y="52"/>
                  <a:pt x="0" y="43"/>
                  <a:pt x="0" y="26"/>
                </a:cubicBezTo>
                <a:cubicBezTo>
                  <a:pt x="0" y="8"/>
                  <a:pt x="8" y="0"/>
                  <a:pt x="26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301" y="0"/>
                  <a:pt x="310" y="8"/>
                  <a:pt x="310" y="26"/>
                </a:cubicBezTo>
                <a:cubicBezTo>
                  <a:pt x="310" y="43"/>
                  <a:pt x="301" y="52"/>
                  <a:pt x="284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80">
            <a:extLst>
              <a:ext uri="{FF2B5EF4-FFF2-40B4-BE49-F238E27FC236}">
                <a16:creationId xmlns:a16="http://schemas.microsoft.com/office/drawing/2014/main" id="{E253383A-8718-1643-A6EE-D953ECDD1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0522" y="10003119"/>
            <a:ext cx="355771" cy="59295"/>
          </a:xfrm>
          <a:custGeom>
            <a:avLst/>
            <a:gdLst>
              <a:gd name="T0" fmla="*/ 25 w 319"/>
              <a:gd name="T1" fmla="*/ 52 h 53"/>
              <a:gd name="T2" fmla="*/ 25 w 319"/>
              <a:gd name="T3" fmla="*/ 52 h 53"/>
              <a:gd name="T4" fmla="*/ 0 w 319"/>
              <a:gd name="T5" fmla="*/ 26 h 53"/>
              <a:gd name="T6" fmla="*/ 25 w 319"/>
              <a:gd name="T7" fmla="*/ 0 h 53"/>
              <a:gd name="T8" fmla="*/ 293 w 319"/>
              <a:gd name="T9" fmla="*/ 0 h 53"/>
              <a:gd name="T10" fmla="*/ 293 w 319"/>
              <a:gd name="T11" fmla="*/ 0 h 53"/>
              <a:gd name="T12" fmla="*/ 318 w 319"/>
              <a:gd name="T13" fmla="*/ 26 h 53"/>
              <a:gd name="T14" fmla="*/ 293 w 319"/>
              <a:gd name="T15" fmla="*/ 52 h 53"/>
              <a:gd name="T16" fmla="*/ 25 w 319"/>
              <a:gd name="T17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9" h="53">
                <a:moveTo>
                  <a:pt x="25" y="52"/>
                </a:moveTo>
                <a:lnTo>
                  <a:pt x="25" y="52"/>
                </a:lnTo>
                <a:cubicBezTo>
                  <a:pt x="8" y="52"/>
                  <a:pt x="0" y="43"/>
                  <a:pt x="0" y="26"/>
                </a:cubicBezTo>
                <a:cubicBezTo>
                  <a:pt x="0" y="17"/>
                  <a:pt x="8" y="0"/>
                  <a:pt x="25" y="0"/>
                </a:cubicBezTo>
                <a:cubicBezTo>
                  <a:pt x="293" y="0"/>
                  <a:pt x="293" y="0"/>
                  <a:pt x="293" y="0"/>
                </a:cubicBezTo>
                <a:lnTo>
                  <a:pt x="293" y="0"/>
                </a:lnTo>
                <a:cubicBezTo>
                  <a:pt x="301" y="0"/>
                  <a:pt x="318" y="17"/>
                  <a:pt x="318" y="26"/>
                </a:cubicBezTo>
                <a:cubicBezTo>
                  <a:pt x="318" y="43"/>
                  <a:pt x="301" y="52"/>
                  <a:pt x="293" y="52"/>
                </a:cubicBezTo>
                <a:cubicBezTo>
                  <a:pt x="25" y="52"/>
                  <a:pt x="25" y="52"/>
                  <a:pt x="25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481">
            <a:extLst>
              <a:ext uri="{FF2B5EF4-FFF2-40B4-BE49-F238E27FC236}">
                <a16:creationId xmlns:a16="http://schemas.microsoft.com/office/drawing/2014/main" id="{EA981277-1C2A-2740-B064-E264503F1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5236" y="10003119"/>
            <a:ext cx="202594" cy="59295"/>
          </a:xfrm>
          <a:custGeom>
            <a:avLst/>
            <a:gdLst>
              <a:gd name="T0" fmla="*/ 155 w 182"/>
              <a:gd name="T1" fmla="*/ 52 h 53"/>
              <a:gd name="T2" fmla="*/ 155 w 182"/>
              <a:gd name="T3" fmla="*/ 52 h 53"/>
              <a:gd name="T4" fmla="*/ 155 w 182"/>
              <a:gd name="T5" fmla="*/ 52 h 53"/>
              <a:gd name="T6" fmla="*/ 26 w 182"/>
              <a:gd name="T7" fmla="*/ 52 h 53"/>
              <a:gd name="T8" fmla="*/ 0 w 182"/>
              <a:gd name="T9" fmla="*/ 26 h 53"/>
              <a:gd name="T10" fmla="*/ 26 w 182"/>
              <a:gd name="T11" fmla="*/ 0 h 53"/>
              <a:gd name="T12" fmla="*/ 155 w 182"/>
              <a:gd name="T13" fmla="*/ 0 h 53"/>
              <a:gd name="T14" fmla="*/ 181 w 182"/>
              <a:gd name="T15" fmla="*/ 26 h 53"/>
              <a:gd name="T16" fmla="*/ 155 w 182"/>
              <a:gd name="T17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53">
                <a:moveTo>
                  <a:pt x="155" y="52"/>
                </a:moveTo>
                <a:lnTo>
                  <a:pt x="155" y="52"/>
                </a:lnTo>
                <a:lnTo>
                  <a:pt x="155" y="52"/>
                </a:lnTo>
                <a:cubicBezTo>
                  <a:pt x="26" y="52"/>
                  <a:pt x="26" y="52"/>
                  <a:pt x="26" y="52"/>
                </a:cubicBezTo>
                <a:cubicBezTo>
                  <a:pt x="17" y="52"/>
                  <a:pt x="0" y="43"/>
                  <a:pt x="0" y="26"/>
                </a:cubicBezTo>
                <a:cubicBezTo>
                  <a:pt x="0" y="17"/>
                  <a:pt x="17" y="0"/>
                  <a:pt x="26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72" y="0"/>
                  <a:pt x="181" y="17"/>
                  <a:pt x="181" y="26"/>
                </a:cubicBezTo>
                <a:cubicBezTo>
                  <a:pt x="181" y="43"/>
                  <a:pt x="172" y="52"/>
                  <a:pt x="155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482">
            <a:extLst>
              <a:ext uri="{FF2B5EF4-FFF2-40B4-BE49-F238E27FC236}">
                <a16:creationId xmlns:a16="http://schemas.microsoft.com/office/drawing/2014/main" id="{34735F05-995F-184E-ADC5-C80A84080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5236" y="10156297"/>
            <a:ext cx="202594" cy="59295"/>
          </a:xfrm>
          <a:custGeom>
            <a:avLst/>
            <a:gdLst>
              <a:gd name="T0" fmla="*/ 155 w 182"/>
              <a:gd name="T1" fmla="*/ 52 h 53"/>
              <a:gd name="T2" fmla="*/ 155 w 182"/>
              <a:gd name="T3" fmla="*/ 52 h 53"/>
              <a:gd name="T4" fmla="*/ 155 w 182"/>
              <a:gd name="T5" fmla="*/ 52 h 53"/>
              <a:gd name="T6" fmla="*/ 26 w 182"/>
              <a:gd name="T7" fmla="*/ 52 h 53"/>
              <a:gd name="T8" fmla="*/ 0 w 182"/>
              <a:gd name="T9" fmla="*/ 26 h 53"/>
              <a:gd name="T10" fmla="*/ 26 w 182"/>
              <a:gd name="T11" fmla="*/ 0 h 53"/>
              <a:gd name="T12" fmla="*/ 26 w 182"/>
              <a:gd name="T13" fmla="*/ 0 h 53"/>
              <a:gd name="T14" fmla="*/ 155 w 182"/>
              <a:gd name="T15" fmla="*/ 0 h 53"/>
              <a:gd name="T16" fmla="*/ 181 w 182"/>
              <a:gd name="T17" fmla="*/ 26 h 53"/>
              <a:gd name="T18" fmla="*/ 155 w 182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53">
                <a:moveTo>
                  <a:pt x="155" y="52"/>
                </a:moveTo>
                <a:lnTo>
                  <a:pt x="155" y="52"/>
                </a:lnTo>
                <a:lnTo>
                  <a:pt x="155" y="52"/>
                </a:lnTo>
                <a:cubicBezTo>
                  <a:pt x="26" y="52"/>
                  <a:pt x="26" y="52"/>
                  <a:pt x="26" y="52"/>
                </a:cubicBezTo>
                <a:cubicBezTo>
                  <a:pt x="17" y="52"/>
                  <a:pt x="0" y="35"/>
                  <a:pt x="0" y="26"/>
                </a:cubicBezTo>
                <a:cubicBezTo>
                  <a:pt x="0" y="9"/>
                  <a:pt x="17" y="0"/>
                  <a:pt x="26" y="0"/>
                </a:cubicBezTo>
                <a:lnTo>
                  <a:pt x="26" y="0"/>
                </a:lnTo>
                <a:cubicBezTo>
                  <a:pt x="155" y="0"/>
                  <a:pt x="155" y="0"/>
                  <a:pt x="155" y="0"/>
                </a:cubicBezTo>
                <a:cubicBezTo>
                  <a:pt x="172" y="0"/>
                  <a:pt x="181" y="9"/>
                  <a:pt x="181" y="26"/>
                </a:cubicBezTo>
                <a:cubicBezTo>
                  <a:pt x="181" y="43"/>
                  <a:pt x="172" y="52"/>
                  <a:pt x="155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83">
            <a:extLst>
              <a:ext uri="{FF2B5EF4-FFF2-40B4-BE49-F238E27FC236}">
                <a16:creationId xmlns:a16="http://schemas.microsoft.com/office/drawing/2014/main" id="{A5C0CB2A-A9E0-F64F-A0C6-2ED916A8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5236" y="10304535"/>
            <a:ext cx="202594" cy="69178"/>
          </a:xfrm>
          <a:custGeom>
            <a:avLst/>
            <a:gdLst>
              <a:gd name="T0" fmla="*/ 155 w 182"/>
              <a:gd name="T1" fmla="*/ 61 h 62"/>
              <a:gd name="T2" fmla="*/ 155 w 182"/>
              <a:gd name="T3" fmla="*/ 61 h 62"/>
              <a:gd name="T4" fmla="*/ 155 w 182"/>
              <a:gd name="T5" fmla="*/ 61 h 62"/>
              <a:gd name="T6" fmla="*/ 26 w 182"/>
              <a:gd name="T7" fmla="*/ 52 h 62"/>
              <a:gd name="T8" fmla="*/ 0 w 182"/>
              <a:gd name="T9" fmla="*/ 26 h 62"/>
              <a:gd name="T10" fmla="*/ 26 w 182"/>
              <a:gd name="T11" fmla="*/ 0 h 62"/>
              <a:gd name="T12" fmla="*/ 26 w 182"/>
              <a:gd name="T13" fmla="*/ 0 h 62"/>
              <a:gd name="T14" fmla="*/ 155 w 182"/>
              <a:gd name="T15" fmla="*/ 9 h 62"/>
              <a:gd name="T16" fmla="*/ 181 w 182"/>
              <a:gd name="T17" fmla="*/ 35 h 62"/>
              <a:gd name="T18" fmla="*/ 155 w 182"/>
              <a:gd name="T1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62">
                <a:moveTo>
                  <a:pt x="155" y="61"/>
                </a:moveTo>
                <a:lnTo>
                  <a:pt x="155" y="61"/>
                </a:lnTo>
                <a:lnTo>
                  <a:pt x="155" y="61"/>
                </a:lnTo>
                <a:cubicBezTo>
                  <a:pt x="26" y="52"/>
                  <a:pt x="26" y="52"/>
                  <a:pt x="26" y="52"/>
                </a:cubicBezTo>
                <a:cubicBezTo>
                  <a:pt x="17" y="52"/>
                  <a:pt x="0" y="43"/>
                  <a:pt x="0" y="26"/>
                </a:cubicBezTo>
                <a:cubicBezTo>
                  <a:pt x="0" y="18"/>
                  <a:pt x="17" y="0"/>
                  <a:pt x="26" y="0"/>
                </a:cubicBezTo>
                <a:lnTo>
                  <a:pt x="26" y="0"/>
                </a:lnTo>
                <a:cubicBezTo>
                  <a:pt x="155" y="9"/>
                  <a:pt x="155" y="9"/>
                  <a:pt x="155" y="9"/>
                </a:cubicBezTo>
                <a:cubicBezTo>
                  <a:pt x="172" y="9"/>
                  <a:pt x="181" y="18"/>
                  <a:pt x="181" y="35"/>
                </a:cubicBezTo>
                <a:cubicBezTo>
                  <a:pt x="181" y="43"/>
                  <a:pt x="172" y="61"/>
                  <a:pt x="155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84">
            <a:extLst>
              <a:ext uri="{FF2B5EF4-FFF2-40B4-BE49-F238E27FC236}">
                <a16:creationId xmlns:a16="http://schemas.microsoft.com/office/drawing/2014/main" id="{7B13465F-0D3C-E24E-ADA0-8246324E5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0522" y="10156297"/>
            <a:ext cx="212476" cy="59295"/>
          </a:xfrm>
          <a:custGeom>
            <a:avLst/>
            <a:gdLst>
              <a:gd name="T0" fmla="*/ 163 w 190"/>
              <a:gd name="T1" fmla="*/ 52 h 53"/>
              <a:gd name="T2" fmla="*/ 163 w 190"/>
              <a:gd name="T3" fmla="*/ 52 h 53"/>
              <a:gd name="T4" fmla="*/ 163 w 190"/>
              <a:gd name="T5" fmla="*/ 52 h 53"/>
              <a:gd name="T6" fmla="*/ 25 w 190"/>
              <a:gd name="T7" fmla="*/ 52 h 53"/>
              <a:gd name="T8" fmla="*/ 0 w 190"/>
              <a:gd name="T9" fmla="*/ 26 h 53"/>
              <a:gd name="T10" fmla="*/ 25 w 190"/>
              <a:gd name="T11" fmla="*/ 0 h 53"/>
              <a:gd name="T12" fmla="*/ 25 w 190"/>
              <a:gd name="T13" fmla="*/ 0 h 53"/>
              <a:gd name="T14" fmla="*/ 163 w 190"/>
              <a:gd name="T15" fmla="*/ 0 h 53"/>
              <a:gd name="T16" fmla="*/ 189 w 190"/>
              <a:gd name="T17" fmla="*/ 26 h 53"/>
              <a:gd name="T18" fmla="*/ 163 w 190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53">
                <a:moveTo>
                  <a:pt x="163" y="52"/>
                </a:moveTo>
                <a:lnTo>
                  <a:pt x="163" y="52"/>
                </a:lnTo>
                <a:lnTo>
                  <a:pt x="163" y="52"/>
                </a:lnTo>
                <a:cubicBezTo>
                  <a:pt x="25" y="52"/>
                  <a:pt x="25" y="52"/>
                  <a:pt x="25" y="52"/>
                </a:cubicBezTo>
                <a:cubicBezTo>
                  <a:pt x="8" y="52"/>
                  <a:pt x="0" y="43"/>
                  <a:pt x="0" y="26"/>
                </a:cubicBezTo>
                <a:cubicBezTo>
                  <a:pt x="0" y="9"/>
                  <a:pt x="8" y="0"/>
                  <a:pt x="25" y="0"/>
                </a:cubicBezTo>
                <a:lnTo>
                  <a:pt x="25" y="0"/>
                </a:ln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89" y="9"/>
                  <a:pt x="189" y="26"/>
                </a:cubicBezTo>
                <a:cubicBezTo>
                  <a:pt x="189" y="43"/>
                  <a:pt x="172" y="52"/>
                  <a:pt x="163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85">
            <a:extLst>
              <a:ext uri="{FF2B5EF4-FFF2-40B4-BE49-F238E27FC236}">
                <a16:creationId xmlns:a16="http://schemas.microsoft.com/office/drawing/2014/main" id="{BA36F2C7-B33F-8A4C-850F-D4014E6E4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0522" y="10314418"/>
            <a:ext cx="355771" cy="59295"/>
          </a:xfrm>
          <a:custGeom>
            <a:avLst/>
            <a:gdLst>
              <a:gd name="T0" fmla="*/ 293 w 319"/>
              <a:gd name="T1" fmla="*/ 52 h 53"/>
              <a:gd name="T2" fmla="*/ 293 w 319"/>
              <a:gd name="T3" fmla="*/ 52 h 53"/>
              <a:gd name="T4" fmla="*/ 25 w 319"/>
              <a:gd name="T5" fmla="*/ 52 h 53"/>
              <a:gd name="T6" fmla="*/ 0 w 319"/>
              <a:gd name="T7" fmla="*/ 26 h 53"/>
              <a:gd name="T8" fmla="*/ 25 w 319"/>
              <a:gd name="T9" fmla="*/ 0 h 53"/>
              <a:gd name="T10" fmla="*/ 293 w 319"/>
              <a:gd name="T11" fmla="*/ 0 h 53"/>
              <a:gd name="T12" fmla="*/ 318 w 319"/>
              <a:gd name="T13" fmla="*/ 26 h 53"/>
              <a:gd name="T14" fmla="*/ 293 w 319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" h="53">
                <a:moveTo>
                  <a:pt x="293" y="52"/>
                </a:moveTo>
                <a:lnTo>
                  <a:pt x="293" y="52"/>
                </a:lnTo>
                <a:cubicBezTo>
                  <a:pt x="25" y="52"/>
                  <a:pt x="25" y="52"/>
                  <a:pt x="25" y="52"/>
                </a:cubicBezTo>
                <a:cubicBezTo>
                  <a:pt x="8" y="52"/>
                  <a:pt x="0" y="34"/>
                  <a:pt x="0" y="26"/>
                </a:cubicBezTo>
                <a:cubicBezTo>
                  <a:pt x="0" y="9"/>
                  <a:pt x="8" y="0"/>
                  <a:pt x="2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1" y="0"/>
                  <a:pt x="318" y="9"/>
                  <a:pt x="318" y="26"/>
                </a:cubicBezTo>
                <a:cubicBezTo>
                  <a:pt x="318" y="34"/>
                  <a:pt x="301" y="52"/>
                  <a:pt x="293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86">
            <a:extLst>
              <a:ext uri="{FF2B5EF4-FFF2-40B4-BE49-F238E27FC236}">
                <a16:creationId xmlns:a16="http://schemas.microsoft.com/office/drawing/2014/main" id="{C4D4D69B-AF50-2D4C-844D-39467C0C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4649" y="10487364"/>
            <a:ext cx="118590" cy="182825"/>
          </a:xfrm>
          <a:custGeom>
            <a:avLst/>
            <a:gdLst>
              <a:gd name="T0" fmla="*/ 52 w 104"/>
              <a:gd name="T1" fmla="*/ 164 h 165"/>
              <a:gd name="T2" fmla="*/ 52 w 104"/>
              <a:gd name="T3" fmla="*/ 164 h 165"/>
              <a:gd name="T4" fmla="*/ 9 w 104"/>
              <a:gd name="T5" fmla="*/ 155 h 165"/>
              <a:gd name="T6" fmla="*/ 0 w 104"/>
              <a:gd name="T7" fmla="*/ 146 h 165"/>
              <a:gd name="T8" fmla="*/ 17 w 104"/>
              <a:gd name="T9" fmla="*/ 138 h 165"/>
              <a:gd name="T10" fmla="*/ 69 w 104"/>
              <a:gd name="T11" fmla="*/ 138 h 165"/>
              <a:gd name="T12" fmla="*/ 86 w 104"/>
              <a:gd name="T13" fmla="*/ 121 h 165"/>
              <a:gd name="T14" fmla="*/ 52 w 104"/>
              <a:gd name="T15" fmla="*/ 95 h 165"/>
              <a:gd name="T16" fmla="*/ 17 w 104"/>
              <a:gd name="T17" fmla="*/ 77 h 165"/>
              <a:gd name="T18" fmla="*/ 0 w 104"/>
              <a:gd name="T19" fmla="*/ 52 h 165"/>
              <a:gd name="T20" fmla="*/ 26 w 104"/>
              <a:gd name="T21" fmla="*/ 17 h 165"/>
              <a:gd name="T22" fmla="*/ 95 w 104"/>
              <a:gd name="T23" fmla="*/ 9 h 165"/>
              <a:gd name="T24" fmla="*/ 95 w 104"/>
              <a:gd name="T25" fmla="*/ 26 h 165"/>
              <a:gd name="T26" fmla="*/ 86 w 104"/>
              <a:gd name="T27" fmla="*/ 26 h 165"/>
              <a:gd name="T28" fmla="*/ 34 w 104"/>
              <a:gd name="T29" fmla="*/ 26 h 165"/>
              <a:gd name="T30" fmla="*/ 17 w 104"/>
              <a:gd name="T31" fmla="*/ 52 h 165"/>
              <a:gd name="T32" fmla="*/ 52 w 104"/>
              <a:gd name="T33" fmla="*/ 77 h 165"/>
              <a:gd name="T34" fmla="*/ 86 w 104"/>
              <a:gd name="T35" fmla="*/ 95 h 165"/>
              <a:gd name="T36" fmla="*/ 103 w 104"/>
              <a:gd name="T37" fmla="*/ 121 h 165"/>
              <a:gd name="T38" fmla="*/ 78 w 104"/>
              <a:gd name="T39" fmla="*/ 155 h 165"/>
              <a:gd name="T40" fmla="*/ 52 w 104"/>
              <a:gd name="T41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4" h="165">
                <a:moveTo>
                  <a:pt x="52" y="164"/>
                </a:moveTo>
                <a:lnTo>
                  <a:pt x="52" y="164"/>
                </a:lnTo>
                <a:cubicBezTo>
                  <a:pt x="34" y="164"/>
                  <a:pt x="26" y="164"/>
                  <a:pt x="9" y="155"/>
                </a:cubicBezTo>
                <a:lnTo>
                  <a:pt x="0" y="146"/>
                </a:lnTo>
                <a:cubicBezTo>
                  <a:pt x="9" y="138"/>
                  <a:pt x="9" y="138"/>
                  <a:pt x="17" y="138"/>
                </a:cubicBezTo>
                <a:cubicBezTo>
                  <a:pt x="34" y="146"/>
                  <a:pt x="60" y="146"/>
                  <a:pt x="69" y="138"/>
                </a:cubicBezTo>
                <a:cubicBezTo>
                  <a:pt x="78" y="138"/>
                  <a:pt x="86" y="129"/>
                  <a:pt x="86" y="121"/>
                </a:cubicBezTo>
                <a:cubicBezTo>
                  <a:pt x="86" y="112"/>
                  <a:pt x="69" y="103"/>
                  <a:pt x="52" y="95"/>
                </a:cubicBezTo>
                <a:cubicBezTo>
                  <a:pt x="34" y="86"/>
                  <a:pt x="26" y="77"/>
                  <a:pt x="17" y="77"/>
                </a:cubicBezTo>
                <a:cubicBezTo>
                  <a:pt x="9" y="69"/>
                  <a:pt x="0" y="60"/>
                  <a:pt x="0" y="52"/>
                </a:cubicBezTo>
                <a:cubicBezTo>
                  <a:pt x="0" y="34"/>
                  <a:pt x="9" y="17"/>
                  <a:pt x="26" y="17"/>
                </a:cubicBezTo>
                <a:cubicBezTo>
                  <a:pt x="43" y="0"/>
                  <a:pt x="69" y="0"/>
                  <a:pt x="95" y="9"/>
                </a:cubicBezTo>
                <a:cubicBezTo>
                  <a:pt x="95" y="17"/>
                  <a:pt x="103" y="17"/>
                  <a:pt x="95" y="26"/>
                </a:cubicBezTo>
                <a:cubicBezTo>
                  <a:pt x="95" y="26"/>
                  <a:pt x="95" y="26"/>
                  <a:pt x="86" y="26"/>
                </a:cubicBezTo>
                <a:cubicBezTo>
                  <a:pt x="69" y="17"/>
                  <a:pt x="43" y="17"/>
                  <a:pt x="34" y="26"/>
                </a:cubicBezTo>
                <a:cubicBezTo>
                  <a:pt x="26" y="34"/>
                  <a:pt x="17" y="43"/>
                  <a:pt x="17" y="52"/>
                </a:cubicBezTo>
                <a:cubicBezTo>
                  <a:pt x="17" y="60"/>
                  <a:pt x="34" y="69"/>
                  <a:pt x="52" y="77"/>
                </a:cubicBezTo>
                <a:cubicBezTo>
                  <a:pt x="69" y="77"/>
                  <a:pt x="78" y="86"/>
                  <a:pt x="86" y="95"/>
                </a:cubicBezTo>
                <a:cubicBezTo>
                  <a:pt x="95" y="103"/>
                  <a:pt x="103" y="112"/>
                  <a:pt x="103" y="121"/>
                </a:cubicBezTo>
                <a:cubicBezTo>
                  <a:pt x="103" y="138"/>
                  <a:pt x="95" y="146"/>
                  <a:pt x="78" y="155"/>
                </a:cubicBezTo>
                <a:cubicBezTo>
                  <a:pt x="69" y="164"/>
                  <a:pt x="60" y="164"/>
                  <a:pt x="52" y="1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87">
            <a:extLst>
              <a:ext uri="{FF2B5EF4-FFF2-40B4-BE49-F238E27FC236}">
                <a16:creationId xmlns:a16="http://schemas.microsoft.com/office/drawing/2014/main" id="{7BC4CE6F-1DE6-BE47-9475-7A7FDB363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4062" y="10447834"/>
            <a:ext cx="19765" cy="39530"/>
          </a:xfrm>
          <a:custGeom>
            <a:avLst/>
            <a:gdLst>
              <a:gd name="T0" fmla="*/ 9 w 18"/>
              <a:gd name="T1" fmla="*/ 34 h 35"/>
              <a:gd name="T2" fmla="*/ 9 w 18"/>
              <a:gd name="T3" fmla="*/ 34 h 35"/>
              <a:gd name="T4" fmla="*/ 0 w 18"/>
              <a:gd name="T5" fmla="*/ 25 h 35"/>
              <a:gd name="T6" fmla="*/ 0 w 18"/>
              <a:gd name="T7" fmla="*/ 8 h 35"/>
              <a:gd name="T8" fmla="*/ 9 w 18"/>
              <a:gd name="T9" fmla="*/ 0 h 35"/>
              <a:gd name="T10" fmla="*/ 17 w 18"/>
              <a:gd name="T11" fmla="*/ 8 h 35"/>
              <a:gd name="T12" fmla="*/ 17 w 18"/>
              <a:gd name="T13" fmla="*/ 25 h 35"/>
              <a:gd name="T14" fmla="*/ 9 w 1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5">
                <a:moveTo>
                  <a:pt x="9" y="34"/>
                </a:moveTo>
                <a:lnTo>
                  <a:pt x="9" y="34"/>
                </a:lnTo>
                <a:cubicBezTo>
                  <a:pt x="0" y="34"/>
                  <a:pt x="0" y="25"/>
                  <a:pt x="0" y="2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17" y="0"/>
                  <a:pt x="17" y="0"/>
                  <a:pt x="17" y="8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5"/>
                  <a:pt x="17" y="34"/>
                  <a:pt x="9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88">
            <a:extLst>
              <a:ext uri="{FF2B5EF4-FFF2-40B4-BE49-F238E27FC236}">
                <a16:creationId xmlns:a16="http://schemas.microsoft.com/office/drawing/2014/main" id="{9CBB9331-6A4F-544D-A7D8-43D23E692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4062" y="10680072"/>
            <a:ext cx="19765" cy="39530"/>
          </a:xfrm>
          <a:custGeom>
            <a:avLst/>
            <a:gdLst>
              <a:gd name="T0" fmla="*/ 9 w 18"/>
              <a:gd name="T1" fmla="*/ 35 h 36"/>
              <a:gd name="T2" fmla="*/ 9 w 18"/>
              <a:gd name="T3" fmla="*/ 35 h 36"/>
              <a:gd name="T4" fmla="*/ 0 w 18"/>
              <a:gd name="T5" fmla="*/ 26 h 36"/>
              <a:gd name="T6" fmla="*/ 0 w 18"/>
              <a:gd name="T7" fmla="*/ 9 h 36"/>
              <a:gd name="T8" fmla="*/ 9 w 18"/>
              <a:gd name="T9" fmla="*/ 0 h 36"/>
              <a:gd name="T10" fmla="*/ 17 w 18"/>
              <a:gd name="T11" fmla="*/ 9 h 36"/>
              <a:gd name="T12" fmla="*/ 17 w 18"/>
              <a:gd name="T13" fmla="*/ 26 h 36"/>
              <a:gd name="T14" fmla="*/ 9 w 18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6">
                <a:moveTo>
                  <a:pt x="9" y="35"/>
                </a:moveTo>
                <a:lnTo>
                  <a:pt x="9" y="35"/>
                </a:lnTo>
                <a:cubicBezTo>
                  <a:pt x="0" y="35"/>
                  <a:pt x="0" y="26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7" y="0"/>
                  <a:pt x="17" y="0"/>
                  <a:pt x="17" y="9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35"/>
                  <a:pt x="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489">
            <a:extLst>
              <a:ext uri="{FF2B5EF4-FFF2-40B4-BE49-F238E27FC236}">
                <a16:creationId xmlns:a16="http://schemas.microsoft.com/office/drawing/2014/main" id="{29776973-EA33-934D-B272-F65E120A2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0639" y="10601011"/>
            <a:ext cx="202594" cy="59295"/>
          </a:xfrm>
          <a:custGeom>
            <a:avLst/>
            <a:gdLst>
              <a:gd name="T0" fmla="*/ 155 w 182"/>
              <a:gd name="T1" fmla="*/ 52 h 53"/>
              <a:gd name="T2" fmla="*/ 155 w 182"/>
              <a:gd name="T3" fmla="*/ 52 h 53"/>
              <a:gd name="T4" fmla="*/ 26 w 182"/>
              <a:gd name="T5" fmla="*/ 52 h 53"/>
              <a:gd name="T6" fmla="*/ 0 w 182"/>
              <a:gd name="T7" fmla="*/ 26 h 53"/>
              <a:gd name="T8" fmla="*/ 26 w 182"/>
              <a:gd name="T9" fmla="*/ 0 h 53"/>
              <a:gd name="T10" fmla="*/ 155 w 182"/>
              <a:gd name="T11" fmla="*/ 0 h 53"/>
              <a:gd name="T12" fmla="*/ 181 w 182"/>
              <a:gd name="T13" fmla="*/ 26 h 53"/>
              <a:gd name="T14" fmla="*/ 155 w 182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53">
                <a:moveTo>
                  <a:pt x="155" y="52"/>
                </a:moveTo>
                <a:lnTo>
                  <a:pt x="155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72" y="0"/>
                  <a:pt x="181" y="9"/>
                  <a:pt x="181" y="26"/>
                </a:cubicBezTo>
                <a:cubicBezTo>
                  <a:pt x="181" y="43"/>
                  <a:pt x="172" y="52"/>
                  <a:pt x="155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90">
            <a:extLst>
              <a:ext uri="{FF2B5EF4-FFF2-40B4-BE49-F238E27FC236}">
                <a16:creationId xmlns:a16="http://schemas.microsoft.com/office/drawing/2014/main" id="{074313B4-6ABF-7D47-8584-1EBE4F43E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509" y="6287285"/>
            <a:ext cx="948724" cy="252003"/>
          </a:xfrm>
          <a:custGeom>
            <a:avLst/>
            <a:gdLst>
              <a:gd name="T0" fmla="*/ 801 w 845"/>
              <a:gd name="T1" fmla="*/ 224 h 225"/>
              <a:gd name="T2" fmla="*/ 801 w 845"/>
              <a:gd name="T3" fmla="*/ 224 h 225"/>
              <a:gd name="T4" fmla="*/ 52 w 845"/>
              <a:gd name="T5" fmla="*/ 224 h 225"/>
              <a:gd name="T6" fmla="*/ 0 w 845"/>
              <a:gd name="T7" fmla="*/ 172 h 225"/>
              <a:gd name="T8" fmla="*/ 0 w 845"/>
              <a:gd name="T9" fmla="*/ 51 h 225"/>
              <a:gd name="T10" fmla="*/ 52 w 845"/>
              <a:gd name="T11" fmla="*/ 0 h 225"/>
              <a:gd name="T12" fmla="*/ 801 w 845"/>
              <a:gd name="T13" fmla="*/ 0 h 225"/>
              <a:gd name="T14" fmla="*/ 844 w 845"/>
              <a:gd name="T15" fmla="*/ 51 h 225"/>
              <a:gd name="T16" fmla="*/ 844 w 845"/>
              <a:gd name="T17" fmla="*/ 172 h 225"/>
              <a:gd name="T18" fmla="*/ 801 w 845"/>
              <a:gd name="T19" fmla="*/ 224 h 225"/>
              <a:gd name="T20" fmla="*/ 60 w 845"/>
              <a:gd name="T21" fmla="*/ 155 h 225"/>
              <a:gd name="T22" fmla="*/ 60 w 845"/>
              <a:gd name="T23" fmla="*/ 155 h 225"/>
              <a:gd name="T24" fmla="*/ 784 w 845"/>
              <a:gd name="T25" fmla="*/ 155 h 225"/>
              <a:gd name="T26" fmla="*/ 784 w 845"/>
              <a:gd name="T27" fmla="*/ 60 h 225"/>
              <a:gd name="T28" fmla="*/ 60 w 845"/>
              <a:gd name="T29" fmla="*/ 60 h 225"/>
              <a:gd name="T30" fmla="*/ 60 w 845"/>
              <a:gd name="T31" fmla="*/ 15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45" h="225">
                <a:moveTo>
                  <a:pt x="801" y="224"/>
                </a:moveTo>
                <a:lnTo>
                  <a:pt x="801" y="224"/>
                </a:lnTo>
                <a:cubicBezTo>
                  <a:pt x="52" y="224"/>
                  <a:pt x="52" y="224"/>
                  <a:pt x="52" y="224"/>
                </a:cubicBezTo>
                <a:cubicBezTo>
                  <a:pt x="26" y="224"/>
                  <a:pt x="0" y="198"/>
                  <a:pt x="0" y="17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5"/>
                  <a:pt x="26" y="0"/>
                  <a:pt x="52" y="0"/>
                </a:cubicBezTo>
                <a:cubicBezTo>
                  <a:pt x="801" y="0"/>
                  <a:pt x="801" y="0"/>
                  <a:pt x="801" y="0"/>
                </a:cubicBezTo>
                <a:cubicBezTo>
                  <a:pt x="827" y="0"/>
                  <a:pt x="844" y="25"/>
                  <a:pt x="844" y="51"/>
                </a:cubicBezTo>
                <a:cubicBezTo>
                  <a:pt x="844" y="172"/>
                  <a:pt x="844" y="172"/>
                  <a:pt x="844" y="172"/>
                </a:cubicBezTo>
                <a:cubicBezTo>
                  <a:pt x="844" y="198"/>
                  <a:pt x="827" y="224"/>
                  <a:pt x="801" y="224"/>
                </a:cubicBezTo>
                <a:close/>
                <a:moveTo>
                  <a:pt x="60" y="155"/>
                </a:moveTo>
                <a:lnTo>
                  <a:pt x="60" y="155"/>
                </a:lnTo>
                <a:cubicBezTo>
                  <a:pt x="784" y="155"/>
                  <a:pt x="784" y="155"/>
                  <a:pt x="784" y="155"/>
                </a:cubicBezTo>
                <a:cubicBezTo>
                  <a:pt x="784" y="60"/>
                  <a:pt x="784" y="60"/>
                  <a:pt x="784" y="60"/>
                </a:cubicBezTo>
                <a:cubicBezTo>
                  <a:pt x="60" y="60"/>
                  <a:pt x="60" y="60"/>
                  <a:pt x="60" y="60"/>
                </a:cubicBezTo>
                <a:lnTo>
                  <a:pt x="60" y="1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91">
            <a:extLst>
              <a:ext uri="{FF2B5EF4-FFF2-40B4-BE49-F238E27FC236}">
                <a16:creationId xmlns:a16="http://schemas.microsoft.com/office/drawing/2014/main" id="{86A3C813-4817-8F4E-9977-5F75CDB32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55" y="6307050"/>
            <a:ext cx="69178" cy="202590"/>
          </a:xfrm>
          <a:custGeom>
            <a:avLst/>
            <a:gdLst>
              <a:gd name="T0" fmla="*/ 35 w 62"/>
              <a:gd name="T1" fmla="*/ 181 h 182"/>
              <a:gd name="T2" fmla="*/ 35 w 62"/>
              <a:gd name="T3" fmla="*/ 181 h 182"/>
              <a:gd name="T4" fmla="*/ 0 w 62"/>
              <a:gd name="T5" fmla="*/ 155 h 182"/>
              <a:gd name="T6" fmla="*/ 0 w 62"/>
              <a:gd name="T7" fmla="*/ 34 h 182"/>
              <a:gd name="T8" fmla="*/ 35 w 62"/>
              <a:gd name="T9" fmla="*/ 0 h 182"/>
              <a:gd name="T10" fmla="*/ 35 w 62"/>
              <a:gd name="T11" fmla="*/ 0 h 182"/>
              <a:gd name="T12" fmla="*/ 61 w 62"/>
              <a:gd name="T13" fmla="*/ 26 h 182"/>
              <a:gd name="T14" fmla="*/ 61 w 62"/>
              <a:gd name="T15" fmla="*/ 155 h 182"/>
              <a:gd name="T16" fmla="*/ 35 w 62"/>
              <a:gd name="T17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82">
                <a:moveTo>
                  <a:pt x="35" y="181"/>
                </a:moveTo>
                <a:lnTo>
                  <a:pt x="35" y="181"/>
                </a:lnTo>
                <a:cubicBezTo>
                  <a:pt x="17" y="181"/>
                  <a:pt x="0" y="172"/>
                  <a:pt x="0" y="15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5" y="0"/>
                </a:cubicBezTo>
                <a:lnTo>
                  <a:pt x="35" y="0"/>
                </a:lnTo>
                <a:cubicBezTo>
                  <a:pt x="52" y="0"/>
                  <a:pt x="61" y="17"/>
                  <a:pt x="61" y="26"/>
                </a:cubicBezTo>
                <a:cubicBezTo>
                  <a:pt x="61" y="155"/>
                  <a:pt x="61" y="155"/>
                  <a:pt x="61" y="155"/>
                </a:cubicBezTo>
                <a:cubicBezTo>
                  <a:pt x="61" y="172"/>
                  <a:pt x="52" y="181"/>
                  <a:pt x="35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492">
            <a:extLst>
              <a:ext uri="{FF2B5EF4-FFF2-40B4-BE49-F238E27FC236}">
                <a16:creationId xmlns:a16="http://schemas.microsoft.com/office/drawing/2014/main" id="{B8D6907A-4757-6F45-BE46-06216D9B6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398" y="6307050"/>
            <a:ext cx="79060" cy="202590"/>
          </a:xfrm>
          <a:custGeom>
            <a:avLst/>
            <a:gdLst>
              <a:gd name="T0" fmla="*/ 35 w 70"/>
              <a:gd name="T1" fmla="*/ 181 h 182"/>
              <a:gd name="T2" fmla="*/ 35 w 70"/>
              <a:gd name="T3" fmla="*/ 181 h 182"/>
              <a:gd name="T4" fmla="*/ 0 w 70"/>
              <a:gd name="T5" fmla="*/ 155 h 182"/>
              <a:gd name="T6" fmla="*/ 0 w 70"/>
              <a:gd name="T7" fmla="*/ 34 h 182"/>
              <a:gd name="T8" fmla="*/ 35 w 70"/>
              <a:gd name="T9" fmla="*/ 0 h 182"/>
              <a:gd name="T10" fmla="*/ 35 w 70"/>
              <a:gd name="T11" fmla="*/ 0 h 182"/>
              <a:gd name="T12" fmla="*/ 61 w 70"/>
              <a:gd name="T13" fmla="*/ 26 h 182"/>
              <a:gd name="T14" fmla="*/ 69 w 70"/>
              <a:gd name="T15" fmla="*/ 155 h 182"/>
              <a:gd name="T16" fmla="*/ 35 w 70"/>
              <a:gd name="T17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182">
                <a:moveTo>
                  <a:pt x="35" y="181"/>
                </a:moveTo>
                <a:lnTo>
                  <a:pt x="35" y="181"/>
                </a:lnTo>
                <a:cubicBezTo>
                  <a:pt x="18" y="181"/>
                  <a:pt x="0" y="172"/>
                  <a:pt x="0" y="15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1" y="17"/>
                  <a:pt x="61" y="26"/>
                </a:cubicBezTo>
                <a:cubicBezTo>
                  <a:pt x="69" y="155"/>
                  <a:pt x="69" y="155"/>
                  <a:pt x="69" y="155"/>
                </a:cubicBezTo>
                <a:cubicBezTo>
                  <a:pt x="69" y="172"/>
                  <a:pt x="52" y="181"/>
                  <a:pt x="35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93">
            <a:extLst>
              <a:ext uri="{FF2B5EF4-FFF2-40B4-BE49-F238E27FC236}">
                <a16:creationId xmlns:a16="http://schemas.microsoft.com/office/drawing/2014/main" id="{9251D10B-26D7-FE48-952B-0A6A39F9B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226" y="6307050"/>
            <a:ext cx="69178" cy="212473"/>
          </a:xfrm>
          <a:custGeom>
            <a:avLst/>
            <a:gdLst>
              <a:gd name="T0" fmla="*/ 26 w 61"/>
              <a:gd name="T1" fmla="*/ 189 h 190"/>
              <a:gd name="T2" fmla="*/ 26 w 61"/>
              <a:gd name="T3" fmla="*/ 189 h 190"/>
              <a:gd name="T4" fmla="*/ 0 w 61"/>
              <a:gd name="T5" fmla="*/ 155 h 190"/>
              <a:gd name="T6" fmla="*/ 0 w 61"/>
              <a:gd name="T7" fmla="*/ 34 h 190"/>
              <a:gd name="T8" fmla="*/ 26 w 61"/>
              <a:gd name="T9" fmla="*/ 0 h 190"/>
              <a:gd name="T10" fmla="*/ 60 w 61"/>
              <a:gd name="T11" fmla="*/ 34 h 190"/>
              <a:gd name="T12" fmla="*/ 60 w 61"/>
              <a:gd name="T13" fmla="*/ 155 h 190"/>
              <a:gd name="T14" fmla="*/ 26 w 61"/>
              <a:gd name="T15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90">
                <a:moveTo>
                  <a:pt x="26" y="189"/>
                </a:moveTo>
                <a:lnTo>
                  <a:pt x="26" y="189"/>
                </a:lnTo>
                <a:cubicBezTo>
                  <a:pt x="8" y="189"/>
                  <a:pt x="0" y="172"/>
                  <a:pt x="0" y="15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26" y="0"/>
                </a:cubicBezTo>
                <a:cubicBezTo>
                  <a:pt x="43" y="0"/>
                  <a:pt x="60" y="17"/>
                  <a:pt x="60" y="34"/>
                </a:cubicBezTo>
                <a:cubicBezTo>
                  <a:pt x="60" y="155"/>
                  <a:pt x="60" y="155"/>
                  <a:pt x="60" y="155"/>
                </a:cubicBezTo>
                <a:cubicBezTo>
                  <a:pt x="60" y="172"/>
                  <a:pt x="43" y="189"/>
                  <a:pt x="26" y="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494">
            <a:extLst>
              <a:ext uri="{FF2B5EF4-FFF2-40B4-BE49-F238E27FC236}">
                <a16:creationId xmlns:a16="http://schemas.microsoft.com/office/drawing/2014/main" id="{7D5DC55C-E74A-B144-8442-A0BE7126A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169" y="6307050"/>
            <a:ext cx="69178" cy="212473"/>
          </a:xfrm>
          <a:custGeom>
            <a:avLst/>
            <a:gdLst>
              <a:gd name="T0" fmla="*/ 35 w 61"/>
              <a:gd name="T1" fmla="*/ 189 h 190"/>
              <a:gd name="T2" fmla="*/ 35 w 61"/>
              <a:gd name="T3" fmla="*/ 189 h 190"/>
              <a:gd name="T4" fmla="*/ 0 w 61"/>
              <a:gd name="T5" fmla="*/ 155 h 190"/>
              <a:gd name="T6" fmla="*/ 0 w 61"/>
              <a:gd name="T7" fmla="*/ 34 h 190"/>
              <a:gd name="T8" fmla="*/ 35 w 61"/>
              <a:gd name="T9" fmla="*/ 0 h 190"/>
              <a:gd name="T10" fmla="*/ 60 w 61"/>
              <a:gd name="T11" fmla="*/ 34 h 190"/>
              <a:gd name="T12" fmla="*/ 60 w 61"/>
              <a:gd name="T13" fmla="*/ 155 h 190"/>
              <a:gd name="T14" fmla="*/ 35 w 61"/>
              <a:gd name="T15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90">
                <a:moveTo>
                  <a:pt x="35" y="189"/>
                </a:moveTo>
                <a:lnTo>
                  <a:pt x="35" y="189"/>
                </a:lnTo>
                <a:cubicBezTo>
                  <a:pt x="17" y="189"/>
                  <a:pt x="0" y="172"/>
                  <a:pt x="0" y="15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5" y="0"/>
                </a:cubicBezTo>
                <a:cubicBezTo>
                  <a:pt x="52" y="0"/>
                  <a:pt x="60" y="17"/>
                  <a:pt x="60" y="34"/>
                </a:cubicBezTo>
                <a:cubicBezTo>
                  <a:pt x="60" y="155"/>
                  <a:pt x="60" y="155"/>
                  <a:pt x="60" y="155"/>
                </a:cubicBezTo>
                <a:cubicBezTo>
                  <a:pt x="60" y="172"/>
                  <a:pt x="52" y="189"/>
                  <a:pt x="35" y="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95">
            <a:extLst>
              <a:ext uri="{FF2B5EF4-FFF2-40B4-BE49-F238E27FC236}">
                <a16:creationId xmlns:a16="http://schemas.microsoft.com/office/drawing/2014/main" id="{63A8D5D1-1C55-314F-AEA9-FFB7F655D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36" y="6104456"/>
            <a:ext cx="948724" cy="252006"/>
          </a:xfrm>
          <a:custGeom>
            <a:avLst/>
            <a:gdLst>
              <a:gd name="T0" fmla="*/ 793 w 846"/>
              <a:gd name="T1" fmla="*/ 224 h 225"/>
              <a:gd name="T2" fmla="*/ 793 w 846"/>
              <a:gd name="T3" fmla="*/ 224 h 225"/>
              <a:gd name="T4" fmla="*/ 43 w 846"/>
              <a:gd name="T5" fmla="*/ 224 h 225"/>
              <a:gd name="T6" fmla="*/ 0 w 846"/>
              <a:gd name="T7" fmla="*/ 172 h 225"/>
              <a:gd name="T8" fmla="*/ 0 w 846"/>
              <a:gd name="T9" fmla="*/ 52 h 225"/>
              <a:gd name="T10" fmla="*/ 43 w 846"/>
              <a:gd name="T11" fmla="*/ 0 h 225"/>
              <a:gd name="T12" fmla="*/ 793 w 846"/>
              <a:gd name="T13" fmla="*/ 0 h 225"/>
              <a:gd name="T14" fmla="*/ 845 w 846"/>
              <a:gd name="T15" fmla="*/ 52 h 225"/>
              <a:gd name="T16" fmla="*/ 845 w 846"/>
              <a:gd name="T17" fmla="*/ 172 h 225"/>
              <a:gd name="T18" fmla="*/ 793 w 846"/>
              <a:gd name="T19" fmla="*/ 224 h 225"/>
              <a:gd name="T20" fmla="*/ 61 w 846"/>
              <a:gd name="T21" fmla="*/ 164 h 225"/>
              <a:gd name="T22" fmla="*/ 61 w 846"/>
              <a:gd name="T23" fmla="*/ 164 h 225"/>
              <a:gd name="T24" fmla="*/ 784 w 846"/>
              <a:gd name="T25" fmla="*/ 164 h 225"/>
              <a:gd name="T26" fmla="*/ 784 w 846"/>
              <a:gd name="T27" fmla="*/ 69 h 225"/>
              <a:gd name="T28" fmla="*/ 61 w 846"/>
              <a:gd name="T29" fmla="*/ 69 h 225"/>
              <a:gd name="T30" fmla="*/ 61 w 846"/>
              <a:gd name="T31" fmla="*/ 16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46" h="225">
                <a:moveTo>
                  <a:pt x="793" y="224"/>
                </a:moveTo>
                <a:lnTo>
                  <a:pt x="793" y="224"/>
                </a:lnTo>
                <a:cubicBezTo>
                  <a:pt x="43" y="224"/>
                  <a:pt x="43" y="224"/>
                  <a:pt x="43" y="224"/>
                </a:cubicBezTo>
                <a:cubicBezTo>
                  <a:pt x="18" y="224"/>
                  <a:pt x="0" y="198"/>
                  <a:pt x="0" y="17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18" y="0"/>
                  <a:pt x="43" y="0"/>
                </a:cubicBezTo>
                <a:cubicBezTo>
                  <a:pt x="793" y="0"/>
                  <a:pt x="793" y="0"/>
                  <a:pt x="793" y="0"/>
                </a:cubicBezTo>
                <a:cubicBezTo>
                  <a:pt x="819" y="0"/>
                  <a:pt x="845" y="26"/>
                  <a:pt x="845" y="52"/>
                </a:cubicBezTo>
                <a:cubicBezTo>
                  <a:pt x="845" y="172"/>
                  <a:pt x="845" y="172"/>
                  <a:pt x="845" y="172"/>
                </a:cubicBezTo>
                <a:cubicBezTo>
                  <a:pt x="845" y="198"/>
                  <a:pt x="819" y="224"/>
                  <a:pt x="793" y="224"/>
                </a:cubicBezTo>
                <a:close/>
                <a:moveTo>
                  <a:pt x="61" y="164"/>
                </a:moveTo>
                <a:lnTo>
                  <a:pt x="61" y="164"/>
                </a:lnTo>
                <a:cubicBezTo>
                  <a:pt x="784" y="164"/>
                  <a:pt x="784" y="164"/>
                  <a:pt x="784" y="164"/>
                </a:cubicBezTo>
                <a:cubicBezTo>
                  <a:pt x="784" y="69"/>
                  <a:pt x="784" y="69"/>
                  <a:pt x="784" y="69"/>
                </a:cubicBezTo>
                <a:cubicBezTo>
                  <a:pt x="61" y="69"/>
                  <a:pt x="61" y="69"/>
                  <a:pt x="61" y="69"/>
                </a:cubicBezTo>
                <a:lnTo>
                  <a:pt x="61" y="1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96">
            <a:extLst>
              <a:ext uri="{FF2B5EF4-FFF2-40B4-BE49-F238E27FC236}">
                <a16:creationId xmlns:a16="http://schemas.microsoft.com/office/drawing/2014/main" id="{83B4A0FD-F97E-D44F-96B7-A13EB79E7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982" y="6124221"/>
            <a:ext cx="69178" cy="212476"/>
          </a:xfrm>
          <a:custGeom>
            <a:avLst/>
            <a:gdLst>
              <a:gd name="T0" fmla="*/ 35 w 61"/>
              <a:gd name="T1" fmla="*/ 190 h 191"/>
              <a:gd name="T2" fmla="*/ 35 w 61"/>
              <a:gd name="T3" fmla="*/ 190 h 191"/>
              <a:gd name="T4" fmla="*/ 0 w 61"/>
              <a:gd name="T5" fmla="*/ 155 h 191"/>
              <a:gd name="T6" fmla="*/ 0 w 61"/>
              <a:gd name="T7" fmla="*/ 35 h 191"/>
              <a:gd name="T8" fmla="*/ 26 w 61"/>
              <a:gd name="T9" fmla="*/ 0 h 191"/>
              <a:gd name="T10" fmla="*/ 60 w 61"/>
              <a:gd name="T11" fmla="*/ 35 h 191"/>
              <a:gd name="T12" fmla="*/ 60 w 61"/>
              <a:gd name="T13" fmla="*/ 155 h 191"/>
              <a:gd name="T14" fmla="*/ 35 w 61"/>
              <a:gd name="T1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91">
                <a:moveTo>
                  <a:pt x="35" y="190"/>
                </a:moveTo>
                <a:lnTo>
                  <a:pt x="35" y="190"/>
                </a:lnTo>
                <a:cubicBezTo>
                  <a:pt x="17" y="190"/>
                  <a:pt x="0" y="172"/>
                  <a:pt x="0" y="15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26" y="0"/>
                </a:cubicBezTo>
                <a:cubicBezTo>
                  <a:pt x="43" y="0"/>
                  <a:pt x="60" y="18"/>
                  <a:pt x="60" y="35"/>
                </a:cubicBezTo>
                <a:cubicBezTo>
                  <a:pt x="60" y="155"/>
                  <a:pt x="60" y="155"/>
                  <a:pt x="60" y="155"/>
                </a:cubicBezTo>
                <a:cubicBezTo>
                  <a:pt x="60" y="172"/>
                  <a:pt x="52" y="190"/>
                  <a:pt x="35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97">
            <a:extLst>
              <a:ext uri="{FF2B5EF4-FFF2-40B4-BE49-F238E27FC236}">
                <a16:creationId xmlns:a16="http://schemas.microsoft.com/office/drawing/2014/main" id="{2D2E66CD-5470-CC4C-9A6B-F7DFB0DFC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68" y="6124221"/>
            <a:ext cx="69178" cy="212476"/>
          </a:xfrm>
          <a:custGeom>
            <a:avLst/>
            <a:gdLst>
              <a:gd name="T0" fmla="*/ 35 w 62"/>
              <a:gd name="T1" fmla="*/ 190 h 191"/>
              <a:gd name="T2" fmla="*/ 35 w 62"/>
              <a:gd name="T3" fmla="*/ 190 h 191"/>
              <a:gd name="T4" fmla="*/ 0 w 62"/>
              <a:gd name="T5" fmla="*/ 155 h 191"/>
              <a:gd name="T6" fmla="*/ 0 w 62"/>
              <a:gd name="T7" fmla="*/ 35 h 191"/>
              <a:gd name="T8" fmla="*/ 26 w 62"/>
              <a:gd name="T9" fmla="*/ 0 h 191"/>
              <a:gd name="T10" fmla="*/ 61 w 62"/>
              <a:gd name="T11" fmla="*/ 35 h 191"/>
              <a:gd name="T12" fmla="*/ 61 w 62"/>
              <a:gd name="T13" fmla="*/ 155 h 191"/>
              <a:gd name="T14" fmla="*/ 35 w 62"/>
              <a:gd name="T1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91">
                <a:moveTo>
                  <a:pt x="35" y="190"/>
                </a:moveTo>
                <a:lnTo>
                  <a:pt x="35" y="190"/>
                </a:lnTo>
                <a:cubicBezTo>
                  <a:pt x="18" y="190"/>
                  <a:pt x="0" y="172"/>
                  <a:pt x="0" y="15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26" y="0"/>
                </a:cubicBezTo>
                <a:cubicBezTo>
                  <a:pt x="43" y="0"/>
                  <a:pt x="61" y="18"/>
                  <a:pt x="61" y="35"/>
                </a:cubicBezTo>
                <a:cubicBezTo>
                  <a:pt x="61" y="155"/>
                  <a:pt x="61" y="155"/>
                  <a:pt x="61" y="155"/>
                </a:cubicBezTo>
                <a:cubicBezTo>
                  <a:pt x="61" y="172"/>
                  <a:pt x="52" y="190"/>
                  <a:pt x="35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498">
            <a:extLst>
              <a:ext uri="{FF2B5EF4-FFF2-40B4-BE49-F238E27FC236}">
                <a16:creationId xmlns:a16="http://schemas.microsoft.com/office/drawing/2014/main" id="{23465196-CF8A-5A4A-9D98-52590CB1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811" y="6124221"/>
            <a:ext cx="79060" cy="212476"/>
          </a:xfrm>
          <a:custGeom>
            <a:avLst/>
            <a:gdLst>
              <a:gd name="T0" fmla="*/ 35 w 70"/>
              <a:gd name="T1" fmla="*/ 190 h 191"/>
              <a:gd name="T2" fmla="*/ 35 w 70"/>
              <a:gd name="T3" fmla="*/ 190 h 191"/>
              <a:gd name="T4" fmla="*/ 0 w 70"/>
              <a:gd name="T5" fmla="*/ 155 h 191"/>
              <a:gd name="T6" fmla="*/ 0 w 70"/>
              <a:gd name="T7" fmla="*/ 35 h 191"/>
              <a:gd name="T8" fmla="*/ 35 w 70"/>
              <a:gd name="T9" fmla="*/ 0 h 191"/>
              <a:gd name="T10" fmla="*/ 61 w 70"/>
              <a:gd name="T11" fmla="*/ 35 h 191"/>
              <a:gd name="T12" fmla="*/ 69 w 70"/>
              <a:gd name="T13" fmla="*/ 155 h 191"/>
              <a:gd name="T14" fmla="*/ 35 w 70"/>
              <a:gd name="T1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91">
                <a:moveTo>
                  <a:pt x="35" y="190"/>
                </a:moveTo>
                <a:lnTo>
                  <a:pt x="35" y="190"/>
                </a:lnTo>
                <a:cubicBezTo>
                  <a:pt x="18" y="190"/>
                  <a:pt x="0" y="172"/>
                  <a:pt x="0" y="15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9"/>
                  <a:pt x="35" y="0"/>
                </a:cubicBezTo>
                <a:cubicBezTo>
                  <a:pt x="52" y="0"/>
                  <a:pt x="61" y="18"/>
                  <a:pt x="61" y="35"/>
                </a:cubicBezTo>
                <a:cubicBezTo>
                  <a:pt x="69" y="155"/>
                  <a:pt x="69" y="155"/>
                  <a:pt x="69" y="155"/>
                </a:cubicBezTo>
                <a:cubicBezTo>
                  <a:pt x="69" y="172"/>
                  <a:pt x="52" y="190"/>
                  <a:pt x="35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499">
            <a:extLst>
              <a:ext uri="{FF2B5EF4-FFF2-40B4-BE49-F238E27FC236}">
                <a16:creationId xmlns:a16="http://schemas.microsoft.com/office/drawing/2014/main" id="{53506CD3-A545-2643-B697-E6FEC4484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639" y="6124221"/>
            <a:ext cx="69178" cy="212476"/>
          </a:xfrm>
          <a:custGeom>
            <a:avLst/>
            <a:gdLst>
              <a:gd name="T0" fmla="*/ 26 w 61"/>
              <a:gd name="T1" fmla="*/ 190 h 191"/>
              <a:gd name="T2" fmla="*/ 26 w 61"/>
              <a:gd name="T3" fmla="*/ 190 h 191"/>
              <a:gd name="T4" fmla="*/ 0 w 61"/>
              <a:gd name="T5" fmla="*/ 155 h 191"/>
              <a:gd name="T6" fmla="*/ 0 w 61"/>
              <a:gd name="T7" fmla="*/ 35 h 191"/>
              <a:gd name="T8" fmla="*/ 26 w 61"/>
              <a:gd name="T9" fmla="*/ 0 h 191"/>
              <a:gd name="T10" fmla="*/ 26 w 61"/>
              <a:gd name="T11" fmla="*/ 0 h 191"/>
              <a:gd name="T12" fmla="*/ 60 w 61"/>
              <a:gd name="T13" fmla="*/ 35 h 191"/>
              <a:gd name="T14" fmla="*/ 60 w 61"/>
              <a:gd name="T15" fmla="*/ 155 h 191"/>
              <a:gd name="T16" fmla="*/ 26 w 61"/>
              <a:gd name="T17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191">
                <a:moveTo>
                  <a:pt x="26" y="190"/>
                </a:moveTo>
                <a:lnTo>
                  <a:pt x="26" y="190"/>
                </a:lnTo>
                <a:cubicBezTo>
                  <a:pt x="17" y="190"/>
                  <a:pt x="0" y="172"/>
                  <a:pt x="0" y="15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9"/>
                  <a:pt x="26" y="0"/>
                </a:cubicBezTo>
                <a:lnTo>
                  <a:pt x="26" y="0"/>
                </a:lnTo>
                <a:cubicBezTo>
                  <a:pt x="43" y="0"/>
                  <a:pt x="60" y="18"/>
                  <a:pt x="60" y="35"/>
                </a:cubicBezTo>
                <a:cubicBezTo>
                  <a:pt x="60" y="155"/>
                  <a:pt x="60" y="155"/>
                  <a:pt x="60" y="155"/>
                </a:cubicBezTo>
                <a:cubicBezTo>
                  <a:pt x="60" y="172"/>
                  <a:pt x="43" y="190"/>
                  <a:pt x="26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00">
            <a:extLst>
              <a:ext uri="{FF2B5EF4-FFF2-40B4-BE49-F238E27FC236}">
                <a16:creationId xmlns:a16="http://schemas.microsoft.com/office/drawing/2014/main" id="{7086CBA8-33D2-EB49-8CDD-E5EB66F0C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512" y="5941396"/>
            <a:ext cx="948724" cy="242121"/>
          </a:xfrm>
          <a:custGeom>
            <a:avLst/>
            <a:gdLst>
              <a:gd name="T0" fmla="*/ 801 w 845"/>
              <a:gd name="T1" fmla="*/ 216 h 217"/>
              <a:gd name="T2" fmla="*/ 801 w 845"/>
              <a:gd name="T3" fmla="*/ 216 h 217"/>
              <a:gd name="T4" fmla="*/ 51 w 845"/>
              <a:gd name="T5" fmla="*/ 216 h 217"/>
              <a:gd name="T6" fmla="*/ 0 w 845"/>
              <a:gd name="T7" fmla="*/ 164 h 217"/>
              <a:gd name="T8" fmla="*/ 0 w 845"/>
              <a:gd name="T9" fmla="*/ 44 h 217"/>
              <a:gd name="T10" fmla="*/ 51 w 845"/>
              <a:gd name="T11" fmla="*/ 0 h 217"/>
              <a:gd name="T12" fmla="*/ 801 w 845"/>
              <a:gd name="T13" fmla="*/ 0 h 217"/>
              <a:gd name="T14" fmla="*/ 844 w 845"/>
              <a:gd name="T15" fmla="*/ 44 h 217"/>
              <a:gd name="T16" fmla="*/ 844 w 845"/>
              <a:gd name="T17" fmla="*/ 164 h 217"/>
              <a:gd name="T18" fmla="*/ 801 w 845"/>
              <a:gd name="T19" fmla="*/ 216 h 217"/>
              <a:gd name="T20" fmla="*/ 60 w 845"/>
              <a:gd name="T21" fmla="*/ 156 h 217"/>
              <a:gd name="T22" fmla="*/ 60 w 845"/>
              <a:gd name="T23" fmla="*/ 156 h 217"/>
              <a:gd name="T24" fmla="*/ 784 w 845"/>
              <a:gd name="T25" fmla="*/ 156 h 217"/>
              <a:gd name="T26" fmla="*/ 784 w 845"/>
              <a:gd name="T27" fmla="*/ 61 h 217"/>
              <a:gd name="T28" fmla="*/ 60 w 845"/>
              <a:gd name="T29" fmla="*/ 61 h 217"/>
              <a:gd name="T30" fmla="*/ 60 w 845"/>
              <a:gd name="T31" fmla="*/ 15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45" h="217">
                <a:moveTo>
                  <a:pt x="801" y="216"/>
                </a:moveTo>
                <a:lnTo>
                  <a:pt x="801" y="216"/>
                </a:lnTo>
                <a:cubicBezTo>
                  <a:pt x="51" y="216"/>
                  <a:pt x="51" y="216"/>
                  <a:pt x="51" y="216"/>
                </a:cubicBezTo>
                <a:cubicBezTo>
                  <a:pt x="25" y="216"/>
                  <a:pt x="0" y="190"/>
                  <a:pt x="0" y="16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25" y="0"/>
                  <a:pt x="51" y="0"/>
                </a:cubicBezTo>
                <a:cubicBezTo>
                  <a:pt x="801" y="0"/>
                  <a:pt x="801" y="0"/>
                  <a:pt x="801" y="0"/>
                </a:cubicBezTo>
                <a:cubicBezTo>
                  <a:pt x="827" y="0"/>
                  <a:pt x="844" y="18"/>
                  <a:pt x="844" y="44"/>
                </a:cubicBezTo>
                <a:cubicBezTo>
                  <a:pt x="844" y="164"/>
                  <a:pt x="844" y="164"/>
                  <a:pt x="844" y="164"/>
                </a:cubicBezTo>
                <a:cubicBezTo>
                  <a:pt x="844" y="190"/>
                  <a:pt x="827" y="216"/>
                  <a:pt x="801" y="216"/>
                </a:cubicBezTo>
                <a:close/>
                <a:moveTo>
                  <a:pt x="60" y="156"/>
                </a:moveTo>
                <a:lnTo>
                  <a:pt x="60" y="156"/>
                </a:lnTo>
                <a:cubicBezTo>
                  <a:pt x="784" y="156"/>
                  <a:pt x="784" y="156"/>
                  <a:pt x="784" y="156"/>
                </a:cubicBezTo>
                <a:cubicBezTo>
                  <a:pt x="784" y="61"/>
                  <a:pt x="784" y="61"/>
                  <a:pt x="784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1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01">
            <a:extLst>
              <a:ext uri="{FF2B5EF4-FFF2-40B4-BE49-F238E27FC236}">
                <a16:creationId xmlns:a16="http://schemas.microsoft.com/office/drawing/2014/main" id="{20A89DFA-A01D-FE4A-A220-57E33A178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398" y="5951278"/>
            <a:ext cx="79060" cy="212473"/>
          </a:xfrm>
          <a:custGeom>
            <a:avLst/>
            <a:gdLst>
              <a:gd name="T0" fmla="*/ 34 w 70"/>
              <a:gd name="T1" fmla="*/ 190 h 191"/>
              <a:gd name="T2" fmla="*/ 34 w 70"/>
              <a:gd name="T3" fmla="*/ 190 h 191"/>
              <a:gd name="T4" fmla="*/ 0 w 70"/>
              <a:gd name="T5" fmla="*/ 155 h 191"/>
              <a:gd name="T6" fmla="*/ 0 w 70"/>
              <a:gd name="T7" fmla="*/ 35 h 191"/>
              <a:gd name="T8" fmla="*/ 34 w 70"/>
              <a:gd name="T9" fmla="*/ 0 h 191"/>
              <a:gd name="T10" fmla="*/ 60 w 70"/>
              <a:gd name="T11" fmla="*/ 35 h 191"/>
              <a:gd name="T12" fmla="*/ 69 w 70"/>
              <a:gd name="T13" fmla="*/ 155 h 191"/>
              <a:gd name="T14" fmla="*/ 34 w 70"/>
              <a:gd name="T1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91">
                <a:moveTo>
                  <a:pt x="34" y="190"/>
                </a:moveTo>
                <a:lnTo>
                  <a:pt x="34" y="190"/>
                </a:lnTo>
                <a:cubicBezTo>
                  <a:pt x="17" y="190"/>
                  <a:pt x="0" y="173"/>
                  <a:pt x="0" y="15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4" y="0"/>
                </a:cubicBezTo>
                <a:cubicBezTo>
                  <a:pt x="52" y="0"/>
                  <a:pt x="60" y="17"/>
                  <a:pt x="60" y="35"/>
                </a:cubicBezTo>
                <a:cubicBezTo>
                  <a:pt x="69" y="155"/>
                  <a:pt x="69" y="155"/>
                  <a:pt x="69" y="155"/>
                </a:cubicBezTo>
                <a:cubicBezTo>
                  <a:pt x="69" y="173"/>
                  <a:pt x="52" y="190"/>
                  <a:pt x="34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02">
            <a:extLst>
              <a:ext uri="{FF2B5EF4-FFF2-40B4-BE49-F238E27FC236}">
                <a16:creationId xmlns:a16="http://schemas.microsoft.com/office/drawing/2014/main" id="{639404A6-515F-F94B-B2B1-E86CA5649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341" y="5951278"/>
            <a:ext cx="79060" cy="212473"/>
          </a:xfrm>
          <a:custGeom>
            <a:avLst/>
            <a:gdLst>
              <a:gd name="T0" fmla="*/ 34 w 70"/>
              <a:gd name="T1" fmla="*/ 190 h 191"/>
              <a:gd name="T2" fmla="*/ 34 w 70"/>
              <a:gd name="T3" fmla="*/ 190 h 191"/>
              <a:gd name="T4" fmla="*/ 0 w 70"/>
              <a:gd name="T5" fmla="*/ 155 h 191"/>
              <a:gd name="T6" fmla="*/ 0 w 70"/>
              <a:gd name="T7" fmla="*/ 35 h 191"/>
              <a:gd name="T8" fmla="*/ 34 w 70"/>
              <a:gd name="T9" fmla="*/ 0 h 191"/>
              <a:gd name="T10" fmla="*/ 60 w 70"/>
              <a:gd name="T11" fmla="*/ 35 h 191"/>
              <a:gd name="T12" fmla="*/ 69 w 70"/>
              <a:gd name="T13" fmla="*/ 155 h 191"/>
              <a:gd name="T14" fmla="*/ 34 w 70"/>
              <a:gd name="T1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91">
                <a:moveTo>
                  <a:pt x="34" y="190"/>
                </a:moveTo>
                <a:lnTo>
                  <a:pt x="34" y="190"/>
                </a:lnTo>
                <a:cubicBezTo>
                  <a:pt x="17" y="190"/>
                  <a:pt x="8" y="173"/>
                  <a:pt x="0" y="15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0" y="17"/>
                  <a:pt x="60" y="35"/>
                </a:cubicBezTo>
                <a:cubicBezTo>
                  <a:pt x="69" y="155"/>
                  <a:pt x="69" y="155"/>
                  <a:pt x="69" y="155"/>
                </a:cubicBezTo>
                <a:cubicBezTo>
                  <a:pt x="69" y="173"/>
                  <a:pt x="51" y="190"/>
                  <a:pt x="34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03">
            <a:extLst>
              <a:ext uri="{FF2B5EF4-FFF2-40B4-BE49-F238E27FC236}">
                <a16:creationId xmlns:a16="http://schemas.microsoft.com/office/drawing/2014/main" id="{27836D8B-4805-EE44-9782-0EF1DC414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169" y="5961161"/>
            <a:ext cx="69178" cy="202590"/>
          </a:xfrm>
          <a:custGeom>
            <a:avLst/>
            <a:gdLst>
              <a:gd name="T0" fmla="*/ 26 w 62"/>
              <a:gd name="T1" fmla="*/ 181 h 182"/>
              <a:gd name="T2" fmla="*/ 26 w 62"/>
              <a:gd name="T3" fmla="*/ 181 h 182"/>
              <a:gd name="T4" fmla="*/ 0 w 62"/>
              <a:gd name="T5" fmla="*/ 146 h 182"/>
              <a:gd name="T6" fmla="*/ 0 w 62"/>
              <a:gd name="T7" fmla="*/ 26 h 182"/>
              <a:gd name="T8" fmla="*/ 26 w 62"/>
              <a:gd name="T9" fmla="*/ 0 h 182"/>
              <a:gd name="T10" fmla="*/ 26 w 62"/>
              <a:gd name="T11" fmla="*/ 0 h 182"/>
              <a:gd name="T12" fmla="*/ 61 w 62"/>
              <a:gd name="T13" fmla="*/ 26 h 182"/>
              <a:gd name="T14" fmla="*/ 61 w 62"/>
              <a:gd name="T15" fmla="*/ 146 h 182"/>
              <a:gd name="T16" fmla="*/ 26 w 62"/>
              <a:gd name="T17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82">
                <a:moveTo>
                  <a:pt x="26" y="181"/>
                </a:moveTo>
                <a:lnTo>
                  <a:pt x="26" y="181"/>
                </a:lnTo>
                <a:cubicBezTo>
                  <a:pt x="9" y="181"/>
                  <a:pt x="0" y="164"/>
                  <a:pt x="0" y="14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6" y="0"/>
                </a:cubicBezTo>
                <a:lnTo>
                  <a:pt x="26" y="0"/>
                </a:lnTo>
                <a:cubicBezTo>
                  <a:pt x="44" y="0"/>
                  <a:pt x="61" y="8"/>
                  <a:pt x="61" y="26"/>
                </a:cubicBezTo>
                <a:cubicBezTo>
                  <a:pt x="61" y="146"/>
                  <a:pt x="61" y="146"/>
                  <a:pt x="61" y="146"/>
                </a:cubicBezTo>
                <a:cubicBezTo>
                  <a:pt x="61" y="164"/>
                  <a:pt x="44" y="181"/>
                  <a:pt x="26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04">
            <a:extLst>
              <a:ext uri="{FF2B5EF4-FFF2-40B4-BE49-F238E27FC236}">
                <a16:creationId xmlns:a16="http://schemas.microsoft.com/office/drawing/2014/main" id="{6C0E8A59-17C8-8C48-BD42-9505BB8FF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112" y="5961161"/>
            <a:ext cx="69178" cy="202590"/>
          </a:xfrm>
          <a:custGeom>
            <a:avLst/>
            <a:gdLst>
              <a:gd name="T0" fmla="*/ 34 w 61"/>
              <a:gd name="T1" fmla="*/ 181 h 182"/>
              <a:gd name="T2" fmla="*/ 34 w 61"/>
              <a:gd name="T3" fmla="*/ 181 h 182"/>
              <a:gd name="T4" fmla="*/ 0 w 61"/>
              <a:gd name="T5" fmla="*/ 146 h 182"/>
              <a:gd name="T6" fmla="*/ 0 w 61"/>
              <a:gd name="T7" fmla="*/ 26 h 182"/>
              <a:gd name="T8" fmla="*/ 34 w 61"/>
              <a:gd name="T9" fmla="*/ 0 h 182"/>
              <a:gd name="T10" fmla="*/ 34 w 61"/>
              <a:gd name="T11" fmla="*/ 0 h 182"/>
              <a:gd name="T12" fmla="*/ 60 w 61"/>
              <a:gd name="T13" fmla="*/ 26 h 182"/>
              <a:gd name="T14" fmla="*/ 60 w 61"/>
              <a:gd name="T15" fmla="*/ 146 h 182"/>
              <a:gd name="T16" fmla="*/ 34 w 61"/>
              <a:gd name="T17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182">
                <a:moveTo>
                  <a:pt x="34" y="181"/>
                </a:moveTo>
                <a:lnTo>
                  <a:pt x="34" y="181"/>
                </a:lnTo>
                <a:cubicBezTo>
                  <a:pt x="17" y="181"/>
                  <a:pt x="0" y="164"/>
                  <a:pt x="0" y="14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0" y="8"/>
                  <a:pt x="60" y="26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60" y="164"/>
                  <a:pt x="51" y="181"/>
                  <a:pt x="34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05">
            <a:extLst>
              <a:ext uri="{FF2B5EF4-FFF2-40B4-BE49-F238E27FC236}">
                <a16:creationId xmlns:a16="http://schemas.microsoft.com/office/drawing/2014/main" id="{8698AAB9-198C-534C-8600-156FCA18D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287" y="1701786"/>
            <a:ext cx="998137" cy="993194"/>
          </a:xfrm>
          <a:custGeom>
            <a:avLst/>
            <a:gdLst>
              <a:gd name="T0" fmla="*/ 448 w 889"/>
              <a:gd name="T1" fmla="*/ 887 h 888"/>
              <a:gd name="T2" fmla="*/ 448 w 889"/>
              <a:gd name="T3" fmla="*/ 887 h 888"/>
              <a:gd name="T4" fmla="*/ 130 w 889"/>
              <a:gd name="T5" fmla="*/ 758 h 888"/>
              <a:gd name="T6" fmla="*/ 0 w 889"/>
              <a:gd name="T7" fmla="*/ 439 h 888"/>
              <a:gd name="T8" fmla="*/ 130 w 889"/>
              <a:gd name="T9" fmla="*/ 129 h 888"/>
              <a:gd name="T10" fmla="*/ 448 w 889"/>
              <a:gd name="T11" fmla="*/ 0 h 888"/>
              <a:gd name="T12" fmla="*/ 526 w 889"/>
              <a:gd name="T13" fmla="*/ 8 h 888"/>
              <a:gd name="T14" fmla="*/ 543 w 889"/>
              <a:gd name="T15" fmla="*/ 43 h 888"/>
              <a:gd name="T16" fmla="*/ 483 w 889"/>
              <a:gd name="T17" fmla="*/ 413 h 888"/>
              <a:gd name="T18" fmla="*/ 862 w 889"/>
              <a:gd name="T19" fmla="*/ 413 h 888"/>
              <a:gd name="T20" fmla="*/ 888 w 889"/>
              <a:gd name="T21" fmla="*/ 439 h 888"/>
              <a:gd name="T22" fmla="*/ 758 w 889"/>
              <a:gd name="T23" fmla="*/ 758 h 888"/>
              <a:gd name="T24" fmla="*/ 448 w 889"/>
              <a:gd name="T25" fmla="*/ 887 h 888"/>
              <a:gd name="T26" fmla="*/ 448 w 889"/>
              <a:gd name="T27" fmla="*/ 60 h 888"/>
              <a:gd name="T28" fmla="*/ 448 w 889"/>
              <a:gd name="T29" fmla="*/ 60 h 888"/>
              <a:gd name="T30" fmla="*/ 173 w 889"/>
              <a:gd name="T31" fmla="*/ 172 h 888"/>
              <a:gd name="T32" fmla="*/ 61 w 889"/>
              <a:gd name="T33" fmla="*/ 439 h 888"/>
              <a:gd name="T34" fmla="*/ 173 w 889"/>
              <a:gd name="T35" fmla="*/ 715 h 888"/>
              <a:gd name="T36" fmla="*/ 448 w 889"/>
              <a:gd name="T37" fmla="*/ 827 h 888"/>
              <a:gd name="T38" fmla="*/ 715 w 889"/>
              <a:gd name="T39" fmla="*/ 715 h 888"/>
              <a:gd name="T40" fmla="*/ 827 w 889"/>
              <a:gd name="T41" fmla="*/ 473 h 888"/>
              <a:gd name="T42" fmla="*/ 448 w 889"/>
              <a:gd name="T43" fmla="*/ 473 h 888"/>
              <a:gd name="T44" fmla="*/ 423 w 889"/>
              <a:gd name="T45" fmla="*/ 465 h 888"/>
              <a:gd name="T46" fmla="*/ 414 w 889"/>
              <a:gd name="T47" fmla="*/ 439 h 888"/>
              <a:gd name="T48" fmla="*/ 483 w 889"/>
              <a:gd name="T49" fmla="*/ 60 h 888"/>
              <a:gd name="T50" fmla="*/ 448 w 889"/>
              <a:gd name="T51" fmla="*/ 6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89" h="888">
                <a:moveTo>
                  <a:pt x="448" y="887"/>
                </a:moveTo>
                <a:lnTo>
                  <a:pt x="448" y="887"/>
                </a:lnTo>
                <a:cubicBezTo>
                  <a:pt x="328" y="887"/>
                  <a:pt x="216" y="844"/>
                  <a:pt x="130" y="758"/>
                </a:cubicBezTo>
                <a:cubicBezTo>
                  <a:pt x="52" y="672"/>
                  <a:pt x="0" y="560"/>
                  <a:pt x="0" y="439"/>
                </a:cubicBezTo>
                <a:cubicBezTo>
                  <a:pt x="0" y="327"/>
                  <a:pt x="52" y="215"/>
                  <a:pt x="130" y="129"/>
                </a:cubicBezTo>
                <a:cubicBezTo>
                  <a:pt x="216" y="43"/>
                  <a:pt x="328" y="0"/>
                  <a:pt x="448" y="0"/>
                </a:cubicBezTo>
                <a:cubicBezTo>
                  <a:pt x="474" y="0"/>
                  <a:pt x="500" y="0"/>
                  <a:pt x="526" y="8"/>
                </a:cubicBezTo>
                <a:cubicBezTo>
                  <a:pt x="543" y="8"/>
                  <a:pt x="552" y="25"/>
                  <a:pt x="543" y="43"/>
                </a:cubicBezTo>
                <a:cubicBezTo>
                  <a:pt x="483" y="413"/>
                  <a:pt x="483" y="413"/>
                  <a:pt x="483" y="413"/>
                </a:cubicBezTo>
                <a:cubicBezTo>
                  <a:pt x="862" y="413"/>
                  <a:pt x="862" y="413"/>
                  <a:pt x="862" y="413"/>
                </a:cubicBezTo>
                <a:cubicBezTo>
                  <a:pt x="879" y="413"/>
                  <a:pt x="888" y="422"/>
                  <a:pt x="888" y="439"/>
                </a:cubicBezTo>
                <a:cubicBezTo>
                  <a:pt x="888" y="560"/>
                  <a:pt x="845" y="672"/>
                  <a:pt x="758" y="758"/>
                </a:cubicBezTo>
                <a:cubicBezTo>
                  <a:pt x="672" y="844"/>
                  <a:pt x="560" y="887"/>
                  <a:pt x="448" y="887"/>
                </a:cubicBezTo>
                <a:close/>
                <a:moveTo>
                  <a:pt x="448" y="60"/>
                </a:moveTo>
                <a:lnTo>
                  <a:pt x="448" y="60"/>
                </a:lnTo>
                <a:cubicBezTo>
                  <a:pt x="345" y="60"/>
                  <a:pt x="250" y="103"/>
                  <a:pt x="173" y="172"/>
                </a:cubicBezTo>
                <a:cubicBezTo>
                  <a:pt x="104" y="250"/>
                  <a:pt x="61" y="344"/>
                  <a:pt x="61" y="439"/>
                </a:cubicBezTo>
                <a:cubicBezTo>
                  <a:pt x="61" y="542"/>
                  <a:pt x="104" y="637"/>
                  <a:pt x="173" y="715"/>
                </a:cubicBezTo>
                <a:cubicBezTo>
                  <a:pt x="250" y="784"/>
                  <a:pt x="345" y="827"/>
                  <a:pt x="448" y="827"/>
                </a:cubicBezTo>
                <a:cubicBezTo>
                  <a:pt x="543" y="827"/>
                  <a:pt x="646" y="784"/>
                  <a:pt x="715" y="715"/>
                </a:cubicBezTo>
                <a:cubicBezTo>
                  <a:pt x="776" y="646"/>
                  <a:pt x="819" y="560"/>
                  <a:pt x="827" y="473"/>
                </a:cubicBezTo>
                <a:cubicBezTo>
                  <a:pt x="448" y="473"/>
                  <a:pt x="448" y="473"/>
                  <a:pt x="448" y="473"/>
                </a:cubicBezTo>
                <a:cubicBezTo>
                  <a:pt x="440" y="473"/>
                  <a:pt x="431" y="473"/>
                  <a:pt x="423" y="465"/>
                </a:cubicBezTo>
                <a:cubicBezTo>
                  <a:pt x="414" y="456"/>
                  <a:pt x="414" y="448"/>
                  <a:pt x="414" y="439"/>
                </a:cubicBezTo>
                <a:cubicBezTo>
                  <a:pt x="483" y="60"/>
                  <a:pt x="483" y="60"/>
                  <a:pt x="483" y="60"/>
                </a:cubicBezTo>
                <a:cubicBezTo>
                  <a:pt x="466" y="60"/>
                  <a:pt x="457" y="60"/>
                  <a:pt x="448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06">
            <a:extLst>
              <a:ext uri="{FF2B5EF4-FFF2-40B4-BE49-F238E27FC236}">
                <a16:creationId xmlns:a16="http://schemas.microsoft.com/office/drawing/2014/main" id="{A9DA0C5F-F83B-894E-B612-F82077C3A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239" y="1607901"/>
            <a:ext cx="543540" cy="523775"/>
          </a:xfrm>
          <a:custGeom>
            <a:avLst/>
            <a:gdLst>
              <a:gd name="T0" fmla="*/ 448 w 483"/>
              <a:gd name="T1" fmla="*/ 465 h 466"/>
              <a:gd name="T2" fmla="*/ 448 w 483"/>
              <a:gd name="T3" fmla="*/ 465 h 466"/>
              <a:gd name="T4" fmla="*/ 34 w 483"/>
              <a:gd name="T5" fmla="*/ 465 h 466"/>
              <a:gd name="T6" fmla="*/ 9 w 483"/>
              <a:gd name="T7" fmla="*/ 456 h 466"/>
              <a:gd name="T8" fmla="*/ 0 w 483"/>
              <a:gd name="T9" fmla="*/ 430 h 466"/>
              <a:gd name="T10" fmla="*/ 77 w 483"/>
              <a:gd name="T11" fmla="*/ 25 h 466"/>
              <a:gd name="T12" fmla="*/ 86 w 483"/>
              <a:gd name="T13" fmla="*/ 0 h 466"/>
              <a:gd name="T14" fmla="*/ 112 w 483"/>
              <a:gd name="T15" fmla="*/ 0 h 466"/>
              <a:gd name="T16" fmla="*/ 379 w 483"/>
              <a:gd name="T17" fmla="*/ 146 h 466"/>
              <a:gd name="T18" fmla="*/ 482 w 483"/>
              <a:gd name="T19" fmla="*/ 439 h 466"/>
              <a:gd name="T20" fmla="*/ 448 w 483"/>
              <a:gd name="T21" fmla="*/ 465 h 466"/>
              <a:gd name="T22" fmla="*/ 69 w 483"/>
              <a:gd name="T23" fmla="*/ 404 h 466"/>
              <a:gd name="T24" fmla="*/ 69 w 483"/>
              <a:gd name="T25" fmla="*/ 404 h 466"/>
              <a:gd name="T26" fmla="*/ 422 w 483"/>
              <a:gd name="T27" fmla="*/ 404 h 466"/>
              <a:gd name="T28" fmla="*/ 327 w 483"/>
              <a:gd name="T29" fmla="*/ 189 h 466"/>
              <a:gd name="T30" fmla="*/ 129 w 483"/>
              <a:gd name="T31" fmla="*/ 60 h 466"/>
              <a:gd name="T32" fmla="*/ 69 w 483"/>
              <a:gd name="T33" fmla="*/ 404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3" h="466">
                <a:moveTo>
                  <a:pt x="448" y="465"/>
                </a:moveTo>
                <a:lnTo>
                  <a:pt x="448" y="465"/>
                </a:lnTo>
                <a:cubicBezTo>
                  <a:pt x="34" y="465"/>
                  <a:pt x="34" y="465"/>
                  <a:pt x="34" y="465"/>
                </a:cubicBezTo>
                <a:cubicBezTo>
                  <a:pt x="26" y="465"/>
                  <a:pt x="17" y="465"/>
                  <a:pt x="9" y="456"/>
                </a:cubicBezTo>
                <a:cubicBezTo>
                  <a:pt x="0" y="447"/>
                  <a:pt x="0" y="439"/>
                  <a:pt x="0" y="430"/>
                </a:cubicBezTo>
                <a:cubicBezTo>
                  <a:pt x="77" y="25"/>
                  <a:pt x="77" y="25"/>
                  <a:pt x="77" y="25"/>
                </a:cubicBezTo>
                <a:cubicBezTo>
                  <a:pt x="77" y="17"/>
                  <a:pt x="77" y="8"/>
                  <a:pt x="86" y="0"/>
                </a:cubicBezTo>
                <a:cubicBezTo>
                  <a:pt x="95" y="0"/>
                  <a:pt x="103" y="0"/>
                  <a:pt x="112" y="0"/>
                </a:cubicBezTo>
                <a:cubicBezTo>
                  <a:pt x="215" y="17"/>
                  <a:pt x="310" y="68"/>
                  <a:pt x="379" y="146"/>
                </a:cubicBezTo>
                <a:cubicBezTo>
                  <a:pt x="439" y="232"/>
                  <a:pt x="482" y="336"/>
                  <a:pt x="482" y="439"/>
                </a:cubicBezTo>
                <a:cubicBezTo>
                  <a:pt x="482" y="456"/>
                  <a:pt x="465" y="465"/>
                  <a:pt x="448" y="465"/>
                </a:cubicBezTo>
                <a:close/>
                <a:moveTo>
                  <a:pt x="69" y="404"/>
                </a:moveTo>
                <a:lnTo>
                  <a:pt x="69" y="404"/>
                </a:lnTo>
                <a:cubicBezTo>
                  <a:pt x="422" y="404"/>
                  <a:pt x="422" y="404"/>
                  <a:pt x="422" y="404"/>
                </a:cubicBezTo>
                <a:cubicBezTo>
                  <a:pt x="414" y="327"/>
                  <a:pt x="379" y="249"/>
                  <a:pt x="327" y="189"/>
                </a:cubicBezTo>
                <a:cubicBezTo>
                  <a:pt x="276" y="129"/>
                  <a:pt x="207" y="86"/>
                  <a:pt x="129" y="60"/>
                </a:cubicBezTo>
                <a:lnTo>
                  <a:pt x="69" y="4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07">
            <a:extLst>
              <a:ext uri="{FF2B5EF4-FFF2-40B4-BE49-F238E27FC236}">
                <a16:creationId xmlns:a16="http://schemas.microsoft.com/office/drawing/2014/main" id="{5C2F63E9-67BA-5446-BABA-FBEF15F16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642" y="2166266"/>
            <a:ext cx="405184" cy="395302"/>
          </a:xfrm>
          <a:custGeom>
            <a:avLst/>
            <a:gdLst>
              <a:gd name="T0" fmla="*/ 35 w 363"/>
              <a:gd name="T1" fmla="*/ 353 h 354"/>
              <a:gd name="T2" fmla="*/ 35 w 363"/>
              <a:gd name="T3" fmla="*/ 353 h 354"/>
              <a:gd name="T4" fmla="*/ 9 w 363"/>
              <a:gd name="T5" fmla="*/ 345 h 354"/>
              <a:gd name="T6" fmla="*/ 9 w 363"/>
              <a:gd name="T7" fmla="*/ 302 h 354"/>
              <a:gd name="T8" fmla="*/ 302 w 363"/>
              <a:gd name="T9" fmla="*/ 9 h 354"/>
              <a:gd name="T10" fmla="*/ 345 w 363"/>
              <a:gd name="T11" fmla="*/ 9 h 354"/>
              <a:gd name="T12" fmla="*/ 345 w 363"/>
              <a:gd name="T13" fmla="*/ 52 h 354"/>
              <a:gd name="T14" fmla="*/ 52 w 363"/>
              <a:gd name="T15" fmla="*/ 345 h 354"/>
              <a:gd name="T16" fmla="*/ 35 w 363"/>
              <a:gd name="T17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3" h="354">
                <a:moveTo>
                  <a:pt x="35" y="353"/>
                </a:moveTo>
                <a:lnTo>
                  <a:pt x="35" y="353"/>
                </a:lnTo>
                <a:cubicBezTo>
                  <a:pt x="26" y="353"/>
                  <a:pt x="17" y="345"/>
                  <a:pt x="9" y="345"/>
                </a:cubicBezTo>
                <a:cubicBezTo>
                  <a:pt x="0" y="328"/>
                  <a:pt x="0" y="310"/>
                  <a:pt x="9" y="302"/>
                </a:cubicBezTo>
                <a:cubicBezTo>
                  <a:pt x="302" y="9"/>
                  <a:pt x="302" y="9"/>
                  <a:pt x="302" y="9"/>
                </a:cubicBezTo>
                <a:cubicBezTo>
                  <a:pt x="319" y="0"/>
                  <a:pt x="336" y="0"/>
                  <a:pt x="345" y="9"/>
                </a:cubicBezTo>
                <a:cubicBezTo>
                  <a:pt x="362" y="17"/>
                  <a:pt x="362" y="43"/>
                  <a:pt x="345" y="52"/>
                </a:cubicBezTo>
                <a:cubicBezTo>
                  <a:pt x="52" y="345"/>
                  <a:pt x="52" y="345"/>
                  <a:pt x="52" y="345"/>
                </a:cubicBezTo>
                <a:cubicBezTo>
                  <a:pt x="52" y="345"/>
                  <a:pt x="43" y="353"/>
                  <a:pt x="35" y="3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08">
            <a:extLst>
              <a:ext uri="{FF2B5EF4-FFF2-40B4-BE49-F238E27FC236}">
                <a16:creationId xmlns:a16="http://schemas.microsoft.com/office/drawing/2014/main" id="{210B168B-EE8B-6E49-BDE8-B11E5124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7633" y="1637548"/>
            <a:ext cx="69178" cy="958606"/>
          </a:xfrm>
          <a:custGeom>
            <a:avLst/>
            <a:gdLst>
              <a:gd name="T0" fmla="*/ 26 w 61"/>
              <a:gd name="T1" fmla="*/ 853 h 854"/>
              <a:gd name="T2" fmla="*/ 26 w 61"/>
              <a:gd name="T3" fmla="*/ 853 h 854"/>
              <a:gd name="T4" fmla="*/ 26 w 61"/>
              <a:gd name="T5" fmla="*/ 853 h 854"/>
              <a:gd name="T6" fmla="*/ 0 w 61"/>
              <a:gd name="T7" fmla="*/ 819 h 854"/>
              <a:gd name="T8" fmla="*/ 0 w 61"/>
              <a:gd name="T9" fmla="*/ 35 h 854"/>
              <a:gd name="T10" fmla="*/ 35 w 61"/>
              <a:gd name="T11" fmla="*/ 0 h 854"/>
              <a:gd name="T12" fmla="*/ 35 w 61"/>
              <a:gd name="T13" fmla="*/ 0 h 854"/>
              <a:gd name="T14" fmla="*/ 60 w 61"/>
              <a:gd name="T15" fmla="*/ 35 h 854"/>
              <a:gd name="T16" fmla="*/ 60 w 61"/>
              <a:gd name="T17" fmla="*/ 819 h 854"/>
              <a:gd name="T18" fmla="*/ 26 w 61"/>
              <a:gd name="T19" fmla="*/ 853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854">
                <a:moveTo>
                  <a:pt x="26" y="853"/>
                </a:moveTo>
                <a:lnTo>
                  <a:pt x="26" y="853"/>
                </a:lnTo>
                <a:lnTo>
                  <a:pt x="26" y="853"/>
                </a:lnTo>
                <a:cubicBezTo>
                  <a:pt x="9" y="853"/>
                  <a:pt x="0" y="836"/>
                  <a:pt x="0" y="819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35" y="0"/>
                </a:cubicBezTo>
                <a:lnTo>
                  <a:pt x="35" y="0"/>
                </a:lnTo>
                <a:cubicBezTo>
                  <a:pt x="52" y="0"/>
                  <a:pt x="60" y="18"/>
                  <a:pt x="60" y="35"/>
                </a:cubicBezTo>
                <a:cubicBezTo>
                  <a:pt x="60" y="819"/>
                  <a:pt x="60" y="819"/>
                  <a:pt x="60" y="819"/>
                </a:cubicBezTo>
                <a:cubicBezTo>
                  <a:pt x="60" y="836"/>
                  <a:pt x="43" y="853"/>
                  <a:pt x="26" y="8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09">
            <a:extLst>
              <a:ext uri="{FF2B5EF4-FFF2-40B4-BE49-F238E27FC236}">
                <a16:creationId xmlns:a16="http://schemas.microsoft.com/office/drawing/2014/main" id="{3DD9EB0A-9CF5-724E-92F3-1388F2585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7633" y="2522037"/>
            <a:ext cx="948724" cy="69178"/>
          </a:xfrm>
          <a:custGeom>
            <a:avLst/>
            <a:gdLst>
              <a:gd name="T0" fmla="*/ 26 w 845"/>
              <a:gd name="T1" fmla="*/ 60 h 61"/>
              <a:gd name="T2" fmla="*/ 26 w 845"/>
              <a:gd name="T3" fmla="*/ 60 h 61"/>
              <a:gd name="T4" fmla="*/ 0 w 845"/>
              <a:gd name="T5" fmla="*/ 26 h 61"/>
              <a:gd name="T6" fmla="*/ 26 w 845"/>
              <a:gd name="T7" fmla="*/ 0 h 61"/>
              <a:gd name="T8" fmla="*/ 819 w 845"/>
              <a:gd name="T9" fmla="*/ 0 h 61"/>
              <a:gd name="T10" fmla="*/ 844 w 845"/>
              <a:gd name="T11" fmla="*/ 26 h 61"/>
              <a:gd name="T12" fmla="*/ 819 w 845"/>
              <a:gd name="T13" fmla="*/ 60 h 61"/>
              <a:gd name="T14" fmla="*/ 26 w 845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5" h="61">
                <a:moveTo>
                  <a:pt x="26" y="60"/>
                </a:moveTo>
                <a:lnTo>
                  <a:pt x="26" y="60"/>
                </a:lnTo>
                <a:cubicBezTo>
                  <a:pt x="9" y="60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836" y="0"/>
                  <a:pt x="844" y="9"/>
                  <a:pt x="844" y="26"/>
                </a:cubicBezTo>
                <a:cubicBezTo>
                  <a:pt x="844" y="43"/>
                  <a:pt x="836" y="60"/>
                  <a:pt x="819" y="60"/>
                </a:cubicBezTo>
                <a:lnTo>
                  <a:pt x="26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10">
            <a:extLst>
              <a:ext uri="{FF2B5EF4-FFF2-40B4-BE49-F238E27FC236}">
                <a16:creationId xmlns:a16="http://schemas.microsoft.com/office/drawing/2014/main" id="{31357D49-FD52-9649-A53B-64749F3F1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5519" y="1993320"/>
            <a:ext cx="242121" cy="597895"/>
          </a:xfrm>
          <a:custGeom>
            <a:avLst/>
            <a:gdLst>
              <a:gd name="T0" fmla="*/ 190 w 217"/>
              <a:gd name="T1" fmla="*/ 534 h 535"/>
              <a:gd name="T2" fmla="*/ 190 w 217"/>
              <a:gd name="T3" fmla="*/ 534 h 535"/>
              <a:gd name="T4" fmla="*/ 34 w 217"/>
              <a:gd name="T5" fmla="*/ 534 h 535"/>
              <a:gd name="T6" fmla="*/ 0 w 217"/>
              <a:gd name="T7" fmla="*/ 500 h 535"/>
              <a:gd name="T8" fmla="*/ 0 w 217"/>
              <a:gd name="T9" fmla="*/ 35 h 535"/>
              <a:gd name="T10" fmla="*/ 34 w 217"/>
              <a:gd name="T11" fmla="*/ 0 h 535"/>
              <a:gd name="T12" fmla="*/ 190 w 217"/>
              <a:gd name="T13" fmla="*/ 0 h 535"/>
              <a:gd name="T14" fmla="*/ 216 w 217"/>
              <a:gd name="T15" fmla="*/ 35 h 535"/>
              <a:gd name="T16" fmla="*/ 216 w 217"/>
              <a:gd name="T17" fmla="*/ 500 h 535"/>
              <a:gd name="T18" fmla="*/ 190 w 217"/>
              <a:gd name="T19" fmla="*/ 534 h 535"/>
              <a:gd name="T20" fmla="*/ 60 w 217"/>
              <a:gd name="T21" fmla="*/ 474 h 535"/>
              <a:gd name="T22" fmla="*/ 60 w 217"/>
              <a:gd name="T23" fmla="*/ 474 h 535"/>
              <a:gd name="T24" fmla="*/ 155 w 217"/>
              <a:gd name="T25" fmla="*/ 474 h 535"/>
              <a:gd name="T26" fmla="*/ 155 w 217"/>
              <a:gd name="T27" fmla="*/ 60 h 535"/>
              <a:gd name="T28" fmla="*/ 60 w 217"/>
              <a:gd name="T29" fmla="*/ 60 h 535"/>
              <a:gd name="T30" fmla="*/ 60 w 217"/>
              <a:gd name="T31" fmla="*/ 47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535">
                <a:moveTo>
                  <a:pt x="190" y="534"/>
                </a:moveTo>
                <a:lnTo>
                  <a:pt x="190" y="534"/>
                </a:lnTo>
                <a:cubicBezTo>
                  <a:pt x="34" y="534"/>
                  <a:pt x="34" y="534"/>
                  <a:pt x="34" y="534"/>
                </a:cubicBezTo>
                <a:cubicBezTo>
                  <a:pt x="17" y="534"/>
                  <a:pt x="0" y="517"/>
                  <a:pt x="0" y="50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4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07" y="0"/>
                  <a:pt x="216" y="17"/>
                  <a:pt x="216" y="35"/>
                </a:cubicBezTo>
                <a:cubicBezTo>
                  <a:pt x="216" y="500"/>
                  <a:pt x="216" y="500"/>
                  <a:pt x="216" y="500"/>
                </a:cubicBezTo>
                <a:cubicBezTo>
                  <a:pt x="216" y="517"/>
                  <a:pt x="207" y="534"/>
                  <a:pt x="190" y="534"/>
                </a:cubicBezTo>
                <a:close/>
                <a:moveTo>
                  <a:pt x="60" y="474"/>
                </a:moveTo>
                <a:lnTo>
                  <a:pt x="60" y="474"/>
                </a:lnTo>
                <a:cubicBezTo>
                  <a:pt x="155" y="474"/>
                  <a:pt x="155" y="474"/>
                  <a:pt x="155" y="474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60" y="60"/>
                  <a:pt x="60" y="60"/>
                  <a:pt x="60" y="60"/>
                </a:cubicBezTo>
                <a:lnTo>
                  <a:pt x="60" y="4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11">
            <a:extLst>
              <a:ext uri="{FF2B5EF4-FFF2-40B4-BE49-F238E27FC236}">
                <a16:creationId xmlns:a16="http://schemas.microsoft.com/office/drawing/2014/main" id="{8D93636F-E39A-AB44-920B-1C86407D4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8462" y="1721551"/>
            <a:ext cx="252006" cy="869663"/>
          </a:xfrm>
          <a:custGeom>
            <a:avLst/>
            <a:gdLst>
              <a:gd name="T0" fmla="*/ 190 w 225"/>
              <a:gd name="T1" fmla="*/ 775 h 776"/>
              <a:gd name="T2" fmla="*/ 190 w 225"/>
              <a:gd name="T3" fmla="*/ 775 h 776"/>
              <a:gd name="T4" fmla="*/ 35 w 225"/>
              <a:gd name="T5" fmla="*/ 775 h 776"/>
              <a:gd name="T6" fmla="*/ 0 w 225"/>
              <a:gd name="T7" fmla="*/ 741 h 776"/>
              <a:gd name="T8" fmla="*/ 0 w 225"/>
              <a:gd name="T9" fmla="*/ 26 h 776"/>
              <a:gd name="T10" fmla="*/ 35 w 225"/>
              <a:gd name="T11" fmla="*/ 0 h 776"/>
              <a:gd name="T12" fmla="*/ 190 w 225"/>
              <a:gd name="T13" fmla="*/ 0 h 776"/>
              <a:gd name="T14" fmla="*/ 224 w 225"/>
              <a:gd name="T15" fmla="*/ 26 h 776"/>
              <a:gd name="T16" fmla="*/ 224 w 225"/>
              <a:gd name="T17" fmla="*/ 741 h 776"/>
              <a:gd name="T18" fmla="*/ 190 w 225"/>
              <a:gd name="T19" fmla="*/ 775 h 776"/>
              <a:gd name="T20" fmla="*/ 61 w 225"/>
              <a:gd name="T21" fmla="*/ 715 h 776"/>
              <a:gd name="T22" fmla="*/ 61 w 225"/>
              <a:gd name="T23" fmla="*/ 715 h 776"/>
              <a:gd name="T24" fmla="*/ 155 w 225"/>
              <a:gd name="T25" fmla="*/ 715 h 776"/>
              <a:gd name="T26" fmla="*/ 155 w 225"/>
              <a:gd name="T27" fmla="*/ 60 h 776"/>
              <a:gd name="T28" fmla="*/ 61 w 225"/>
              <a:gd name="T29" fmla="*/ 60 h 776"/>
              <a:gd name="T30" fmla="*/ 61 w 225"/>
              <a:gd name="T31" fmla="*/ 715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776">
                <a:moveTo>
                  <a:pt x="190" y="775"/>
                </a:moveTo>
                <a:lnTo>
                  <a:pt x="190" y="775"/>
                </a:lnTo>
                <a:cubicBezTo>
                  <a:pt x="35" y="775"/>
                  <a:pt x="35" y="775"/>
                  <a:pt x="35" y="775"/>
                </a:cubicBezTo>
                <a:cubicBezTo>
                  <a:pt x="17" y="775"/>
                  <a:pt x="0" y="758"/>
                  <a:pt x="0" y="74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17" y="0"/>
                  <a:pt x="35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07" y="0"/>
                  <a:pt x="224" y="17"/>
                  <a:pt x="224" y="26"/>
                </a:cubicBezTo>
                <a:cubicBezTo>
                  <a:pt x="224" y="741"/>
                  <a:pt x="224" y="741"/>
                  <a:pt x="224" y="741"/>
                </a:cubicBezTo>
                <a:cubicBezTo>
                  <a:pt x="224" y="758"/>
                  <a:pt x="207" y="775"/>
                  <a:pt x="190" y="775"/>
                </a:cubicBezTo>
                <a:close/>
                <a:moveTo>
                  <a:pt x="61" y="715"/>
                </a:moveTo>
                <a:lnTo>
                  <a:pt x="61" y="715"/>
                </a:lnTo>
                <a:cubicBezTo>
                  <a:pt x="155" y="715"/>
                  <a:pt x="155" y="715"/>
                  <a:pt x="155" y="715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61" y="60"/>
                  <a:pt x="61" y="60"/>
                  <a:pt x="61" y="60"/>
                </a:cubicBezTo>
                <a:lnTo>
                  <a:pt x="61" y="7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12">
            <a:extLst>
              <a:ext uri="{FF2B5EF4-FFF2-40B4-BE49-F238E27FC236}">
                <a16:creationId xmlns:a16="http://schemas.microsoft.com/office/drawing/2014/main" id="{E054BD6D-4058-0247-916D-54EDBB751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1408" y="1820377"/>
            <a:ext cx="252003" cy="770838"/>
          </a:xfrm>
          <a:custGeom>
            <a:avLst/>
            <a:gdLst>
              <a:gd name="T0" fmla="*/ 190 w 225"/>
              <a:gd name="T1" fmla="*/ 689 h 690"/>
              <a:gd name="T2" fmla="*/ 190 w 225"/>
              <a:gd name="T3" fmla="*/ 689 h 690"/>
              <a:gd name="T4" fmla="*/ 35 w 225"/>
              <a:gd name="T5" fmla="*/ 689 h 690"/>
              <a:gd name="T6" fmla="*/ 0 w 225"/>
              <a:gd name="T7" fmla="*/ 655 h 690"/>
              <a:gd name="T8" fmla="*/ 0 w 225"/>
              <a:gd name="T9" fmla="*/ 26 h 690"/>
              <a:gd name="T10" fmla="*/ 35 w 225"/>
              <a:gd name="T11" fmla="*/ 0 h 690"/>
              <a:gd name="T12" fmla="*/ 190 w 225"/>
              <a:gd name="T13" fmla="*/ 0 h 690"/>
              <a:gd name="T14" fmla="*/ 224 w 225"/>
              <a:gd name="T15" fmla="*/ 26 h 690"/>
              <a:gd name="T16" fmla="*/ 224 w 225"/>
              <a:gd name="T17" fmla="*/ 655 h 690"/>
              <a:gd name="T18" fmla="*/ 190 w 225"/>
              <a:gd name="T19" fmla="*/ 689 h 690"/>
              <a:gd name="T20" fmla="*/ 69 w 225"/>
              <a:gd name="T21" fmla="*/ 629 h 690"/>
              <a:gd name="T22" fmla="*/ 69 w 225"/>
              <a:gd name="T23" fmla="*/ 629 h 690"/>
              <a:gd name="T24" fmla="*/ 164 w 225"/>
              <a:gd name="T25" fmla="*/ 629 h 690"/>
              <a:gd name="T26" fmla="*/ 164 w 225"/>
              <a:gd name="T27" fmla="*/ 60 h 690"/>
              <a:gd name="T28" fmla="*/ 69 w 225"/>
              <a:gd name="T29" fmla="*/ 60 h 690"/>
              <a:gd name="T30" fmla="*/ 69 w 225"/>
              <a:gd name="T31" fmla="*/ 62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690">
                <a:moveTo>
                  <a:pt x="190" y="689"/>
                </a:moveTo>
                <a:lnTo>
                  <a:pt x="190" y="689"/>
                </a:lnTo>
                <a:cubicBezTo>
                  <a:pt x="35" y="689"/>
                  <a:pt x="35" y="689"/>
                  <a:pt x="35" y="689"/>
                </a:cubicBezTo>
                <a:cubicBezTo>
                  <a:pt x="18" y="689"/>
                  <a:pt x="0" y="672"/>
                  <a:pt x="0" y="65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35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07" y="0"/>
                  <a:pt x="224" y="9"/>
                  <a:pt x="224" y="26"/>
                </a:cubicBezTo>
                <a:cubicBezTo>
                  <a:pt x="224" y="655"/>
                  <a:pt x="224" y="655"/>
                  <a:pt x="224" y="655"/>
                </a:cubicBezTo>
                <a:cubicBezTo>
                  <a:pt x="224" y="672"/>
                  <a:pt x="207" y="689"/>
                  <a:pt x="190" y="689"/>
                </a:cubicBezTo>
                <a:close/>
                <a:moveTo>
                  <a:pt x="69" y="629"/>
                </a:moveTo>
                <a:lnTo>
                  <a:pt x="69" y="629"/>
                </a:lnTo>
                <a:cubicBezTo>
                  <a:pt x="164" y="629"/>
                  <a:pt x="164" y="629"/>
                  <a:pt x="164" y="629"/>
                </a:cubicBezTo>
                <a:cubicBezTo>
                  <a:pt x="164" y="60"/>
                  <a:pt x="164" y="60"/>
                  <a:pt x="164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6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13">
            <a:extLst>
              <a:ext uri="{FF2B5EF4-FFF2-40B4-BE49-F238E27FC236}">
                <a16:creationId xmlns:a16="http://schemas.microsoft.com/office/drawing/2014/main" id="{7C8AB60E-4C0E-854B-8AEC-9F58DA850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763" y="1548605"/>
            <a:ext cx="1131552" cy="1131552"/>
          </a:xfrm>
          <a:custGeom>
            <a:avLst/>
            <a:gdLst>
              <a:gd name="T0" fmla="*/ 508 w 1008"/>
              <a:gd name="T1" fmla="*/ 1008 h 1009"/>
              <a:gd name="T2" fmla="*/ 508 w 1008"/>
              <a:gd name="T3" fmla="*/ 1008 h 1009"/>
              <a:gd name="T4" fmla="*/ 146 w 1008"/>
              <a:gd name="T5" fmla="*/ 861 h 1009"/>
              <a:gd name="T6" fmla="*/ 0 w 1008"/>
              <a:gd name="T7" fmla="*/ 508 h 1009"/>
              <a:gd name="T8" fmla="*/ 146 w 1008"/>
              <a:gd name="T9" fmla="*/ 146 h 1009"/>
              <a:gd name="T10" fmla="*/ 508 w 1008"/>
              <a:gd name="T11" fmla="*/ 0 h 1009"/>
              <a:gd name="T12" fmla="*/ 861 w 1008"/>
              <a:gd name="T13" fmla="*/ 146 h 1009"/>
              <a:gd name="T14" fmla="*/ 1007 w 1008"/>
              <a:gd name="T15" fmla="*/ 508 h 1009"/>
              <a:gd name="T16" fmla="*/ 861 w 1008"/>
              <a:gd name="T17" fmla="*/ 861 h 1009"/>
              <a:gd name="T18" fmla="*/ 508 w 1008"/>
              <a:gd name="T19" fmla="*/ 1008 h 1009"/>
              <a:gd name="T20" fmla="*/ 508 w 1008"/>
              <a:gd name="T21" fmla="*/ 69 h 1009"/>
              <a:gd name="T22" fmla="*/ 508 w 1008"/>
              <a:gd name="T23" fmla="*/ 69 h 1009"/>
              <a:gd name="T24" fmla="*/ 68 w 1008"/>
              <a:gd name="T25" fmla="*/ 508 h 1009"/>
              <a:gd name="T26" fmla="*/ 508 w 1008"/>
              <a:gd name="T27" fmla="*/ 947 h 1009"/>
              <a:gd name="T28" fmla="*/ 947 w 1008"/>
              <a:gd name="T29" fmla="*/ 508 h 1009"/>
              <a:gd name="T30" fmla="*/ 508 w 1008"/>
              <a:gd name="T31" fmla="*/ 6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8" h="1009">
                <a:moveTo>
                  <a:pt x="508" y="1008"/>
                </a:moveTo>
                <a:lnTo>
                  <a:pt x="508" y="1008"/>
                </a:lnTo>
                <a:cubicBezTo>
                  <a:pt x="370" y="1008"/>
                  <a:pt x="241" y="956"/>
                  <a:pt x="146" y="861"/>
                </a:cubicBezTo>
                <a:cubicBezTo>
                  <a:pt x="51" y="767"/>
                  <a:pt x="0" y="637"/>
                  <a:pt x="0" y="508"/>
                </a:cubicBezTo>
                <a:cubicBezTo>
                  <a:pt x="0" y="370"/>
                  <a:pt x="51" y="241"/>
                  <a:pt x="146" y="146"/>
                </a:cubicBezTo>
                <a:cubicBezTo>
                  <a:pt x="241" y="52"/>
                  <a:pt x="370" y="0"/>
                  <a:pt x="508" y="0"/>
                </a:cubicBezTo>
                <a:cubicBezTo>
                  <a:pt x="637" y="0"/>
                  <a:pt x="766" y="52"/>
                  <a:pt x="861" y="146"/>
                </a:cubicBezTo>
                <a:cubicBezTo>
                  <a:pt x="956" y="241"/>
                  <a:pt x="1007" y="370"/>
                  <a:pt x="1007" y="508"/>
                </a:cubicBezTo>
                <a:cubicBezTo>
                  <a:pt x="1007" y="637"/>
                  <a:pt x="956" y="767"/>
                  <a:pt x="861" y="861"/>
                </a:cubicBezTo>
                <a:cubicBezTo>
                  <a:pt x="766" y="956"/>
                  <a:pt x="637" y="1008"/>
                  <a:pt x="508" y="1008"/>
                </a:cubicBezTo>
                <a:close/>
                <a:moveTo>
                  <a:pt x="508" y="69"/>
                </a:moveTo>
                <a:lnTo>
                  <a:pt x="508" y="69"/>
                </a:lnTo>
                <a:cubicBezTo>
                  <a:pt x="258" y="69"/>
                  <a:pt x="68" y="258"/>
                  <a:pt x="68" y="508"/>
                </a:cubicBezTo>
                <a:cubicBezTo>
                  <a:pt x="68" y="749"/>
                  <a:pt x="258" y="947"/>
                  <a:pt x="508" y="947"/>
                </a:cubicBezTo>
                <a:cubicBezTo>
                  <a:pt x="749" y="947"/>
                  <a:pt x="947" y="749"/>
                  <a:pt x="947" y="508"/>
                </a:cubicBezTo>
                <a:cubicBezTo>
                  <a:pt x="947" y="258"/>
                  <a:pt x="749" y="69"/>
                  <a:pt x="508" y="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14">
            <a:extLst>
              <a:ext uri="{FF2B5EF4-FFF2-40B4-BE49-F238E27FC236}">
                <a16:creationId xmlns:a16="http://schemas.microsoft.com/office/drawing/2014/main" id="{71F49B99-D750-4B43-A2A5-A09362129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709" y="1682021"/>
            <a:ext cx="795543" cy="192708"/>
          </a:xfrm>
          <a:custGeom>
            <a:avLst/>
            <a:gdLst>
              <a:gd name="T0" fmla="*/ 354 w 708"/>
              <a:gd name="T1" fmla="*/ 173 h 174"/>
              <a:gd name="T2" fmla="*/ 354 w 708"/>
              <a:gd name="T3" fmla="*/ 173 h 174"/>
              <a:gd name="T4" fmla="*/ 345 w 708"/>
              <a:gd name="T5" fmla="*/ 173 h 174"/>
              <a:gd name="T6" fmla="*/ 18 w 708"/>
              <a:gd name="T7" fmla="*/ 61 h 174"/>
              <a:gd name="T8" fmla="*/ 9 w 708"/>
              <a:gd name="T9" fmla="*/ 18 h 174"/>
              <a:gd name="T10" fmla="*/ 52 w 708"/>
              <a:gd name="T11" fmla="*/ 9 h 174"/>
              <a:gd name="T12" fmla="*/ 345 w 708"/>
              <a:gd name="T13" fmla="*/ 112 h 174"/>
              <a:gd name="T14" fmla="*/ 655 w 708"/>
              <a:gd name="T15" fmla="*/ 18 h 174"/>
              <a:gd name="T16" fmla="*/ 698 w 708"/>
              <a:gd name="T17" fmla="*/ 26 h 174"/>
              <a:gd name="T18" fmla="*/ 690 w 708"/>
              <a:gd name="T19" fmla="*/ 69 h 174"/>
              <a:gd name="T20" fmla="*/ 354 w 708"/>
              <a:gd name="T21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8" h="174">
                <a:moveTo>
                  <a:pt x="354" y="173"/>
                </a:moveTo>
                <a:lnTo>
                  <a:pt x="354" y="173"/>
                </a:lnTo>
                <a:cubicBezTo>
                  <a:pt x="354" y="173"/>
                  <a:pt x="354" y="173"/>
                  <a:pt x="345" y="173"/>
                </a:cubicBezTo>
                <a:cubicBezTo>
                  <a:pt x="225" y="173"/>
                  <a:pt x="112" y="130"/>
                  <a:pt x="18" y="61"/>
                </a:cubicBezTo>
                <a:cubicBezTo>
                  <a:pt x="0" y="52"/>
                  <a:pt x="0" y="35"/>
                  <a:pt x="9" y="18"/>
                </a:cubicBezTo>
                <a:cubicBezTo>
                  <a:pt x="18" y="9"/>
                  <a:pt x="35" y="0"/>
                  <a:pt x="52" y="9"/>
                </a:cubicBezTo>
                <a:cubicBezTo>
                  <a:pt x="138" y="78"/>
                  <a:pt x="242" y="104"/>
                  <a:pt x="345" y="112"/>
                </a:cubicBezTo>
                <a:cubicBezTo>
                  <a:pt x="457" y="112"/>
                  <a:pt x="560" y="78"/>
                  <a:pt x="655" y="18"/>
                </a:cubicBezTo>
                <a:cubicBezTo>
                  <a:pt x="664" y="9"/>
                  <a:pt x="690" y="18"/>
                  <a:pt x="698" y="26"/>
                </a:cubicBezTo>
                <a:cubicBezTo>
                  <a:pt x="707" y="43"/>
                  <a:pt x="698" y="61"/>
                  <a:pt x="690" y="69"/>
                </a:cubicBezTo>
                <a:cubicBezTo>
                  <a:pt x="586" y="138"/>
                  <a:pt x="474" y="173"/>
                  <a:pt x="354" y="1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15">
            <a:extLst>
              <a:ext uri="{FF2B5EF4-FFF2-40B4-BE49-F238E27FC236}">
                <a16:creationId xmlns:a16="http://schemas.microsoft.com/office/drawing/2014/main" id="{0A0B27D5-3193-CC48-88CC-96EAE555E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709" y="2349091"/>
            <a:ext cx="795543" cy="192711"/>
          </a:xfrm>
          <a:custGeom>
            <a:avLst/>
            <a:gdLst>
              <a:gd name="T0" fmla="*/ 673 w 708"/>
              <a:gd name="T1" fmla="*/ 172 h 173"/>
              <a:gd name="T2" fmla="*/ 673 w 708"/>
              <a:gd name="T3" fmla="*/ 172 h 173"/>
              <a:gd name="T4" fmla="*/ 655 w 708"/>
              <a:gd name="T5" fmla="*/ 164 h 173"/>
              <a:gd name="T6" fmla="*/ 354 w 708"/>
              <a:gd name="T7" fmla="*/ 69 h 173"/>
              <a:gd name="T8" fmla="*/ 52 w 708"/>
              <a:gd name="T9" fmla="*/ 155 h 173"/>
              <a:gd name="T10" fmla="*/ 9 w 708"/>
              <a:gd name="T11" fmla="*/ 146 h 173"/>
              <a:gd name="T12" fmla="*/ 18 w 708"/>
              <a:gd name="T13" fmla="*/ 103 h 173"/>
              <a:gd name="T14" fmla="*/ 354 w 708"/>
              <a:gd name="T15" fmla="*/ 9 h 173"/>
              <a:gd name="T16" fmla="*/ 690 w 708"/>
              <a:gd name="T17" fmla="*/ 112 h 173"/>
              <a:gd name="T18" fmla="*/ 698 w 708"/>
              <a:gd name="T19" fmla="*/ 155 h 173"/>
              <a:gd name="T20" fmla="*/ 673 w 708"/>
              <a:gd name="T21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8" h="173">
                <a:moveTo>
                  <a:pt x="673" y="172"/>
                </a:moveTo>
                <a:lnTo>
                  <a:pt x="673" y="172"/>
                </a:lnTo>
                <a:cubicBezTo>
                  <a:pt x="664" y="172"/>
                  <a:pt x="655" y="164"/>
                  <a:pt x="655" y="164"/>
                </a:cubicBezTo>
                <a:cubicBezTo>
                  <a:pt x="569" y="103"/>
                  <a:pt x="466" y="69"/>
                  <a:pt x="354" y="69"/>
                </a:cubicBezTo>
                <a:cubicBezTo>
                  <a:pt x="242" y="69"/>
                  <a:pt x="138" y="95"/>
                  <a:pt x="52" y="155"/>
                </a:cubicBezTo>
                <a:cubicBezTo>
                  <a:pt x="35" y="164"/>
                  <a:pt x="18" y="164"/>
                  <a:pt x="9" y="146"/>
                </a:cubicBezTo>
                <a:cubicBezTo>
                  <a:pt x="0" y="138"/>
                  <a:pt x="0" y="112"/>
                  <a:pt x="18" y="103"/>
                </a:cubicBezTo>
                <a:cubicBezTo>
                  <a:pt x="112" y="34"/>
                  <a:pt x="233" y="0"/>
                  <a:pt x="354" y="9"/>
                </a:cubicBezTo>
                <a:cubicBezTo>
                  <a:pt x="474" y="9"/>
                  <a:pt x="595" y="43"/>
                  <a:pt x="690" y="112"/>
                </a:cubicBezTo>
                <a:cubicBezTo>
                  <a:pt x="698" y="121"/>
                  <a:pt x="707" y="146"/>
                  <a:pt x="698" y="155"/>
                </a:cubicBezTo>
                <a:cubicBezTo>
                  <a:pt x="690" y="164"/>
                  <a:pt x="681" y="172"/>
                  <a:pt x="673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16">
            <a:extLst>
              <a:ext uri="{FF2B5EF4-FFF2-40B4-BE49-F238E27FC236}">
                <a16:creationId xmlns:a16="http://schemas.microsoft.com/office/drawing/2014/main" id="{7124D856-F2F7-7C47-8814-B902D3F9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763" y="2082263"/>
            <a:ext cx="1131552" cy="69178"/>
          </a:xfrm>
          <a:custGeom>
            <a:avLst/>
            <a:gdLst>
              <a:gd name="T0" fmla="*/ 973 w 1008"/>
              <a:gd name="T1" fmla="*/ 60 h 61"/>
              <a:gd name="T2" fmla="*/ 973 w 1008"/>
              <a:gd name="T3" fmla="*/ 60 h 61"/>
              <a:gd name="T4" fmla="*/ 34 w 1008"/>
              <a:gd name="T5" fmla="*/ 60 h 61"/>
              <a:gd name="T6" fmla="*/ 0 w 1008"/>
              <a:gd name="T7" fmla="*/ 34 h 61"/>
              <a:gd name="T8" fmla="*/ 34 w 1008"/>
              <a:gd name="T9" fmla="*/ 0 h 61"/>
              <a:gd name="T10" fmla="*/ 973 w 1008"/>
              <a:gd name="T11" fmla="*/ 0 h 61"/>
              <a:gd name="T12" fmla="*/ 1007 w 1008"/>
              <a:gd name="T13" fmla="*/ 34 h 61"/>
              <a:gd name="T14" fmla="*/ 973 w 1008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8" h="61">
                <a:moveTo>
                  <a:pt x="973" y="60"/>
                </a:moveTo>
                <a:lnTo>
                  <a:pt x="973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973" y="0"/>
                  <a:pt x="973" y="0"/>
                  <a:pt x="973" y="0"/>
                </a:cubicBezTo>
                <a:cubicBezTo>
                  <a:pt x="990" y="0"/>
                  <a:pt x="1007" y="17"/>
                  <a:pt x="1007" y="34"/>
                </a:cubicBezTo>
                <a:cubicBezTo>
                  <a:pt x="1007" y="51"/>
                  <a:pt x="990" y="60"/>
                  <a:pt x="973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17">
            <a:extLst>
              <a:ext uri="{FF2B5EF4-FFF2-40B4-BE49-F238E27FC236}">
                <a16:creationId xmlns:a16="http://schemas.microsoft.com/office/drawing/2014/main" id="{7ABDAEB5-D091-3A47-94EA-BDBEF97B4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004" y="1548605"/>
            <a:ext cx="375537" cy="1131552"/>
          </a:xfrm>
          <a:custGeom>
            <a:avLst/>
            <a:gdLst>
              <a:gd name="T0" fmla="*/ 276 w 337"/>
              <a:gd name="T1" fmla="*/ 1008 h 1009"/>
              <a:gd name="T2" fmla="*/ 276 w 337"/>
              <a:gd name="T3" fmla="*/ 1008 h 1009"/>
              <a:gd name="T4" fmla="*/ 259 w 337"/>
              <a:gd name="T5" fmla="*/ 999 h 1009"/>
              <a:gd name="T6" fmla="*/ 0 w 337"/>
              <a:gd name="T7" fmla="*/ 499 h 1009"/>
              <a:gd name="T8" fmla="*/ 276 w 337"/>
              <a:gd name="T9" fmla="*/ 8 h 1009"/>
              <a:gd name="T10" fmla="*/ 319 w 337"/>
              <a:gd name="T11" fmla="*/ 17 h 1009"/>
              <a:gd name="T12" fmla="*/ 319 w 337"/>
              <a:gd name="T13" fmla="*/ 60 h 1009"/>
              <a:gd name="T14" fmla="*/ 60 w 337"/>
              <a:gd name="T15" fmla="*/ 499 h 1009"/>
              <a:gd name="T16" fmla="*/ 302 w 337"/>
              <a:gd name="T17" fmla="*/ 956 h 1009"/>
              <a:gd name="T18" fmla="*/ 302 w 337"/>
              <a:gd name="T19" fmla="*/ 999 h 1009"/>
              <a:gd name="T20" fmla="*/ 276 w 337"/>
              <a:gd name="T21" fmla="*/ 1008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7" h="1009">
                <a:moveTo>
                  <a:pt x="276" y="1008"/>
                </a:moveTo>
                <a:lnTo>
                  <a:pt x="276" y="1008"/>
                </a:lnTo>
                <a:cubicBezTo>
                  <a:pt x="276" y="1008"/>
                  <a:pt x="267" y="1008"/>
                  <a:pt x="259" y="999"/>
                </a:cubicBezTo>
                <a:cubicBezTo>
                  <a:pt x="86" y="853"/>
                  <a:pt x="0" y="680"/>
                  <a:pt x="0" y="499"/>
                </a:cubicBezTo>
                <a:cubicBezTo>
                  <a:pt x="9" y="319"/>
                  <a:pt x="104" y="155"/>
                  <a:pt x="276" y="8"/>
                </a:cubicBezTo>
                <a:cubicBezTo>
                  <a:pt x="293" y="0"/>
                  <a:pt x="310" y="0"/>
                  <a:pt x="319" y="17"/>
                </a:cubicBezTo>
                <a:cubicBezTo>
                  <a:pt x="336" y="26"/>
                  <a:pt x="327" y="43"/>
                  <a:pt x="319" y="60"/>
                </a:cubicBezTo>
                <a:cubicBezTo>
                  <a:pt x="155" y="189"/>
                  <a:pt x="69" y="345"/>
                  <a:pt x="60" y="499"/>
                </a:cubicBezTo>
                <a:cubicBezTo>
                  <a:pt x="60" y="663"/>
                  <a:pt x="138" y="818"/>
                  <a:pt x="302" y="956"/>
                </a:cubicBezTo>
                <a:cubicBezTo>
                  <a:pt x="310" y="965"/>
                  <a:pt x="310" y="982"/>
                  <a:pt x="302" y="999"/>
                </a:cubicBezTo>
                <a:cubicBezTo>
                  <a:pt x="293" y="1008"/>
                  <a:pt x="284" y="1008"/>
                  <a:pt x="276" y="10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18">
            <a:extLst>
              <a:ext uri="{FF2B5EF4-FFF2-40B4-BE49-F238E27FC236}">
                <a16:creationId xmlns:a16="http://schemas.microsoft.com/office/drawing/2014/main" id="{B486BCB0-E41C-6040-BFF7-FB2228DA7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480" y="1548605"/>
            <a:ext cx="375537" cy="1131552"/>
          </a:xfrm>
          <a:custGeom>
            <a:avLst/>
            <a:gdLst>
              <a:gd name="T0" fmla="*/ 35 w 337"/>
              <a:gd name="T1" fmla="*/ 1008 h 1009"/>
              <a:gd name="T2" fmla="*/ 35 w 337"/>
              <a:gd name="T3" fmla="*/ 1008 h 1009"/>
              <a:gd name="T4" fmla="*/ 9 w 337"/>
              <a:gd name="T5" fmla="*/ 999 h 1009"/>
              <a:gd name="T6" fmla="*/ 17 w 337"/>
              <a:gd name="T7" fmla="*/ 956 h 1009"/>
              <a:gd name="T8" fmla="*/ 267 w 337"/>
              <a:gd name="T9" fmla="*/ 508 h 1009"/>
              <a:gd name="T10" fmla="*/ 35 w 337"/>
              <a:gd name="T11" fmla="*/ 60 h 1009"/>
              <a:gd name="T12" fmla="*/ 26 w 337"/>
              <a:gd name="T13" fmla="*/ 17 h 1009"/>
              <a:gd name="T14" fmla="*/ 69 w 337"/>
              <a:gd name="T15" fmla="*/ 8 h 1009"/>
              <a:gd name="T16" fmla="*/ 328 w 337"/>
              <a:gd name="T17" fmla="*/ 508 h 1009"/>
              <a:gd name="T18" fmla="*/ 52 w 337"/>
              <a:gd name="T19" fmla="*/ 999 h 1009"/>
              <a:gd name="T20" fmla="*/ 35 w 337"/>
              <a:gd name="T21" fmla="*/ 1008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7" h="1009">
                <a:moveTo>
                  <a:pt x="35" y="1008"/>
                </a:moveTo>
                <a:lnTo>
                  <a:pt x="35" y="1008"/>
                </a:lnTo>
                <a:cubicBezTo>
                  <a:pt x="26" y="1008"/>
                  <a:pt x="17" y="1008"/>
                  <a:pt x="9" y="999"/>
                </a:cubicBezTo>
                <a:cubicBezTo>
                  <a:pt x="0" y="982"/>
                  <a:pt x="0" y="965"/>
                  <a:pt x="17" y="956"/>
                </a:cubicBezTo>
                <a:cubicBezTo>
                  <a:pt x="172" y="818"/>
                  <a:pt x="267" y="672"/>
                  <a:pt x="267" y="508"/>
                </a:cubicBezTo>
                <a:cubicBezTo>
                  <a:pt x="276" y="353"/>
                  <a:pt x="190" y="189"/>
                  <a:pt x="35" y="60"/>
                </a:cubicBezTo>
                <a:cubicBezTo>
                  <a:pt x="17" y="43"/>
                  <a:pt x="17" y="26"/>
                  <a:pt x="26" y="17"/>
                </a:cubicBezTo>
                <a:cubicBezTo>
                  <a:pt x="43" y="0"/>
                  <a:pt x="60" y="0"/>
                  <a:pt x="69" y="8"/>
                </a:cubicBezTo>
                <a:cubicBezTo>
                  <a:pt x="241" y="155"/>
                  <a:pt x="336" y="327"/>
                  <a:pt x="328" y="508"/>
                </a:cubicBezTo>
                <a:cubicBezTo>
                  <a:pt x="328" y="689"/>
                  <a:pt x="224" y="861"/>
                  <a:pt x="52" y="999"/>
                </a:cubicBezTo>
                <a:cubicBezTo>
                  <a:pt x="43" y="1008"/>
                  <a:pt x="43" y="1008"/>
                  <a:pt x="35" y="10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19">
            <a:extLst>
              <a:ext uri="{FF2B5EF4-FFF2-40B4-BE49-F238E27FC236}">
                <a16:creationId xmlns:a16="http://schemas.microsoft.com/office/drawing/2014/main" id="{F9393A20-D93A-2541-A715-441830791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169" y="9528758"/>
            <a:ext cx="98825" cy="1274848"/>
          </a:xfrm>
          <a:custGeom>
            <a:avLst/>
            <a:gdLst>
              <a:gd name="T0" fmla="*/ 44 w 88"/>
              <a:gd name="T1" fmla="*/ 1137 h 1138"/>
              <a:gd name="T2" fmla="*/ 44 w 88"/>
              <a:gd name="T3" fmla="*/ 1137 h 1138"/>
              <a:gd name="T4" fmla="*/ 0 w 88"/>
              <a:gd name="T5" fmla="*/ 1094 h 1138"/>
              <a:gd name="T6" fmla="*/ 0 w 88"/>
              <a:gd name="T7" fmla="*/ 43 h 1138"/>
              <a:gd name="T8" fmla="*/ 44 w 88"/>
              <a:gd name="T9" fmla="*/ 0 h 1138"/>
              <a:gd name="T10" fmla="*/ 87 w 88"/>
              <a:gd name="T11" fmla="*/ 43 h 1138"/>
              <a:gd name="T12" fmla="*/ 87 w 88"/>
              <a:gd name="T13" fmla="*/ 1094 h 1138"/>
              <a:gd name="T14" fmla="*/ 44 w 88"/>
              <a:gd name="T15" fmla="*/ 1137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" h="1138">
                <a:moveTo>
                  <a:pt x="44" y="1137"/>
                </a:moveTo>
                <a:lnTo>
                  <a:pt x="44" y="1137"/>
                </a:lnTo>
                <a:cubicBezTo>
                  <a:pt x="26" y="1137"/>
                  <a:pt x="0" y="1120"/>
                  <a:pt x="0" y="10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6"/>
                  <a:pt x="26" y="0"/>
                  <a:pt x="44" y="0"/>
                </a:cubicBezTo>
                <a:cubicBezTo>
                  <a:pt x="69" y="0"/>
                  <a:pt x="87" y="26"/>
                  <a:pt x="87" y="43"/>
                </a:cubicBezTo>
                <a:cubicBezTo>
                  <a:pt x="87" y="1094"/>
                  <a:pt x="87" y="1094"/>
                  <a:pt x="87" y="1094"/>
                </a:cubicBezTo>
                <a:cubicBezTo>
                  <a:pt x="87" y="1120"/>
                  <a:pt x="69" y="1137"/>
                  <a:pt x="44" y="11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20">
            <a:extLst>
              <a:ext uri="{FF2B5EF4-FFF2-40B4-BE49-F238E27FC236}">
                <a16:creationId xmlns:a16="http://schemas.microsoft.com/office/drawing/2014/main" id="{89804FD5-7A92-0D48-A5C7-3FB847568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169" y="10709719"/>
            <a:ext cx="1264965" cy="98825"/>
          </a:xfrm>
          <a:custGeom>
            <a:avLst/>
            <a:gdLst>
              <a:gd name="T0" fmla="*/ 1095 w 1130"/>
              <a:gd name="T1" fmla="*/ 86 h 87"/>
              <a:gd name="T2" fmla="*/ 1095 w 1130"/>
              <a:gd name="T3" fmla="*/ 86 h 87"/>
              <a:gd name="T4" fmla="*/ 44 w 1130"/>
              <a:gd name="T5" fmla="*/ 86 h 87"/>
              <a:gd name="T6" fmla="*/ 0 w 1130"/>
              <a:gd name="T7" fmla="*/ 43 h 87"/>
              <a:gd name="T8" fmla="*/ 44 w 1130"/>
              <a:gd name="T9" fmla="*/ 0 h 87"/>
              <a:gd name="T10" fmla="*/ 1095 w 1130"/>
              <a:gd name="T11" fmla="*/ 0 h 87"/>
              <a:gd name="T12" fmla="*/ 1129 w 1130"/>
              <a:gd name="T13" fmla="*/ 43 h 87"/>
              <a:gd name="T14" fmla="*/ 1095 w 1130"/>
              <a:gd name="T1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0" h="87">
                <a:moveTo>
                  <a:pt x="1095" y="86"/>
                </a:moveTo>
                <a:lnTo>
                  <a:pt x="1095" y="86"/>
                </a:lnTo>
                <a:cubicBezTo>
                  <a:pt x="44" y="86"/>
                  <a:pt x="44" y="86"/>
                  <a:pt x="44" y="86"/>
                </a:cubicBezTo>
                <a:cubicBezTo>
                  <a:pt x="26" y="86"/>
                  <a:pt x="0" y="69"/>
                  <a:pt x="0" y="43"/>
                </a:cubicBezTo>
                <a:cubicBezTo>
                  <a:pt x="0" y="17"/>
                  <a:pt x="26" y="0"/>
                  <a:pt x="44" y="0"/>
                </a:cubicBezTo>
                <a:cubicBezTo>
                  <a:pt x="1095" y="0"/>
                  <a:pt x="1095" y="0"/>
                  <a:pt x="1095" y="0"/>
                </a:cubicBezTo>
                <a:cubicBezTo>
                  <a:pt x="1112" y="0"/>
                  <a:pt x="1129" y="17"/>
                  <a:pt x="1129" y="43"/>
                </a:cubicBezTo>
                <a:cubicBezTo>
                  <a:pt x="1129" y="69"/>
                  <a:pt x="1112" y="86"/>
                  <a:pt x="1095" y="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21">
            <a:extLst>
              <a:ext uri="{FF2B5EF4-FFF2-40B4-BE49-F238E27FC236}">
                <a16:creationId xmlns:a16="http://schemas.microsoft.com/office/drawing/2014/main" id="{DE650E33-FB63-1446-B17D-38D6789E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230" y="9558405"/>
            <a:ext cx="830133" cy="1101902"/>
          </a:xfrm>
          <a:custGeom>
            <a:avLst/>
            <a:gdLst>
              <a:gd name="T0" fmla="*/ 52 w 742"/>
              <a:gd name="T1" fmla="*/ 982 h 983"/>
              <a:gd name="T2" fmla="*/ 52 w 742"/>
              <a:gd name="T3" fmla="*/ 982 h 983"/>
              <a:gd name="T4" fmla="*/ 35 w 742"/>
              <a:gd name="T5" fmla="*/ 973 h 983"/>
              <a:gd name="T6" fmla="*/ 17 w 742"/>
              <a:gd name="T7" fmla="*/ 922 h 983"/>
              <a:gd name="T8" fmla="*/ 95 w 742"/>
              <a:gd name="T9" fmla="*/ 758 h 983"/>
              <a:gd name="T10" fmla="*/ 121 w 742"/>
              <a:gd name="T11" fmla="*/ 741 h 983"/>
              <a:gd name="T12" fmla="*/ 353 w 742"/>
              <a:gd name="T13" fmla="*/ 629 h 983"/>
              <a:gd name="T14" fmla="*/ 353 w 742"/>
              <a:gd name="T15" fmla="*/ 629 h 983"/>
              <a:gd name="T16" fmla="*/ 500 w 742"/>
              <a:gd name="T17" fmla="*/ 586 h 983"/>
              <a:gd name="T18" fmla="*/ 525 w 742"/>
              <a:gd name="T19" fmla="*/ 396 h 983"/>
              <a:gd name="T20" fmla="*/ 551 w 742"/>
              <a:gd name="T21" fmla="*/ 207 h 983"/>
              <a:gd name="T22" fmla="*/ 560 w 742"/>
              <a:gd name="T23" fmla="*/ 190 h 983"/>
              <a:gd name="T24" fmla="*/ 663 w 742"/>
              <a:gd name="T25" fmla="*/ 26 h 983"/>
              <a:gd name="T26" fmla="*/ 715 w 742"/>
              <a:gd name="T27" fmla="*/ 17 h 983"/>
              <a:gd name="T28" fmla="*/ 732 w 742"/>
              <a:gd name="T29" fmla="*/ 69 h 983"/>
              <a:gd name="T30" fmla="*/ 637 w 742"/>
              <a:gd name="T31" fmla="*/ 233 h 983"/>
              <a:gd name="T32" fmla="*/ 603 w 742"/>
              <a:gd name="T33" fmla="*/ 405 h 983"/>
              <a:gd name="T34" fmla="*/ 577 w 742"/>
              <a:gd name="T35" fmla="*/ 620 h 983"/>
              <a:gd name="T36" fmla="*/ 551 w 742"/>
              <a:gd name="T37" fmla="*/ 655 h 983"/>
              <a:gd name="T38" fmla="*/ 388 w 742"/>
              <a:gd name="T39" fmla="*/ 706 h 983"/>
              <a:gd name="T40" fmla="*/ 164 w 742"/>
              <a:gd name="T41" fmla="*/ 810 h 983"/>
              <a:gd name="T42" fmla="*/ 86 w 742"/>
              <a:gd name="T43" fmla="*/ 956 h 983"/>
              <a:gd name="T44" fmla="*/ 52 w 742"/>
              <a:gd name="T45" fmla="*/ 982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42" h="983">
                <a:moveTo>
                  <a:pt x="52" y="982"/>
                </a:moveTo>
                <a:lnTo>
                  <a:pt x="52" y="982"/>
                </a:lnTo>
                <a:cubicBezTo>
                  <a:pt x="43" y="982"/>
                  <a:pt x="35" y="973"/>
                  <a:pt x="35" y="973"/>
                </a:cubicBezTo>
                <a:cubicBezTo>
                  <a:pt x="9" y="965"/>
                  <a:pt x="0" y="939"/>
                  <a:pt x="17" y="922"/>
                </a:cubicBezTo>
                <a:cubicBezTo>
                  <a:pt x="95" y="758"/>
                  <a:pt x="95" y="758"/>
                  <a:pt x="95" y="758"/>
                </a:cubicBezTo>
                <a:cubicBezTo>
                  <a:pt x="103" y="750"/>
                  <a:pt x="112" y="741"/>
                  <a:pt x="121" y="741"/>
                </a:cubicBezTo>
                <a:cubicBezTo>
                  <a:pt x="353" y="629"/>
                  <a:pt x="353" y="629"/>
                  <a:pt x="353" y="629"/>
                </a:cubicBezTo>
                <a:lnTo>
                  <a:pt x="353" y="629"/>
                </a:lnTo>
                <a:cubicBezTo>
                  <a:pt x="500" y="586"/>
                  <a:pt x="500" y="586"/>
                  <a:pt x="500" y="586"/>
                </a:cubicBezTo>
                <a:cubicBezTo>
                  <a:pt x="525" y="396"/>
                  <a:pt x="525" y="396"/>
                  <a:pt x="525" y="396"/>
                </a:cubicBezTo>
                <a:cubicBezTo>
                  <a:pt x="551" y="207"/>
                  <a:pt x="551" y="207"/>
                  <a:pt x="551" y="207"/>
                </a:cubicBezTo>
                <a:cubicBezTo>
                  <a:pt x="551" y="207"/>
                  <a:pt x="560" y="198"/>
                  <a:pt x="560" y="190"/>
                </a:cubicBezTo>
                <a:cubicBezTo>
                  <a:pt x="663" y="26"/>
                  <a:pt x="663" y="26"/>
                  <a:pt x="663" y="26"/>
                </a:cubicBezTo>
                <a:cubicBezTo>
                  <a:pt x="672" y="9"/>
                  <a:pt x="698" y="0"/>
                  <a:pt x="715" y="17"/>
                </a:cubicBezTo>
                <a:cubicBezTo>
                  <a:pt x="732" y="26"/>
                  <a:pt x="741" y="52"/>
                  <a:pt x="732" y="69"/>
                </a:cubicBezTo>
                <a:cubicBezTo>
                  <a:pt x="637" y="233"/>
                  <a:pt x="637" y="233"/>
                  <a:pt x="637" y="233"/>
                </a:cubicBezTo>
                <a:cubicBezTo>
                  <a:pt x="603" y="405"/>
                  <a:pt x="603" y="405"/>
                  <a:pt x="603" y="405"/>
                </a:cubicBezTo>
                <a:cubicBezTo>
                  <a:pt x="577" y="620"/>
                  <a:pt x="577" y="620"/>
                  <a:pt x="577" y="620"/>
                </a:cubicBezTo>
                <a:cubicBezTo>
                  <a:pt x="577" y="638"/>
                  <a:pt x="560" y="646"/>
                  <a:pt x="551" y="655"/>
                </a:cubicBezTo>
                <a:cubicBezTo>
                  <a:pt x="388" y="706"/>
                  <a:pt x="388" y="706"/>
                  <a:pt x="388" y="706"/>
                </a:cubicBezTo>
                <a:cubicBezTo>
                  <a:pt x="164" y="810"/>
                  <a:pt x="164" y="810"/>
                  <a:pt x="164" y="810"/>
                </a:cubicBezTo>
                <a:cubicBezTo>
                  <a:pt x="86" y="956"/>
                  <a:pt x="86" y="956"/>
                  <a:pt x="86" y="956"/>
                </a:cubicBezTo>
                <a:cubicBezTo>
                  <a:pt x="78" y="973"/>
                  <a:pt x="69" y="982"/>
                  <a:pt x="52" y="9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22">
            <a:extLst>
              <a:ext uri="{FF2B5EF4-FFF2-40B4-BE49-F238E27FC236}">
                <a16:creationId xmlns:a16="http://schemas.microsoft.com/office/drawing/2014/main" id="{728A843C-D061-3048-BFD3-B8211E006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068" y="9820291"/>
            <a:ext cx="434832" cy="281654"/>
          </a:xfrm>
          <a:custGeom>
            <a:avLst/>
            <a:gdLst>
              <a:gd name="T0" fmla="*/ 104 w 389"/>
              <a:gd name="T1" fmla="*/ 249 h 250"/>
              <a:gd name="T2" fmla="*/ 104 w 389"/>
              <a:gd name="T3" fmla="*/ 249 h 250"/>
              <a:gd name="T4" fmla="*/ 95 w 389"/>
              <a:gd name="T5" fmla="*/ 249 h 250"/>
              <a:gd name="T6" fmla="*/ 35 w 389"/>
              <a:gd name="T7" fmla="*/ 232 h 250"/>
              <a:gd name="T8" fmla="*/ 0 w 389"/>
              <a:gd name="T9" fmla="*/ 180 h 250"/>
              <a:gd name="T10" fmla="*/ 52 w 389"/>
              <a:gd name="T11" fmla="*/ 146 h 250"/>
              <a:gd name="T12" fmla="*/ 95 w 389"/>
              <a:gd name="T13" fmla="*/ 163 h 250"/>
              <a:gd name="T14" fmla="*/ 319 w 389"/>
              <a:gd name="T15" fmla="*/ 8 h 250"/>
              <a:gd name="T16" fmla="*/ 380 w 389"/>
              <a:gd name="T17" fmla="*/ 26 h 250"/>
              <a:gd name="T18" fmla="*/ 362 w 389"/>
              <a:gd name="T19" fmla="*/ 77 h 250"/>
              <a:gd name="T20" fmla="*/ 130 w 389"/>
              <a:gd name="T21" fmla="*/ 241 h 250"/>
              <a:gd name="T22" fmla="*/ 104 w 389"/>
              <a:gd name="T23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9" h="250">
                <a:moveTo>
                  <a:pt x="104" y="249"/>
                </a:moveTo>
                <a:lnTo>
                  <a:pt x="104" y="249"/>
                </a:lnTo>
                <a:cubicBezTo>
                  <a:pt x="95" y="249"/>
                  <a:pt x="95" y="249"/>
                  <a:pt x="9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9" y="223"/>
                  <a:pt x="0" y="198"/>
                  <a:pt x="0" y="180"/>
                </a:cubicBezTo>
                <a:cubicBezTo>
                  <a:pt x="9" y="155"/>
                  <a:pt x="35" y="146"/>
                  <a:pt x="52" y="146"/>
                </a:cubicBezTo>
                <a:cubicBezTo>
                  <a:pt x="95" y="163"/>
                  <a:pt x="95" y="163"/>
                  <a:pt x="95" y="163"/>
                </a:cubicBezTo>
                <a:cubicBezTo>
                  <a:pt x="319" y="8"/>
                  <a:pt x="319" y="8"/>
                  <a:pt x="319" y="8"/>
                </a:cubicBezTo>
                <a:cubicBezTo>
                  <a:pt x="337" y="0"/>
                  <a:pt x="362" y="0"/>
                  <a:pt x="380" y="26"/>
                </a:cubicBezTo>
                <a:cubicBezTo>
                  <a:pt x="388" y="43"/>
                  <a:pt x="388" y="69"/>
                  <a:pt x="362" y="77"/>
                </a:cubicBezTo>
                <a:cubicBezTo>
                  <a:pt x="130" y="241"/>
                  <a:pt x="130" y="241"/>
                  <a:pt x="130" y="241"/>
                </a:cubicBezTo>
                <a:cubicBezTo>
                  <a:pt x="121" y="241"/>
                  <a:pt x="113" y="249"/>
                  <a:pt x="104" y="2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23">
            <a:extLst>
              <a:ext uri="{FF2B5EF4-FFF2-40B4-BE49-F238E27FC236}">
                <a16:creationId xmlns:a16="http://schemas.microsoft.com/office/drawing/2014/main" id="{73C564E6-ED60-6F47-ACB8-A0A1C5C8F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112" y="9869704"/>
            <a:ext cx="568248" cy="454597"/>
          </a:xfrm>
          <a:custGeom>
            <a:avLst/>
            <a:gdLst>
              <a:gd name="T0" fmla="*/ 43 w 509"/>
              <a:gd name="T1" fmla="*/ 405 h 406"/>
              <a:gd name="T2" fmla="*/ 43 w 509"/>
              <a:gd name="T3" fmla="*/ 405 h 406"/>
              <a:gd name="T4" fmla="*/ 8 w 509"/>
              <a:gd name="T5" fmla="*/ 396 h 406"/>
              <a:gd name="T6" fmla="*/ 17 w 509"/>
              <a:gd name="T7" fmla="*/ 336 h 406"/>
              <a:gd name="T8" fmla="*/ 163 w 509"/>
              <a:gd name="T9" fmla="*/ 189 h 406"/>
              <a:gd name="T10" fmla="*/ 241 w 509"/>
              <a:gd name="T11" fmla="*/ 26 h 406"/>
              <a:gd name="T12" fmla="*/ 292 w 509"/>
              <a:gd name="T13" fmla="*/ 8 h 406"/>
              <a:gd name="T14" fmla="*/ 473 w 509"/>
              <a:gd name="T15" fmla="*/ 51 h 406"/>
              <a:gd name="T16" fmla="*/ 499 w 509"/>
              <a:gd name="T17" fmla="*/ 103 h 406"/>
              <a:gd name="T18" fmla="*/ 448 w 509"/>
              <a:gd name="T19" fmla="*/ 137 h 406"/>
              <a:gd name="T20" fmla="*/ 301 w 509"/>
              <a:gd name="T21" fmla="*/ 94 h 406"/>
              <a:gd name="T22" fmla="*/ 232 w 509"/>
              <a:gd name="T23" fmla="*/ 232 h 406"/>
              <a:gd name="T24" fmla="*/ 223 w 509"/>
              <a:gd name="T25" fmla="*/ 241 h 406"/>
              <a:gd name="T26" fmla="*/ 69 w 509"/>
              <a:gd name="T27" fmla="*/ 396 h 406"/>
              <a:gd name="T28" fmla="*/ 43 w 509"/>
              <a:gd name="T29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9" h="406">
                <a:moveTo>
                  <a:pt x="43" y="405"/>
                </a:moveTo>
                <a:lnTo>
                  <a:pt x="43" y="405"/>
                </a:lnTo>
                <a:cubicBezTo>
                  <a:pt x="34" y="405"/>
                  <a:pt x="17" y="405"/>
                  <a:pt x="8" y="396"/>
                </a:cubicBezTo>
                <a:cubicBezTo>
                  <a:pt x="0" y="379"/>
                  <a:pt x="0" y="353"/>
                  <a:pt x="17" y="336"/>
                </a:cubicBezTo>
                <a:cubicBezTo>
                  <a:pt x="163" y="189"/>
                  <a:pt x="163" y="189"/>
                  <a:pt x="163" y="189"/>
                </a:cubicBezTo>
                <a:cubicBezTo>
                  <a:pt x="241" y="26"/>
                  <a:pt x="241" y="26"/>
                  <a:pt x="241" y="26"/>
                </a:cubicBezTo>
                <a:cubicBezTo>
                  <a:pt x="249" y="8"/>
                  <a:pt x="275" y="0"/>
                  <a:pt x="292" y="8"/>
                </a:cubicBezTo>
                <a:cubicBezTo>
                  <a:pt x="473" y="51"/>
                  <a:pt x="473" y="51"/>
                  <a:pt x="473" y="51"/>
                </a:cubicBezTo>
                <a:cubicBezTo>
                  <a:pt x="491" y="60"/>
                  <a:pt x="508" y="86"/>
                  <a:pt x="499" y="103"/>
                </a:cubicBezTo>
                <a:cubicBezTo>
                  <a:pt x="491" y="129"/>
                  <a:pt x="473" y="137"/>
                  <a:pt x="448" y="137"/>
                </a:cubicBezTo>
                <a:cubicBezTo>
                  <a:pt x="301" y="94"/>
                  <a:pt x="301" y="94"/>
                  <a:pt x="301" y="94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232"/>
                  <a:pt x="232" y="241"/>
                  <a:pt x="223" y="241"/>
                </a:cubicBezTo>
                <a:cubicBezTo>
                  <a:pt x="69" y="396"/>
                  <a:pt x="69" y="396"/>
                  <a:pt x="69" y="396"/>
                </a:cubicBezTo>
                <a:cubicBezTo>
                  <a:pt x="60" y="405"/>
                  <a:pt x="51" y="405"/>
                  <a:pt x="43" y="4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24">
            <a:extLst>
              <a:ext uri="{FF2B5EF4-FFF2-40B4-BE49-F238E27FC236}">
                <a16:creationId xmlns:a16="http://schemas.microsoft.com/office/drawing/2014/main" id="{7D98899F-1D09-9E40-9FFF-EBD101F74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96" y="10225475"/>
            <a:ext cx="573187" cy="415067"/>
          </a:xfrm>
          <a:custGeom>
            <a:avLst/>
            <a:gdLst>
              <a:gd name="T0" fmla="*/ 52 w 510"/>
              <a:gd name="T1" fmla="*/ 371 h 372"/>
              <a:gd name="T2" fmla="*/ 52 w 510"/>
              <a:gd name="T3" fmla="*/ 371 h 372"/>
              <a:gd name="T4" fmla="*/ 9 w 510"/>
              <a:gd name="T5" fmla="*/ 336 h 372"/>
              <a:gd name="T6" fmla="*/ 35 w 510"/>
              <a:gd name="T7" fmla="*/ 285 h 372"/>
              <a:gd name="T8" fmla="*/ 241 w 510"/>
              <a:gd name="T9" fmla="*/ 216 h 372"/>
              <a:gd name="T10" fmla="*/ 440 w 510"/>
              <a:gd name="T11" fmla="*/ 18 h 372"/>
              <a:gd name="T12" fmla="*/ 492 w 510"/>
              <a:gd name="T13" fmla="*/ 18 h 372"/>
              <a:gd name="T14" fmla="*/ 492 w 510"/>
              <a:gd name="T15" fmla="*/ 78 h 372"/>
              <a:gd name="T16" fmla="*/ 293 w 510"/>
              <a:gd name="T17" fmla="*/ 276 h 372"/>
              <a:gd name="T18" fmla="*/ 276 w 510"/>
              <a:gd name="T19" fmla="*/ 285 h 372"/>
              <a:gd name="T20" fmla="*/ 61 w 510"/>
              <a:gd name="T21" fmla="*/ 362 h 372"/>
              <a:gd name="T22" fmla="*/ 52 w 510"/>
              <a:gd name="T23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0" h="372">
                <a:moveTo>
                  <a:pt x="52" y="371"/>
                </a:moveTo>
                <a:lnTo>
                  <a:pt x="52" y="371"/>
                </a:lnTo>
                <a:cubicBezTo>
                  <a:pt x="35" y="371"/>
                  <a:pt x="18" y="354"/>
                  <a:pt x="9" y="336"/>
                </a:cubicBezTo>
                <a:cubicBezTo>
                  <a:pt x="0" y="319"/>
                  <a:pt x="18" y="293"/>
                  <a:pt x="35" y="285"/>
                </a:cubicBezTo>
                <a:cubicBezTo>
                  <a:pt x="241" y="216"/>
                  <a:pt x="241" y="216"/>
                  <a:pt x="241" y="216"/>
                </a:cubicBezTo>
                <a:cubicBezTo>
                  <a:pt x="440" y="18"/>
                  <a:pt x="440" y="18"/>
                  <a:pt x="440" y="18"/>
                </a:cubicBezTo>
                <a:cubicBezTo>
                  <a:pt x="448" y="0"/>
                  <a:pt x="474" y="0"/>
                  <a:pt x="492" y="18"/>
                </a:cubicBezTo>
                <a:cubicBezTo>
                  <a:pt x="509" y="35"/>
                  <a:pt x="509" y="61"/>
                  <a:pt x="492" y="78"/>
                </a:cubicBezTo>
                <a:cubicBezTo>
                  <a:pt x="293" y="276"/>
                  <a:pt x="293" y="276"/>
                  <a:pt x="293" y="276"/>
                </a:cubicBezTo>
                <a:cubicBezTo>
                  <a:pt x="285" y="285"/>
                  <a:pt x="276" y="285"/>
                  <a:pt x="276" y="285"/>
                </a:cubicBezTo>
                <a:cubicBezTo>
                  <a:pt x="61" y="362"/>
                  <a:pt x="61" y="362"/>
                  <a:pt x="61" y="362"/>
                </a:cubicBezTo>
                <a:lnTo>
                  <a:pt x="52" y="3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25">
            <a:extLst>
              <a:ext uri="{FF2B5EF4-FFF2-40B4-BE49-F238E27FC236}">
                <a16:creationId xmlns:a16="http://schemas.microsoft.com/office/drawing/2014/main" id="{983E00E5-4E74-5449-9B4F-94CB57FC5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4544" y="9820291"/>
            <a:ext cx="133413" cy="261889"/>
          </a:xfrm>
          <a:custGeom>
            <a:avLst/>
            <a:gdLst>
              <a:gd name="T0" fmla="*/ 43 w 121"/>
              <a:gd name="T1" fmla="*/ 232 h 233"/>
              <a:gd name="T2" fmla="*/ 43 w 121"/>
              <a:gd name="T3" fmla="*/ 232 h 233"/>
              <a:gd name="T4" fmla="*/ 34 w 121"/>
              <a:gd name="T5" fmla="*/ 232 h 233"/>
              <a:gd name="T6" fmla="*/ 0 w 121"/>
              <a:gd name="T7" fmla="*/ 180 h 233"/>
              <a:gd name="T8" fmla="*/ 34 w 121"/>
              <a:gd name="T9" fmla="*/ 34 h 233"/>
              <a:gd name="T10" fmla="*/ 77 w 121"/>
              <a:gd name="T11" fmla="*/ 0 h 233"/>
              <a:gd name="T12" fmla="*/ 112 w 121"/>
              <a:gd name="T13" fmla="*/ 51 h 233"/>
              <a:gd name="T14" fmla="*/ 77 w 121"/>
              <a:gd name="T15" fmla="*/ 198 h 233"/>
              <a:gd name="T16" fmla="*/ 43 w 121"/>
              <a:gd name="T17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233">
                <a:moveTo>
                  <a:pt x="43" y="232"/>
                </a:moveTo>
                <a:lnTo>
                  <a:pt x="43" y="232"/>
                </a:lnTo>
                <a:lnTo>
                  <a:pt x="34" y="232"/>
                </a:lnTo>
                <a:cubicBezTo>
                  <a:pt x="8" y="232"/>
                  <a:pt x="0" y="206"/>
                  <a:pt x="0" y="180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8"/>
                  <a:pt x="60" y="0"/>
                  <a:pt x="77" y="0"/>
                </a:cubicBezTo>
                <a:cubicBezTo>
                  <a:pt x="103" y="8"/>
                  <a:pt x="120" y="26"/>
                  <a:pt x="112" y="51"/>
                </a:cubicBezTo>
                <a:cubicBezTo>
                  <a:pt x="77" y="198"/>
                  <a:pt x="77" y="198"/>
                  <a:pt x="77" y="198"/>
                </a:cubicBezTo>
                <a:cubicBezTo>
                  <a:pt x="77" y="223"/>
                  <a:pt x="60" y="232"/>
                  <a:pt x="43" y="2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26">
            <a:extLst>
              <a:ext uri="{FF2B5EF4-FFF2-40B4-BE49-F238E27FC236}">
                <a16:creationId xmlns:a16="http://schemas.microsoft.com/office/drawing/2014/main" id="{AB04DF08-CF64-554D-862B-CC214011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128" y="9780761"/>
            <a:ext cx="271771" cy="138356"/>
          </a:xfrm>
          <a:custGeom>
            <a:avLst/>
            <a:gdLst>
              <a:gd name="T0" fmla="*/ 190 w 242"/>
              <a:gd name="T1" fmla="*/ 121 h 122"/>
              <a:gd name="T2" fmla="*/ 190 w 242"/>
              <a:gd name="T3" fmla="*/ 121 h 122"/>
              <a:gd name="T4" fmla="*/ 190 w 242"/>
              <a:gd name="T5" fmla="*/ 121 h 122"/>
              <a:gd name="T6" fmla="*/ 35 w 242"/>
              <a:gd name="T7" fmla="*/ 86 h 122"/>
              <a:gd name="T8" fmla="*/ 0 w 242"/>
              <a:gd name="T9" fmla="*/ 35 h 122"/>
              <a:gd name="T10" fmla="*/ 52 w 242"/>
              <a:gd name="T11" fmla="*/ 9 h 122"/>
              <a:gd name="T12" fmla="*/ 198 w 242"/>
              <a:gd name="T13" fmla="*/ 35 h 122"/>
              <a:gd name="T14" fmla="*/ 233 w 242"/>
              <a:gd name="T15" fmla="*/ 86 h 122"/>
              <a:gd name="T16" fmla="*/ 190 w 242"/>
              <a:gd name="T17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2" h="122">
                <a:moveTo>
                  <a:pt x="190" y="121"/>
                </a:moveTo>
                <a:lnTo>
                  <a:pt x="190" y="121"/>
                </a:lnTo>
                <a:lnTo>
                  <a:pt x="190" y="121"/>
                </a:lnTo>
                <a:cubicBezTo>
                  <a:pt x="35" y="86"/>
                  <a:pt x="35" y="86"/>
                  <a:pt x="35" y="86"/>
                </a:cubicBezTo>
                <a:cubicBezTo>
                  <a:pt x="9" y="78"/>
                  <a:pt x="0" y="61"/>
                  <a:pt x="0" y="35"/>
                </a:cubicBezTo>
                <a:cubicBezTo>
                  <a:pt x="9" y="17"/>
                  <a:pt x="26" y="0"/>
                  <a:pt x="52" y="9"/>
                </a:cubicBezTo>
                <a:cubicBezTo>
                  <a:pt x="198" y="35"/>
                  <a:pt x="198" y="35"/>
                  <a:pt x="198" y="35"/>
                </a:cubicBezTo>
                <a:cubicBezTo>
                  <a:pt x="224" y="43"/>
                  <a:pt x="241" y="61"/>
                  <a:pt x="233" y="86"/>
                </a:cubicBezTo>
                <a:cubicBezTo>
                  <a:pt x="233" y="104"/>
                  <a:pt x="215" y="121"/>
                  <a:pt x="190" y="1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27">
            <a:extLst>
              <a:ext uri="{FF2B5EF4-FFF2-40B4-BE49-F238E27FC236}">
                <a16:creationId xmlns:a16="http://schemas.microsoft.com/office/drawing/2014/main" id="{B6CBCE7A-1597-464C-8375-C63CDF27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182" y="11401497"/>
            <a:ext cx="212476" cy="647308"/>
          </a:xfrm>
          <a:custGeom>
            <a:avLst/>
            <a:gdLst>
              <a:gd name="T0" fmla="*/ 95 w 190"/>
              <a:gd name="T1" fmla="*/ 578 h 579"/>
              <a:gd name="T2" fmla="*/ 95 w 190"/>
              <a:gd name="T3" fmla="*/ 578 h 579"/>
              <a:gd name="T4" fmla="*/ 9 w 190"/>
              <a:gd name="T5" fmla="*/ 534 h 579"/>
              <a:gd name="T6" fmla="*/ 0 w 190"/>
              <a:gd name="T7" fmla="*/ 483 h 579"/>
              <a:gd name="T8" fmla="*/ 52 w 190"/>
              <a:gd name="T9" fmla="*/ 483 h 579"/>
              <a:gd name="T10" fmla="*/ 52 w 190"/>
              <a:gd name="T11" fmla="*/ 483 h 579"/>
              <a:gd name="T12" fmla="*/ 60 w 190"/>
              <a:gd name="T13" fmla="*/ 509 h 579"/>
              <a:gd name="T14" fmla="*/ 95 w 190"/>
              <a:gd name="T15" fmla="*/ 526 h 579"/>
              <a:gd name="T16" fmla="*/ 129 w 190"/>
              <a:gd name="T17" fmla="*/ 509 h 579"/>
              <a:gd name="T18" fmla="*/ 138 w 190"/>
              <a:gd name="T19" fmla="*/ 483 h 579"/>
              <a:gd name="T20" fmla="*/ 138 w 190"/>
              <a:gd name="T21" fmla="*/ 26 h 579"/>
              <a:gd name="T22" fmla="*/ 164 w 190"/>
              <a:gd name="T23" fmla="*/ 0 h 579"/>
              <a:gd name="T24" fmla="*/ 164 w 190"/>
              <a:gd name="T25" fmla="*/ 0 h 579"/>
              <a:gd name="T26" fmla="*/ 189 w 190"/>
              <a:gd name="T27" fmla="*/ 26 h 579"/>
              <a:gd name="T28" fmla="*/ 189 w 190"/>
              <a:gd name="T29" fmla="*/ 483 h 579"/>
              <a:gd name="T30" fmla="*/ 172 w 190"/>
              <a:gd name="T31" fmla="*/ 534 h 579"/>
              <a:gd name="T32" fmla="*/ 95 w 190"/>
              <a:gd name="T33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0" h="579">
                <a:moveTo>
                  <a:pt x="95" y="578"/>
                </a:moveTo>
                <a:lnTo>
                  <a:pt x="95" y="578"/>
                </a:lnTo>
                <a:cubicBezTo>
                  <a:pt x="52" y="578"/>
                  <a:pt x="26" y="560"/>
                  <a:pt x="9" y="534"/>
                </a:cubicBezTo>
                <a:cubicBezTo>
                  <a:pt x="0" y="509"/>
                  <a:pt x="0" y="491"/>
                  <a:pt x="0" y="483"/>
                </a:cubicBezTo>
                <a:cubicBezTo>
                  <a:pt x="52" y="483"/>
                  <a:pt x="52" y="483"/>
                  <a:pt x="52" y="483"/>
                </a:cubicBezTo>
                <a:lnTo>
                  <a:pt x="52" y="483"/>
                </a:lnTo>
                <a:cubicBezTo>
                  <a:pt x="52" y="483"/>
                  <a:pt x="52" y="500"/>
                  <a:pt x="60" y="509"/>
                </a:cubicBezTo>
                <a:cubicBezTo>
                  <a:pt x="60" y="517"/>
                  <a:pt x="69" y="526"/>
                  <a:pt x="95" y="526"/>
                </a:cubicBezTo>
                <a:cubicBezTo>
                  <a:pt x="112" y="526"/>
                  <a:pt x="121" y="517"/>
                  <a:pt x="129" y="509"/>
                </a:cubicBezTo>
                <a:cubicBezTo>
                  <a:pt x="129" y="500"/>
                  <a:pt x="138" y="491"/>
                  <a:pt x="138" y="483"/>
                </a:cubicBezTo>
                <a:cubicBezTo>
                  <a:pt x="138" y="26"/>
                  <a:pt x="138" y="26"/>
                  <a:pt x="138" y="26"/>
                </a:cubicBezTo>
                <a:cubicBezTo>
                  <a:pt x="138" y="9"/>
                  <a:pt x="146" y="0"/>
                  <a:pt x="164" y="0"/>
                </a:cubicBezTo>
                <a:lnTo>
                  <a:pt x="164" y="0"/>
                </a:lnTo>
                <a:cubicBezTo>
                  <a:pt x="172" y="0"/>
                  <a:pt x="189" y="9"/>
                  <a:pt x="189" y="26"/>
                </a:cubicBezTo>
                <a:cubicBezTo>
                  <a:pt x="189" y="483"/>
                  <a:pt x="189" y="483"/>
                  <a:pt x="189" y="483"/>
                </a:cubicBezTo>
                <a:cubicBezTo>
                  <a:pt x="189" y="491"/>
                  <a:pt x="189" y="509"/>
                  <a:pt x="172" y="534"/>
                </a:cubicBezTo>
                <a:cubicBezTo>
                  <a:pt x="164" y="560"/>
                  <a:pt x="129" y="578"/>
                  <a:pt x="95" y="5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28">
            <a:extLst>
              <a:ext uri="{FF2B5EF4-FFF2-40B4-BE49-F238E27FC236}">
                <a16:creationId xmlns:a16="http://schemas.microsoft.com/office/drawing/2014/main" id="{766793C7-EC79-D549-9033-3E40C2249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703" y="11174199"/>
            <a:ext cx="1294613" cy="326124"/>
          </a:xfrm>
          <a:custGeom>
            <a:avLst/>
            <a:gdLst>
              <a:gd name="T0" fmla="*/ 921 w 1155"/>
              <a:gd name="T1" fmla="*/ 292 h 293"/>
              <a:gd name="T2" fmla="*/ 921 w 1155"/>
              <a:gd name="T3" fmla="*/ 292 h 293"/>
              <a:gd name="T4" fmla="*/ 913 w 1155"/>
              <a:gd name="T5" fmla="*/ 284 h 293"/>
              <a:gd name="T6" fmla="*/ 577 w 1155"/>
              <a:gd name="T7" fmla="*/ 241 h 293"/>
              <a:gd name="T8" fmla="*/ 577 w 1155"/>
              <a:gd name="T9" fmla="*/ 241 h 293"/>
              <a:gd name="T10" fmla="*/ 241 w 1155"/>
              <a:gd name="T11" fmla="*/ 284 h 293"/>
              <a:gd name="T12" fmla="*/ 180 w 1155"/>
              <a:gd name="T13" fmla="*/ 267 h 293"/>
              <a:gd name="T14" fmla="*/ 155 w 1155"/>
              <a:gd name="T15" fmla="*/ 241 h 293"/>
              <a:gd name="T16" fmla="*/ 146 w 1155"/>
              <a:gd name="T17" fmla="*/ 241 h 293"/>
              <a:gd name="T18" fmla="*/ 25 w 1155"/>
              <a:gd name="T19" fmla="*/ 241 h 293"/>
              <a:gd name="T20" fmla="*/ 0 w 1155"/>
              <a:gd name="T21" fmla="*/ 224 h 293"/>
              <a:gd name="T22" fmla="*/ 8 w 1155"/>
              <a:gd name="T23" fmla="*/ 189 h 293"/>
              <a:gd name="T24" fmla="*/ 189 w 1155"/>
              <a:gd name="T25" fmla="*/ 95 h 293"/>
              <a:gd name="T26" fmla="*/ 577 w 1155"/>
              <a:gd name="T27" fmla="*/ 0 h 293"/>
              <a:gd name="T28" fmla="*/ 964 w 1155"/>
              <a:gd name="T29" fmla="*/ 95 h 293"/>
              <a:gd name="T30" fmla="*/ 1137 w 1155"/>
              <a:gd name="T31" fmla="*/ 198 h 293"/>
              <a:gd name="T32" fmla="*/ 1145 w 1155"/>
              <a:gd name="T33" fmla="*/ 224 h 293"/>
              <a:gd name="T34" fmla="*/ 1119 w 1155"/>
              <a:gd name="T35" fmla="*/ 241 h 293"/>
              <a:gd name="T36" fmla="*/ 999 w 1155"/>
              <a:gd name="T37" fmla="*/ 241 h 293"/>
              <a:gd name="T38" fmla="*/ 990 w 1155"/>
              <a:gd name="T39" fmla="*/ 241 h 293"/>
              <a:gd name="T40" fmla="*/ 964 w 1155"/>
              <a:gd name="T41" fmla="*/ 267 h 293"/>
              <a:gd name="T42" fmla="*/ 921 w 1155"/>
              <a:gd name="T43" fmla="*/ 292 h 293"/>
              <a:gd name="T44" fmla="*/ 577 w 1155"/>
              <a:gd name="T45" fmla="*/ 189 h 293"/>
              <a:gd name="T46" fmla="*/ 577 w 1155"/>
              <a:gd name="T47" fmla="*/ 189 h 293"/>
              <a:gd name="T48" fmla="*/ 921 w 1155"/>
              <a:gd name="T49" fmla="*/ 232 h 293"/>
              <a:gd name="T50" fmla="*/ 930 w 1155"/>
              <a:gd name="T51" fmla="*/ 232 h 293"/>
              <a:gd name="T52" fmla="*/ 956 w 1155"/>
              <a:gd name="T53" fmla="*/ 206 h 293"/>
              <a:gd name="T54" fmla="*/ 999 w 1155"/>
              <a:gd name="T55" fmla="*/ 189 h 293"/>
              <a:gd name="T56" fmla="*/ 1025 w 1155"/>
              <a:gd name="T57" fmla="*/ 189 h 293"/>
              <a:gd name="T58" fmla="*/ 939 w 1155"/>
              <a:gd name="T59" fmla="*/ 146 h 293"/>
              <a:gd name="T60" fmla="*/ 577 w 1155"/>
              <a:gd name="T61" fmla="*/ 51 h 293"/>
              <a:gd name="T62" fmla="*/ 120 w 1155"/>
              <a:gd name="T63" fmla="*/ 189 h 293"/>
              <a:gd name="T64" fmla="*/ 146 w 1155"/>
              <a:gd name="T65" fmla="*/ 189 h 293"/>
              <a:gd name="T66" fmla="*/ 198 w 1155"/>
              <a:gd name="T67" fmla="*/ 206 h 293"/>
              <a:gd name="T68" fmla="*/ 223 w 1155"/>
              <a:gd name="T69" fmla="*/ 232 h 293"/>
              <a:gd name="T70" fmla="*/ 223 w 1155"/>
              <a:gd name="T71" fmla="*/ 232 h 293"/>
              <a:gd name="T72" fmla="*/ 577 w 1155"/>
              <a:gd name="T73" fmla="*/ 189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5" h="293">
                <a:moveTo>
                  <a:pt x="921" y="292"/>
                </a:moveTo>
                <a:lnTo>
                  <a:pt x="921" y="292"/>
                </a:lnTo>
                <a:cubicBezTo>
                  <a:pt x="921" y="292"/>
                  <a:pt x="913" y="292"/>
                  <a:pt x="913" y="284"/>
                </a:cubicBezTo>
                <a:cubicBezTo>
                  <a:pt x="861" y="275"/>
                  <a:pt x="680" y="241"/>
                  <a:pt x="577" y="241"/>
                </a:cubicBezTo>
                <a:lnTo>
                  <a:pt x="577" y="241"/>
                </a:lnTo>
                <a:cubicBezTo>
                  <a:pt x="465" y="241"/>
                  <a:pt x="284" y="275"/>
                  <a:pt x="241" y="284"/>
                </a:cubicBezTo>
                <a:cubicBezTo>
                  <a:pt x="215" y="292"/>
                  <a:pt x="198" y="284"/>
                  <a:pt x="180" y="267"/>
                </a:cubicBezTo>
                <a:cubicBezTo>
                  <a:pt x="155" y="241"/>
                  <a:pt x="155" y="241"/>
                  <a:pt x="155" y="241"/>
                </a:cubicBezTo>
                <a:cubicBezTo>
                  <a:pt x="155" y="241"/>
                  <a:pt x="155" y="241"/>
                  <a:pt x="146" y="241"/>
                </a:cubicBezTo>
                <a:cubicBezTo>
                  <a:pt x="25" y="241"/>
                  <a:pt x="25" y="241"/>
                  <a:pt x="25" y="241"/>
                </a:cubicBezTo>
                <a:cubicBezTo>
                  <a:pt x="17" y="241"/>
                  <a:pt x="0" y="232"/>
                  <a:pt x="0" y="224"/>
                </a:cubicBezTo>
                <a:cubicBezTo>
                  <a:pt x="0" y="215"/>
                  <a:pt x="0" y="198"/>
                  <a:pt x="8" y="189"/>
                </a:cubicBezTo>
                <a:cubicBezTo>
                  <a:pt x="17" y="189"/>
                  <a:pt x="86" y="146"/>
                  <a:pt x="189" y="95"/>
                </a:cubicBezTo>
                <a:cubicBezTo>
                  <a:pt x="284" y="51"/>
                  <a:pt x="430" y="0"/>
                  <a:pt x="577" y="0"/>
                </a:cubicBezTo>
                <a:cubicBezTo>
                  <a:pt x="723" y="0"/>
                  <a:pt x="870" y="51"/>
                  <a:pt x="964" y="95"/>
                </a:cubicBezTo>
                <a:cubicBezTo>
                  <a:pt x="1068" y="146"/>
                  <a:pt x="1137" y="189"/>
                  <a:pt x="1137" y="198"/>
                </a:cubicBezTo>
                <a:cubicBezTo>
                  <a:pt x="1145" y="198"/>
                  <a:pt x="1154" y="215"/>
                  <a:pt x="1145" y="224"/>
                </a:cubicBezTo>
                <a:cubicBezTo>
                  <a:pt x="1145" y="232"/>
                  <a:pt x="1137" y="241"/>
                  <a:pt x="1119" y="241"/>
                </a:cubicBezTo>
                <a:cubicBezTo>
                  <a:pt x="999" y="241"/>
                  <a:pt x="999" y="241"/>
                  <a:pt x="999" y="241"/>
                </a:cubicBezTo>
                <a:lnTo>
                  <a:pt x="990" y="241"/>
                </a:lnTo>
                <a:cubicBezTo>
                  <a:pt x="964" y="267"/>
                  <a:pt x="964" y="267"/>
                  <a:pt x="964" y="267"/>
                </a:cubicBezTo>
                <a:cubicBezTo>
                  <a:pt x="956" y="284"/>
                  <a:pt x="939" y="292"/>
                  <a:pt x="921" y="292"/>
                </a:cubicBezTo>
                <a:close/>
                <a:moveTo>
                  <a:pt x="577" y="189"/>
                </a:moveTo>
                <a:lnTo>
                  <a:pt x="577" y="189"/>
                </a:lnTo>
                <a:cubicBezTo>
                  <a:pt x="689" y="189"/>
                  <a:pt x="852" y="224"/>
                  <a:pt x="921" y="232"/>
                </a:cubicBezTo>
                <a:lnTo>
                  <a:pt x="930" y="232"/>
                </a:lnTo>
                <a:cubicBezTo>
                  <a:pt x="956" y="206"/>
                  <a:pt x="956" y="206"/>
                  <a:pt x="956" y="206"/>
                </a:cubicBezTo>
                <a:cubicBezTo>
                  <a:pt x="964" y="198"/>
                  <a:pt x="982" y="189"/>
                  <a:pt x="999" y="189"/>
                </a:cubicBezTo>
                <a:cubicBezTo>
                  <a:pt x="1025" y="189"/>
                  <a:pt x="1025" y="189"/>
                  <a:pt x="1025" y="189"/>
                </a:cubicBezTo>
                <a:cubicBezTo>
                  <a:pt x="999" y="172"/>
                  <a:pt x="973" y="163"/>
                  <a:pt x="939" y="146"/>
                </a:cubicBezTo>
                <a:cubicBezTo>
                  <a:pt x="852" y="103"/>
                  <a:pt x="714" y="51"/>
                  <a:pt x="577" y="51"/>
                </a:cubicBezTo>
                <a:cubicBezTo>
                  <a:pt x="404" y="51"/>
                  <a:pt x="223" y="138"/>
                  <a:pt x="120" y="189"/>
                </a:cubicBezTo>
                <a:cubicBezTo>
                  <a:pt x="146" y="189"/>
                  <a:pt x="146" y="189"/>
                  <a:pt x="146" y="189"/>
                </a:cubicBezTo>
                <a:cubicBezTo>
                  <a:pt x="163" y="189"/>
                  <a:pt x="180" y="198"/>
                  <a:pt x="198" y="206"/>
                </a:cubicBezTo>
                <a:cubicBezTo>
                  <a:pt x="223" y="232"/>
                  <a:pt x="223" y="232"/>
                  <a:pt x="223" y="232"/>
                </a:cubicBezTo>
                <a:lnTo>
                  <a:pt x="223" y="232"/>
                </a:lnTo>
                <a:cubicBezTo>
                  <a:pt x="292" y="224"/>
                  <a:pt x="456" y="189"/>
                  <a:pt x="577" y="18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29">
            <a:extLst>
              <a:ext uri="{FF2B5EF4-FFF2-40B4-BE49-F238E27FC236}">
                <a16:creationId xmlns:a16="http://schemas.microsoft.com/office/drawing/2014/main" id="{705AAA1E-DFB0-4541-AC83-F4C764D9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363" y="11134669"/>
            <a:ext cx="59295" cy="98825"/>
          </a:xfrm>
          <a:custGeom>
            <a:avLst/>
            <a:gdLst>
              <a:gd name="T0" fmla="*/ 26 w 52"/>
              <a:gd name="T1" fmla="*/ 86 h 87"/>
              <a:gd name="T2" fmla="*/ 26 w 52"/>
              <a:gd name="T3" fmla="*/ 86 h 87"/>
              <a:gd name="T4" fmla="*/ 26 w 52"/>
              <a:gd name="T5" fmla="*/ 86 h 87"/>
              <a:gd name="T6" fmla="*/ 0 w 52"/>
              <a:gd name="T7" fmla="*/ 61 h 87"/>
              <a:gd name="T8" fmla="*/ 0 w 52"/>
              <a:gd name="T9" fmla="*/ 26 h 87"/>
              <a:gd name="T10" fmla="*/ 26 w 52"/>
              <a:gd name="T11" fmla="*/ 0 h 87"/>
              <a:gd name="T12" fmla="*/ 26 w 52"/>
              <a:gd name="T13" fmla="*/ 0 h 87"/>
              <a:gd name="T14" fmla="*/ 51 w 52"/>
              <a:gd name="T15" fmla="*/ 26 h 87"/>
              <a:gd name="T16" fmla="*/ 51 w 52"/>
              <a:gd name="T17" fmla="*/ 61 h 87"/>
              <a:gd name="T18" fmla="*/ 26 w 52"/>
              <a:gd name="T1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87">
                <a:moveTo>
                  <a:pt x="26" y="86"/>
                </a:moveTo>
                <a:lnTo>
                  <a:pt x="26" y="86"/>
                </a:lnTo>
                <a:lnTo>
                  <a:pt x="26" y="86"/>
                </a:lnTo>
                <a:cubicBezTo>
                  <a:pt x="8" y="86"/>
                  <a:pt x="0" y="78"/>
                  <a:pt x="0" y="6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26" y="0"/>
                </a:cubicBezTo>
                <a:lnTo>
                  <a:pt x="26" y="0"/>
                </a:lnTo>
                <a:cubicBezTo>
                  <a:pt x="34" y="0"/>
                  <a:pt x="51" y="9"/>
                  <a:pt x="51" y="26"/>
                </a:cubicBezTo>
                <a:cubicBezTo>
                  <a:pt x="51" y="61"/>
                  <a:pt x="51" y="61"/>
                  <a:pt x="51" y="61"/>
                </a:cubicBezTo>
                <a:cubicBezTo>
                  <a:pt x="51" y="78"/>
                  <a:pt x="34" y="86"/>
                  <a:pt x="26" y="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30">
            <a:extLst>
              <a:ext uri="{FF2B5EF4-FFF2-40B4-BE49-F238E27FC236}">
                <a16:creationId xmlns:a16="http://schemas.microsoft.com/office/drawing/2014/main" id="{303BAF4D-581E-864A-B18E-F89F4DE80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9871" y="10892548"/>
            <a:ext cx="484244" cy="1195787"/>
          </a:xfrm>
          <a:custGeom>
            <a:avLst/>
            <a:gdLst>
              <a:gd name="T0" fmla="*/ 344 w 431"/>
              <a:gd name="T1" fmla="*/ 1068 h 1069"/>
              <a:gd name="T2" fmla="*/ 344 w 431"/>
              <a:gd name="T3" fmla="*/ 1068 h 1069"/>
              <a:gd name="T4" fmla="*/ 77 w 431"/>
              <a:gd name="T5" fmla="*/ 1068 h 1069"/>
              <a:gd name="T6" fmla="*/ 43 w 431"/>
              <a:gd name="T7" fmla="*/ 1042 h 1069"/>
              <a:gd name="T8" fmla="*/ 17 w 431"/>
              <a:gd name="T9" fmla="*/ 732 h 1069"/>
              <a:gd name="T10" fmla="*/ 164 w 431"/>
              <a:gd name="T11" fmla="*/ 60 h 1069"/>
              <a:gd name="T12" fmla="*/ 181 w 431"/>
              <a:gd name="T13" fmla="*/ 17 h 1069"/>
              <a:gd name="T14" fmla="*/ 207 w 431"/>
              <a:gd name="T15" fmla="*/ 0 h 1069"/>
              <a:gd name="T16" fmla="*/ 207 w 431"/>
              <a:gd name="T17" fmla="*/ 0 h 1069"/>
              <a:gd name="T18" fmla="*/ 233 w 431"/>
              <a:gd name="T19" fmla="*/ 17 h 1069"/>
              <a:gd name="T20" fmla="*/ 241 w 431"/>
              <a:gd name="T21" fmla="*/ 34 h 1069"/>
              <a:gd name="T22" fmla="*/ 405 w 431"/>
              <a:gd name="T23" fmla="*/ 767 h 1069"/>
              <a:gd name="T24" fmla="*/ 370 w 431"/>
              <a:gd name="T25" fmla="*/ 767 h 1069"/>
              <a:gd name="T26" fmla="*/ 405 w 431"/>
              <a:gd name="T27" fmla="*/ 767 h 1069"/>
              <a:gd name="T28" fmla="*/ 379 w 431"/>
              <a:gd name="T29" fmla="*/ 1042 h 1069"/>
              <a:gd name="T30" fmla="*/ 344 w 431"/>
              <a:gd name="T31" fmla="*/ 1068 h 1069"/>
              <a:gd name="T32" fmla="*/ 103 w 431"/>
              <a:gd name="T33" fmla="*/ 1016 h 1069"/>
              <a:gd name="T34" fmla="*/ 103 w 431"/>
              <a:gd name="T35" fmla="*/ 1016 h 1069"/>
              <a:gd name="T36" fmla="*/ 319 w 431"/>
              <a:gd name="T37" fmla="*/ 1016 h 1069"/>
              <a:gd name="T38" fmla="*/ 344 w 431"/>
              <a:gd name="T39" fmla="*/ 758 h 1069"/>
              <a:gd name="T40" fmla="*/ 215 w 431"/>
              <a:gd name="T41" fmla="*/ 94 h 1069"/>
              <a:gd name="T42" fmla="*/ 77 w 431"/>
              <a:gd name="T43" fmla="*/ 724 h 1069"/>
              <a:gd name="T44" fmla="*/ 103 w 431"/>
              <a:gd name="T45" fmla="*/ 1016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31" h="1069">
                <a:moveTo>
                  <a:pt x="344" y="1068"/>
                </a:moveTo>
                <a:lnTo>
                  <a:pt x="344" y="1068"/>
                </a:lnTo>
                <a:cubicBezTo>
                  <a:pt x="77" y="1068"/>
                  <a:pt x="77" y="1068"/>
                  <a:pt x="77" y="1068"/>
                </a:cubicBezTo>
                <a:cubicBezTo>
                  <a:pt x="60" y="1068"/>
                  <a:pt x="43" y="1059"/>
                  <a:pt x="43" y="1042"/>
                </a:cubicBezTo>
                <a:cubicBezTo>
                  <a:pt x="17" y="732"/>
                  <a:pt x="17" y="732"/>
                  <a:pt x="17" y="732"/>
                </a:cubicBezTo>
                <a:cubicBezTo>
                  <a:pt x="0" y="508"/>
                  <a:pt x="51" y="284"/>
                  <a:pt x="164" y="60"/>
                </a:cubicBezTo>
                <a:cubicBezTo>
                  <a:pt x="181" y="17"/>
                  <a:pt x="181" y="17"/>
                  <a:pt x="181" y="17"/>
                </a:cubicBezTo>
                <a:cubicBezTo>
                  <a:pt x="189" y="8"/>
                  <a:pt x="198" y="0"/>
                  <a:pt x="207" y="0"/>
                </a:cubicBezTo>
                <a:lnTo>
                  <a:pt x="207" y="0"/>
                </a:lnTo>
                <a:cubicBezTo>
                  <a:pt x="224" y="0"/>
                  <a:pt x="233" y="8"/>
                  <a:pt x="233" y="17"/>
                </a:cubicBezTo>
                <a:cubicBezTo>
                  <a:pt x="241" y="34"/>
                  <a:pt x="241" y="34"/>
                  <a:pt x="241" y="34"/>
                </a:cubicBezTo>
                <a:cubicBezTo>
                  <a:pt x="370" y="267"/>
                  <a:pt x="430" y="508"/>
                  <a:pt x="405" y="767"/>
                </a:cubicBezTo>
                <a:cubicBezTo>
                  <a:pt x="370" y="767"/>
                  <a:pt x="370" y="767"/>
                  <a:pt x="370" y="767"/>
                </a:cubicBezTo>
                <a:cubicBezTo>
                  <a:pt x="405" y="767"/>
                  <a:pt x="405" y="767"/>
                  <a:pt x="405" y="767"/>
                </a:cubicBezTo>
                <a:cubicBezTo>
                  <a:pt x="379" y="1042"/>
                  <a:pt x="379" y="1042"/>
                  <a:pt x="379" y="1042"/>
                </a:cubicBezTo>
                <a:cubicBezTo>
                  <a:pt x="370" y="1059"/>
                  <a:pt x="362" y="1068"/>
                  <a:pt x="344" y="1068"/>
                </a:cubicBezTo>
                <a:close/>
                <a:moveTo>
                  <a:pt x="103" y="1016"/>
                </a:moveTo>
                <a:lnTo>
                  <a:pt x="103" y="1016"/>
                </a:lnTo>
                <a:cubicBezTo>
                  <a:pt x="319" y="1016"/>
                  <a:pt x="319" y="1016"/>
                  <a:pt x="319" y="1016"/>
                </a:cubicBezTo>
                <a:cubicBezTo>
                  <a:pt x="344" y="758"/>
                  <a:pt x="344" y="758"/>
                  <a:pt x="344" y="758"/>
                </a:cubicBezTo>
                <a:cubicBezTo>
                  <a:pt x="370" y="534"/>
                  <a:pt x="319" y="310"/>
                  <a:pt x="215" y="94"/>
                </a:cubicBezTo>
                <a:cubicBezTo>
                  <a:pt x="103" y="301"/>
                  <a:pt x="60" y="517"/>
                  <a:pt x="77" y="724"/>
                </a:cubicBezTo>
                <a:lnTo>
                  <a:pt x="103" y="10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31">
            <a:extLst>
              <a:ext uri="{FF2B5EF4-FFF2-40B4-BE49-F238E27FC236}">
                <a16:creationId xmlns:a16="http://schemas.microsoft.com/office/drawing/2014/main" id="{8B67E0E7-A543-7B46-9923-FBEB51ADA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0585" y="11772094"/>
            <a:ext cx="232238" cy="523775"/>
          </a:xfrm>
          <a:custGeom>
            <a:avLst/>
            <a:gdLst>
              <a:gd name="T0" fmla="*/ 180 w 207"/>
              <a:gd name="T1" fmla="*/ 465 h 466"/>
              <a:gd name="T2" fmla="*/ 180 w 207"/>
              <a:gd name="T3" fmla="*/ 465 h 466"/>
              <a:gd name="T4" fmla="*/ 155 w 207"/>
              <a:gd name="T5" fmla="*/ 456 h 466"/>
              <a:gd name="T6" fmla="*/ 8 w 207"/>
              <a:gd name="T7" fmla="*/ 258 h 466"/>
              <a:gd name="T8" fmla="*/ 8 w 207"/>
              <a:gd name="T9" fmla="*/ 224 h 466"/>
              <a:gd name="T10" fmla="*/ 51 w 207"/>
              <a:gd name="T11" fmla="*/ 224 h 466"/>
              <a:gd name="T12" fmla="*/ 155 w 207"/>
              <a:gd name="T13" fmla="*/ 353 h 466"/>
              <a:gd name="T14" fmla="*/ 155 w 207"/>
              <a:gd name="T15" fmla="*/ 301 h 466"/>
              <a:gd name="T16" fmla="*/ 25 w 207"/>
              <a:gd name="T17" fmla="*/ 43 h 466"/>
              <a:gd name="T18" fmla="*/ 34 w 207"/>
              <a:gd name="T19" fmla="*/ 8 h 466"/>
              <a:gd name="T20" fmla="*/ 77 w 207"/>
              <a:gd name="T21" fmla="*/ 17 h 466"/>
              <a:gd name="T22" fmla="*/ 206 w 207"/>
              <a:gd name="T23" fmla="*/ 284 h 466"/>
              <a:gd name="T24" fmla="*/ 206 w 207"/>
              <a:gd name="T25" fmla="*/ 293 h 466"/>
              <a:gd name="T26" fmla="*/ 206 w 207"/>
              <a:gd name="T27" fmla="*/ 439 h 466"/>
              <a:gd name="T28" fmla="*/ 189 w 207"/>
              <a:gd name="T29" fmla="*/ 465 h 466"/>
              <a:gd name="T30" fmla="*/ 180 w 207"/>
              <a:gd name="T31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7" h="466">
                <a:moveTo>
                  <a:pt x="180" y="465"/>
                </a:moveTo>
                <a:lnTo>
                  <a:pt x="180" y="465"/>
                </a:lnTo>
                <a:cubicBezTo>
                  <a:pt x="172" y="465"/>
                  <a:pt x="163" y="465"/>
                  <a:pt x="155" y="456"/>
                </a:cubicBezTo>
                <a:cubicBezTo>
                  <a:pt x="8" y="258"/>
                  <a:pt x="8" y="258"/>
                  <a:pt x="8" y="258"/>
                </a:cubicBezTo>
                <a:cubicBezTo>
                  <a:pt x="0" y="250"/>
                  <a:pt x="0" y="232"/>
                  <a:pt x="8" y="224"/>
                </a:cubicBezTo>
                <a:cubicBezTo>
                  <a:pt x="25" y="215"/>
                  <a:pt x="43" y="215"/>
                  <a:pt x="51" y="224"/>
                </a:cubicBezTo>
                <a:cubicBezTo>
                  <a:pt x="155" y="353"/>
                  <a:pt x="155" y="353"/>
                  <a:pt x="155" y="353"/>
                </a:cubicBezTo>
                <a:cubicBezTo>
                  <a:pt x="155" y="301"/>
                  <a:pt x="155" y="301"/>
                  <a:pt x="155" y="301"/>
                </a:cubicBezTo>
                <a:cubicBezTo>
                  <a:pt x="25" y="43"/>
                  <a:pt x="25" y="43"/>
                  <a:pt x="25" y="43"/>
                </a:cubicBezTo>
                <a:cubicBezTo>
                  <a:pt x="17" y="34"/>
                  <a:pt x="25" y="17"/>
                  <a:pt x="34" y="8"/>
                </a:cubicBezTo>
                <a:cubicBezTo>
                  <a:pt x="51" y="0"/>
                  <a:pt x="68" y="8"/>
                  <a:pt x="77" y="17"/>
                </a:cubicBezTo>
                <a:cubicBezTo>
                  <a:pt x="206" y="284"/>
                  <a:pt x="206" y="284"/>
                  <a:pt x="206" y="284"/>
                </a:cubicBezTo>
                <a:lnTo>
                  <a:pt x="206" y="293"/>
                </a:lnTo>
                <a:cubicBezTo>
                  <a:pt x="206" y="439"/>
                  <a:pt x="206" y="439"/>
                  <a:pt x="206" y="439"/>
                </a:cubicBezTo>
                <a:cubicBezTo>
                  <a:pt x="206" y="448"/>
                  <a:pt x="198" y="456"/>
                  <a:pt x="189" y="465"/>
                </a:cubicBezTo>
                <a:lnTo>
                  <a:pt x="180" y="46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32">
            <a:extLst>
              <a:ext uri="{FF2B5EF4-FFF2-40B4-BE49-F238E27FC236}">
                <a16:creationId xmlns:a16="http://schemas.microsoft.com/office/drawing/2014/main" id="{58EB37D3-04C0-D043-949C-89707CA14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6106" y="11777034"/>
            <a:ext cx="222356" cy="513892"/>
          </a:xfrm>
          <a:custGeom>
            <a:avLst/>
            <a:gdLst>
              <a:gd name="T0" fmla="*/ 26 w 199"/>
              <a:gd name="T1" fmla="*/ 457 h 458"/>
              <a:gd name="T2" fmla="*/ 26 w 199"/>
              <a:gd name="T3" fmla="*/ 457 h 458"/>
              <a:gd name="T4" fmla="*/ 17 w 199"/>
              <a:gd name="T5" fmla="*/ 457 h 458"/>
              <a:gd name="T6" fmla="*/ 0 w 199"/>
              <a:gd name="T7" fmla="*/ 431 h 458"/>
              <a:gd name="T8" fmla="*/ 0 w 199"/>
              <a:gd name="T9" fmla="*/ 285 h 458"/>
              <a:gd name="T10" fmla="*/ 0 w 199"/>
              <a:gd name="T11" fmla="*/ 276 h 458"/>
              <a:gd name="T12" fmla="*/ 129 w 199"/>
              <a:gd name="T13" fmla="*/ 26 h 458"/>
              <a:gd name="T14" fmla="*/ 164 w 199"/>
              <a:gd name="T15" fmla="*/ 9 h 458"/>
              <a:gd name="T16" fmla="*/ 181 w 199"/>
              <a:gd name="T17" fmla="*/ 52 h 458"/>
              <a:gd name="T18" fmla="*/ 52 w 199"/>
              <a:gd name="T19" fmla="*/ 293 h 458"/>
              <a:gd name="T20" fmla="*/ 52 w 199"/>
              <a:gd name="T21" fmla="*/ 345 h 458"/>
              <a:gd name="T22" fmla="*/ 146 w 199"/>
              <a:gd name="T23" fmla="*/ 233 h 458"/>
              <a:gd name="T24" fmla="*/ 181 w 199"/>
              <a:gd name="T25" fmla="*/ 224 h 458"/>
              <a:gd name="T26" fmla="*/ 190 w 199"/>
              <a:gd name="T27" fmla="*/ 267 h 458"/>
              <a:gd name="T28" fmla="*/ 52 w 199"/>
              <a:gd name="T29" fmla="*/ 448 h 458"/>
              <a:gd name="T30" fmla="*/ 26 w 199"/>
              <a:gd name="T31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458">
                <a:moveTo>
                  <a:pt x="26" y="457"/>
                </a:moveTo>
                <a:lnTo>
                  <a:pt x="26" y="457"/>
                </a:lnTo>
                <a:lnTo>
                  <a:pt x="17" y="457"/>
                </a:lnTo>
                <a:cubicBezTo>
                  <a:pt x="0" y="448"/>
                  <a:pt x="0" y="440"/>
                  <a:pt x="0" y="431"/>
                </a:cubicBezTo>
                <a:cubicBezTo>
                  <a:pt x="0" y="285"/>
                  <a:pt x="0" y="285"/>
                  <a:pt x="0" y="285"/>
                </a:cubicBezTo>
                <a:lnTo>
                  <a:pt x="0" y="276"/>
                </a:lnTo>
                <a:cubicBezTo>
                  <a:pt x="129" y="26"/>
                  <a:pt x="129" y="26"/>
                  <a:pt x="129" y="26"/>
                </a:cubicBezTo>
                <a:cubicBezTo>
                  <a:pt x="129" y="9"/>
                  <a:pt x="146" y="0"/>
                  <a:pt x="164" y="9"/>
                </a:cubicBezTo>
                <a:cubicBezTo>
                  <a:pt x="181" y="18"/>
                  <a:pt x="181" y="35"/>
                  <a:pt x="181" y="52"/>
                </a:cubicBezTo>
                <a:cubicBezTo>
                  <a:pt x="52" y="293"/>
                  <a:pt x="52" y="293"/>
                  <a:pt x="52" y="293"/>
                </a:cubicBezTo>
                <a:cubicBezTo>
                  <a:pt x="52" y="345"/>
                  <a:pt x="52" y="345"/>
                  <a:pt x="52" y="345"/>
                </a:cubicBezTo>
                <a:cubicBezTo>
                  <a:pt x="146" y="233"/>
                  <a:pt x="146" y="233"/>
                  <a:pt x="146" y="233"/>
                </a:cubicBezTo>
                <a:cubicBezTo>
                  <a:pt x="155" y="216"/>
                  <a:pt x="172" y="216"/>
                  <a:pt x="181" y="224"/>
                </a:cubicBezTo>
                <a:cubicBezTo>
                  <a:pt x="198" y="233"/>
                  <a:pt x="198" y="259"/>
                  <a:pt x="190" y="267"/>
                </a:cubicBezTo>
                <a:cubicBezTo>
                  <a:pt x="52" y="448"/>
                  <a:pt x="52" y="448"/>
                  <a:pt x="52" y="448"/>
                </a:cubicBezTo>
                <a:cubicBezTo>
                  <a:pt x="43" y="457"/>
                  <a:pt x="34" y="457"/>
                  <a:pt x="26" y="4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33">
            <a:extLst>
              <a:ext uri="{FF2B5EF4-FFF2-40B4-BE49-F238E27FC236}">
                <a16:creationId xmlns:a16="http://schemas.microsoft.com/office/drawing/2014/main" id="{A868A731-F7FC-0845-8F97-9214A0F88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8227" y="12029040"/>
            <a:ext cx="202594" cy="128473"/>
          </a:xfrm>
          <a:custGeom>
            <a:avLst/>
            <a:gdLst>
              <a:gd name="T0" fmla="*/ 156 w 182"/>
              <a:gd name="T1" fmla="*/ 112 h 113"/>
              <a:gd name="T2" fmla="*/ 156 w 182"/>
              <a:gd name="T3" fmla="*/ 112 h 113"/>
              <a:gd name="T4" fmla="*/ 26 w 182"/>
              <a:gd name="T5" fmla="*/ 112 h 113"/>
              <a:gd name="T6" fmla="*/ 0 w 182"/>
              <a:gd name="T7" fmla="*/ 87 h 113"/>
              <a:gd name="T8" fmla="*/ 0 w 182"/>
              <a:gd name="T9" fmla="*/ 26 h 113"/>
              <a:gd name="T10" fmla="*/ 26 w 182"/>
              <a:gd name="T11" fmla="*/ 0 h 113"/>
              <a:gd name="T12" fmla="*/ 156 w 182"/>
              <a:gd name="T13" fmla="*/ 0 h 113"/>
              <a:gd name="T14" fmla="*/ 181 w 182"/>
              <a:gd name="T15" fmla="*/ 26 h 113"/>
              <a:gd name="T16" fmla="*/ 181 w 182"/>
              <a:gd name="T17" fmla="*/ 87 h 113"/>
              <a:gd name="T18" fmla="*/ 156 w 182"/>
              <a:gd name="T19" fmla="*/ 112 h 113"/>
              <a:gd name="T20" fmla="*/ 61 w 182"/>
              <a:gd name="T21" fmla="*/ 61 h 113"/>
              <a:gd name="T22" fmla="*/ 61 w 182"/>
              <a:gd name="T23" fmla="*/ 61 h 113"/>
              <a:gd name="T24" fmla="*/ 130 w 182"/>
              <a:gd name="T25" fmla="*/ 61 h 113"/>
              <a:gd name="T26" fmla="*/ 130 w 182"/>
              <a:gd name="T27" fmla="*/ 61 h 113"/>
              <a:gd name="T28" fmla="*/ 61 w 182"/>
              <a:gd name="T29" fmla="*/ 61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2" h="113">
                <a:moveTo>
                  <a:pt x="156" y="112"/>
                </a:moveTo>
                <a:lnTo>
                  <a:pt x="156" y="112"/>
                </a:lnTo>
                <a:cubicBezTo>
                  <a:pt x="26" y="112"/>
                  <a:pt x="26" y="112"/>
                  <a:pt x="26" y="112"/>
                </a:cubicBezTo>
                <a:cubicBezTo>
                  <a:pt x="9" y="112"/>
                  <a:pt x="0" y="104"/>
                  <a:pt x="0" y="8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73" y="0"/>
                  <a:pt x="181" y="9"/>
                  <a:pt x="181" y="26"/>
                </a:cubicBezTo>
                <a:cubicBezTo>
                  <a:pt x="181" y="87"/>
                  <a:pt x="181" y="87"/>
                  <a:pt x="181" y="87"/>
                </a:cubicBezTo>
                <a:cubicBezTo>
                  <a:pt x="181" y="104"/>
                  <a:pt x="173" y="112"/>
                  <a:pt x="156" y="112"/>
                </a:cubicBezTo>
                <a:close/>
                <a:moveTo>
                  <a:pt x="61" y="61"/>
                </a:moveTo>
                <a:lnTo>
                  <a:pt x="61" y="61"/>
                </a:lnTo>
                <a:cubicBezTo>
                  <a:pt x="130" y="61"/>
                  <a:pt x="130" y="61"/>
                  <a:pt x="130" y="61"/>
                </a:cubicBezTo>
                <a:lnTo>
                  <a:pt x="130" y="61"/>
                </a:lnTo>
                <a:cubicBezTo>
                  <a:pt x="61" y="61"/>
                  <a:pt x="61" y="61"/>
                  <a:pt x="61" y="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34">
            <a:extLst>
              <a:ext uri="{FF2B5EF4-FFF2-40B4-BE49-F238E27FC236}">
                <a16:creationId xmlns:a16="http://schemas.microsoft.com/office/drawing/2014/main" id="{86A5D359-DCBD-B848-AFCC-862FCB97E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8109" y="11248319"/>
            <a:ext cx="192711" cy="192708"/>
          </a:xfrm>
          <a:custGeom>
            <a:avLst/>
            <a:gdLst>
              <a:gd name="T0" fmla="*/ 86 w 173"/>
              <a:gd name="T1" fmla="*/ 172 h 173"/>
              <a:gd name="T2" fmla="*/ 86 w 173"/>
              <a:gd name="T3" fmla="*/ 172 h 173"/>
              <a:gd name="T4" fmla="*/ 0 w 173"/>
              <a:gd name="T5" fmla="*/ 86 h 173"/>
              <a:gd name="T6" fmla="*/ 86 w 173"/>
              <a:gd name="T7" fmla="*/ 0 h 173"/>
              <a:gd name="T8" fmla="*/ 172 w 173"/>
              <a:gd name="T9" fmla="*/ 86 h 173"/>
              <a:gd name="T10" fmla="*/ 86 w 173"/>
              <a:gd name="T11" fmla="*/ 172 h 173"/>
              <a:gd name="T12" fmla="*/ 86 w 173"/>
              <a:gd name="T13" fmla="*/ 60 h 173"/>
              <a:gd name="T14" fmla="*/ 86 w 173"/>
              <a:gd name="T15" fmla="*/ 60 h 173"/>
              <a:gd name="T16" fmla="*/ 52 w 173"/>
              <a:gd name="T17" fmla="*/ 86 h 173"/>
              <a:gd name="T18" fmla="*/ 86 w 173"/>
              <a:gd name="T19" fmla="*/ 112 h 173"/>
              <a:gd name="T20" fmla="*/ 112 w 173"/>
              <a:gd name="T21" fmla="*/ 86 h 173"/>
              <a:gd name="T22" fmla="*/ 86 w 173"/>
              <a:gd name="T23" fmla="*/ 6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73">
                <a:moveTo>
                  <a:pt x="86" y="172"/>
                </a:moveTo>
                <a:lnTo>
                  <a:pt x="86" y="172"/>
                </a:lnTo>
                <a:cubicBezTo>
                  <a:pt x="35" y="172"/>
                  <a:pt x="0" y="129"/>
                  <a:pt x="0" y="86"/>
                </a:cubicBezTo>
                <a:cubicBezTo>
                  <a:pt x="0" y="34"/>
                  <a:pt x="35" y="0"/>
                  <a:pt x="86" y="0"/>
                </a:cubicBezTo>
                <a:cubicBezTo>
                  <a:pt x="129" y="0"/>
                  <a:pt x="172" y="34"/>
                  <a:pt x="172" y="86"/>
                </a:cubicBezTo>
                <a:cubicBezTo>
                  <a:pt x="172" y="129"/>
                  <a:pt x="129" y="172"/>
                  <a:pt x="86" y="172"/>
                </a:cubicBezTo>
                <a:close/>
                <a:moveTo>
                  <a:pt x="86" y="60"/>
                </a:moveTo>
                <a:lnTo>
                  <a:pt x="86" y="60"/>
                </a:lnTo>
                <a:cubicBezTo>
                  <a:pt x="69" y="60"/>
                  <a:pt x="52" y="69"/>
                  <a:pt x="52" y="86"/>
                </a:cubicBezTo>
                <a:cubicBezTo>
                  <a:pt x="52" y="103"/>
                  <a:pt x="69" y="112"/>
                  <a:pt x="86" y="112"/>
                </a:cubicBezTo>
                <a:cubicBezTo>
                  <a:pt x="95" y="112"/>
                  <a:pt x="112" y="103"/>
                  <a:pt x="112" y="86"/>
                </a:cubicBezTo>
                <a:cubicBezTo>
                  <a:pt x="112" y="69"/>
                  <a:pt x="95" y="60"/>
                  <a:pt x="86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35">
            <a:extLst>
              <a:ext uri="{FF2B5EF4-FFF2-40B4-BE49-F238E27FC236}">
                <a16:creationId xmlns:a16="http://schemas.microsoft.com/office/drawing/2014/main" id="{201A5C1E-3ED3-1941-9B36-C070FC628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2465" y="11791859"/>
            <a:ext cx="69178" cy="504010"/>
          </a:xfrm>
          <a:custGeom>
            <a:avLst/>
            <a:gdLst>
              <a:gd name="T0" fmla="*/ 34 w 61"/>
              <a:gd name="T1" fmla="*/ 448 h 449"/>
              <a:gd name="T2" fmla="*/ 34 w 61"/>
              <a:gd name="T3" fmla="*/ 448 h 449"/>
              <a:gd name="T4" fmla="*/ 0 w 61"/>
              <a:gd name="T5" fmla="*/ 422 h 449"/>
              <a:gd name="T6" fmla="*/ 0 w 61"/>
              <a:gd name="T7" fmla="*/ 26 h 449"/>
              <a:gd name="T8" fmla="*/ 34 w 61"/>
              <a:gd name="T9" fmla="*/ 0 h 449"/>
              <a:gd name="T10" fmla="*/ 60 w 61"/>
              <a:gd name="T11" fmla="*/ 26 h 449"/>
              <a:gd name="T12" fmla="*/ 60 w 61"/>
              <a:gd name="T13" fmla="*/ 422 h 449"/>
              <a:gd name="T14" fmla="*/ 34 w 61"/>
              <a:gd name="T15" fmla="*/ 44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49">
                <a:moveTo>
                  <a:pt x="34" y="448"/>
                </a:moveTo>
                <a:lnTo>
                  <a:pt x="34" y="448"/>
                </a:lnTo>
                <a:cubicBezTo>
                  <a:pt x="17" y="448"/>
                  <a:pt x="0" y="439"/>
                  <a:pt x="0" y="42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43" y="0"/>
                  <a:pt x="60" y="9"/>
                  <a:pt x="60" y="26"/>
                </a:cubicBezTo>
                <a:cubicBezTo>
                  <a:pt x="60" y="422"/>
                  <a:pt x="60" y="422"/>
                  <a:pt x="60" y="422"/>
                </a:cubicBezTo>
                <a:cubicBezTo>
                  <a:pt x="60" y="439"/>
                  <a:pt x="43" y="448"/>
                  <a:pt x="34" y="4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36">
            <a:extLst>
              <a:ext uri="{FF2B5EF4-FFF2-40B4-BE49-F238E27FC236}">
                <a16:creationId xmlns:a16="http://schemas.microsoft.com/office/drawing/2014/main" id="{FF2BD34B-FAF3-2A48-A824-7347A14B3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827" y="6984002"/>
            <a:ext cx="1062375" cy="49413"/>
          </a:xfrm>
          <a:custGeom>
            <a:avLst/>
            <a:gdLst>
              <a:gd name="T0" fmla="*/ 931 w 949"/>
              <a:gd name="T1" fmla="*/ 43 h 44"/>
              <a:gd name="T2" fmla="*/ 931 w 949"/>
              <a:gd name="T3" fmla="*/ 43 h 44"/>
              <a:gd name="T4" fmla="*/ 26 w 949"/>
              <a:gd name="T5" fmla="*/ 43 h 44"/>
              <a:gd name="T6" fmla="*/ 0 w 949"/>
              <a:gd name="T7" fmla="*/ 17 h 44"/>
              <a:gd name="T8" fmla="*/ 26 w 949"/>
              <a:gd name="T9" fmla="*/ 0 h 44"/>
              <a:gd name="T10" fmla="*/ 931 w 949"/>
              <a:gd name="T11" fmla="*/ 0 h 44"/>
              <a:gd name="T12" fmla="*/ 948 w 949"/>
              <a:gd name="T13" fmla="*/ 17 h 44"/>
              <a:gd name="T14" fmla="*/ 931 w 949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9" h="44">
                <a:moveTo>
                  <a:pt x="931" y="43"/>
                </a:moveTo>
                <a:lnTo>
                  <a:pt x="931" y="43"/>
                </a:lnTo>
                <a:cubicBezTo>
                  <a:pt x="26" y="43"/>
                  <a:pt x="26" y="43"/>
                  <a:pt x="26" y="43"/>
                </a:cubicBezTo>
                <a:cubicBezTo>
                  <a:pt x="18" y="43"/>
                  <a:pt x="0" y="34"/>
                  <a:pt x="0" y="17"/>
                </a:cubicBezTo>
                <a:cubicBezTo>
                  <a:pt x="0" y="9"/>
                  <a:pt x="18" y="0"/>
                  <a:pt x="26" y="0"/>
                </a:cubicBezTo>
                <a:cubicBezTo>
                  <a:pt x="931" y="0"/>
                  <a:pt x="931" y="0"/>
                  <a:pt x="931" y="0"/>
                </a:cubicBezTo>
                <a:cubicBezTo>
                  <a:pt x="939" y="0"/>
                  <a:pt x="948" y="9"/>
                  <a:pt x="948" y="17"/>
                </a:cubicBezTo>
                <a:cubicBezTo>
                  <a:pt x="948" y="34"/>
                  <a:pt x="939" y="43"/>
                  <a:pt x="931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37">
            <a:extLst>
              <a:ext uri="{FF2B5EF4-FFF2-40B4-BE49-F238E27FC236}">
                <a16:creationId xmlns:a16="http://schemas.microsoft.com/office/drawing/2014/main" id="{2979FAC7-B281-114F-AD09-303785237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709" y="7532485"/>
            <a:ext cx="1062375" cy="49413"/>
          </a:xfrm>
          <a:custGeom>
            <a:avLst/>
            <a:gdLst>
              <a:gd name="T0" fmla="*/ 922 w 949"/>
              <a:gd name="T1" fmla="*/ 43 h 44"/>
              <a:gd name="T2" fmla="*/ 922 w 949"/>
              <a:gd name="T3" fmla="*/ 43 h 44"/>
              <a:gd name="T4" fmla="*/ 26 w 949"/>
              <a:gd name="T5" fmla="*/ 43 h 44"/>
              <a:gd name="T6" fmla="*/ 0 w 949"/>
              <a:gd name="T7" fmla="*/ 17 h 44"/>
              <a:gd name="T8" fmla="*/ 26 w 949"/>
              <a:gd name="T9" fmla="*/ 0 h 44"/>
              <a:gd name="T10" fmla="*/ 922 w 949"/>
              <a:gd name="T11" fmla="*/ 0 h 44"/>
              <a:gd name="T12" fmla="*/ 948 w 949"/>
              <a:gd name="T13" fmla="*/ 17 h 44"/>
              <a:gd name="T14" fmla="*/ 922 w 949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9" h="44">
                <a:moveTo>
                  <a:pt x="922" y="43"/>
                </a:moveTo>
                <a:lnTo>
                  <a:pt x="922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4"/>
                  <a:pt x="0" y="17"/>
                </a:cubicBezTo>
                <a:cubicBezTo>
                  <a:pt x="0" y="9"/>
                  <a:pt x="9" y="0"/>
                  <a:pt x="26" y="0"/>
                </a:cubicBezTo>
                <a:cubicBezTo>
                  <a:pt x="922" y="0"/>
                  <a:pt x="922" y="0"/>
                  <a:pt x="922" y="0"/>
                </a:cubicBezTo>
                <a:cubicBezTo>
                  <a:pt x="939" y="0"/>
                  <a:pt x="948" y="9"/>
                  <a:pt x="948" y="17"/>
                </a:cubicBezTo>
                <a:cubicBezTo>
                  <a:pt x="948" y="34"/>
                  <a:pt x="939" y="43"/>
                  <a:pt x="922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38">
            <a:extLst>
              <a:ext uri="{FF2B5EF4-FFF2-40B4-BE49-F238E27FC236}">
                <a16:creationId xmlns:a16="http://schemas.microsoft.com/office/drawing/2014/main" id="{5AFF816C-BD9C-AC48-B8ED-5018939BB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8065" y="6984002"/>
            <a:ext cx="938841" cy="597895"/>
          </a:xfrm>
          <a:custGeom>
            <a:avLst/>
            <a:gdLst>
              <a:gd name="T0" fmla="*/ 809 w 836"/>
              <a:gd name="T1" fmla="*/ 534 h 535"/>
              <a:gd name="T2" fmla="*/ 809 w 836"/>
              <a:gd name="T3" fmla="*/ 534 h 535"/>
              <a:gd name="T4" fmla="*/ 17 w 836"/>
              <a:gd name="T5" fmla="*/ 534 h 535"/>
              <a:gd name="T6" fmla="*/ 0 w 836"/>
              <a:gd name="T7" fmla="*/ 508 h 535"/>
              <a:gd name="T8" fmla="*/ 0 w 836"/>
              <a:gd name="T9" fmla="*/ 17 h 535"/>
              <a:gd name="T10" fmla="*/ 17 w 836"/>
              <a:gd name="T11" fmla="*/ 0 h 535"/>
              <a:gd name="T12" fmla="*/ 809 w 836"/>
              <a:gd name="T13" fmla="*/ 0 h 535"/>
              <a:gd name="T14" fmla="*/ 835 w 836"/>
              <a:gd name="T15" fmla="*/ 17 h 535"/>
              <a:gd name="T16" fmla="*/ 835 w 836"/>
              <a:gd name="T17" fmla="*/ 508 h 535"/>
              <a:gd name="T18" fmla="*/ 809 w 836"/>
              <a:gd name="T19" fmla="*/ 534 h 535"/>
              <a:gd name="T20" fmla="*/ 43 w 836"/>
              <a:gd name="T21" fmla="*/ 491 h 535"/>
              <a:gd name="T22" fmla="*/ 43 w 836"/>
              <a:gd name="T23" fmla="*/ 491 h 535"/>
              <a:gd name="T24" fmla="*/ 792 w 836"/>
              <a:gd name="T25" fmla="*/ 491 h 535"/>
              <a:gd name="T26" fmla="*/ 792 w 836"/>
              <a:gd name="T27" fmla="*/ 43 h 535"/>
              <a:gd name="T28" fmla="*/ 43 w 836"/>
              <a:gd name="T29" fmla="*/ 43 h 535"/>
              <a:gd name="T30" fmla="*/ 43 w 836"/>
              <a:gd name="T31" fmla="*/ 4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36" h="535">
                <a:moveTo>
                  <a:pt x="809" y="534"/>
                </a:moveTo>
                <a:lnTo>
                  <a:pt x="809" y="534"/>
                </a:lnTo>
                <a:cubicBezTo>
                  <a:pt x="17" y="534"/>
                  <a:pt x="17" y="534"/>
                  <a:pt x="17" y="534"/>
                </a:cubicBezTo>
                <a:cubicBezTo>
                  <a:pt x="8" y="534"/>
                  <a:pt x="0" y="525"/>
                  <a:pt x="0" y="50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809" y="0"/>
                  <a:pt x="809" y="0"/>
                  <a:pt x="809" y="0"/>
                </a:cubicBezTo>
                <a:cubicBezTo>
                  <a:pt x="827" y="0"/>
                  <a:pt x="835" y="9"/>
                  <a:pt x="835" y="17"/>
                </a:cubicBezTo>
                <a:cubicBezTo>
                  <a:pt x="835" y="508"/>
                  <a:pt x="835" y="508"/>
                  <a:pt x="835" y="508"/>
                </a:cubicBezTo>
                <a:cubicBezTo>
                  <a:pt x="835" y="525"/>
                  <a:pt x="827" y="534"/>
                  <a:pt x="809" y="534"/>
                </a:cubicBezTo>
                <a:close/>
                <a:moveTo>
                  <a:pt x="43" y="491"/>
                </a:moveTo>
                <a:lnTo>
                  <a:pt x="43" y="491"/>
                </a:lnTo>
                <a:cubicBezTo>
                  <a:pt x="792" y="491"/>
                  <a:pt x="792" y="491"/>
                  <a:pt x="792" y="491"/>
                </a:cubicBezTo>
                <a:cubicBezTo>
                  <a:pt x="792" y="43"/>
                  <a:pt x="792" y="43"/>
                  <a:pt x="792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4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39">
            <a:extLst>
              <a:ext uri="{FF2B5EF4-FFF2-40B4-BE49-F238E27FC236}">
                <a16:creationId xmlns:a16="http://schemas.microsoft.com/office/drawing/2014/main" id="{06927B91-C8E9-E949-8FDC-6E173FD84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2779" y="7532485"/>
            <a:ext cx="49413" cy="375536"/>
          </a:xfrm>
          <a:custGeom>
            <a:avLst/>
            <a:gdLst>
              <a:gd name="T0" fmla="*/ 26 w 44"/>
              <a:gd name="T1" fmla="*/ 336 h 337"/>
              <a:gd name="T2" fmla="*/ 26 w 44"/>
              <a:gd name="T3" fmla="*/ 336 h 337"/>
              <a:gd name="T4" fmla="*/ 0 w 44"/>
              <a:gd name="T5" fmla="*/ 319 h 337"/>
              <a:gd name="T6" fmla="*/ 0 w 44"/>
              <a:gd name="T7" fmla="*/ 17 h 337"/>
              <a:gd name="T8" fmla="*/ 26 w 44"/>
              <a:gd name="T9" fmla="*/ 0 h 337"/>
              <a:gd name="T10" fmla="*/ 43 w 44"/>
              <a:gd name="T11" fmla="*/ 17 h 337"/>
              <a:gd name="T12" fmla="*/ 43 w 44"/>
              <a:gd name="T13" fmla="*/ 319 h 337"/>
              <a:gd name="T14" fmla="*/ 26 w 44"/>
              <a:gd name="T15" fmla="*/ 33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337">
                <a:moveTo>
                  <a:pt x="26" y="336"/>
                </a:moveTo>
                <a:lnTo>
                  <a:pt x="26" y="336"/>
                </a:lnTo>
                <a:cubicBezTo>
                  <a:pt x="17" y="336"/>
                  <a:pt x="0" y="327"/>
                  <a:pt x="0" y="31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17" y="0"/>
                  <a:pt x="26" y="0"/>
                </a:cubicBezTo>
                <a:cubicBezTo>
                  <a:pt x="34" y="0"/>
                  <a:pt x="43" y="9"/>
                  <a:pt x="43" y="17"/>
                </a:cubicBezTo>
                <a:cubicBezTo>
                  <a:pt x="43" y="319"/>
                  <a:pt x="43" y="319"/>
                  <a:pt x="43" y="319"/>
                </a:cubicBezTo>
                <a:cubicBezTo>
                  <a:pt x="43" y="327"/>
                  <a:pt x="34" y="336"/>
                  <a:pt x="26" y="3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40">
            <a:extLst>
              <a:ext uri="{FF2B5EF4-FFF2-40B4-BE49-F238E27FC236}">
                <a16:creationId xmlns:a16="http://schemas.microsoft.com/office/drawing/2014/main" id="{F4E02285-6951-584F-9B97-3853211BF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0890" y="7858608"/>
            <a:ext cx="568248" cy="182825"/>
          </a:xfrm>
          <a:custGeom>
            <a:avLst/>
            <a:gdLst>
              <a:gd name="T0" fmla="*/ 26 w 509"/>
              <a:gd name="T1" fmla="*/ 155 h 165"/>
              <a:gd name="T2" fmla="*/ 26 w 509"/>
              <a:gd name="T3" fmla="*/ 155 h 165"/>
              <a:gd name="T4" fmla="*/ 9 w 509"/>
              <a:gd name="T5" fmla="*/ 146 h 165"/>
              <a:gd name="T6" fmla="*/ 17 w 509"/>
              <a:gd name="T7" fmla="*/ 121 h 165"/>
              <a:gd name="T8" fmla="*/ 250 w 509"/>
              <a:gd name="T9" fmla="*/ 0 h 165"/>
              <a:gd name="T10" fmla="*/ 267 w 509"/>
              <a:gd name="T11" fmla="*/ 0 h 165"/>
              <a:gd name="T12" fmla="*/ 491 w 509"/>
              <a:gd name="T13" fmla="*/ 121 h 165"/>
              <a:gd name="T14" fmla="*/ 500 w 509"/>
              <a:gd name="T15" fmla="*/ 146 h 165"/>
              <a:gd name="T16" fmla="*/ 474 w 509"/>
              <a:gd name="T17" fmla="*/ 155 h 165"/>
              <a:gd name="T18" fmla="*/ 259 w 509"/>
              <a:gd name="T19" fmla="*/ 43 h 165"/>
              <a:gd name="T20" fmla="*/ 35 w 509"/>
              <a:gd name="T21" fmla="*/ 155 h 165"/>
              <a:gd name="T22" fmla="*/ 26 w 509"/>
              <a:gd name="T23" fmla="*/ 15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9" h="165">
                <a:moveTo>
                  <a:pt x="26" y="155"/>
                </a:moveTo>
                <a:lnTo>
                  <a:pt x="26" y="155"/>
                </a:lnTo>
                <a:cubicBezTo>
                  <a:pt x="17" y="155"/>
                  <a:pt x="9" y="155"/>
                  <a:pt x="9" y="146"/>
                </a:cubicBezTo>
                <a:cubicBezTo>
                  <a:pt x="0" y="138"/>
                  <a:pt x="9" y="121"/>
                  <a:pt x="17" y="121"/>
                </a:cubicBezTo>
                <a:cubicBezTo>
                  <a:pt x="250" y="0"/>
                  <a:pt x="250" y="0"/>
                  <a:pt x="250" y="0"/>
                </a:cubicBezTo>
                <a:cubicBezTo>
                  <a:pt x="259" y="0"/>
                  <a:pt x="259" y="0"/>
                  <a:pt x="267" y="0"/>
                </a:cubicBezTo>
                <a:cubicBezTo>
                  <a:pt x="491" y="121"/>
                  <a:pt x="491" y="121"/>
                  <a:pt x="491" y="121"/>
                </a:cubicBezTo>
                <a:cubicBezTo>
                  <a:pt x="500" y="121"/>
                  <a:pt x="508" y="138"/>
                  <a:pt x="500" y="146"/>
                </a:cubicBezTo>
                <a:cubicBezTo>
                  <a:pt x="491" y="155"/>
                  <a:pt x="483" y="164"/>
                  <a:pt x="474" y="155"/>
                </a:cubicBezTo>
                <a:cubicBezTo>
                  <a:pt x="259" y="43"/>
                  <a:pt x="259" y="43"/>
                  <a:pt x="259" y="43"/>
                </a:cubicBezTo>
                <a:cubicBezTo>
                  <a:pt x="35" y="155"/>
                  <a:pt x="35" y="155"/>
                  <a:pt x="35" y="155"/>
                </a:cubicBezTo>
                <a:cubicBezTo>
                  <a:pt x="35" y="155"/>
                  <a:pt x="35" y="155"/>
                  <a:pt x="26" y="1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41">
            <a:extLst>
              <a:ext uri="{FF2B5EF4-FFF2-40B4-BE49-F238E27FC236}">
                <a16:creationId xmlns:a16="http://schemas.microsoft.com/office/drawing/2014/main" id="{8CD7305B-7FEE-6741-990E-798BD895B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2779" y="7927786"/>
            <a:ext cx="49413" cy="108708"/>
          </a:xfrm>
          <a:custGeom>
            <a:avLst/>
            <a:gdLst>
              <a:gd name="T0" fmla="*/ 17 w 44"/>
              <a:gd name="T1" fmla="*/ 95 h 96"/>
              <a:gd name="T2" fmla="*/ 17 w 44"/>
              <a:gd name="T3" fmla="*/ 95 h 96"/>
              <a:gd name="T4" fmla="*/ 0 w 44"/>
              <a:gd name="T5" fmla="*/ 78 h 96"/>
              <a:gd name="T6" fmla="*/ 0 w 44"/>
              <a:gd name="T7" fmla="*/ 17 h 96"/>
              <a:gd name="T8" fmla="*/ 17 w 44"/>
              <a:gd name="T9" fmla="*/ 0 h 96"/>
              <a:gd name="T10" fmla="*/ 43 w 44"/>
              <a:gd name="T11" fmla="*/ 17 h 96"/>
              <a:gd name="T12" fmla="*/ 43 w 44"/>
              <a:gd name="T13" fmla="*/ 78 h 96"/>
              <a:gd name="T14" fmla="*/ 17 w 44"/>
              <a:gd name="T15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96">
                <a:moveTo>
                  <a:pt x="17" y="95"/>
                </a:moveTo>
                <a:lnTo>
                  <a:pt x="17" y="95"/>
                </a:lnTo>
                <a:cubicBezTo>
                  <a:pt x="9" y="95"/>
                  <a:pt x="0" y="86"/>
                  <a:pt x="0" y="7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34" y="0"/>
                  <a:pt x="43" y="9"/>
                  <a:pt x="43" y="17"/>
                </a:cubicBezTo>
                <a:cubicBezTo>
                  <a:pt x="43" y="78"/>
                  <a:pt x="43" y="78"/>
                  <a:pt x="43" y="78"/>
                </a:cubicBezTo>
                <a:cubicBezTo>
                  <a:pt x="43" y="86"/>
                  <a:pt x="34" y="95"/>
                  <a:pt x="17" y="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42">
            <a:extLst>
              <a:ext uri="{FF2B5EF4-FFF2-40B4-BE49-F238E27FC236}">
                <a16:creationId xmlns:a16="http://schemas.microsoft.com/office/drawing/2014/main" id="{968ACE2D-D354-EB42-8909-10618371D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0068" y="7097653"/>
            <a:ext cx="385419" cy="385419"/>
          </a:xfrm>
          <a:custGeom>
            <a:avLst/>
            <a:gdLst>
              <a:gd name="T0" fmla="*/ 337 w 346"/>
              <a:gd name="T1" fmla="*/ 155 h 346"/>
              <a:gd name="T2" fmla="*/ 337 w 346"/>
              <a:gd name="T3" fmla="*/ 155 h 346"/>
              <a:gd name="T4" fmla="*/ 190 w 346"/>
              <a:gd name="T5" fmla="*/ 155 h 346"/>
              <a:gd name="T6" fmla="*/ 216 w 346"/>
              <a:gd name="T7" fmla="*/ 18 h 346"/>
              <a:gd name="T8" fmla="*/ 207 w 346"/>
              <a:gd name="T9" fmla="*/ 0 h 346"/>
              <a:gd name="T10" fmla="*/ 173 w 346"/>
              <a:gd name="T11" fmla="*/ 0 h 346"/>
              <a:gd name="T12" fmla="*/ 52 w 346"/>
              <a:gd name="T13" fmla="*/ 52 h 346"/>
              <a:gd name="T14" fmla="*/ 0 w 346"/>
              <a:gd name="T15" fmla="*/ 172 h 346"/>
              <a:gd name="T16" fmla="*/ 52 w 346"/>
              <a:gd name="T17" fmla="*/ 293 h 346"/>
              <a:gd name="T18" fmla="*/ 52 w 346"/>
              <a:gd name="T19" fmla="*/ 293 h 346"/>
              <a:gd name="T20" fmla="*/ 52 w 346"/>
              <a:gd name="T21" fmla="*/ 293 h 346"/>
              <a:gd name="T22" fmla="*/ 173 w 346"/>
              <a:gd name="T23" fmla="*/ 345 h 346"/>
              <a:gd name="T24" fmla="*/ 294 w 346"/>
              <a:gd name="T25" fmla="*/ 293 h 346"/>
              <a:gd name="T26" fmla="*/ 345 w 346"/>
              <a:gd name="T27" fmla="*/ 172 h 346"/>
              <a:gd name="T28" fmla="*/ 337 w 346"/>
              <a:gd name="T29" fmla="*/ 155 h 346"/>
              <a:gd name="T30" fmla="*/ 69 w 346"/>
              <a:gd name="T31" fmla="*/ 69 h 346"/>
              <a:gd name="T32" fmla="*/ 69 w 346"/>
              <a:gd name="T33" fmla="*/ 69 h 346"/>
              <a:gd name="T34" fmla="*/ 173 w 346"/>
              <a:gd name="T35" fmla="*/ 18 h 346"/>
              <a:gd name="T36" fmla="*/ 190 w 346"/>
              <a:gd name="T37" fmla="*/ 26 h 346"/>
              <a:gd name="T38" fmla="*/ 164 w 346"/>
              <a:gd name="T39" fmla="*/ 164 h 346"/>
              <a:gd name="T40" fmla="*/ 61 w 346"/>
              <a:gd name="T41" fmla="*/ 267 h 346"/>
              <a:gd name="T42" fmla="*/ 26 w 346"/>
              <a:gd name="T43" fmla="*/ 172 h 346"/>
              <a:gd name="T44" fmla="*/ 69 w 346"/>
              <a:gd name="T45" fmla="*/ 69 h 346"/>
              <a:gd name="T46" fmla="*/ 276 w 346"/>
              <a:gd name="T47" fmla="*/ 276 h 346"/>
              <a:gd name="T48" fmla="*/ 276 w 346"/>
              <a:gd name="T49" fmla="*/ 276 h 346"/>
              <a:gd name="T50" fmla="*/ 173 w 346"/>
              <a:gd name="T51" fmla="*/ 319 h 346"/>
              <a:gd name="T52" fmla="*/ 78 w 346"/>
              <a:gd name="T53" fmla="*/ 285 h 346"/>
              <a:gd name="T54" fmla="*/ 182 w 346"/>
              <a:gd name="T55" fmla="*/ 181 h 346"/>
              <a:gd name="T56" fmla="*/ 328 w 346"/>
              <a:gd name="T57" fmla="*/ 181 h 346"/>
              <a:gd name="T58" fmla="*/ 276 w 346"/>
              <a:gd name="T59" fmla="*/ 2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6" h="346">
                <a:moveTo>
                  <a:pt x="337" y="155"/>
                </a:moveTo>
                <a:lnTo>
                  <a:pt x="337" y="155"/>
                </a:lnTo>
                <a:cubicBezTo>
                  <a:pt x="190" y="155"/>
                  <a:pt x="190" y="155"/>
                  <a:pt x="190" y="155"/>
                </a:cubicBezTo>
                <a:cubicBezTo>
                  <a:pt x="216" y="18"/>
                  <a:pt x="216" y="18"/>
                  <a:pt x="216" y="18"/>
                </a:cubicBezTo>
                <a:cubicBezTo>
                  <a:pt x="216" y="9"/>
                  <a:pt x="216" y="0"/>
                  <a:pt x="207" y="0"/>
                </a:cubicBezTo>
                <a:cubicBezTo>
                  <a:pt x="199" y="0"/>
                  <a:pt x="182" y="0"/>
                  <a:pt x="173" y="0"/>
                </a:cubicBezTo>
                <a:cubicBezTo>
                  <a:pt x="130" y="0"/>
                  <a:pt x="87" y="18"/>
                  <a:pt x="52" y="52"/>
                </a:cubicBezTo>
                <a:cubicBezTo>
                  <a:pt x="18" y="78"/>
                  <a:pt x="0" y="121"/>
                  <a:pt x="0" y="172"/>
                </a:cubicBezTo>
                <a:cubicBezTo>
                  <a:pt x="0" y="216"/>
                  <a:pt x="18" y="259"/>
                  <a:pt x="52" y="293"/>
                </a:cubicBezTo>
                <a:lnTo>
                  <a:pt x="52" y="293"/>
                </a:lnTo>
                <a:lnTo>
                  <a:pt x="52" y="293"/>
                </a:lnTo>
                <a:cubicBezTo>
                  <a:pt x="87" y="328"/>
                  <a:pt x="130" y="345"/>
                  <a:pt x="173" y="345"/>
                </a:cubicBezTo>
                <a:cubicBezTo>
                  <a:pt x="225" y="345"/>
                  <a:pt x="268" y="328"/>
                  <a:pt x="294" y="293"/>
                </a:cubicBezTo>
                <a:cubicBezTo>
                  <a:pt x="328" y="259"/>
                  <a:pt x="345" y="216"/>
                  <a:pt x="345" y="172"/>
                </a:cubicBezTo>
                <a:cubicBezTo>
                  <a:pt x="345" y="164"/>
                  <a:pt x="345" y="155"/>
                  <a:pt x="337" y="155"/>
                </a:cubicBezTo>
                <a:close/>
                <a:moveTo>
                  <a:pt x="69" y="69"/>
                </a:moveTo>
                <a:lnTo>
                  <a:pt x="69" y="69"/>
                </a:lnTo>
                <a:cubicBezTo>
                  <a:pt x="95" y="35"/>
                  <a:pt x="138" y="18"/>
                  <a:pt x="173" y="18"/>
                </a:cubicBezTo>
                <a:cubicBezTo>
                  <a:pt x="182" y="18"/>
                  <a:pt x="182" y="18"/>
                  <a:pt x="190" y="26"/>
                </a:cubicBezTo>
                <a:cubicBezTo>
                  <a:pt x="164" y="164"/>
                  <a:pt x="164" y="164"/>
                  <a:pt x="164" y="164"/>
                </a:cubicBezTo>
                <a:cubicBezTo>
                  <a:pt x="61" y="267"/>
                  <a:pt x="61" y="267"/>
                  <a:pt x="61" y="267"/>
                </a:cubicBezTo>
                <a:cubicBezTo>
                  <a:pt x="35" y="241"/>
                  <a:pt x="26" y="207"/>
                  <a:pt x="26" y="172"/>
                </a:cubicBezTo>
                <a:cubicBezTo>
                  <a:pt x="26" y="129"/>
                  <a:pt x="44" y="95"/>
                  <a:pt x="69" y="69"/>
                </a:cubicBezTo>
                <a:close/>
                <a:moveTo>
                  <a:pt x="276" y="276"/>
                </a:moveTo>
                <a:lnTo>
                  <a:pt x="276" y="276"/>
                </a:lnTo>
                <a:cubicBezTo>
                  <a:pt x="251" y="302"/>
                  <a:pt x="216" y="319"/>
                  <a:pt x="173" y="319"/>
                </a:cubicBezTo>
                <a:cubicBezTo>
                  <a:pt x="138" y="319"/>
                  <a:pt x="104" y="310"/>
                  <a:pt x="78" y="285"/>
                </a:cubicBezTo>
                <a:cubicBezTo>
                  <a:pt x="182" y="181"/>
                  <a:pt x="182" y="181"/>
                  <a:pt x="182" y="181"/>
                </a:cubicBezTo>
                <a:cubicBezTo>
                  <a:pt x="328" y="181"/>
                  <a:pt x="328" y="181"/>
                  <a:pt x="328" y="181"/>
                </a:cubicBezTo>
                <a:cubicBezTo>
                  <a:pt x="319" y="216"/>
                  <a:pt x="302" y="250"/>
                  <a:pt x="276" y="2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43">
            <a:extLst>
              <a:ext uri="{FF2B5EF4-FFF2-40B4-BE49-F238E27FC236}">
                <a16:creationId xmlns:a16="http://schemas.microsoft.com/office/drawing/2014/main" id="{56A5903A-096D-6043-B742-0D8C69006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2309" y="7058123"/>
            <a:ext cx="212473" cy="202590"/>
          </a:xfrm>
          <a:custGeom>
            <a:avLst/>
            <a:gdLst>
              <a:gd name="T0" fmla="*/ 147 w 191"/>
              <a:gd name="T1" fmla="*/ 60 h 182"/>
              <a:gd name="T2" fmla="*/ 147 w 191"/>
              <a:gd name="T3" fmla="*/ 60 h 182"/>
              <a:gd name="T4" fmla="*/ 44 w 191"/>
              <a:gd name="T5" fmla="*/ 0 h 182"/>
              <a:gd name="T6" fmla="*/ 35 w 191"/>
              <a:gd name="T7" fmla="*/ 0 h 182"/>
              <a:gd name="T8" fmla="*/ 26 w 191"/>
              <a:gd name="T9" fmla="*/ 9 h 182"/>
              <a:gd name="T10" fmla="*/ 0 w 191"/>
              <a:gd name="T11" fmla="*/ 163 h 182"/>
              <a:gd name="T12" fmla="*/ 0 w 191"/>
              <a:gd name="T13" fmla="*/ 172 h 182"/>
              <a:gd name="T14" fmla="*/ 9 w 191"/>
              <a:gd name="T15" fmla="*/ 181 h 182"/>
              <a:gd name="T16" fmla="*/ 173 w 191"/>
              <a:gd name="T17" fmla="*/ 181 h 182"/>
              <a:gd name="T18" fmla="*/ 190 w 191"/>
              <a:gd name="T19" fmla="*/ 172 h 182"/>
              <a:gd name="T20" fmla="*/ 147 w 191"/>
              <a:gd name="T21" fmla="*/ 60 h 182"/>
              <a:gd name="T22" fmla="*/ 26 w 191"/>
              <a:gd name="T23" fmla="*/ 155 h 182"/>
              <a:gd name="T24" fmla="*/ 26 w 191"/>
              <a:gd name="T25" fmla="*/ 155 h 182"/>
              <a:gd name="T26" fmla="*/ 52 w 191"/>
              <a:gd name="T27" fmla="*/ 26 h 182"/>
              <a:gd name="T28" fmla="*/ 130 w 191"/>
              <a:gd name="T29" fmla="*/ 69 h 182"/>
              <a:gd name="T30" fmla="*/ 164 w 191"/>
              <a:gd name="T31" fmla="*/ 155 h 182"/>
              <a:gd name="T32" fmla="*/ 26 w 191"/>
              <a:gd name="T33" fmla="*/ 15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82">
                <a:moveTo>
                  <a:pt x="147" y="60"/>
                </a:moveTo>
                <a:lnTo>
                  <a:pt x="147" y="60"/>
                </a:lnTo>
                <a:cubicBezTo>
                  <a:pt x="121" y="26"/>
                  <a:pt x="87" y="0"/>
                  <a:pt x="44" y="0"/>
                </a:cubicBezTo>
                <a:lnTo>
                  <a:pt x="35" y="0"/>
                </a:lnTo>
                <a:cubicBezTo>
                  <a:pt x="35" y="0"/>
                  <a:pt x="26" y="0"/>
                  <a:pt x="26" y="9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72"/>
                  <a:pt x="0" y="172"/>
                  <a:pt x="0" y="172"/>
                </a:cubicBezTo>
                <a:cubicBezTo>
                  <a:pt x="9" y="181"/>
                  <a:pt x="9" y="181"/>
                  <a:pt x="9" y="181"/>
                </a:cubicBezTo>
                <a:cubicBezTo>
                  <a:pt x="173" y="181"/>
                  <a:pt x="173" y="181"/>
                  <a:pt x="173" y="181"/>
                </a:cubicBezTo>
                <a:cubicBezTo>
                  <a:pt x="181" y="181"/>
                  <a:pt x="190" y="172"/>
                  <a:pt x="190" y="172"/>
                </a:cubicBezTo>
                <a:cubicBezTo>
                  <a:pt x="190" y="129"/>
                  <a:pt x="173" y="86"/>
                  <a:pt x="147" y="60"/>
                </a:cubicBezTo>
                <a:close/>
                <a:moveTo>
                  <a:pt x="26" y="155"/>
                </a:moveTo>
                <a:lnTo>
                  <a:pt x="26" y="155"/>
                </a:lnTo>
                <a:cubicBezTo>
                  <a:pt x="52" y="26"/>
                  <a:pt x="52" y="26"/>
                  <a:pt x="52" y="26"/>
                </a:cubicBezTo>
                <a:cubicBezTo>
                  <a:pt x="78" y="34"/>
                  <a:pt x="104" y="52"/>
                  <a:pt x="130" y="69"/>
                </a:cubicBezTo>
                <a:cubicBezTo>
                  <a:pt x="147" y="95"/>
                  <a:pt x="164" y="129"/>
                  <a:pt x="164" y="155"/>
                </a:cubicBezTo>
                <a:lnTo>
                  <a:pt x="26" y="1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82" name="Google Shape;102;p4">
            <a:extLst>
              <a:ext uri="{FF2B5EF4-FFF2-40B4-BE49-F238E27FC236}">
                <a16:creationId xmlns:a16="http://schemas.microsoft.com/office/drawing/2014/main" id="{191DD481-D863-B549-9FC8-115CFF40ACC8}"/>
              </a:ext>
            </a:extLst>
          </p:cNvPr>
          <p:cNvGrpSpPr/>
          <p:nvPr/>
        </p:nvGrpSpPr>
        <p:grpSpPr>
          <a:xfrm>
            <a:off x="7789858" y="1538032"/>
            <a:ext cx="3376123" cy="1439551"/>
            <a:chOff x="4058771" y="10566821"/>
            <a:chExt cx="3933958" cy="1439551"/>
          </a:xfrm>
        </p:grpSpPr>
        <p:sp>
          <p:nvSpPr>
            <p:cNvPr id="683" name="Google Shape;103;p4">
              <a:extLst>
                <a:ext uri="{FF2B5EF4-FFF2-40B4-BE49-F238E27FC236}">
                  <a16:creationId xmlns:a16="http://schemas.microsoft.com/office/drawing/2014/main" id="{3BBA6D73-ED4C-554A-B906-C96CD8FAF61A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4" name="Google Shape;104;p4">
              <a:extLst>
                <a:ext uri="{FF2B5EF4-FFF2-40B4-BE49-F238E27FC236}">
                  <a16:creationId xmlns:a16="http://schemas.microsoft.com/office/drawing/2014/main" id="{9E892D5B-127E-2A46-B06C-00C21C305212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85" name="Google Shape;102;p4">
            <a:extLst>
              <a:ext uri="{FF2B5EF4-FFF2-40B4-BE49-F238E27FC236}">
                <a16:creationId xmlns:a16="http://schemas.microsoft.com/office/drawing/2014/main" id="{BF1D3068-62C7-624B-8820-19E29B636BD9}"/>
              </a:ext>
            </a:extLst>
          </p:cNvPr>
          <p:cNvGrpSpPr/>
          <p:nvPr/>
        </p:nvGrpSpPr>
        <p:grpSpPr>
          <a:xfrm>
            <a:off x="13446379" y="1490959"/>
            <a:ext cx="3376123" cy="1439551"/>
            <a:chOff x="4058771" y="10566821"/>
            <a:chExt cx="3933958" cy="1439551"/>
          </a:xfrm>
        </p:grpSpPr>
        <p:sp>
          <p:nvSpPr>
            <p:cNvPr id="686" name="Google Shape;103;p4">
              <a:extLst>
                <a:ext uri="{FF2B5EF4-FFF2-40B4-BE49-F238E27FC236}">
                  <a16:creationId xmlns:a16="http://schemas.microsoft.com/office/drawing/2014/main" id="{9ADA5720-B0FD-464E-B580-8C86D56E4E7C}"/>
                </a:ext>
              </a:extLst>
            </p:cNvPr>
            <p:cNvSpPr txBox="1"/>
            <p:nvPr/>
          </p:nvSpPr>
          <p:spPr>
            <a:xfrm>
              <a:off x="5116794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7" name="Google Shape;104;p4">
              <a:extLst>
                <a:ext uri="{FF2B5EF4-FFF2-40B4-BE49-F238E27FC236}">
                  <a16:creationId xmlns:a16="http://schemas.microsoft.com/office/drawing/2014/main" id="{28A9C558-A3E7-CC4A-92E1-D42DC6FB8F3C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88" name="Google Shape;102;p4">
            <a:extLst>
              <a:ext uri="{FF2B5EF4-FFF2-40B4-BE49-F238E27FC236}">
                <a16:creationId xmlns:a16="http://schemas.microsoft.com/office/drawing/2014/main" id="{5A1EA31D-9481-114D-BB55-E9B8355AB05D}"/>
              </a:ext>
            </a:extLst>
          </p:cNvPr>
          <p:cNvGrpSpPr/>
          <p:nvPr/>
        </p:nvGrpSpPr>
        <p:grpSpPr>
          <a:xfrm>
            <a:off x="19886319" y="3212281"/>
            <a:ext cx="3119385" cy="1317047"/>
            <a:chOff x="2985788" y="10555991"/>
            <a:chExt cx="3634800" cy="1317047"/>
          </a:xfrm>
        </p:grpSpPr>
        <p:sp>
          <p:nvSpPr>
            <p:cNvPr id="689" name="Google Shape;103;p4">
              <a:extLst>
                <a:ext uri="{FF2B5EF4-FFF2-40B4-BE49-F238E27FC236}">
                  <a16:creationId xmlns:a16="http://schemas.microsoft.com/office/drawing/2014/main" id="{AEB7B9A0-3496-9143-BE8A-8BA306B8B51E}"/>
                </a:ext>
              </a:extLst>
            </p:cNvPr>
            <p:cNvSpPr txBox="1"/>
            <p:nvPr/>
          </p:nvSpPr>
          <p:spPr>
            <a:xfrm>
              <a:off x="3593343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0" name="Google Shape;104;p4">
              <a:extLst>
                <a:ext uri="{FF2B5EF4-FFF2-40B4-BE49-F238E27FC236}">
                  <a16:creationId xmlns:a16="http://schemas.microsoft.com/office/drawing/2014/main" id="{67D8465C-7890-474B-A78B-78FD71131225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691" name="Google Shape;102;p4">
            <a:extLst>
              <a:ext uri="{FF2B5EF4-FFF2-40B4-BE49-F238E27FC236}">
                <a16:creationId xmlns:a16="http://schemas.microsoft.com/office/drawing/2014/main" id="{5D13B8F0-FD58-D54C-B7AA-3A2D15B8E66E}"/>
              </a:ext>
            </a:extLst>
          </p:cNvPr>
          <p:cNvGrpSpPr/>
          <p:nvPr/>
        </p:nvGrpSpPr>
        <p:grpSpPr>
          <a:xfrm>
            <a:off x="1396369" y="3093690"/>
            <a:ext cx="3119385" cy="1317047"/>
            <a:chOff x="2985788" y="10555991"/>
            <a:chExt cx="3634800" cy="1317047"/>
          </a:xfrm>
        </p:grpSpPr>
        <p:sp>
          <p:nvSpPr>
            <p:cNvPr id="692" name="Google Shape;103;p4">
              <a:extLst>
                <a:ext uri="{FF2B5EF4-FFF2-40B4-BE49-F238E27FC236}">
                  <a16:creationId xmlns:a16="http://schemas.microsoft.com/office/drawing/2014/main" id="{39C90F82-4E48-804F-9C98-E46901E91094}"/>
                </a:ext>
              </a:extLst>
            </p:cNvPr>
            <p:cNvSpPr txBox="1"/>
            <p:nvPr/>
          </p:nvSpPr>
          <p:spPr>
            <a:xfrm>
              <a:off x="3609736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3" name="Google Shape;104;p4">
              <a:extLst>
                <a:ext uri="{FF2B5EF4-FFF2-40B4-BE49-F238E27FC236}">
                  <a16:creationId xmlns:a16="http://schemas.microsoft.com/office/drawing/2014/main" id="{7F8E2023-ABD8-9247-AFA2-469D70BDED6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694" name="Google Shape;102;p4">
            <a:extLst>
              <a:ext uri="{FF2B5EF4-FFF2-40B4-BE49-F238E27FC236}">
                <a16:creationId xmlns:a16="http://schemas.microsoft.com/office/drawing/2014/main" id="{9349F660-52E3-0248-8417-CB28DA1A77A5}"/>
              </a:ext>
            </a:extLst>
          </p:cNvPr>
          <p:cNvGrpSpPr/>
          <p:nvPr/>
        </p:nvGrpSpPr>
        <p:grpSpPr>
          <a:xfrm>
            <a:off x="3506089" y="5618571"/>
            <a:ext cx="3376123" cy="1439551"/>
            <a:chOff x="4058771" y="10566821"/>
            <a:chExt cx="3933958" cy="1439551"/>
          </a:xfrm>
        </p:grpSpPr>
        <p:sp>
          <p:nvSpPr>
            <p:cNvPr id="695" name="Google Shape;103;p4">
              <a:extLst>
                <a:ext uri="{FF2B5EF4-FFF2-40B4-BE49-F238E27FC236}">
                  <a16:creationId xmlns:a16="http://schemas.microsoft.com/office/drawing/2014/main" id="{36BC2647-2A41-4A49-B81D-45EBAD2FD76D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6" name="Google Shape;104;p4">
              <a:extLst>
                <a:ext uri="{FF2B5EF4-FFF2-40B4-BE49-F238E27FC236}">
                  <a16:creationId xmlns:a16="http://schemas.microsoft.com/office/drawing/2014/main" id="{B762E6C6-BC6D-C346-A901-9C7F3F2D1829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00" name="Google Shape;102;p4">
            <a:extLst>
              <a:ext uri="{FF2B5EF4-FFF2-40B4-BE49-F238E27FC236}">
                <a16:creationId xmlns:a16="http://schemas.microsoft.com/office/drawing/2014/main" id="{D3EE9848-8196-C04F-825B-6BF6FD0BAFAC}"/>
              </a:ext>
            </a:extLst>
          </p:cNvPr>
          <p:cNvGrpSpPr/>
          <p:nvPr/>
        </p:nvGrpSpPr>
        <p:grpSpPr>
          <a:xfrm>
            <a:off x="10677390" y="7122925"/>
            <a:ext cx="3119385" cy="1397729"/>
            <a:chOff x="2985788" y="10475309"/>
            <a:chExt cx="3634800" cy="1397729"/>
          </a:xfrm>
        </p:grpSpPr>
        <p:sp>
          <p:nvSpPr>
            <p:cNvPr id="701" name="Google Shape;103;p4">
              <a:extLst>
                <a:ext uri="{FF2B5EF4-FFF2-40B4-BE49-F238E27FC236}">
                  <a16:creationId xmlns:a16="http://schemas.microsoft.com/office/drawing/2014/main" id="{820EF246-E287-E644-BE7F-43B1977AB8D8}"/>
                </a:ext>
              </a:extLst>
            </p:cNvPr>
            <p:cNvSpPr txBox="1"/>
            <p:nvPr/>
          </p:nvSpPr>
          <p:spPr>
            <a:xfrm>
              <a:off x="3593343" y="10475309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2" name="Google Shape;104;p4">
              <a:extLst>
                <a:ext uri="{FF2B5EF4-FFF2-40B4-BE49-F238E27FC236}">
                  <a16:creationId xmlns:a16="http://schemas.microsoft.com/office/drawing/2014/main" id="{B13D98C2-74E4-A742-9C08-557DD21CC495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703" name="Google Shape;102;p4">
            <a:extLst>
              <a:ext uri="{FF2B5EF4-FFF2-40B4-BE49-F238E27FC236}">
                <a16:creationId xmlns:a16="http://schemas.microsoft.com/office/drawing/2014/main" id="{CECEA90A-F2D0-7A44-A3EE-B8E6421232D2}"/>
              </a:ext>
            </a:extLst>
          </p:cNvPr>
          <p:cNvGrpSpPr/>
          <p:nvPr/>
        </p:nvGrpSpPr>
        <p:grpSpPr>
          <a:xfrm>
            <a:off x="17632202" y="6918124"/>
            <a:ext cx="3376123" cy="1439551"/>
            <a:chOff x="4058771" y="10566821"/>
            <a:chExt cx="3933958" cy="1439551"/>
          </a:xfrm>
        </p:grpSpPr>
        <p:sp>
          <p:nvSpPr>
            <p:cNvPr id="704" name="Google Shape;103;p4">
              <a:extLst>
                <a:ext uri="{FF2B5EF4-FFF2-40B4-BE49-F238E27FC236}">
                  <a16:creationId xmlns:a16="http://schemas.microsoft.com/office/drawing/2014/main" id="{FF9DC21B-374C-EB4C-9246-321F1D84B454}"/>
                </a:ext>
              </a:extLst>
            </p:cNvPr>
            <p:cNvSpPr txBox="1"/>
            <p:nvPr/>
          </p:nvSpPr>
          <p:spPr>
            <a:xfrm>
              <a:off x="5116794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5" name="Google Shape;104;p4">
              <a:extLst>
                <a:ext uri="{FF2B5EF4-FFF2-40B4-BE49-F238E27FC236}">
                  <a16:creationId xmlns:a16="http://schemas.microsoft.com/office/drawing/2014/main" id="{C0ACBFC2-B8D5-8A40-92DE-930124109435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06" name="Google Shape;102;p4">
            <a:extLst>
              <a:ext uri="{FF2B5EF4-FFF2-40B4-BE49-F238E27FC236}">
                <a16:creationId xmlns:a16="http://schemas.microsoft.com/office/drawing/2014/main" id="{C0084AC1-FD2D-C449-B43E-7AA824412098}"/>
              </a:ext>
            </a:extLst>
          </p:cNvPr>
          <p:cNvGrpSpPr/>
          <p:nvPr/>
        </p:nvGrpSpPr>
        <p:grpSpPr>
          <a:xfrm>
            <a:off x="13438349" y="11086422"/>
            <a:ext cx="3376123" cy="1439551"/>
            <a:chOff x="4058771" y="10566821"/>
            <a:chExt cx="3933958" cy="1439551"/>
          </a:xfrm>
        </p:grpSpPr>
        <p:sp>
          <p:nvSpPr>
            <p:cNvPr id="707" name="Google Shape;103;p4">
              <a:extLst>
                <a:ext uri="{FF2B5EF4-FFF2-40B4-BE49-F238E27FC236}">
                  <a16:creationId xmlns:a16="http://schemas.microsoft.com/office/drawing/2014/main" id="{40E740FD-9B3B-F940-A634-C0A1F95354A9}"/>
                </a:ext>
              </a:extLst>
            </p:cNvPr>
            <p:cNvSpPr txBox="1"/>
            <p:nvPr/>
          </p:nvSpPr>
          <p:spPr>
            <a:xfrm>
              <a:off x="5116794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8" name="Google Shape;104;p4">
              <a:extLst>
                <a:ext uri="{FF2B5EF4-FFF2-40B4-BE49-F238E27FC236}">
                  <a16:creationId xmlns:a16="http://schemas.microsoft.com/office/drawing/2014/main" id="{98ACB4B7-7A97-544D-BD16-6DD22D51EFE9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09" name="Google Shape;102;p4">
            <a:extLst>
              <a:ext uri="{FF2B5EF4-FFF2-40B4-BE49-F238E27FC236}">
                <a16:creationId xmlns:a16="http://schemas.microsoft.com/office/drawing/2014/main" id="{611BF28D-5317-BE4E-AA0C-B198A1570D27}"/>
              </a:ext>
            </a:extLst>
          </p:cNvPr>
          <p:cNvGrpSpPr/>
          <p:nvPr/>
        </p:nvGrpSpPr>
        <p:grpSpPr>
          <a:xfrm>
            <a:off x="7694741" y="11057257"/>
            <a:ext cx="3376123" cy="1439551"/>
            <a:chOff x="4058771" y="10566821"/>
            <a:chExt cx="3933958" cy="1439551"/>
          </a:xfrm>
        </p:grpSpPr>
        <p:sp>
          <p:nvSpPr>
            <p:cNvPr id="710" name="Google Shape;103;p4">
              <a:extLst>
                <a:ext uri="{FF2B5EF4-FFF2-40B4-BE49-F238E27FC236}">
                  <a16:creationId xmlns:a16="http://schemas.microsoft.com/office/drawing/2014/main" id="{3A8DC87F-D4F0-014B-AE02-E3199756EAB0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1" name="Google Shape;104;p4">
              <a:extLst>
                <a:ext uri="{FF2B5EF4-FFF2-40B4-BE49-F238E27FC236}">
                  <a16:creationId xmlns:a16="http://schemas.microsoft.com/office/drawing/2014/main" id="{E88E4975-406C-B84F-AD6F-57694DB8C0E9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12" name="Google Shape;102;p4">
            <a:extLst>
              <a:ext uri="{FF2B5EF4-FFF2-40B4-BE49-F238E27FC236}">
                <a16:creationId xmlns:a16="http://schemas.microsoft.com/office/drawing/2014/main" id="{89EE6815-FF43-1C46-ABC9-D68AE1239A57}"/>
              </a:ext>
            </a:extLst>
          </p:cNvPr>
          <p:cNvGrpSpPr/>
          <p:nvPr/>
        </p:nvGrpSpPr>
        <p:grpSpPr>
          <a:xfrm>
            <a:off x="1438370" y="11044933"/>
            <a:ext cx="3119385" cy="1317047"/>
            <a:chOff x="2985788" y="10555991"/>
            <a:chExt cx="3634800" cy="1317047"/>
          </a:xfrm>
        </p:grpSpPr>
        <p:sp>
          <p:nvSpPr>
            <p:cNvPr id="713" name="Google Shape;103;p4">
              <a:extLst>
                <a:ext uri="{FF2B5EF4-FFF2-40B4-BE49-F238E27FC236}">
                  <a16:creationId xmlns:a16="http://schemas.microsoft.com/office/drawing/2014/main" id="{12637468-5691-3A49-80F8-1813AAC68D36}"/>
                </a:ext>
              </a:extLst>
            </p:cNvPr>
            <p:cNvSpPr txBox="1"/>
            <p:nvPr/>
          </p:nvSpPr>
          <p:spPr>
            <a:xfrm>
              <a:off x="3593343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4" name="Google Shape;104;p4">
              <a:extLst>
                <a:ext uri="{FF2B5EF4-FFF2-40B4-BE49-F238E27FC236}">
                  <a16:creationId xmlns:a16="http://schemas.microsoft.com/office/drawing/2014/main" id="{F694C054-0D88-E145-98E1-90E7CCE1ACC6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715" name="Google Shape;102;p4">
            <a:extLst>
              <a:ext uri="{FF2B5EF4-FFF2-40B4-BE49-F238E27FC236}">
                <a16:creationId xmlns:a16="http://schemas.microsoft.com/office/drawing/2014/main" id="{78C7A403-F0C9-4443-8DB8-5B6B1C4E318D}"/>
              </a:ext>
            </a:extLst>
          </p:cNvPr>
          <p:cNvGrpSpPr/>
          <p:nvPr/>
        </p:nvGrpSpPr>
        <p:grpSpPr>
          <a:xfrm>
            <a:off x="19856954" y="11197573"/>
            <a:ext cx="3119385" cy="1317047"/>
            <a:chOff x="2985788" y="10555991"/>
            <a:chExt cx="3634800" cy="1317047"/>
          </a:xfrm>
        </p:grpSpPr>
        <p:sp>
          <p:nvSpPr>
            <p:cNvPr id="716" name="Google Shape;103;p4">
              <a:extLst>
                <a:ext uri="{FF2B5EF4-FFF2-40B4-BE49-F238E27FC236}">
                  <a16:creationId xmlns:a16="http://schemas.microsoft.com/office/drawing/2014/main" id="{B2A5F405-471C-2440-8B92-22F88128D0B8}"/>
                </a:ext>
              </a:extLst>
            </p:cNvPr>
            <p:cNvSpPr txBox="1"/>
            <p:nvPr/>
          </p:nvSpPr>
          <p:spPr>
            <a:xfrm>
              <a:off x="3593343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7" name="Google Shape;104;p4">
              <a:extLst>
                <a:ext uri="{FF2B5EF4-FFF2-40B4-BE49-F238E27FC236}">
                  <a16:creationId xmlns:a16="http://schemas.microsoft.com/office/drawing/2014/main" id="{8F4511C4-95CC-5246-8CA2-A691FFD9585C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92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2">
            <a:extLst>
              <a:ext uri="{FF2B5EF4-FFF2-40B4-BE49-F238E27FC236}">
                <a16:creationId xmlns:a16="http://schemas.microsoft.com/office/drawing/2014/main" id="{A0C76853-0846-7C41-B4C4-E7D36789E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2156" y="10625483"/>
            <a:ext cx="26751" cy="53503"/>
          </a:xfrm>
          <a:custGeom>
            <a:avLst/>
            <a:gdLst>
              <a:gd name="T0" fmla="*/ 0 w 27"/>
              <a:gd name="T1" fmla="*/ 43 h 52"/>
              <a:gd name="T2" fmla="*/ 0 w 27"/>
              <a:gd name="T3" fmla="*/ 51 h 52"/>
              <a:gd name="T4" fmla="*/ 26 w 27"/>
              <a:gd name="T5" fmla="*/ 0 h 52"/>
              <a:gd name="T6" fmla="*/ 0 w 27"/>
              <a:gd name="T7" fmla="*/ 4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52">
                <a:moveTo>
                  <a:pt x="0" y="43"/>
                </a:moveTo>
                <a:lnTo>
                  <a:pt x="0" y="51"/>
                </a:lnTo>
                <a:lnTo>
                  <a:pt x="26" y="0"/>
                </a:lnTo>
                <a:lnTo>
                  <a:pt x="0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3">
            <a:extLst>
              <a:ext uri="{FF2B5EF4-FFF2-40B4-BE49-F238E27FC236}">
                <a16:creationId xmlns:a16="http://schemas.microsoft.com/office/drawing/2014/main" id="{0D06DEB4-E6DD-3347-B566-06620F30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868" y="10375804"/>
            <a:ext cx="147134" cy="200637"/>
          </a:xfrm>
          <a:custGeom>
            <a:avLst/>
            <a:gdLst>
              <a:gd name="T0" fmla="*/ 145 w 146"/>
              <a:gd name="T1" fmla="*/ 0 h 197"/>
              <a:gd name="T2" fmla="*/ 145 w 146"/>
              <a:gd name="T3" fmla="*/ 0 h 197"/>
              <a:gd name="T4" fmla="*/ 17 w 146"/>
              <a:gd name="T5" fmla="*/ 153 h 197"/>
              <a:gd name="T6" fmla="*/ 8 w 146"/>
              <a:gd name="T7" fmla="*/ 162 h 197"/>
              <a:gd name="T8" fmla="*/ 0 w 146"/>
              <a:gd name="T9" fmla="*/ 196 h 197"/>
              <a:gd name="T10" fmla="*/ 145 w 146"/>
              <a:gd name="T11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97">
                <a:moveTo>
                  <a:pt x="145" y="0"/>
                </a:moveTo>
                <a:lnTo>
                  <a:pt x="145" y="0"/>
                </a:lnTo>
                <a:cubicBezTo>
                  <a:pt x="110" y="17"/>
                  <a:pt x="59" y="102"/>
                  <a:pt x="17" y="153"/>
                </a:cubicBezTo>
                <a:cubicBezTo>
                  <a:pt x="8" y="162"/>
                  <a:pt x="8" y="162"/>
                  <a:pt x="8" y="162"/>
                </a:cubicBezTo>
                <a:cubicBezTo>
                  <a:pt x="0" y="196"/>
                  <a:pt x="0" y="196"/>
                  <a:pt x="0" y="196"/>
                </a:cubicBezTo>
                <a:cubicBezTo>
                  <a:pt x="51" y="128"/>
                  <a:pt x="102" y="43"/>
                  <a:pt x="1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6AA03084-A772-064E-8AC1-0B02E5B2B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4381" y="10206379"/>
            <a:ext cx="53503" cy="71337"/>
          </a:xfrm>
          <a:custGeom>
            <a:avLst/>
            <a:gdLst>
              <a:gd name="T0" fmla="*/ 25 w 52"/>
              <a:gd name="T1" fmla="*/ 34 h 69"/>
              <a:gd name="T2" fmla="*/ 25 w 52"/>
              <a:gd name="T3" fmla="*/ 34 h 69"/>
              <a:gd name="T4" fmla="*/ 0 w 52"/>
              <a:gd name="T5" fmla="*/ 68 h 69"/>
              <a:gd name="T6" fmla="*/ 0 w 52"/>
              <a:gd name="T7" fmla="*/ 59 h 69"/>
              <a:gd name="T8" fmla="*/ 25 w 52"/>
              <a:gd name="T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69">
                <a:moveTo>
                  <a:pt x="25" y="34"/>
                </a:moveTo>
                <a:lnTo>
                  <a:pt x="25" y="34"/>
                </a:lnTo>
                <a:cubicBezTo>
                  <a:pt x="17" y="42"/>
                  <a:pt x="51" y="0"/>
                  <a:pt x="0" y="68"/>
                </a:cubicBezTo>
                <a:cubicBezTo>
                  <a:pt x="0" y="68"/>
                  <a:pt x="0" y="68"/>
                  <a:pt x="0" y="59"/>
                </a:cubicBezTo>
                <a:cubicBezTo>
                  <a:pt x="8" y="59"/>
                  <a:pt x="17" y="51"/>
                  <a:pt x="25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6A8B6A48-35DF-4947-8D03-8794A0015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4381" y="10246507"/>
            <a:ext cx="26751" cy="17834"/>
          </a:xfrm>
          <a:custGeom>
            <a:avLst/>
            <a:gdLst>
              <a:gd name="T0" fmla="*/ 0 w 26"/>
              <a:gd name="T1" fmla="*/ 17 h 18"/>
              <a:gd name="T2" fmla="*/ 0 w 26"/>
              <a:gd name="T3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" h="18">
                <a:moveTo>
                  <a:pt x="0" y="17"/>
                </a:moveTo>
                <a:cubicBezTo>
                  <a:pt x="0" y="17"/>
                  <a:pt x="25" y="0"/>
                  <a:pt x="0" y="17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9">
            <a:extLst>
              <a:ext uri="{FF2B5EF4-FFF2-40B4-BE49-F238E27FC236}">
                <a16:creationId xmlns:a16="http://schemas.microsoft.com/office/drawing/2014/main" id="{8F872434-D45E-B54A-917C-7434A6B5D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5464" y="10170710"/>
            <a:ext cx="80254" cy="89171"/>
          </a:xfrm>
          <a:custGeom>
            <a:avLst/>
            <a:gdLst>
              <a:gd name="T0" fmla="*/ 77 w 78"/>
              <a:gd name="T1" fmla="*/ 0 h 86"/>
              <a:gd name="T2" fmla="*/ 77 w 78"/>
              <a:gd name="T3" fmla="*/ 0 h 86"/>
              <a:gd name="T4" fmla="*/ 60 w 78"/>
              <a:gd name="T5" fmla="*/ 8 h 86"/>
              <a:gd name="T6" fmla="*/ 77 w 78"/>
              <a:gd name="T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86">
                <a:moveTo>
                  <a:pt x="77" y="0"/>
                </a:moveTo>
                <a:lnTo>
                  <a:pt x="77" y="0"/>
                </a:lnTo>
                <a:cubicBezTo>
                  <a:pt x="51" y="25"/>
                  <a:pt x="26" y="51"/>
                  <a:pt x="60" y="8"/>
                </a:cubicBezTo>
                <a:cubicBezTo>
                  <a:pt x="0" y="85"/>
                  <a:pt x="17" y="76"/>
                  <a:pt x="77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0">
            <a:extLst>
              <a:ext uri="{FF2B5EF4-FFF2-40B4-BE49-F238E27FC236}">
                <a16:creationId xmlns:a16="http://schemas.microsoft.com/office/drawing/2014/main" id="{488A343F-FEFF-B749-BC65-452B8973F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873" y="10353513"/>
            <a:ext cx="44586" cy="53503"/>
          </a:xfrm>
          <a:custGeom>
            <a:avLst/>
            <a:gdLst>
              <a:gd name="T0" fmla="*/ 43 w 44"/>
              <a:gd name="T1" fmla="*/ 0 h 52"/>
              <a:gd name="T2" fmla="*/ 43 w 44"/>
              <a:gd name="T3" fmla="*/ 0 h 52"/>
              <a:gd name="T4" fmla="*/ 8 w 44"/>
              <a:gd name="T5" fmla="*/ 25 h 52"/>
              <a:gd name="T6" fmla="*/ 0 w 44"/>
              <a:gd name="T7" fmla="*/ 51 h 52"/>
              <a:gd name="T8" fmla="*/ 43 w 44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52">
                <a:moveTo>
                  <a:pt x="43" y="0"/>
                </a:moveTo>
                <a:lnTo>
                  <a:pt x="43" y="0"/>
                </a:lnTo>
                <a:cubicBezTo>
                  <a:pt x="8" y="25"/>
                  <a:pt x="8" y="25"/>
                  <a:pt x="8" y="25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2"/>
                  <a:pt x="43" y="0"/>
                  <a:pt x="4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A9407583-BA96-AA45-8753-A98919403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1968" y="8703845"/>
            <a:ext cx="26751" cy="8917"/>
          </a:xfrm>
          <a:custGeom>
            <a:avLst/>
            <a:gdLst>
              <a:gd name="T0" fmla="*/ 0 w 27"/>
              <a:gd name="T1" fmla="*/ 0 h 10"/>
              <a:gd name="T2" fmla="*/ 0 w 27"/>
              <a:gd name="T3" fmla="*/ 0 h 10"/>
              <a:gd name="T4" fmla="*/ 26 w 27"/>
              <a:gd name="T5" fmla="*/ 9 h 10"/>
              <a:gd name="T6" fmla="*/ 0 w 27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10">
                <a:moveTo>
                  <a:pt x="0" y="0"/>
                </a:moveTo>
                <a:lnTo>
                  <a:pt x="0" y="0"/>
                </a:lnTo>
                <a:cubicBezTo>
                  <a:pt x="26" y="9"/>
                  <a:pt x="26" y="9"/>
                  <a:pt x="26" y="9"/>
                </a:cubicBezTo>
                <a:cubicBezTo>
                  <a:pt x="17" y="0"/>
                  <a:pt x="9" y="0"/>
                  <a:pt x="0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87F866D6-5D8B-7D41-AB7E-B9D63CC15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5791" y="8619131"/>
            <a:ext cx="17834" cy="4460"/>
          </a:xfrm>
          <a:custGeom>
            <a:avLst/>
            <a:gdLst>
              <a:gd name="T0" fmla="*/ 9 w 18"/>
              <a:gd name="T1" fmla="*/ 0 h 1"/>
              <a:gd name="T2" fmla="*/ 9 w 18"/>
              <a:gd name="T3" fmla="*/ 0 h 1"/>
              <a:gd name="T4" fmla="*/ 0 w 18"/>
              <a:gd name="T5" fmla="*/ 0 h 1"/>
              <a:gd name="T6" fmla="*/ 9 w 18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0"/>
                  <a:pt x="9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05908CDE-F992-7443-B3A1-06146C9B4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1792" y="7954807"/>
            <a:ext cx="44586" cy="8917"/>
          </a:xfrm>
          <a:custGeom>
            <a:avLst/>
            <a:gdLst>
              <a:gd name="T0" fmla="*/ 43 w 44"/>
              <a:gd name="T1" fmla="*/ 8 h 9"/>
              <a:gd name="T2" fmla="*/ 43 w 44"/>
              <a:gd name="T3" fmla="*/ 8 h 9"/>
              <a:gd name="T4" fmla="*/ 34 w 44"/>
              <a:gd name="T5" fmla="*/ 0 h 9"/>
              <a:gd name="T6" fmla="*/ 0 w 44"/>
              <a:gd name="T7" fmla="*/ 0 h 9"/>
              <a:gd name="T8" fmla="*/ 43 w 44"/>
              <a:gd name="T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9">
                <a:moveTo>
                  <a:pt x="43" y="8"/>
                </a:moveTo>
                <a:lnTo>
                  <a:pt x="43" y="8"/>
                </a:lnTo>
                <a:cubicBezTo>
                  <a:pt x="34" y="8"/>
                  <a:pt x="34" y="8"/>
                  <a:pt x="34" y="0"/>
                </a:cubicBezTo>
                <a:cubicBezTo>
                  <a:pt x="17" y="0"/>
                  <a:pt x="9" y="0"/>
                  <a:pt x="0" y="0"/>
                </a:cubicBezTo>
                <a:cubicBezTo>
                  <a:pt x="17" y="0"/>
                  <a:pt x="25" y="8"/>
                  <a:pt x="43" y="8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622040A6-1F0F-1A47-AC24-BC00B2B04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0963" y="7941430"/>
            <a:ext cx="44586" cy="35668"/>
          </a:xfrm>
          <a:custGeom>
            <a:avLst/>
            <a:gdLst>
              <a:gd name="T0" fmla="*/ 0 w 44"/>
              <a:gd name="T1" fmla="*/ 0 h 35"/>
              <a:gd name="T2" fmla="*/ 0 w 44"/>
              <a:gd name="T3" fmla="*/ 0 h 35"/>
              <a:gd name="T4" fmla="*/ 43 w 44"/>
              <a:gd name="T5" fmla="*/ 34 h 35"/>
              <a:gd name="T6" fmla="*/ 0 w 44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35">
                <a:moveTo>
                  <a:pt x="0" y="0"/>
                </a:moveTo>
                <a:lnTo>
                  <a:pt x="0" y="0"/>
                </a:lnTo>
                <a:cubicBezTo>
                  <a:pt x="43" y="34"/>
                  <a:pt x="43" y="34"/>
                  <a:pt x="43" y="34"/>
                </a:cubicBezTo>
                <a:cubicBezTo>
                  <a:pt x="34" y="25"/>
                  <a:pt x="17" y="17"/>
                  <a:pt x="0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585F0DB6-2C8D-C445-A770-83D283B9C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7437" y="9145241"/>
            <a:ext cx="53503" cy="17834"/>
          </a:xfrm>
          <a:custGeom>
            <a:avLst/>
            <a:gdLst>
              <a:gd name="T0" fmla="*/ 17 w 52"/>
              <a:gd name="T1" fmla="*/ 17 h 18"/>
              <a:gd name="T2" fmla="*/ 17 w 52"/>
              <a:gd name="T3" fmla="*/ 17 h 18"/>
              <a:gd name="T4" fmla="*/ 51 w 52"/>
              <a:gd name="T5" fmla="*/ 17 h 18"/>
              <a:gd name="T6" fmla="*/ 17 w 52"/>
              <a:gd name="T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18">
                <a:moveTo>
                  <a:pt x="17" y="17"/>
                </a:moveTo>
                <a:lnTo>
                  <a:pt x="17" y="17"/>
                </a:lnTo>
                <a:cubicBezTo>
                  <a:pt x="51" y="17"/>
                  <a:pt x="51" y="17"/>
                  <a:pt x="51" y="17"/>
                </a:cubicBezTo>
                <a:cubicBezTo>
                  <a:pt x="0" y="0"/>
                  <a:pt x="17" y="8"/>
                  <a:pt x="17" y="17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45">
            <a:extLst>
              <a:ext uri="{FF2B5EF4-FFF2-40B4-BE49-F238E27FC236}">
                <a16:creationId xmlns:a16="http://schemas.microsoft.com/office/drawing/2014/main" id="{DCA359FD-5CC2-E04B-B875-399F8516B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1588" y="8766265"/>
            <a:ext cx="26751" cy="8917"/>
          </a:xfrm>
          <a:custGeom>
            <a:avLst/>
            <a:gdLst>
              <a:gd name="T0" fmla="*/ 0 w 27"/>
              <a:gd name="T1" fmla="*/ 0 h 9"/>
              <a:gd name="T2" fmla="*/ 0 w 27"/>
              <a:gd name="T3" fmla="*/ 0 h 9"/>
              <a:gd name="T4" fmla="*/ 26 w 27"/>
              <a:gd name="T5" fmla="*/ 8 h 9"/>
              <a:gd name="T6" fmla="*/ 0 w 27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9">
                <a:moveTo>
                  <a:pt x="0" y="0"/>
                </a:moveTo>
                <a:lnTo>
                  <a:pt x="0" y="0"/>
                </a:lnTo>
                <a:cubicBezTo>
                  <a:pt x="17" y="8"/>
                  <a:pt x="26" y="8"/>
                  <a:pt x="26" y="8"/>
                </a:cubicBezTo>
                <a:cubicBezTo>
                  <a:pt x="9" y="0"/>
                  <a:pt x="0" y="0"/>
                  <a:pt x="0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47">
            <a:extLst>
              <a:ext uri="{FF2B5EF4-FFF2-40B4-BE49-F238E27FC236}">
                <a16:creationId xmlns:a16="http://schemas.microsoft.com/office/drawing/2014/main" id="{72C5A75F-1638-0D4C-B131-3C6F09326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7819" y="10188544"/>
            <a:ext cx="8917" cy="4460"/>
          </a:xfrm>
          <a:custGeom>
            <a:avLst/>
            <a:gdLst>
              <a:gd name="T0" fmla="*/ 8 w 9"/>
              <a:gd name="T1" fmla="*/ 0 h 1"/>
              <a:gd name="T2" fmla="*/ 8 w 9"/>
              <a:gd name="T3" fmla="*/ 0 h 1"/>
              <a:gd name="T4" fmla="*/ 0 w 9"/>
              <a:gd name="T5" fmla="*/ 0 h 1"/>
              <a:gd name="T6" fmla="*/ 8 w 9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">
                <a:moveTo>
                  <a:pt x="8" y="0"/>
                </a:moveTo>
                <a:lnTo>
                  <a:pt x="8" y="0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8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48">
            <a:extLst>
              <a:ext uri="{FF2B5EF4-FFF2-40B4-BE49-F238E27FC236}">
                <a16:creationId xmlns:a16="http://schemas.microsoft.com/office/drawing/2014/main" id="{C885D576-6B58-C24C-823D-5906D9EDF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8465" y="10085999"/>
            <a:ext cx="53503" cy="4457"/>
          </a:xfrm>
          <a:custGeom>
            <a:avLst/>
            <a:gdLst>
              <a:gd name="T0" fmla="*/ 0 w 52"/>
              <a:gd name="T1" fmla="*/ 0 h 1"/>
              <a:gd name="T2" fmla="*/ 0 w 52"/>
              <a:gd name="T3" fmla="*/ 0 h 1"/>
              <a:gd name="T4" fmla="*/ 51 w 52"/>
              <a:gd name="T5" fmla="*/ 0 h 1"/>
              <a:gd name="T6" fmla="*/ 0 w 5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1">
                <a:moveTo>
                  <a:pt x="0" y="0"/>
                </a:moveTo>
                <a:lnTo>
                  <a:pt x="0" y="0"/>
                </a:lnTo>
                <a:cubicBezTo>
                  <a:pt x="17" y="0"/>
                  <a:pt x="34" y="0"/>
                  <a:pt x="51" y="0"/>
                </a:cubicBezTo>
                <a:cubicBezTo>
                  <a:pt x="43" y="0"/>
                  <a:pt x="26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49">
            <a:extLst>
              <a:ext uri="{FF2B5EF4-FFF2-40B4-BE49-F238E27FC236}">
                <a16:creationId xmlns:a16="http://schemas.microsoft.com/office/drawing/2014/main" id="{0E529304-09D6-4340-A378-DB6119847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1570" y="8699385"/>
            <a:ext cx="4457" cy="446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50">
            <a:extLst>
              <a:ext uri="{FF2B5EF4-FFF2-40B4-BE49-F238E27FC236}">
                <a16:creationId xmlns:a16="http://schemas.microsoft.com/office/drawing/2014/main" id="{43DA60D7-5D97-7A4E-9471-51488DC4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5647" y="8766265"/>
            <a:ext cx="4457" cy="8917"/>
          </a:xfrm>
          <a:custGeom>
            <a:avLst/>
            <a:gdLst>
              <a:gd name="T0" fmla="*/ 0 w 1"/>
              <a:gd name="T1" fmla="*/ 8 h 9"/>
              <a:gd name="T2" fmla="*/ 0 w 1"/>
              <a:gd name="T3" fmla="*/ 8 h 9"/>
              <a:gd name="T4" fmla="*/ 0 w 1"/>
              <a:gd name="T5" fmla="*/ 0 h 9"/>
              <a:gd name="T6" fmla="*/ 0 w 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9">
                <a:moveTo>
                  <a:pt x="0" y="8"/>
                </a:moveTo>
                <a:lnTo>
                  <a:pt x="0" y="8"/>
                </a:lnTo>
                <a:cubicBezTo>
                  <a:pt x="0" y="0"/>
                  <a:pt x="0" y="0"/>
                  <a:pt x="0" y="0"/>
                </a:cubicBezTo>
                <a:lnTo>
                  <a:pt x="0" y="8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52">
            <a:extLst>
              <a:ext uri="{FF2B5EF4-FFF2-40B4-BE49-F238E27FC236}">
                <a16:creationId xmlns:a16="http://schemas.microsoft.com/office/drawing/2014/main" id="{10F195EF-D47A-7C49-96EA-CBD4EC7D8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818" y="8699385"/>
            <a:ext cx="17834" cy="26751"/>
          </a:xfrm>
          <a:custGeom>
            <a:avLst/>
            <a:gdLst>
              <a:gd name="T0" fmla="*/ 0 w 18"/>
              <a:gd name="T1" fmla="*/ 25 h 26"/>
              <a:gd name="T2" fmla="*/ 0 w 18"/>
              <a:gd name="T3" fmla="*/ 25 h 26"/>
              <a:gd name="T4" fmla="*/ 17 w 18"/>
              <a:gd name="T5" fmla="*/ 0 h 26"/>
              <a:gd name="T6" fmla="*/ 0 w 18"/>
              <a:gd name="T7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6">
                <a:moveTo>
                  <a:pt x="0" y="25"/>
                </a:moveTo>
                <a:lnTo>
                  <a:pt x="0" y="25"/>
                </a:lnTo>
                <a:cubicBezTo>
                  <a:pt x="0" y="17"/>
                  <a:pt x="8" y="8"/>
                  <a:pt x="17" y="0"/>
                </a:cubicBezTo>
                <a:cubicBezTo>
                  <a:pt x="17" y="8"/>
                  <a:pt x="8" y="17"/>
                  <a:pt x="0" y="25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53">
            <a:extLst>
              <a:ext uri="{FF2B5EF4-FFF2-40B4-BE49-F238E27FC236}">
                <a16:creationId xmlns:a16="http://schemas.microsoft.com/office/drawing/2014/main" id="{B26C8929-2A2C-024F-85E3-DF03E5D9C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5901" y="8721680"/>
            <a:ext cx="8917" cy="26751"/>
          </a:xfrm>
          <a:custGeom>
            <a:avLst/>
            <a:gdLst>
              <a:gd name="T0" fmla="*/ 9 w 10"/>
              <a:gd name="T1" fmla="*/ 0 h 27"/>
              <a:gd name="T2" fmla="*/ 9 w 10"/>
              <a:gd name="T3" fmla="*/ 0 h 27"/>
              <a:gd name="T4" fmla="*/ 0 w 10"/>
              <a:gd name="T5" fmla="*/ 17 h 27"/>
              <a:gd name="T6" fmla="*/ 9 w 10"/>
              <a:gd name="T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7">
                <a:moveTo>
                  <a:pt x="9" y="0"/>
                </a:moveTo>
                <a:lnTo>
                  <a:pt x="9" y="0"/>
                </a:lnTo>
                <a:cubicBezTo>
                  <a:pt x="9" y="9"/>
                  <a:pt x="0" y="17"/>
                  <a:pt x="0" y="17"/>
                </a:cubicBezTo>
                <a:cubicBezTo>
                  <a:pt x="0" y="26"/>
                  <a:pt x="0" y="17"/>
                  <a:pt x="9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54">
            <a:extLst>
              <a:ext uri="{FF2B5EF4-FFF2-40B4-BE49-F238E27FC236}">
                <a16:creationId xmlns:a16="http://schemas.microsoft.com/office/drawing/2014/main" id="{1088534D-6169-4E42-AE0A-8DFDEF52D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2653" y="8663717"/>
            <a:ext cx="35668" cy="35668"/>
          </a:xfrm>
          <a:custGeom>
            <a:avLst/>
            <a:gdLst>
              <a:gd name="T0" fmla="*/ 34 w 35"/>
              <a:gd name="T1" fmla="*/ 0 h 35"/>
              <a:gd name="T2" fmla="*/ 34 w 35"/>
              <a:gd name="T3" fmla="*/ 0 h 35"/>
              <a:gd name="T4" fmla="*/ 0 w 35"/>
              <a:gd name="T5" fmla="*/ 34 h 35"/>
              <a:gd name="T6" fmla="*/ 8 w 35"/>
              <a:gd name="T7" fmla="*/ 34 h 35"/>
              <a:gd name="T8" fmla="*/ 34 w 35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34" y="0"/>
                </a:moveTo>
                <a:lnTo>
                  <a:pt x="34" y="0"/>
                </a:lnTo>
                <a:cubicBezTo>
                  <a:pt x="17" y="16"/>
                  <a:pt x="8" y="25"/>
                  <a:pt x="0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25"/>
                  <a:pt x="17" y="16"/>
                  <a:pt x="34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55">
            <a:extLst>
              <a:ext uri="{FF2B5EF4-FFF2-40B4-BE49-F238E27FC236}">
                <a16:creationId xmlns:a16="http://schemas.microsoft.com/office/drawing/2014/main" id="{FFE96085-F037-BE4B-BC6F-9E3E400D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1944" y="9987911"/>
            <a:ext cx="35668" cy="8917"/>
          </a:xfrm>
          <a:custGeom>
            <a:avLst/>
            <a:gdLst>
              <a:gd name="T0" fmla="*/ 0 w 35"/>
              <a:gd name="T1" fmla="*/ 0 h 9"/>
              <a:gd name="T2" fmla="*/ 0 w 35"/>
              <a:gd name="T3" fmla="*/ 0 h 9"/>
              <a:gd name="T4" fmla="*/ 8 w 35"/>
              <a:gd name="T5" fmla="*/ 0 h 9"/>
              <a:gd name="T6" fmla="*/ 34 w 35"/>
              <a:gd name="T7" fmla="*/ 8 h 9"/>
              <a:gd name="T8" fmla="*/ 0 w 35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9">
                <a:moveTo>
                  <a:pt x="0" y="0"/>
                </a:moveTo>
                <a:lnTo>
                  <a:pt x="0" y="0"/>
                </a:lnTo>
                <a:cubicBezTo>
                  <a:pt x="8" y="0"/>
                  <a:pt x="8" y="0"/>
                  <a:pt x="8" y="0"/>
                </a:cubicBezTo>
                <a:cubicBezTo>
                  <a:pt x="25" y="8"/>
                  <a:pt x="34" y="8"/>
                  <a:pt x="34" y="8"/>
                </a:cubicBezTo>
                <a:cubicBezTo>
                  <a:pt x="25" y="8"/>
                  <a:pt x="17" y="8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58">
            <a:extLst>
              <a:ext uri="{FF2B5EF4-FFF2-40B4-BE49-F238E27FC236}">
                <a16:creationId xmlns:a16="http://schemas.microsoft.com/office/drawing/2014/main" id="{A078B211-AF69-7142-B8A1-A0722BDDC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222" y="6862459"/>
            <a:ext cx="8926038" cy="3335003"/>
          </a:xfrm>
          <a:custGeom>
            <a:avLst/>
            <a:gdLst>
              <a:gd name="T0" fmla="*/ 5810 w 8828"/>
              <a:gd name="T1" fmla="*/ 1899 h 3297"/>
              <a:gd name="T2" fmla="*/ 5342 w 8828"/>
              <a:gd name="T3" fmla="*/ 1720 h 3297"/>
              <a:gd name="T4" fmla="*/ 5146 w 8828"/>
              <a:gd name="T5" fmla="*/ 1609 h 3297"/>
              <a:gd name="T6" fmla="*/ 4541 w 8828"/>
              <a:gd name="T7" fmla="*/ 1353 h 3297"/>
              <a:gd name="T8" fmla="*/ 4030 w 8828"/>
              <a:gd name="T9" fmla="*/ 1140 h 3297"/>
              <a:gd name="T10" fmla="*/ 3825 w 8828"/>
              <a:gd name="T11" fmla="*/ 1064 h 3297"/>
              <a:gd name="T12" fmla="*/ 3834 w 8828"/>
              <a:gd name="T13" fmla="*/ 1038 h 3297"/>
              <a:gd name="T14" fmla="*/ 3365 w 8828"/>
              <a:gd name="T15" fmla="*/ 817 h 3297"/>
              <a:gd name="T16" fmla="*/ 2700 w 8828"/>
              <a:gd name="T17" fmla="*/ 553 h 3297"/>
              <a:gd name="T18" fmla="*/ 2308 w 8828"/>
              <a:gd name="T19" fmla="*/ 374 h 3297"/>
              <a:gd name="T20" fmla="*/ 1882 w 8828"/>
              <a:gd name="T21" fmla="*/ 161 h 3297"/>
              <a:gd name="T22" fmla="*/ 1644 w 8828"/>
              <a:gd name="T23" fmla="*/ 92 h 3297"/>
              <a:gd name="T24" fmla="*/ 1644 w 8828"/>
              <a:gd name="T25" fmla="*/ 33 h 3297"/>
              <a:gd name="T26" fmla="*/ 1703 w 8828"/>
              <a:gd name="T27" fmla="*/ 67 h 3297"/>
              <a:gd name="T28" fmla="*/ 1482 w 8828"/>
              <a:gd name="T29" fmla="*/ 92 h 3297"/>
              <a:gd name="T30" fmla="*/ 1414 w 8828"/>
              <a:gd name="T31" fmla="*/ 186 h 3297"/>
              <a:gd name="T32" fmla="*/ 1183 w 8828"/>
              <a:gd name="T33" fmla="*/ 493 h 3297"/>
              <a:gd name="T34" fmla="*/ 759 w 8828"/>
              <a:gd name="T35" fmla="*/ 1055 h 3297"/>
              <a:gd name="T36" fmla="*/ 443 w 8828"/>
              <a:gd name="T37" fmla="*/ 1567 h 3297"/>
              <a:gd name="T38" fmla="*/ 264 w 8828"/>
              <a:gd name="T39" fmla="*/ 1737 h 3297"/>
              <a:gd name="T40" fmla="*/ 0 w 8828"/>
              <a:gd name="T41" fmla="*/ 2154 h 3297"/>
              <a:gd name="T42" fmla="*/ 247 w 8828"/>
              <a:gd name="T43" fmla="*/ 1839 h 3297"/>
              <a:gd name="T44" fmla="*/ 418 w 8828"/>
              <a:gd name="T45" fmla="*/ 1626 h 3297"/>
              <a:gd name="T46" fmla="*/ 970 w 8828"/>
              <a:gd name="T47" fmla="*/ 928 h 3297"/>
              <a:gd name="T48" fmla="*/ 1524 w 8828"/>
              <a:gd name="T49" fmla="*/ 178 h 3297"/>
              <a:gd name="T50" fmla="*/ 1558 w 8828"/>
              <a:gd name="T51" fmla="*/ 144 h 3297"/>
              <a:gd name="T52" fmla="*/ 1610 w 8828"/>
              <a:gd name="T53" fmla="*/ 144 h 3297"/>
              <a:gd name="T54" fmla="*/ 1882 w 8828"/>
              <a:gd name="T55" fmla="*/ 263 h 3297"/>
              <a:gd name="T56" fmla="*/ 2325 w 8828"/>
              <a:gd name="T57" fmla="*/ 433 h 3297"/>
              <a:gd name="T58" fmla="*/ 2700 w 8828"/>
              <a:gd name="T59" fmla="*/ 604 h 3297"/>
              <a:gd name="T60" fmla="*/ 3680 w 8828"/>
              <a:gd name="T61" fmla="*/ 1072 h 3297"/>
              <a:gd name="T62" fmla="*/ 4302 w 8828"/>
              <a:gd name="T63" fmla="*/ 1328 h 3297"/>
              <a:gd name="T64" fmla="*/ 4771 w 8828"/>
              <a:gd name="T65" fmla="*/ 1524 h 3297"/>
              <a:gd name="T66" fmla="*/ 5512 w 8828"/>
              <a:gd name="T67" fmla="*/ 1873 h 3297"/>
              <a:gd name="T68" fmla="*/ 6288 w 8828"/>
              <a:gd name="T69" fmla="*/ 2223 h 3297"/>
              <a:gd name="T70" fmla="*/ 7361 w 8828"/>
              <a:gd name="T71" fmla="*/ 2666 h 3297"/>
              <a:gd name="T72" fmla="*/ 8247 w 8828"/>
              <a:gd name="T73" fmla="*/ 3100 h 3297"/>
              <a:gd name="T74" fmla="*/ 8315 w 8828"/>
              <a:gd name="T75" fmla="*/ 3151 h 3297"/>
              <a:gd name="T76" fmla="*/ 8349 w 8828"/>
              <a:gd name="T77" fmla="*/ 3185 h 3297"/>
              <a:gd name="T78" fmla="*/ 8128 w 8828"/>
              <a:gd name="T79" fmla="*/ 3194 h 3297"/>
              <a:gd name="T80" fmla="*/ 6918 w 8828"/>
              <a:gd name="T81" fmla="*/ 3185 h 3297"/>
              <a:gd name="T82" fmla="*/ 5623 w 8828"/>
              <a:gd name="T83" fmla="*/ 3203 h 3297"/>
              <a:gd name="T84" fmla="*/ 5844 w 8828"/>
              <a:gd name="T85" fmla="*/ 3271 h 3297"/>
              <a:gd name="T86" fmla="*/ 6688 w 8828"/>
              <a:gd name="T87" fmla="*/ 3271 h 3297"/>
              <a:gd name="T88" fmla="*/ 7472 w 8828"/>
              <a:gd name="T89" fmla="*/ 3271 h 3297"/>
              <a:gd name="T90" fmla="*/ 8043 w 8828"/>
              <a:gd name="T91" fmla="*/ 3262 h 3297"/>
              <a:gd name="T92" fmla="*/ 8460 w 8828"/>
              <a:gd name="T93" fmla="*/ 3271 h 3297"/>
              <a:gd name="T94" fmla="*/ 8614 w 8828"/>
              <a:gd name="T95" fmla="*/ 3262 h 3297"/>
              <a:gd name="T96" fmla="*/ 8460 w 8828"/>
              <a:gd name="T97" fmla="*/ 3126 h 3297"/>
              <a:gd name="T98" fmla="*/ 8273 w 8828"/>
              <a:gd name="T99" fmla="*/ 3041 h 3297"/>
              <a:gd name="T100" fmla="*/ 8375 w 8828"/>
              <a:gd name="T101" fmla="*/ 3066 h 3297"/>
              <a:gd name="T102" fmla="*/ 8179 w 8828"/>
              <a:gd name="T103" fmla="*/ 2964 h 3297"/>
              <a:gd name="T104" fmla="*/ 7608 w 8828"/>
              <a:gd name="T105" fmla="*/ 2734 h 3297"/>
              <a:gd name="T106" fmla="*/ 7233 w 8828"/>
              <a:gd name="T107" fmla="*/ 2563 h 3297"/>
              <a:gd name="T108" fmla="*/ 7063 w 8828"/>
              <a:gd name="T109" fmla="*/ 2470 h 3297"/>
              <a:gd name="T110" fmla="*/ 6364 w 8828"/>
              <a:gd name="T111" fmla="*/ 2154 h 3297"/>
              <a:gd name="T112" fmla="*/ 5146 w 8828"/>
              <a:gd name="T113" fmla="*/ 1618 h 3297"/>
              <a:gd name="T114" fmla="*/ 452 w 8828"/>
              <a:gd name="T115" fmla="*/ 1575 h 3297"/>
              <a:gd name="T116" fmla="*/ 8409 w 8828"/>
              <a:gd name="T117" fmla="*/ 3185 h 3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828" h="3297">
                <a:moveTo>
                  <a:pt x="6066" y="2018"/>
                </a:moveTo>
                <a:lnTo>
                  <a:pt x="6066" y="2018"/>
                </a:lnTo>
                <a:cubicBezTo>
                  <a:pt x="6006" y="1984"/>
                  <a:pt x="6006" y="1984"/>
                  <a:pt x="6006" y="1984"/>
                </a:cubicBezTo>
                <a:cubicBezTo>
                  <a:pt x="6083" y="2001"/>
                  <a:pt x="6134" y="2035"/>
                  <a:pt x="6083" y="1993"/>
                </a:cubicBezTo>
                <a:cubicBezTo>
                  <a:pt x="6066" y="2018"/>
                  <a:pt x="5844" y="1890"/>
                  <a:pt x="5827" y="1916"/>
                </a:cubicBezTo>
                <a:cubicBezTo>
                  <a:pt x="5785" y="1890"/>
                  <a:pt x="5785" y="1890"/>
                  <a:pt x="5785" y="1890"/>
                </a:cubicBezTo>
                <a:cubicBezTo>
                  <a:pt x="5802" y="1899"/>
                  <a:pt x="5802" y="1899"/>
                  <a:pt x="5810" y="1899"/>
                </a:cubicBezTo>
                <a:cubicBezTo>
                  <a:pt x="5742" y="1856"/>
                  <a:pt x="5742" y="1899"/>
                  <a:pt x="5648" y="1848"/>
                </a:cubicBezTo>
                <a:cubicBezTo>
                  <a:pt x="5614" y="1831"/>
                  <a:pt x="5589" y="1814"/>
                  <a:pt x="5614" y="1822"/>
                </a:cubicBezTo>
                <a:cubicBezTo>
                  <a:pt x="5529" y="1788"/>
                  <a:pt x="5529" y="1788"/>
                  <a:pt x="5529" y="1788"/>
                </a:cubicBezTo>
                <a:cubicBezTo>
                  <a:pt x="5512" y="1780"/>
                  <a:pt x="5521" y="1780"/>
                  <a:pt x="5538" y="1788"/>
                </a:cubicBezTo>
                <a:cubicBezTo>
                  <a:pt x="5418" y="1737"/>
                  <a:pt x="5418" y="1737"/>
                  <a:pt x="5418" y="1737"/>
                </a:cubicBezTo>
                <a:lnTo>
                  <a:pt x="5418" y="1737"/>
                </a:lnTo>
                <a:cubicBezTo>
                  <a:pt x="5401" y="1737"/>
                  <a:pt x="5359" y="1720"/>
                  <a:pt x="5342" y="1720"/>
                </a:cubicBezTo>
                <a:cubicBezTo>
                  <a:pt x="5308" y="1703"/>
                  <a:pt x="5359" y="1720"/>
                  <a:pt x="5350" y="1711"/>
                </a:cubicBezTo>
                <a:cubicBezTo>
                  <a:pt x="5282" y="1694"/>
                  <a:pt x="5282" y="1694"/>
                  <a:pt x="5282" y="1694"/>
                </a:cubicBezTo>
                <a:cubicBezTo>
                  <a:pt x="5257" y="1669"/>
                  <a:pt x="5316" y="1686"/>
                  <a:pt x="5359" y="1711"/>
                </a:cubicBezTo>
                <a:cubicBezTo>
                  <a:pt x="5308" y="1652"/>
                  <a:pt x="5299" y="1694"/>
                  <a:pt x="5171" y="1618"/>
                </a:cubicBezTo>
                <a:cubicBezTo>
                  <a:pt x="5239" y="1643"/>
                  <a:pt x="5239" y="1643"/>
                  <a:pt x="5239" y="1643"/>
                </a:cubicBezTo>
                <a:cubicBezTo>
                  <a:pt x="5205" y="1609"/>
                  <a:pt x="5154" y="1592"/>
                  <a:pt x="5086" y="1549"/>
                </a:cubicBezTo>
                <a:cubicBezTo>
                  <a:pt x="5103" y="1558"/>
                  <a:pt x="5214" y="1635"/>
                  <a:pt x="5146" y="1609"/>
                </a:cubicBezTo>
                <a:cubicBezTo>
                  <a:pt x="5120" y="1601"/>
                  <a:pt x="5095" y="1592"/>
                  <a:pt x="5052" y="1575"/>
                </a:cubicBezTo>
                <a:cubicBezTo>
                  <a:pt x="5061" y="1567"/>
                  <a:pt x="5018" y="1549"/>
                  <a:pt x="4975" y="1533"/>
                </a:cubicBezTo>
                <a:cubicBezTo>
                  <a:pt x="4984" y="1515"/>
                  <a:pt x="4984" y="1515"/>
                  <a:pt x="4984" y="1515"/>
                </a:cubicBezTo>
                <a:cubicBezTo>
                  <a:pt x="4933" y="1498"/>
                  <a:pt x="4933" y="1507"/>
                  <a:pt x="4899" y="1498"/>
                </a:cubicBezTo>
                <a:cubicBezTo>
                  <a:pt x="4839" y="1473"/>
                  <a:pt x="4830" y="1456"/>
                  <a:pt x="4822" y="1447"/>
                </a:cubicBezTo>
                <a:cubicBezTo>
                  <a:pt x="4728" y="1405"/>
                  <a:pt x="4882" y="1490"/>
                  <a:pt x="4771" y="1439"/>
                </a:cubicBezTo>
                <a:cubicBezTo>
                  <a:pt x="4694" y="1405"/>
                  <a:pt x="4643" y="1388"/>
                  <a:pt x="4541" y="1353"/>
                </a:cubicBezTo>
                <a:cubicBezTo>
                  <a:pt x="4490" y="1319"/>
                  <a:pt x="4558" y="1345"/>
                  <a:pt x="4541" y="1337"/>
                </a:cubicBezTo>
                <a:cubicBezTo>
                  <a:pt x="4490" y="1328"/>
                  <a:pt x="4490" y="1328"/>
                  <a:pt x="4490" y="1328"/>
                </a:cubicBezTo>
                <a:cubicBezTo>
                  <a:pt x="4473" y="1319"/>
                  <a:pt x="4481" y="1319"/>
                  <a:pt x="4481" y="1319"/>
                </a:cubicBezTo>
                <a:cubicBezTo>
                  <a:pt x="4439" y="1302"/>
                  <a:pt x="4473" y="1328"/>
                  <a:pt x="4413" y="1302"/>
                </a:cubicBezTo>
                <a:cubicBezTo>
                  <a:pt x="4387" y="1311"/>
                  <a:pt x="4294" y="1226"/>
                  <a:pt x="4208" y="1209"/>
                </a:cubicBezTo>
                <a:cubicBezTo>
                  <a:pt x="4191" y="1191"/>
                  <a:pt x="4217" y="1200"/>
                  <a:pt x="4217" y="1191"/>
                </a:cubicBezTo>
                <a:cubicBezTo>
                  <a:pt x="4106" y="1158"/>
                  <a:pt x="4123" y="1158"/>
                  <a:pt x="4030" y="1140"/>
                </a:cubicBezTo>
                <a:cubicBezTo>
                  <a:pt x="3953" y="1098"/>
                  <a:pt x="3953" y="1098"/>
                  <a:pt x="3953" y="1098"/>
                </a:cubicBezTo>
                <a:cubicBezTo>
                  <a:pt x="4004" y="1132"/>
                  <a:pt x="3927" y="1106"/>
                  <a:pt x="3868" y="1089"/>
                </a:cubicBezTo>
                <a:cubicBezTo>
                  <a:pt x="3884" y="1106"/>
                  <a:pt x="3902" y="1115"/>
                  <a:pt x="3910" y="1124"/>
                </a:cubicBezTo>
                <a:cubicBezTo>
                  <a:pt x="3808" y="1089"/>
                  <a:pt x="3808" y="1089"/>
                  <a:pt x="3808" y="1089"/>
                </a:cubicBezTo>
                <a:cubicBezTo>
                  <a:pt x="3799" y="1081"/>
                  <a:pt x="3808" y="1081"/>
                  <a:pt x="3825" y="1081"/>
                </a:cubicBezTo>
                <a:cubicBezTo>
                  <a:pt x="3816" y="1081"/>
                  <a:pt x="3816" y="1081"/>
                  <a:pt x="3808" y="1072"/>
                </a:cubicBezTo>
                <a:cubicBezTo>
                  <a:pt x="3774" y="1055"/>
                  <a:pt x="3799" y="1055"/>
                  <a:pt x="3825" y="1064"/>
                </a:cubicBezTo>
                <a:cubicBezTo>
                  <a:pt x="3834" y="1072"/>
                  <a:pt x="3842" y="1072"/>
                  <a:pt x="3859" y="1081"/>
                </a:cubicBezTo>
                <a:cubicBezTo>
                  <a:pt x="3884" y="1089"/>
                  <a:pt x="3910" y="1089"/>
                  <a:pt x="3910" y="1081"/>
                </a:cubicBezTo>
                <a:cubicBezTo>
                  <a:pt x="3902" y="1081"/>
                  <a:pt x="3884" y="1072"/>
                  <a:pt x="3876" y="1064"/>
                </a:cubicBezTo>
                <a:cubicBezTo>
                  <a:pt x="3884" y="1064"/>
                  <a:pt x="3884" y="1064"/>
                  <a:pt x="3884" y="1064"/>
                </a:cubicBezTo>
                <a:cubicBezTo>
                  <a:pt x="3884" y="1064"/>
                  <a:pt x="3868" y="1064"/>
                  <a:pt x="3850" y="1055"/>
                </a:cubicBezTo>
                <a:cubicBezTo>
                  <a:pt x="3834" y="1030"/>
                  <a:pt x="3834" y="1030"/>
                  <a:pt x="3834" y="1030"/>
                </a:cubicBezTo>
                <a:cubicBezTo>
                  <a:pt x="3834" y="1038"/>
                  <a:pt x="3834" y="1038"/>
                  <a:pt x="3834" y="1038"/>
                </a:cubicBezTo>
                <a:cubicBezTo>
                  <a:pt x="3706" y="970"/>
                  <a:pt x="3706" y="970"/>
                  <a:pt x="3706" y="970"/>
                </a:cubicBezTo>
                <a:cubicBezTo>
                  <a:pt x="3603" y="944"/>
                  <a:pt x="3518" y="928"/>
                  <a:pt x="3373" y="868"/>
                </a:cubicBezTo>
                <a:cubicBezTo>
                  <a:pt x="3407" y="876"/>
                  <a:pt x="3382" y="859"/>
                  <a:pt x="3390" y="842"/>
                </a:cubicBezTo>
                <a:cubicBezTo>
                  <a:pt x="3425" y="876"/>
                  <a:pt x="3510" y="885"/>
                  <a:pt x="3586" y="928"/>
                </a:cubicBezTo>
                <a:cubicBezTo>
                  <a:pt x="3544" y="902"/>
                  <a:pt x="3552" y="902"/>
                  <a:pt x="3569" y="902"/>
                </a:cubicBezTo>
                <a:cubicBezTo>
                  <a:pt x="3425" y="859"/>
                  <a:pt x="3425" y="859"/>
                  <a:pt x="3425" y="859"/>
                </a:cubicBezTo>
                <a:cubicBezTo>
                  <a:pt x="3433" y="851"/>
                  <a:pt x="3399" y="834"/>
                  <a:pt x="3365" y="817"/>
                </a:cubicBezTo>
                <a:cubicBezTo>
                  <a:pt x="3382" y="851"/>
                  <a:pt x="3263" y="783"/>
                  <a:pt x="3203" y="766"/>
                </a:cubicBezTo>
                <a:cubicBezTo>
                  <a:pt x="3203" y="757"/>
                  <a:pt x="3220" y="757"/>
                  <a:pt x="3288" y="791"/>
                </a:cubicBezTo>
                <a:cubicBezTo>
                  <a:pt x="3220" y="740"/>
                  <a:pt x="3177" y="774"/>
                  <a:pt x="3118" y="723"/>
                </a:cubicBezTo>
                <a:cubicBezTo>
                  <a:pt x="3135" y="731"/>
                  <a:pt x="3135" y="740"/>
                  <a:pt x="3143" y="740"/>
                </a:cubicBezTo>
                <a:cubicBezTo>
                  <a:pt x="3109" y="723"/>
                  <a:pt x="3015" y="680"/>
                  <a:pt x="3041" y="680"/>
                </a:cubicBezTo>
                <a:cubicBezTo>
                  <a:pt x="3058" y="689"/>
                  <a:pt x="3058" y="689"/>
                  <a:pt x="3058" y="689"/>
                </a:cubicBezTo>
                <a:cubicBezTo>
                  <a:pt x="2947" y="638"/>
                  <a:pt x="2726" y="544"/>
                  <a:pt x="2700" y="553"/>
                </a:cubicBezTo>
                <a:cubicBezTo>
                  <a:pt x="2700" y="553"/>
                  <a:pt x="2726" y="535"/>
                  <a:pt x="2734" y="535"/>
                </a:cubicBezTo>
                <a:cubicBezTo>
                  <a:pt x="2513" y="510"/>
                  <a:pt x="2513" y="510"/>
                  <a:pt x="2513" y="510"/>
                </a:cubicBezTo>
                <a:cubicBezTo>
                  <a:pt x="2538" y="501"/>
                  <a:pt x="2487" y="442"/>
                  <a:pt x="2581" y="467"/>
                </a:cubicBezTo>
                <a:cubicBezTo>
                  <a:pt x="2555" y="459"/>
                  <a:pt x="2530" y="442"/>
                  <a:pt x="2470" y="416"/>
                </a:cubicBezTo>
                <a:cubicBezTo>
                  <a:pt x="2487" y="433"/>
                  <a:pt x="2504" y="459"/>
                  <a:pt x="2479" y="450"/>
                </a:cubicBezTo>
                <a:cubicBezTo>
                  <a:pt x="2419" y="408"/>
                  <a:pt x="2436" y="425"/>
                  <a:pt x="2368" y="374"/>
                </a:cubicBezTo>
                <a:cubicBezTo>
                  <a:pt x="2394" y="391"/>
                  <a:pt x="2351" y="399"/>
                  <a:pt x="2308" y="374"/>
                </a:cubicBezTo>
                <a:cubicBezTo>
                  <a:pt x="2317" y="374"/>
                  <a:pt x="2317" y="357"/>
                  <a:pt x="2334" y="357"/>
                </a:cubicBezTo>
                <a:cubicBezTo>
                  <a:pt x="2214" y="331"/>
                  <a:pt x="2214" y="331"/>
                  <a:pt x="2214" y="331"/>
                </a:cubicBezTo>
                <a:cubicBezTo>
                  <a:pt x="2248" y="340"/>
                  <a:pt x="2232" y="314"/>
                  <a:pt x="2214" y="297"/>
                </a:cubicBezTo>
                <a:cubicBezTo>
                  <a:pt x="2223" y="306"/>
                  <a:pt x="2121" y="263"/>
                  <a:pt x="2095" y="246"/>
                </a:cubicBezTo>
                <a:cubicBezTo>
                  <a:pt x="2138" y="272"/>
                  <a:pt x="2138" y="272"/>
                  <a:pt x="2138" y="272"/>
                </a:cubicBezTo>
                <a:cubicBezTo>
                  <a:pt x="2019" y="220"/>
                  <a:pt x="2001" y="254"/>
                  <a:pt x="1891" y="203"/>
                </a:cubicBezTo>
                <a:cubicBezTo>
                  <a:pt x="1908" y="203"/>
                  <a:pt x="1933" y="186"/>
                  <a:pt x="1882" y="161"/>
                </a:cubicBezTo>
                <a:cubicBezTo>
                  <a:pt x="1848" y="161"/>
                  <a:pt x="1737" y="161"/>
                  <a:pt x="1627" y="126"/>
                </a:cubicBezTo>
                <a:cubicBezTo>
                  <a:pt x="1610" y="110"/>
                  <a:pt x="1610" y="110"/>
                  <a:pt x="1610" y="110"/>
                </a:cubicBezTo>
                <a:cubicBezTo>
                  <a:pt x="1592" y="101"/>
                  <a:pt x="1584" y="101"/>
                  <a:pt x="1567" y="101"/>
                </a:cubicBezTo>
                <a:cubicBezTo>
                  <a:pt x="1558" y="110"/>
                  <a:pt x="1558" y="110"/>
                  <a:pt x="1558" y="110"/>
                </a:cubicBezTo>
                <a:cubicBezTo>
                  <a:pt x="1567" y="101"/>
                  <a:pt x="1567" y="101"/>
                  <a:pt x="1567" y="92"/>
                </a:cubicBezTo>
                <a:cubicBezTo>
                  <a:pt x="1576" y="92"/>
                  <a:pt x="1584" y="92"/>
                  <a:pt x="1610" y="92"/>
                </a:cubicBezTo>
                <a:cubicBezTo>
                  <a:pt x="1618" y="92"/>
                  <a:pt x="1627" y="92"/>
                  <a:pt x="1644" y="92"/>
                </a:cubicBezTo>
                <a:cubicBezTo>
                  <a:pt x="1652" y="101"/>
                  <a:pt x="1669" y="101"/>
                  <a:pt x="1678" y="101"/>
                </a:cubicBezTo>
                <a:cubicBezTo>
                  <a:pt x="1729" y="110"/>
                  <a:pt x="1780" y="118"/>
                  <a:pt x="1823" y="126"/>
                </a:cubicBezTo>
                <a:cubicBezTo>
                  <a:pt x="1780" y="101"/>
                  <a:pt x="1814" y="118"/>
                  <a:pt x="1746" y="84"/>
                </a:cubicBezTo>
                <a:cubicBezTo>
                  <a:pt x="1729" y="67"/>
                  <a:pt x="1788" y="92"/>
                  <a:pt x="1805" y="101"/>
                </a:cubicBezTo>
                <a:cubicBezTo>
                  <a:pt x="1661" y="24"/>
                  <a:pt x="1661" y="24"/>
                  <a:pt x="1661" y="24"/>
                </a:cubicBezTo>
                <a:cubicBezTo>
                  <a:pt x="1661" y="33"/>
                  <a:pt x="1652" y="33"/>
                  <a:pt x="1652" y="33"/>
                </a:cubicBezTo>
                <a:lnTo>
                  <a:pt x="1644" y="33"/>
                </a:lnTo>
                <a:cubicBezTo>
                  <a:pt x="1644" y="33"/>
                  <a:pt x="1644" y="33"/>
                  <a:pt x="1635" y="33"/>
                </a:cubicBezTo>
                <a:cubicBezTo>
                  <a:pt x="1635" y="24"/>
                  <a:pt x="1627" y="24"/>
                  <a:pt x="1618" y="24"/>
                </a:cubicBezTo>
                <a:cubicBezTo>
                  <a:pt x="1601" y="16"/>
                  <a:pt x="1567" y="7"/>
                  <a:pt x="1541" y="0"/>
                </a:cubicBezTo>
                <a:cubicBezTo>
                  <a:pt x="1516" y="33"/>
                  <a:pt x="1499" y="58"/>
                  <a:pt x="1507" y="58"/>
                </a:cubicBezTo>
                <a:cubicBezTo>
                  <a:pt x="1541" y="7"/>
                  <a:pt x="1541" y="7"/>
                  <a:pt x="1541" y="7"/>
                </a:cubicBezTo>
                <a:cubicBezTo>
                  <a:pt x="1644" y="41"/>
                  <a:pt x="1644" y="41"/>
                  <a:pt x="1644" y="41"/>
                </a:cubicBezTo>
                <a:cubicBezTo>
                  <a:pt x="1703" y="67"/>
                  <a:pt x="1703" y="67"/>
                  <a:pt x="1703" y="67"/>
                </a:cubicBezTo>
                <a:cubicBezTo>
                  <a:pt x="1703" y="75"/>
                  <a:pt x="1652" y="67"/>
                  <a:pt x="1550" y="33"/>
                </a:cubicBezTo>
                <a:cubicBezTo>
                  <a:pt x="1541" y="50"/>
                  <a:pt x="1533" y="67"/>
                  <a:pt x="1524" y="75"/>
                </a:cubicBezTo>
                <a:cubicBezTo>
                  <a:pt x="1516" y="84"/>
                  <a:pt x="1516" y="92"/>
                  <a:pt x="1507" y="101"/>
                </a:cubicBezTo>
                <a:cubicBezTo>
                  <a:pt x="1499" y="110"/>
                  <a:pt x="1499" y="110"/>
                  <a:pt x="1499" y="110"/>
                </a:cubicBezTo>
                <a:cubicBezTo>
                  <a:pt x="1490" y="118"/>
                  <a:pt x="1490" y="118"/>
                  <a:pt x="1490" y="118"/>
                </a:cubicBezTo>
                <a:cubicBezTo>
                  <a:pt x="1482" y="126"/>
                  <a:pt x="1482" y="118"/>
                  <a:pt x="1482" y="110"/>
                </a:cubicBezTo>
                <a:cubicBezTo>
                  <a:pt x="1482" y="101"/>
                  <a:pt x="1482" y="92"/>
                  <a:pt x="1482" y="92"/>
                </a:cubicBezTo>
                <a:lnTo>
                  <a:pt x="1482" y="84"/>
                </a:lnTo>
                <a:lnTo>
                  <a:pt x="1482" y="84"/>
                </a:lnTo>
                <a:lnTo>
                  <a:pt x="1482" y="84"/>
                </a:lnTo>
                <a:cubicBezTo>
                  <a:pt x="1482" y="84"/>
                  <a:pt x="1482" y="84"/>
                  <a:pt x="1473" y="92"/>
                </a:cubicBezTo>
                <a:lnTo>
                  <a:pt x="1473" y="101"/>
                </a:lnTo>
                <a:cubicBezTo>
                  <a:pt x="1465" y="110"/>
                  <a:pt x="1456" y="126"/>
                  <a:pt x="1448" y="135"/>
                </a:cubicBezTo>
                <a:cubicBezTo>
                  <a:pt x="1430" y="161"/>
                  <a:pt x="1414" y="178"/>
                  <a:pt x="1414" y="186"/>
                </a:cubicBezTo>
                <a:cubicBezTo>
                  <a:pt x="1430" y="135"/>
                  <a:pt x="1430" y="135"/>
                  <a:pt x="1430" y="135"/>
                </a:cubicBezTo>
                <a:cubicBezTo>
                  <a:pt x="1388" y="186"/>
                  <a:pt x="1388" y="237"/>
                  <a:pt x="1328" y="288"/>
                </a:cubicBezTo>
                <a:cubicBezTo>
                  <a:pt x="1311" y="314"/>
                  <a:pt x="1260" y="340"/>
                  <a:pt x="1260" y="348"/>
                </a:cubicBezTo>
                <a:cubicBezTo>
                  <a:pt x="1303" y="323"/>
                  <a:pt x="1354" y="357"/>
                  <a:pt x="1345" y="382"/>
                </a:cubicBezTo>
                <a:cubicBezTo>
                  <a:pt x="1337" y="391"/>
                  <a:pt x="1243" y="484"/>
                  <a:pt x="1218" y="510"/>
                </a:cubicBezTo>
                <a:cubicBezTo>
                  <a:pt x="1183" y="535"/>
                  <a:pt x="1235" y="433"/>
                  <a:pt x="1201" y="459"/>
                </a:cubicBezTo>
                <a:cubicBezTo>
                  <a:pt x="1201" y="459"/>
                  <a:pt x="1192" y="484"/>
                  <a:pt x="1183" y="493"/>
                </a:cubicBezTo>
                <a:cubicBezTo>
                  <a:pt x="1167" y="510"/>
                  <a:pt x="1183" y="476"/>
                  <a:pt x="1149" y="527"/>
                </a:cubicBezTo>
                <a:cubicBezTo>
                  <a:pt x="1149" y="544"/>
                  <a:pt x="1073" y="629"/>
                  <a:pt x="1141" y="561"/>
                </a:cubicBezTo>
                <a:cubicBezTo>
                  <a:pt x="1107" y="612"/>
                  <a:pt x="1098" y="604"/>
                  <a:pt x="1056" y="663"/>
                </a:cubicBezTo>
                <a:cubicBezTo>
                  <a:pt x="1073" y="655"/>
                  <a:pt x="1039" y="731"/>
                  <a:pt x="1005" y="783"/>
                </a:cubicBezTo>
                <a:cubicBezTo>
                  <a:pt x="1005" y="783"/>
                  <a:pt x="996" y="791"/>
                  <a:pt x="987" y="791"/>
                </a:cubicBezTo>
                <a:cubicBezTo>
                  <a:pt x="911" y="893"/>
                  <a:pt x="860" y="936"/>
                  <a:pt x="793" y="1030"/>
                </a:cubicBezTo>
                <a:cubicBezTo>
                  <a:pt x="784" y="1038"/>
                  <a:pt x="750" y="1081"/>
                  <a:pt x="759" y="1055"/>
                </a:cubicBezTo>
                <a:cubicBezTo>
                  <a:pt x="750" y="1072"/>
                  <a:pt x="741" y="1089"/>
                  <a:pt x="716" y="1115"/>
                </a:cubicBezTo>
                <a:cubicBezTo>
                  <a:pt x="665" y="1166"/>
                  <a:pt x="767" y="1047"/>
                  <a:pt x="724" y="1081"/>
                </a:cubicBezTo>
                <a:cubicBezTo>
                  <a:pt x="724" y="1089"/>
                  <a:pt x="673" y="1166"/>
                  <a:pt x="648" y="1209"/>
                </a:cubicBezTo>
                <a:cubicBezTo>
                  <a:pt x="665" y="1200"/>
                  <a:pt x="724" y="1115"/>
                  <a:pt x="750" y="1072"/>
                </a:cubicBezTo>
                <a:cubicBezTo>
                  <a:pt x="767" y="1081"/>
                  <a:pt x="724" y="1166"/>
                  <a:pt x="656" y="1268"/>
                </a:cubicBezTo>
                <a:cubicBezTo>
                  <a:pt x="605" y="1345"/>
                  <a:pt x="622" y="1294"/>
                  <a:pt x="613" y="1311"/>
                </a:cubicBezTo>
                <a:cubicBezTo>
                  <a:pt x="503" y="1447"/>
                  <a:pt x="545" y="1456"/>
                  <a:pt x="443" y="1567"/>
                </a:cubicBezTo>
                <a:cubicBezTo>
                  <a:pt x="400" y="1601"/>
                  <a:pt x="426" y="1549"/>
                  <a:pt x="409" y="1558"/>
                </a:cubicBezTo>
                <a:cubicBezTo>
                  <a:pt x="452" y="1490"/>
                  <a:pt x="486" y="1464"/>
                  <a:pt x="520" y="1422"/>
                </a:cubicBezTo>
                <a:cubicBezTo>
                  <a:pt x="477" y="1473"/>
                  <a:pt x="477" y="1473"/>
                  <a:pt x="477" y="1473"/>
                </a:cubicBezTo>
                <a:cubicBezTo>
                  <a:pt x="486" y="1447"/>
                  <a:pt x="520" y="1405"/>
                  <a:pt x="537" y="1388"/>
                </a:cubicBezTo>
                <a:cubicBezTo>
                  <a:pt x="494" y="1413"/>
                  <a:pt x="350" y="1626"/>
                  <a:pt x="256" y="1728"/>
                </a:cubicBezTo>
                <a:cubicBezTo>
                  <a:pt x="239" y="1754"/>
                  <a:pt x="222" y="1788"/>
                  <a:pt x="239" y="1780"/>
                </a:cubicBezTo>
                <a:cubicBezTo>
                  <a:pt x="264" y="1737"/>
                  <a:pt x="264" y="1737"/>
                  <a:pt x="264" y="1737"/>
                </a:cubicBezTo>
                <a:cubicBezTo>
                  <a:pt x="290" y="1711"/>
                  <a:pt x="222" y="1814"/>
                  <a:pt x="256" y="1771"/>
                </a:cubicBezTo>
                <a:cubicBezTo>
                  <a:pt x="230" y="1822"/>
                  <a:pt x="196" y="1882"/>
                  <a:pt x="136" y="1950"/>
                </a:cubicBezTo>
                <a:cubicBezTo>
                  <a:pt x="119" y="1950"/>
                  <a:pt x="119" y="1950"/>
                  <a:pt x="119" y="1950"/>
                </a:cubicBezTo>
                <a:cubicBezTo>
                  <a:pt x="119" y="1950"/>
                  <a:pt x="162" y="1916"/>
                  <a:pt x="170" y="1890"/>
                </a:cubicBezTo>
                <a:cubicBezTo>
                  <a:pt x="153" y="1924"/>
                  <a:pt x="77" y="1984"/>
                  <a:pt x="68" y="2027"/>
                </a:cubicBezTo>
                <a:cubicBezTo>
                  <a:pt x="111" y="1984"/>
                  <a:pt x="111" y="1984"/>
                  <a:pt x="111" y="1984"/>
                </a:cubicBezTo>
                <a:cubicBezTo>
                  <a:pt x="77" y="2035"/>
                  <a:pt x="43" y="2103"/>
                  <a:pt x="0" y="2154"/>
                </a:cubicBezTo>
                <a:cubicBezTo>
                  <a:pt x="26" y="2137"/>
                  <a:pt x="9" y="2146"/>
                  <a:pt x="51" y="2112"/>
                </a:cubicBezTo>
                <a:cubicBezTo>
                  <a:pt x="9" y="2137"/>
                  <a:pt x="170" y="1958"/>
                  <a:pt x="111" y="2010"/>
                </a:cubicBezTo>
                <a:cubicBezTo>
                  <a:pt x="153" y="1976"/>
                  <a:pt x="170" y="1933"/>
                  <a:pt x="230" y="1890"/>
                </a:cubicBezTo>
                <a:cubicBezTo>
                  <a:pt x="222" y="1890"/>
                  <a:pt x="204" y="1907"/>
                  <a:pt x="247" y="1856"/>
                </a:cubicBezTo>
                <a:lnTo>
                  <a:pt x="247" y="1848"/>
                </a:lnTo>
                <a:cubicBezTo>
                  <a:pt x="247" y="1839"/>
                  <a:pt x="247" y="1839"/>
                  <a:pt x="256" y="1839"/>
                </a:cubicBezTo>
                <a:cubicBezTo>
                  <a:pt x="247" y="1839"/>
                  <a:pt x="247" y="1839"/>
                  <a:pt x="247" y="1839"/>
                </a:cubicBezTo>
                <a:cubicBezTo>
                  <a:pt x="247" y="1839"/>
                  <a:pt x="247" y="1839"/>
                  <a:pt x="247" y="1848"/>
                </a:cubicBezTo>
                <a:cubicBezTo>
                  <a:pt x="239" y="1856"/>
                  <a:pt x="230" y="1865"/>
                  <a:pt x="222" y="1865"/>
                </a:cubicBezTo>
                <a:cubicBezTo>
                  <a:pt x="230" y="1831"/>
                  <a:pt x="298" y="1754"/>
                  <a:pt x="315" y="1728"/>
                </a:cubicBezTo>
                <a:cubicBezTo>
                  <a:pt x="332" y="1694"/>
                  <a:pt x="307" y="1745"/>
                  <a:pt x="324" y="1728"/>
                </a:cubicBezTo>
                <a:cubicBezTo>
                  <a:pt x="350" y="1686"/>
                  <a:pt x="350" y="1686"/>
                  <a:pt x="350" y="1686"/>
                </a:cubicBezTo>
                <a:cubicBezTo>
                  <a:pt x="358" y="1686"/>
                  <a:pt x="418" y="1618"/>
                  <a:pt x="375" y="1686"/>
                </a:cubicBezTo>
                <a:cubicBezTo>
                  <a:pt x="418" y="1626"/>
                  <a:pt x="418" y="1626"/>
                  <a:pt x="418" y="1626"/>
                </a:cubicBezTo>
                <a:cubicBezTo>
                  <a:pt x="452" y="1592"/>
                  <a:pt x="494" y="1541"/>
                  <a:pt x="511" y="1515"/>
                </a:cubicBezTo>
                <a:cubicBezTo>
                  <a:pt x="537" y="1481"/>
                  <a:pt x="562" y="1430"/>
                  <a:pt x="545" y="1464"/>
                </a:cubicBezTo>
                <a:cubicBezTo>
                  <a:pt x="622" y="1362"/>
                  <a:pt x="622" y="1362"/>
                  <a:pt x="622" y="1362"/>
                </a:cubicBezTo>
                <a:lnTo>
                  <a:pt x="622" y="1362"/>
                </a:lnTo>
                <a:cubicBezTo>
                  <a:pt x="699" y="1268"/>
                  <a:pt x="759" y="1149"/>
                  <a:pt x="860" y="1055"/>
                </a:cubicBezTo>
                <a:cubicBezTo>
                  <a:pt x="885" y="1021"/>
                  <a:pt x="911" y="987"/>
                  <a:pt x="953" y="936"/>
                </a:cubicBezTo>
                <a:cubicBezTo>
                  <a:pt x="970" y="928"/>
                  <a:pt x="970" y="928"/>
                  <a:pt x="970" y="928"/>
                </a:cubicBezTo>
                <a:cubicBezTo>
                  <a:pt x="996" y="885"/>
                  <a:pt x="1073" y="808"/>
                  <a:pt x="1073" y="783"/>
                </a:cubicBezTo>
                <a:cubicBezTo>
                  <a:pt x="1132" y="757"/>
                  <a:pt x="1235" y="587"/>
                  <a:pt x="1294" y="519"/>
                </a:cubicBezTo>
                <a:cubicBezTo>
                  <a:pt x="1286" y="501"/>
                  <a:pt x="1286" y="501"/>
                  <a:pt x="1286" y="501"/>
                </a:cubicBezTo>
                <a:cubicBezTo>
                  <a:pt x="1328" y="459"/>
                  <a:pt x="1362" y="408"/>
                  <a:pt x="1405" y="340"/>
                </a:cubicBezTo>
                <a:cubicBezTo>
                  <a:pt x="1396" y="340"/>
                  <a:pt x="1396" y="340"/>
                  <a:pt x="1396" y="340"/>
                </a:cubicBezTo>
                <a:cubicBezTo>
                  <a:pt x="1414" y="306"/>
                  <a:pt x="1439" y="272"/>
                  <a:pt x="1473" y="237"/>
                </a:cubicBezTo>
                <a:cubicBezTo>
                  <a:pt x="1490" y="220"/>
                  <a:pt x="1507" y="203"/>
                  <a:pt x="1524" y="178"/>
                </a:cubicBezTo>
                <a:cubicBezTo>
                  <a:pt x="1533" y="169"/>
                  <a:pt x="1541" y="161"/>
                  <a:pt x="1550" y="152"/>
                </a:cubicBezTo>
                <a:cubicBezTo>
                  <a:pt x="1558" y="144"/>
                  <a:pt x="1558" y="144"/>
                  <a:pt x="1558" y="144"/>
                </a:cubicBezTo>
                <a:cubicBezTo>
                  <a:pt x="1567" y="135"/>
                  <a:pt x="1567" y="135"/>
                  <a:pt x="1567" y="135"/>
                </a:cubicBezTo>
                <a:cubicBezTo>
                  <a:pt x="1567" y="135"/>
                  <a:pt x="1558" y="135"/>
                  <a:pt x="1558" y="144"/>
                </a:cubicBezTo>
                <a:cubicBezTo>
                  <a:pt x="1558" y="144"/>
                  <a:pt x="1558" y="144"/>
                  <a:pt x="1550" y="152"/>
                </a:cubicBezTo>
                <a:cubicBezTo>
                  <a:pt x="1550" y="152"/>
                  <a:pt x="1550" y="161"/>
                  <a:pt x="1541" y="161"/>
                </a:cubicBezTo>
                <a:cubicBezTo>
                  <a:pt x="1550" y="152"/>
                  <a:pt x="1550" y="152"/>
                  <a:pt x="1558" y="144"/>
                </a:cubicBezTo>
                <a:lnTo>
                  <a:pt x="1567" y="144"/>
                </a:lnTo>
                <a:cubicBezTo>
                  <a:pt x="1567" y="135"/>
                  <a:pt x="1576" y="135"/>
                  <a:pt x="1576" y="126"/>
                </a:cubicBezTo>
                <a:cubicBezTo>
                  <a:pt x="1584" y="135"/>
                  <a:pt x="1584" y="135"/>
                  <a:pt x="1592" y="135"/>
                </a:cubicBezTo>
                <a:lnTo>
                  <a:pt x="1592" y="135"/>
                </a:lnTo>
                <a:cubicBezTo>
                  <a:pt x="1601" y="135"/>
                  <a:pt x="1601" y="135"/>
                  <a:pt x="1601" y="135"/>
                </a:cubicBezTo>
                <a:lnTo>
                  <a:pt x="1601" y="135"/>
                </a:lnTo>
                <a:cubicBezTo>
                  <a:pt x="1610" y="144"/>
                  <a:pt x="1610" y="144"/>
                  <a:pt x="1610" y="144"/>
                </a:cubicBezTo>
                <a:cubicBezTo>
                  <a:pt x="1627" y="152"/>
                  <a:pt x="1652" y="161"/>
                  <a:pt x="1678" y="169"/>
                </a:cubicBezTo>
                <a:cubicBezTo>
                  <a:pt x="1729" y="186"/>
                  <a:pt x="1771" y="203"/>
                  <a:pt x="1805" y="229"/>
                </a:cubicBezTo>
                <a:cubicBezTo>
                  <a:pt x="1839" y="237"/>
                  <a:pt x="1857" y="246"/>
                  <a:pt x="1874" y="254"/>
                </a:cubicBezTo>
                <a:lnTo>
                  <a:pt x="1865" y="254"/>
                </a:lnTo>
                <a:lnTo>
                  <a:pt x="1874" y="254"/>
                </a:lnTo>
                <a:cubicBezTo>
                  <a:pt x="1891" y="263"/>
                  <a:pt x="1899" y="272"/>
                  <a:pt x="1908" y="280"/>
                </a:cubicBezTo>
                <a:cubicBezTo>
                  <a:pt x="1899" y="272"/>
                  <a:pt x="1891" y="263"/>
                  <a:pt x="1882" y="263"/>
                </a:cubicBezTo>
                <a:cubicBezTo>
                  <a:pt x="1908" y="272"/>
                  <a:pt x="1933" y="280"/>
                  <a:pt x="1967" y="297"/>
                </a:cubicBezTo>
                <a:cubicBezTo>
                  <a:pt x="1976" y="306"/>
                  <a:pt x="1976" y="306"/>
                  <a:pt x="1976" y="306"/>
                </a:cubicBezTo>
                <a:cubicBezTo>
                  <a:pt x="1976" y="314"/>
                  <a:pt x="1976" y="314"/>
                  <a:pt x="1985" y="314"/>
                </a:cubicBezTo>
                <a:cubicBezTo>
                  <a:pt x="2010" y="331"/>
                  <a:pt x="2010" y="314"/>
                  <a:pt x="1993" y="306"/>
                </a:cubicBezTo>
                <a:cubicBezTo>
                  <a:pt x="2010" y="306"/>
                  <a:pt x="2027" y="314"/>
                  <a:pt x="2036" y="314"/>
                </a:cubicBezTo>
                <a:cubicBezTo>
                  <a:pt x="2053" y="340"/>
                  <a:pt x="2121" y="348"/>
                  <a:pt x="2146" y="374"/>
                </a:cubicBezTo>
                <a:cubicBezTo>
                  <a:pt x="2172" y="382"/>
                  <a:pt x="2300" y="442"/>
                  <a:pt x="2325" y="433"/>
                </a:cubicBezTo>
                <a:cubicBezTo>
                  <a:pt x="2325" y="433"/>
                  <a:pt x="2334" y="442"/>
                  <a:pt x="2317" y="433"/>
                </a:cubicBezTo>
                <a:cubicBezTo>
                  <a:pt x="2351" y="450"/>
                  <a:pt x="2385" y="467"/>
                  <a:pt x="2419" y="476"/>
                </a:cubicBezTo>
                <a:cubicBezTo>
                  <a:pt x="2428" y="493"/>
                  <a:pt x="2428" y="493"/>
                  <a:pt x="2428" y="493"/>
                </a:cubicBezTo>
                <a:cubicBezTo>
                  <a:pt x="2504" y="510"/>
                  <a:pt x="2504" y="510"/>
                  <a:pt x="2504" y="510"/>
                </a:cubicBezTo>
                <a:cubicBezTo>
                  <a:pt x="2547" y="535"/>
                  <a:pt x="2564" y="553"/>
                  <a:pt x="2513" y="535"/>
                </a:cubicBezTo>
                <a:cubicBezTo>
                  <a:pt x="2632" y="570"/>
                  <a:pt x="2606" y="570"/>
                  <a:pt x="2709" y="595"/>
                </a:cubicBezTo>
                <a:cubicBezTo>
                  <a:pt x="2700" y="604"/>
                  <a:pt x="2700" y="604"/>
                  <a:pt x="2700" y="604"/>
                </a:cubicBezTo>
                <a:cubicBezTo>
                  <a:pt x="2726" y="621"/>
                  <a:pt x="2785" y="629"/>
                  <a:pt x="2803" y="646"/>
                </a:cubicBezTo>
                <a:cubicBezTo>
                  <a:pt x="2871" y="697"/>
                  <a:pt x="3169" y="817"/>
                  <a:pt x="3348" y="910"/>
                </a:cubicBezTo>
                <a:cubicBezTo>
                  <a:pt x="3322" y="868"/>
                  <a:pt x="3433" y="962"/>
                  <a:pt x="3441" y="944"/>
                </a:cubicBezTo>
                <a:cubicBezTo>
                  <a:pt x="3450" y="962"/>
                  <a:pt x="3475" y="970"/>
                  <a:pt x="3441" y="962"/>
                </a:cubicBezTo>
                <a:cubicBezTo>
                  <a:pt x="3544" y="1004"/>
                  <a:pt x="3586" y="1038"/>
                  <a:pt x="3663" y="1055"/>
                </a:cubicBezTo>
                <a:cubicBezTo>
                  <a:pt x="3672" y="1064"/>
                  <a:pt x="3637" y="1047"/>
                  <a:pt x="3646" y="1055"/>
                </a:cubicBezTo>
                <a:cubicBezTo>
                  <a:pt x="3655" y="1064"/>
                  <a:pt x="3672" y="1064"/>
                  <a:pt x="3680" y="1072"/>
                </a:cubicBezTo>
                <a:cubicBezTo>
                  <a:pt x="3689" y="1081"/>
                  <a:pt x="3672" y="1072"/>
                  <a:pt x="3655" y="1072"/>
                </a:cubicBezTo>
                <a:cubicBezTo>
                  <a:pt x="3748" y="1115"/>
                  <a:pt x="3765" y="1098"/>
                  <a:pt x="3782" y="1089"/>
                </a:cubicBezTo>
                <a:cubicBezTo>
                  <a:pt x="3825" y="1115"/>
                  <a:pt x="3850" y="1124"/>
                  <a:pt x="3893" y="1132"/>
                </a:cubicBezTo>
                <a:cubicBezTo>
                  <a:pt x="3910" y="1140"/>
                  <a:pt x="3936" y="1166"/>
                  <a:pt x="3876" y="1140"/>
                </a:cubicBezTo>
                <a:cubicBezTo>
                  <a:pt x="3910" y="1158"/>
                  <a:pt x="4081" y="1243"/>
                  <a:pt x="4089" y="1226"/>
                </a:cubicBezTo>
                <a:cubicBezTo>
                  <a:pt x="4098" y="1234"/>
                  <a:pt x="4140" y="1251"/>
                  <a:pt x="4149" y="1251"/>
                </a:cubicBezTo>
                <a:cubicBezTo>
                  <a:pt x="4225" y="1285"/>
                  <a:pt x="4225" y="1294"/>
                  <a:pt x="4302" y="1328"/>
                </a:cubicBezTo>
                <a:cubicBezTo>
                  <a:pt x="4285" y="1311"/>
                  <a:pt x="4285" y="1311"/>
                  <a:pt x="4285" y="1311"/>
                </a:cubicBezTo>
                <a:cubicBezTo>
                  <a:pt x="4319" y="1311"/>
                  <a:pt x="4353" y="1337"/>
                  <a:pt x="4413" y="1362"/>
                </a:cubicBezTo>
                <a:lnTo>
                  <a:pt x="4413" y="1362"/>
                </a:lnTo>
                <a:cubicBezTo>
                  <a:pt x="4541" y="1439"/>
                  <a:pt x="4473" y="1388"/>
                  <a:pt x="4600" y="1464"/>
                </a:cubicBezTo>
                <a:cubicBezTo>
                  <a:pt x="4600" y="1447"/>
                  <a:pt x="4600" y="1447"/>
                  <a:pt x="4600" y="1447"/>
                </a:cubicBezTo>
                <a:cubicBezTo>
                  <a:pt x="4626" y="1430"/>
                  <a:pt x="4720" y="1515"/>
                  <a:pt x="4805" y="1541"/>
                </a:cubicBezTo>
                <a:cubicBezTo>
                  <a:pt x="4771" y="1524"/>
                  <a:pt x="4771" y="1524"/>
                  <a:pt x="4771" y="1524"/>
                </a:cubicBezTo>
                <a:cubicBezTo>
                  <a:pt x="4822" y="1533"/>
                  <a:pt x="4882" y="1609"/>
                  <a:pt x="4924" y="1635"/>
                </a:cubicBezTo>
                <a:cubicBezTo>
                  <a:pt x="4933" y="1635"/>
                  <a:pt x="4907" y="1626"/>
                  <a:pt x="4899" y="1626"/>
                </a:cubicBezTo>
                <a:cubicBezTo>
                  <a:pt x="5009" y="1686"/>
                  <a:pt x="4916" y="1618"/>
                  <a:pt x="5001" y="1652"/>
                </a:cubicBezTo>
                <a:cubicBezTo>
                  <a:pt x="5018" y="1669"/>
                  <a:pt x="4975" y="1660"/>
                  <a:pt x="5035" y="1686"/>
                </a:cubicBezTo>
                <a:cubicBezTo>
                  <a:pt x="5061" y="1703"/>
                  <a:pt x="5214" y="1737"/>
                  <a:pt x="5282" y="1788"/>
                </a:cubicBezTo>
                <a:cubicBezTo>
                  <a:pt x="5265" y="1771"/>
                  <a:pt x="5257" y="1762"/>
                  <a:pt x="5291" y="1780"/>
                </a:cubicBezTo>
                <a:cubicBezTo>
                  <a:pt x="5359" y="1796"/>
                  <a:pt x="5452" y="1873"/>
                  <a:pt x="5512" y="1873"/>
                </a:cubicBezTo>
                <a:cubicBezTo>
                  <a:pt x="5521" y="1882"/>
                  <a:pt x="5521" y="1882"/>
                  <a:pt x="5521" y="1890"/>
                </a:cubicBezTo>
                <a:cubicBezTo>
                  <a:pt x="5572" y="1899"/>
                  <a:pt x="5674" y="1950"/>
                  <a:pt x="5708" y="1950"/>
                </a:cubicBezTo>
                <a:cubicBezTo>
                  <a:pt x="5734" y="2001"/>
                  <a:pt x="6006" y="2061"/>
                  <a:pt x="5989" y="2095"/>
                </a:cubicBezTo>
                <a:cubicBezTo>
                  <a:pt x="6134" y="2154"/>
                  <a:pt x="6134" y="2154"/>
                  <a:pt x="6134" y="2154"/>
                </a:cubicBezTo>
                <a:cubicBezTo>
                  <a:pt x="6126" y="2163"/>
                  <a:pt x="6126" y="2163"/>
                  <a:pt x="6126" y="2163"/>
                </a:cubicBezTo>
                <a:cubicBezTo>
                  <a:pt x="6219" y="2205"/>
                  <a:pt x="6253" y="2205"/>
                  <a:pt x="6288" y="2214"/>
                </a:cubicBezTo>
                <a:cubicBezTo>
                  <a:pt x="6313" y="2231"/>
                  <a:pt x="6296" y="2223"/>
                  <a:pt x="6288" y="2223"/>
                </a:cubicBezTo>
                <a:cubicBezTo>
                  <a:pt x="6424" y="2291"/>
                  <a:pt x="6432" y="2299"/>
                  <a:pt x="6552" y="2333"/>
                </a:cubicBezTo>
                <a:cubicBezTo>
                  <a:pt x="6560" y="2342"/>
                  <a:pt x="6560" y="2342"/>
                  <a:pt x="6560" y="2342"/>
                </a:cubicBezTo>
                <a:cubicBezTo>
                  <a:pt x="6594" y="2351"/>
                  <a:pt x="6748" y="2452"/>
                  <a:pt x="6884" y="2495"/>
                </a:cubicBezTo>
                <a:cubicBezTo>
                  <a:pt x="6884" y="2495"/>
                  <a:pt x="6884" y="2495"/>
                  <a:pt x="6867" y="2495"/>
                </a:cubicBezTo>
                <a:cubicBezTo>
                  <a:pt x="7020" y="2546"/>
                  <a:pt x="7208" y="2683"/>
                  <a:pt x="7284" y="2666"/>
                </a:cubicBezTo>
                <a:cubicBezTo>
                  <a:pt x="7378" y="2700"/>
                  <a:pt x="7378" y="2700"/>
                  <a:pt x="7378" y="2700"/>
                </a:cubicBezTo>
                <a:cubicBezTo>
                  <a:pt x="7259" y="2640"/>
                  <a:pt x="7412" y="2691"/>
                  <a:pt x="7361" y="2666"/>
                </a:cubicBezTo>
                <a:cubicBezTo>
                  <a:pt x="7412" y="2683"/>
                  <a:pt x="7480" y="2734"/>
                  <a:pt x="7421" y="2708"/>
                </a:cubicBezTo>
                <a:cubicBezTo>
                  <a:pt x="7412" y="2700"/>
                  <a:pt x="7412" y="2700"/>
                  <a:pt x="7412" y="2700"/>
                </a:cubicBezTo>
                <a:cubicBezTo>
                  <a:pt x="7378" y="2708"/>
                  <a:pt x="7566" y="2776"/>
                  <a:pt x="7557" y="2794"/>
                </a:cubicBezTo>
                <a:cubicBezTo>
                  <a:pt x="7677" y="2845"/>
                  <a:pt x="7804" y="2904"/>
                  <a:pt x="7924" y="2964"/>
                </a:cubicBezTo>
                <a:cubicBezTo>
                  <a:pt x="7983" y="2989"/>
                  <a:pt x="8043" y="3015"/>
                  <a:pt x="8094" y="3049"/>
                </a:cubicBezTo>
                <a:cubicBezTo>
                  <a:pt x="8154" y="3066"/>
                  <a:pt x="8205" y="3092"/>
                  <a:pt x="8256" y="3117"/>
                </a:cubicBezTo>
                <a:cubicBezTo>
                  <a:pt x="8256" y="3109"/>
                  <a:pt x="8247" y="3100"/>
                  <a:pt x="8247" y="3100"/>
                </a:cubicBezTo>
                <a:cubicBezTo>
                  <a:pt x="8298" y="3117"/>
                  <a:pt x="8298" y="3117"/>
                  <a:pt x="8298" y="3117"/>
                </a:cubicBezTo>
                <a:cubicBezTo>
                  <a:pt x="8307" y="3126"/>
                  <a:pt x="8290" y="3134"/>
                  <a:pt x="8264" y="3117"/>
                </a:cubicBezTo>
                <a:cubicBezTo>
                  <a:pt x="8264" y="3126"/>
                  <a:pt x="8281" y="3126"/>
                  <a:pt x="8298" y="3134"/>
                </a:cubicBezTo>
                <a:cubicBezTo>
                  <a:pt x="8315" y="3134"/>
                  <a:pt x="8333" y="3143"/>
                  <a:pt x="8341" y="3143"/>
                </a:cubicBezTo>
                <a:cubicBezTo>
                  <a:pt x="8367" y="3160"/>
                  <a:pt x="8341" y="3151"/>
                  <a:pt x="8324" y="3143"/>
                </a:cubicBezTo>
                <a:cubicBezTo>
                  <a:pt x="8307" y="3143"/>
                  <a:pt x="8290" y="3134"/>
                  <a:pt x="8290" y="3143"/>
                </a:cubicBezTo>
                <a:cubicBezTo>
                  <a:pt x="8315" y="3151"/>
                  <a:pt x="8315" y="3151"/>
                  <a:pt x="8315" y="3151"/>
                </a:cubicBezTo>
                <a:cubicBezTo>
                  <a:pt x="8315" y="3151"/>
                  <a:pt x="8315" y="3151"/>
                  <a:pt x="8315" y="3143"/>
                </a:cubicBezTo>
                <a:cubicBezTo>
                  <a:pt x="8349" y="3151"/>
                  <a:pt x="8375" y="3160"/>
                  <a:pt x="8409" y="3177"/>
                </a:cubicBezTo>
                <a:cubicBezTo>
                  <a:pt x="8418" y="3177"/>
                  <a:pt x="8409" y="3177"/>
                  <a:pt x="8401" y="3177"/>
                </a:cubicBezTo>
                <a:cubicBezTo>
                  <a:pt x="8392" y="3177"/>
                  <a:pt x="8384" y="3177"/>
                  <a:pt x="8392" y="3177"/>
                </a:cubicBezTo>
                <a:cubicBezTo>
                  <a:pt x="8384" y="3177"/>
                  <a:pt x="8384" y="3177"/>
                  <a:pt x="8401" y="3185"/>
                </a:cubicBezTo>
                <a:lnTo>
                  <a:pt x="8401" y="3185"/>
                </a:lnTo>
                <a:cubicBezTo>
                  <a:pt x="8349" y="3185"/>
                  <a:pt x="8349" y="3185"/>
                  <a:pt x="8349" y="3185"/>
                </a:cubicBezTo>
                <a:cubicBezTo>
                  <a:pt x="8375" y="3185"/>
                  <a:pt x="8392" y="3194"/>
                  <a:pt x="8418" y="3194"/>
                </a:cubicBezTo>
                <a:cubicBezTo>
                  <a:pt x="8418" y="3203"/>
                  <a:pt x="8401" y="3203"/>
                  <a:pt x="8401" y="3203"/>
                </a:cubicBezTo>
                <a:cubicBezTo>
                  <a:pt x="8392" y="3203"/>
                  <a:pt x="8392" y="3203"/>
                  <a:pt x="8401" y="3203"/>
                </a:cubicBezTo>
                <a:cubicBezTo>
                  <a:pt x="8401" y="3203"/>
                  <a:pt x="8418" y="3203"/>
                  <a:pt x="8435" y="3211"/>
                </a:cubicBezTo>
                <a:cubicBezTo>
                  <a:pt x="8401" y="3203"/>
                  <a:pt x="8375" y="3203"/>
                  <a:pt x="8341" y="3203"/>
                </a:cubicBezTo>
                <a:cubicBezTo>
                  <a:pt x="8307" y="3194"/>
                  <a:pt x="8281" y="3194"/>
                  <a:pt x="8247" y="3194"/>
                </a:cubicBezTo>
                <a:cubicBezTo>
                  <a:pt x="8205" y="3194"/>
                  <a:pt x="8162" y="3194"/>
                  <a:pt x="8128" y="3194"/>
                </a:cubicBezTo>
                <a:cubicBezTo>
                  <a:pt x="8094" y="3194"/>
                  <a:pt x="8060" y="3194"/>
                  <a:pt x="8051" y="3194"/>
                </a:cubicBezTo>
                <a:cubicBezTo>
                  <a:pt x="7983" y="3203"/>
                  <a:pt x="7915" y="3203"/>
                  <a:pt x="7830" y="3203"/>
                </a:cubicBezTo>
                <a:cubicBezTo>
                  <a:pt x="7847" y="3203"/>
                  <a:pt x="7864" y="3219"/>
                  <a:pt x="7787" y="3219"/>
                </a:cubicBezTo>
                <a:cubicBezTo>
                  <a:pt x="7813" y="3185"/>
                  <a:pt x="7651" y="3203"/>
                  <a:pt x="7591" y="3185"/>
                </a:cubicBezTo>
                <a:cubicBezTo>
                  <a:pt x="7651" y="3194"/>
                  <a:pt x="7387" y="3185"/>
                  <a:pt x="7472" y="3211"/>
                </a:cubicBezTo>
                <a:cubicBezTo>
                  <a:pt x="7404" y="3203"/>
                  <a:pt x="7463" y="3194"/>
                  <a:pt x="7421" y="3185"/>
                </a:cubicBezTo>
                <a:cubicBezTo>
                  <a:pt x="7276" y="3203"/>
                  <a:pt x="7097" y="3177"/>
                  <a:pt x="6918" y="3185"/>
                </a:cubicBezTo>
                <a:cubicBezTo>
                  <a:pt x="6918" y="3185"/>
                  <a:pt x="6944" y="3194"/>
                  <a:pt x="6909" y="3203"/>
                </a:cubicBezTo>
                <a:cubicBezTo>
                  <a:pt x="6816" y="3177"/>
                  <a:pt x="6816" y="3177"/>
                  <a:pt x="6816" y="3177"/>
                </a:cubicBezTo>
                <a:cubicBezTo>
                  <a:pt x="6773" y="3185"/>
                  <a:pt x="6782" y="3203"/>
                  <a:pt x="6713" y="3194"/>
                </a:cubicBezTo>
                <a:cubicBezTo>
                  <a:pt x="6722" y="3194"/>
                  <a:pt x="6739" y="3203"/>
                  <a:pt x="6713" y="3203"/>
                </a:cubicBezTo>
                <a:cubicBezTo>
                  <a:pt x="6364" y="3177"/>
                  <a:pt x="5998" y="3219"/>
                  <a:pt x="5640" y="3177"/>
                </a:cubicBezTo>
                <a:cubicBezTo>
                  <a:pt x="5682" y="3185"/>
                  <a:pt x="5648" y="3185"/>
                  <a:pt x="5614" y="3185"/>
                </a:cubicBezTo>
                <a:cubicBezTo>
                  <a:pt x="5640" y="3194"/>
                  <a:pt x="5614" y="3194"/>
                  <a:pt x="5623" y="3203"/>
                </a:cubicBezTo>
                <a:cubicBezTo>
                  <a:pt x="5470" y="3185"/>
                  <a:pt x="5470" y="3185"/>
                  <a:pt x="5470" y="3185"/>
                </a:cubicBezTo>
                <a:cubicBezTo>
                  <a:pt x="5444" y="3203"/>
                  <a:pt x="5308" y="3185"/>
                  <a:pt x="5291" y="3203"/>
                </a:cubicBezTo>
                <a:cubicBezTo>
                  <a:pt x="5342" y="3203"/>
                  <a:pt x="5342" y="3203"/>
                  <a:pt x="5342" y="3203"/>
                </a:cubicBezTo>
                <a:cubicBezTo>
                  <a:pt x="5273" y="3219"/>
                  <a:pt x="5427" y="3237"/>
                  <a:pt x="5418" y="3262"/>
                </a:cubicBezTo>
                <a:cubicBezTo>
                  <a:pt x="5486" y="3245"/>
                  <a:pt x="5606" y="3288"/>
                  <a:pt x="5725" y="3262"/>
                </a:cubicBezTo>
                <a:cubicBezTo>
                  <a:pt x="5751" y="3262"/>
                  <a:pt x="5700" y="3271"/>
                  <a:pt x="5717" y="3271"/>
                </a:cubicBezTo>
                <a:cubicBezTo>
                  <a:pt x="5742" y="3262"/>
                  <a:pt x="5776" y="3262"/>
                  <a:pt x="5844" y="3271"/>
                </a:cubicBezTo>
                <a:cubicBezTo>
                  <a:pt x="5836" y="3271"/>
                  <a:pt x="5836" y="3271"/>
                  <a:pt x="5836" y="3271"/>
                </a:cubicBezTo>
                <a:cubicBezTo>
                  <a:pt x="6023" y="3271"/>
                  <a:pt x="6100" y="3279"/>
                  <a:pt x="6304" y="3279"/>
                </a:cubicBezTo>
                <a:cubicBezTo>
                  <a:pt x="6296" y="3271"/>
                  <a:pt x="6296" y="3271"/>
                  <a:pt x="6296" y="3271"/>
                </a:cubicBezTo>
                <a:cubicBezTo>
                  <a:pt x="6339" y="3271"/>
                  <a:pt x="6347" y="3279"/>
                  <a:pt x="6364" y="3279"/>
                </a:cubicBezTo>
                <a:cubicBezTo>
                  <a:pt x="6415" y="3262"/>
                  <a:pt x="6245" y="3279"/>
                  <a:pt x="6288" y="3262"/>
                </a:cubicBezTo>
                <a:cubicBezTo>
                  <a:pt x="6347" y="3279"/>
                  <a:pt x="6603" y="3262"/>
                  <a:pt x="6645" y="3288"/>
                </a:cubicBezTo>
                <a:cubicBezTo>
                  <a:pt x="6713" y="3288"/>
                  <a:pt x="6620" y="3271"/>
                  <a:pt x="6688" y="3271"/>
                </a:cubicBezTo>
                <a:cubicBezTo>
                  <a:pt x="6713" y="3279"/>
                  <a:pt x="6713" y="3279"/>
                  <a:pt x="6713" y="3279"/>
                </a:cubicBezTo>
                <a:cubicBezTo>
                  <a:pt x="6731" y="3271"/>
                  <a:pt x="6731" y="3271"/>
                  <a:pt x="6731" y="3271"/>
                </a:cubicBezTo>
                <a:cubicBezTo>
                  <a:pt x="6773" y="3271"/>
                  <a:pt x="6799" y="3279"/>
                  <a:pt x="6799" y="3288"/>
                </a:cubicBezTo>
                <a:cubicBezTo>
                  <a:pt x="6782" y="3288"/>
                  <a:pt x="6765" y="3288"/>
                  <a:pt x="6756" y="3288"/>
                </a:cubicBezTo>
                <a:cubicBezTo>
                  <a:pt x="6816" y="3296"/>
                  <a:pt x="6918" y="3288"/>
                  <a:pt x="6935" y="3288"/>
                </a:cubicBezTo>
                <a:cubicBezTo>
                  <a:pt x="6875" y="3288"/>
                  <a:pt x="6875" y="3288"/>
                  <a:pt x="6875" y="3288"/>
                </a:cubicBezTo>
                <a:cubicBezTo>
                  <a:pt x="7063" y="3279"/>
                  <a:pt x="7284" y="3288"/>
                  <a:pt x="7472" y="3271"/>
                </a:cubicBezTo>
                <a:cubicBezTo>
                  <a:pt x="7455" y="3271"/>
                  <a:pt x="7455" y="3271"/>
                  <a:pt x="7455" y="3271"/>
                </a:cubicBezTo>
                <a:cubicBezTo>
                  <a:pt x="7591" y="3262"/>
                  <a:pt x="7566" y="3271"/>
                  <a:pt x="7719" y="3271"/>
                </a:cubicBezTo>
                <a:cubicBezTo>
                  <a:pt x="7711" y="3271"/>
                  <a:pt x="7711" y="3271"/>
                  <a:pt x="7711" y="3271"/>
                </a:cubicBezTo>
                <a:cubicBezTo>
                  <a:pt x="7745" y="3262"/>
                  <a:pt x="7787" y="3262"/>
                  <a:pt x="7821" y="3262"/>
                </a:cubicBezTo>
                <a:cubicBezTo>
                  <a:pt x="7787" y="3271"/>
                  <a:pt x="7898" y="3271"/>
                  <a:pt x="7847" y="3279"/>
                </a:cubicBezTo>
                <a:cubicBezTo>
                  <a:pt x="8000" y="3271"/>
                  <a:pt x="7924" y="3271"/>
                  <a:pt x="8017" y="3254"/>
                </a:cubicBezTo>
                <a:cubicBezTo>
                  <a:pt x="8043" y="3262"/>
                  <a:pt x="8043" y="3262"/>
                  <a:pt x="8043" y="3262"/>
                </a:cubicBezTo>
                <a:cubicBezTo>
                  <a:pt x="8077" y="3254"/>
                  <a:pt x="8077" y="3254"/>
                  <a:pt x="8154" y="3245"/>
                </a:cubicBezTo>
                <a:cubicBezTo>
                  <a:pt x="8094" y="3254"/>
                  <a:pt x="8205" y="3262"/>
                  <a:pt x="8137" y="3271"/>
                </a:cubicBezTo>
                <a:cubicBezTo>
                  <a:pt x="8154" y="3271"/>
                  <a:pt x="8171" y="3279"/>
                  <a:pt x="8188" y="3279"/>
                </a:cubicBezTo>
                <a:cubicBezTo>
                  <a:pt x="8196" y="3279"/>
                  <a:pt x="8205" y="3279"/>
                  <a:pt x="8213" y="3279"/>
                </a:cubicBezTo>
                <a:cubicBezTo>
                  <a:pt x="8230" y="3279"/>
                  <a:pt x="8239" y="3279"/>
                  <a:pt x="8247" y="3279"/>
                </a:cubicBezTo>
                <a:cubicBezTo>
                  <a:pt x="8298" y="3279"/>
                  <a:pt x="8333" y="3271"/>
                  <a:pt x="8367" y="3271"/>
                </a:cubicBezTo>
                <a:cubicBezTo>
                  <a:pt x="8401" y="3271"/>
                  <a:pt x="8426" y="3271"/>
                  <a:pt x="8460" y="3271"/>
                </a:cubicBezTo>
                <a:cubicBezTo>
                  <a:pt x="8486" y="3271"/>
                  <a:pt x="8520" y="3271"/>
                  <a:pt x="8563" y="3279"/>
                </a:cubicBezTo>
                <a:cubicBezTo>
                  <a:pt x="8580" y="3271"/>
                  <a:pt x="8563" y="3271"/>
                  <a:pt x="8546" y="3271"/>
                </a:cubicBezTo>
                <a:cubicBezTo>
                  <a:pt x="8529" y="3262"/>
                  <a:pt x="8503" y="3262"/>
                  <a:pt x="8477" y="3262"/>
                </a:cubicBezTo>
                <a:cubicBezTo>
                  <a:pt x="8418" y="3262"/>
                  <a:pt x="8367" y="3262"/>
                  <a:pt x="8392" y="3262"/>
                </a:cubicBezTo>
                <a:cubicBezTo>
                  <a:pt x="8358" y="3262"/>
                  <a:pt x="8375" y="3254"/>
                  <a:pt x="8401" y="3254"/>
                </a:cubicBezTo>
                <a:cubicBezTo>
                  <a:pt x="8426" y="3245"/>
                  <a:pt x="8460" y="3245"/>
                  <a:pt x="8495" y="3245"/>
                </a:cubicBezTo>
                <a:cubicBezTo>
                  <a:pt x="8520" y="3245"/>
                  <a:pt x="8563" y="3254"/>
                  <a:pt x="8614" y="3262"/>
                </a:cubicBezTo>
                <a:cubicBezTo>
                  <a:pt x="8673" y="3262"/>
                  <a:pt x="8750" y="3271"/>
                  <a:pt x="8827" y="3279"/>
                </a:cubicBezTo>
                <a:cubicBezTo>
                  <a:pt x="8818" y="3271"/>
                  <a:pt x="8801" y="3262"/>
                  <a:pt x="8776" y="3254"/>
                </a:cubicBezTo>
                <a:cubicBezTo>
                  <a:pt x="8793" y="3262"/>
                  <a:pt x="8801" y="3262"/>
                  <a:pt x="8818" y="3271"/>
                </a:cubicBezTo>
                <a:cubicBezTo>
                  <a:pt x="8801" y="3254"/>
                  <a:pt x="8758" y="3237"/>
                  <a:pt x="8716" y="3219"/>
                </a:cubicBezTo>
                <a:cubicBezTo>
                  <a:pt x="8673" y="3203"/>
                  <a:pt x="8639" y="3194"/>
                  <a:pt x="8614" y="3177"/>
                </a:cubicBezTo>
                <a:cubicBezTo>
                  <a:pt x="8571" y="3160"/>
                  <a:pt x="8546" y="3151"/>
                  <a:pt x="8520" y="3143"/>
                </a:cubicBezTo>
                <a:cubicBezTo>
                  <a:pt x="8503" y="3134"/>
                  <a:pt x="8477" y="3126"/>
                  <a:pt x="8460" y="3126"/>
                </a:cubicBezTo>
                <a:cubicBezTo>
                  <a:pt x="8614" y="3185"/>
                  <a:pt x="8614" y="3185"/>
                  <a:pt x="8614" y="3185"/>
                </a:cubicBezTo>
                <a:cubicBezTo>
                  <a:pt x="8563" y="3168"/>
                  <a:pt x="8503" y="3151"/>
                  <a:pt x="8452" y="3134"/>
                </a:cubicBezTo>
                <a:cubicBezTo>
                  <a:pt x="8426" y="3126"/>
                  <a:pt x="8401" y="3117"/>
                  <a:pt x="8375" y="3100"/>
                </a:cubicBezTo>
                <a:cubicBezTo>
                  <a:pt x="8349" y="3092"/>
                  <a:pt x="8333" y="3083"/>
                  <a:pt x="8298" y="3066"/>
                </a:cubicBezTo>
                <a:cubicBezTo>
                  <a:pt x="8315" y="3066"/>
                  <a:pt x="8358" y="3083"/>
                  <a:pt x="8384" y="3092"/>
                </a:cubicBezTo>
                <a:cubicBezTo>
                  <a:pt x="8367" y="3083"/>
                  <a:pt x="8349" y="3075"/>
                  <a:pt x="8333" y="3066"/>
                </a:cubicBezTo>
                <a:cubicBezTo>
                  <a:pt x="8307" y="3058"/>
                  <a:pt x="8290" y="3049"/>
                  <a:pt x="8273" y="3041"/>
                </a:cubicBezTo>
                <a:cubicBezTo>
                  <a:pt x="8281" y="3032"/>
                  <a:pt x="8333" y="3049"/>
                  <a:pt x="8392" y="3075"/>
                </a:cubicBezTo>
                <a:cubicBezTo>
                  <a:pt x="8418" y="3092"/>
                  <a:pt x="8452" y="3109"/>
                  <a:pt x="8486" y="3117"/>
                </a:cubicBezTo>
                <a:cubicBezTo>
                  <a:pt x="8520" y="3134"/>
                  <a:pt x="8546" y="3143"/>
                  <a:pt x="8580" y="3160"/>
                </a:cubicBezTo>
                <a:cubicBezTo>
                  <a:pt x="8571" y="3151"/>
                  <a:pt x="8511" y="3126"/>
                  <a:pt x="8477" y="3109"/>
                </a:cubicBezTo>
                <a:cubicBezTo>
                  <a:pt x="8452" y="3100"/>
                  <a:pt x="8443" y="3100"/>
                  <a:pt x="8435" y="3092"/>
                </a:cubicBezTo>
                <a:cubicBezTo>
                  <a:pt x="8426" y="3092"/>
                  <a:pt x="8435" y="3092"/>
                  <a:pt x="8452" y="3092"/>
                </a:cubicBezTo>
                <a:cubicBezTo>
                  <a:pt x="8426" y="3083"/>
                  <a:pt x="8401" y="3075"/>
                  <a:pt x="8375" y="3066"/>
                </a:cubicBezTo>
                <a:cubicBezTo>
                  <a:pt x="8358" y="3058"/>
                  <a:pt x="8333" y="3049"/>
                  <a:pt x="8307" y="3041"/>
                </a:cubicBezTo>
                <a:cubicBezTo>
                  <a:pt x="8298" y="3032"/>
                  <a:pt x="8281" y="3023"/>
                  <a:pt x="8273" y="3023"/>
                </a:cubicBezTo>
                <a:cubicBezTo>
                  <a:pt x="8264" y="3015"/>
                  <a:pt x="8256" y="3015"/>
                  <a:pt x="8247" y="3007"/>
                </a:cubicBezTo>
                <a:cubicBezTo>
                  <a:pt x="8222" y="2998"/>
                  <a:pt x="8205" y="2998"/>
                  <a:pt x="8188" y="2989"/>
                </a:cubicBezTo>
                <a:cubicBezTo>
                  <a:pt x="8196" y="2981"/>
                  <a:pt x="8196" y="2981"/>
                  <a:pt x="8196" y="2981"/>
                </a:cubicBezTo>
                <a:cubicBezTo>
                  <a:pt x="8179" y="2981"/>
                  <a:pt x="8154" y="2972"/>
                  <a:pt x="8128" y="2964"/>
                </a:cubicBezTo>
                <a:cubicBezTo>
                  <a:pt x="8179" y="2964"/>
                  <a:pt x="8179" y="2964"/>
                  <a:pt x="8179" y="2964"/>
                </a:cubicBezTo>
                <a:cubicBezTo>
                  <a:pt x="8111" y="2947"/>
                  <a:pt x="8060" y="2904"/>
                  <a:pt x="7992" y="2879"/>
                </a:cubicBezTo>
                <a:cubicBezTo>
                  <a:pt x="8120" y="2938"/>
                  <a:pt x="8017" y="2904"/>
                  <a:pt x="8068" y="2938"/>
                </a:cubicBezTo>
                <a:cubicBezTo>
                  <a:pt x="7906" y="2879"/>
                  <a:pt x="7992" y="2870"/>
                  <a:pt x="7813" y="2794"/>
                </a:cubicBezTo>
                <a:cubicBezTo>
                  <a:pt x="7838" y="2802"/>
                  <a:pt x="7898" y="2845"/>
                  <a:pt x="7855" y="2828"/>
                </a:cubicBezTo>
                <a:cubicBezTo>
                  <a:pt x="7830" y="2810"/>
                  <a:pt x="7779" y="2785"/>
                  <a:pt x="7762" y="2776"/>
                </a:cubicBezTo>
                <a:cubicBezTo>
                  <a:pt x="7642" y="2725"/>
                  <a:pt x="7779" y="2794"/>
                  <a:pt x="7728" y="2776"/>
                </a:cubicBezTo>
                <a:cubicBezTo>
                  <a:pt x="7693" y="2742"/>
                  <a:pt x="7668" y="2751"/>
                  <a:pt x="7608" y="2734"/>
                </a:cubicBezTo>
                <a:cubicBezTo>
                  <a:pt x="7617" y="2725"/>
                  <a:pt x="7617" y="2725"/>
                  <a:pt x="7617" y="2725"/>
                </a:cubicBezTo>
                <a:cubicBezTo>
                  <a:pt x="7489" y="2657"/>
                  <a:pt x="7574" y="2734"/>
                  <a:pt x="7455" y="2666"/>
                </a:cubicBezTo>
                <a:cubicBezTo>
                  <a:pt x="7515" y="2674"/>
                  <a:pt x="7515" y="2674"/>
                  <a:pt x="7515" y="2674"/>
                </a:cubicBezTo>
                <a:cubicBezTo>
                  <a:pt x="7446" y="2649"/>
                  <a:pt x="7446" y="2649"/>
                  <a:pt x="7446" y="2649"/>
                </a:cubicBezTo>
                <a:cubicBezTo>
                  <a:pt x="7463" y="2649"/>
                  <a:pt x="7463" y="2649"/>
                  <a:pt x="7463" y="2649"/>
                </a:cubicBezTo>
                <a:cubicBezTo>
                  <a:pt x="7395" y="2623"/>
                  <a:pt x="7370" y="2614"/>
                  <a:pt x="7310" y="2580"/>
                </a:cubicBezTo>
                <a:cubicBezTo>
                  <a:pt x="7319" y="2598"/>
                  <a:pt x="7293" y="2598"/>
                  <a:pt x="7233" y="2563"/>
                </a:cubicBezTo>
                <a:cubicBezTo>
                  <a:pt x="7191" y="2546"/>
                  <a:pt x="7259" y="2572"/>
                  <a:pt x="7174" y="2529"/>
                </a:cubicBezTo>
                <a:cubicBezTo>
                  <a:pt x="7199" y="2538"/>
                  <a:pt x="7216" y="2538"/>
                  <a:pt x="7250" y="2563"/>
                </a:cubicBezTo>
                <a:cubicBezTo>
                  <a:pt x="7259" y="2563"/>
                  <a:pt x="7276" y="2563"/>
                  <a:pt x="7276" y="2563"/>
                </a:cubicBezTo>
                <a:cubicBezTo>
                  <a:pt x="7242" y="2538"/>
                  <a:pt x="7174" y="2512"/>
                  <a:pt x="7140" y="2495"/>
                </a:cubicBezTo>
                <a:cubicBezTo>
                  <a:pt x="7148" y="2504"/>
                  <a:pt x="7165" y="2512"/>
                  <a:pt x="7174" y="2512"/>
                </a:cubicBezTo>
                <a:cubicBezTo>
                  <a:pt x="7046" y="2470"/>
                  <a:pt x="7046" y="2470"/>
                  <a:pt x="7046" y="2470"/>
                </a:cubicBezTo>
                <a:cubicBezTo>
                  <a:pt x="7029" y="2461"/>
                  <a:pt x="7046" y="2461"/>
                  <a:pt x="7063" y="2470"/>
                </a:cubicBezTo>
                <a:cubicBezTo>
                  <a:pt x="7037" y="2461"/>
                  <a:pt x="7012" y="2452"/>
                  <a:pt x="6978" y="2444"/>
                </a:cubicBezTo>
                <a:cubicBezTo>
                  <a:pt x="6995" y="2436"/>
                  <a:pt x="6995" y="2427"/>
                  <a:pt x="7046" y="2444"/>
                </a:cubicBezTo>
                <a:cubicBezTo>
                  <a:pt x="6927" y="2402"/>
                  <a:pt x="6927" y="2402"/>
                  <a:pt x="6927" y="2402"/>
                </a:cubicBezTo>
                <a:cubicBezTo>
                  <a:pt x="6918" y="2393"/>
                  <a:pt x="6867" y="2367"/>
                  <a:pt x="6884" y="2367"/>
                </a:cubicBezTo>
                <a:cubicBezTo>
                  <a:pt x="6824" y="2333"/>
                  <a:pt x="6722" y="2316"/>
                  <a:pt x="6637" y="2274"/>
                </a:cubicBezTo>
                <a:cubicBezTo>
                  <a:pt x="6637" y="2274"/>
                  <a:pt x="6628" y="2265"/>
                  <a:pt x="6603" y="2265"/>
                </a:cubicBezTo>
                <a:cubicBezTo>
                  <a:pt x="6526" y="2223"/>
                  <a:pt x="6458" y="2180"/>
                  <a:pt x="6364" y="2154"/>
                </a:cubicBezTo>
                <a:cubicBezTo>
                  <a:pt x="6313" y="2112"/>
                  <a:pt x="6313" y="2112"/>
                  <a:pt x="6313" y="2112"/>
                </a:cubicBezTo>
                <a:cubicBezTo>
                  <a:pt x="6236" y="2078"/>
                  <a:pt x="6381" y="2163"/>
                  <a:pt x="6253" y="2112"/>
                </a:cubicBezTo>
                <a:cubicBezTo>
                  <a:pt x="6160" y="2078"/>
                  <a:pt x="6228" y="2086"/>
                  <a:pt x="6194" y="2069"/>
                </a:cubicBezTo>
                <a:cubicBezTo>
                  <a:pt x="6151" y="2052"/>
                  <a:pt x="6066" y="2035"/>
                  <a:pt x="5989" y="1984"/>
                </a:cubicBezTo>
                <a:cubicBezTo>
                  <a:pt x="6015" y="2001"/>
                  <a:pt x="6040" y="2010"/>
                  <a:pt x="6066" y="2018"/>
                </a:cubicBezTo>
                <a:close/>
                <a:moveTo>
                  <a:pt x="5146" y="1618"/>
                </a:moveTo>
                <a:lnTo>
                  <a:pt x="5146" y="1618"/>
                </a:lnTo>
                <a:cubicBezTo>
                  <a:pt x="5163" y="1618"/>
                  <a:pt x="5205" y="1626"/>
                  <a:pt x="5214" y="1643"/>
                </a:cubicBezTo>
                <a:cubicBezTo>
                  <a:pt x="5188" y="1643"/>
                  <a:pt x="5171" y="1635"/>
                  <a:pt x="5146" y="1618"/>
                </a:cubicBezTo>
                <a:close/>
                <a:moveTo>
                  <a:pt x="3740" y="1013"/>
                </a:moveTo>
                <a:lnTo>
                  <a:pt x="3740" y="1013"/>
                </a:lnTo>
                <a:cubicBezTo>
                  <a:pt x="3757" y="1013"/>
                  <a:pt x="3774" y="1021"/>
                  <a:pt x="3791" y="1038"/>
                </a:cubicBezTo>
                <a:cubicBezTo>
                  <a:pt x="3774" y="1030"/>
                  <a:pt x="3757" y="1021"/>
                  <a:pt x="3740" y="1013"/>
                </a:cubicBezTo>
                <a:close/>
                <a:moveTo>
                  <a:pt x="452" y="1575"/>
                </a:moveTo>
                <a:cubicBezTo>
                  <a:pt x="452" y="1575"/>
                  <a:pt x="469" y="1549"/>
                  <a:pt x="452" y="1575"/>
                </a:cubicBezTo>
                <a:close/>
                <a:moveTo>
                  <a:pt x="392" y="1643"/>
                </a:moveTo>
                <a:lnTo>
                  <a:pt x="392" y="1643"/>
                </a:lnTo>
                <a:cubicBezTo>
                  <a:pt x="392" y="1652"/>
                  <a:pt x="392" y="1652"/>
                  <a:pt x="392" y="1652"/>
                </a:cubicBezTo>
                <a:cubicBezTo>
                  <a:pt x="392" y="1643"/>
                  <a:pt x="409" y="1626"/>
                  <a:pt x="426" y="1609"/>
                </a:cubicBezTo>
                <a:cubicBezTo>
                  <a:pt x="418" y="1609"/>
                  <a:pt x="409" y="1618"/>
                  <a:pt x="392" y="1643"/>
                </a:cubicBezTo>
                <a:close/>
                <a:moveTo>
                  <a:pt x="8409" y="3185"/>
                </a:moveTo>
                <a:lnTo>
                  <a:pt x="8409" y="3185"/>
                </a:lnTo>
                <a:cubicBezTo>
                  <a:pt x="8409" y="3185"/>
                  <a:pt x="8409" y="3185"/>
                  <a:pt x="8418" y="3185"/>
                </a:cubicBezTo>
                <a:cubicBezTo>
                  <a:pt x="8452" y="3194"/>
                  <a:pt x="8426" y="3185"/>
                  <a:pt x="8409" y="31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59">
            <a:extLst>
              <a:ext uri="{FF2B5EF4-FFF2-40B4-BE49-F238E27FC236}">
                <a16:creationId xmlns:a16="http://schemas.microsoft.com/office/drawing/2014/main" id="{9286C8D2-A073-2941-B3D7-4FF6BE654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2046" y="7945890"/>
            <a:ext cx="17834" cy="8917"/>
          </a:xfrm>
          <a:custGeom>
            <a:avLst/>
            <a:gdLst>
              <a:gd name="T0" fmla="*/ 0 w 18"/>
              <a:gd name="T1" fmla="*/ 0 h 10"/>
              <a:gd name="T2" fmla="*/ 0 w 18"/>
              <a:gd name="T3" fmla="*/ 0 h 10"/>
              <a:gd name="T4" fmla="*/ 8 w 18"/>
              <a:gd name="T5" fmla="*/ 9 h 10"/>
              <a:gd name="T6" fmla="*/ 0 w 18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0">
                <a:moveTo>
                  <a:pt x="0" y="0"/>
                </a:moveTo>
                <a:lnTo>
                  <a:pt x="0" y="0"/>
                </a:lnTo>
                <a:cubicBezTo>
                  <a:pt x="8" y="0"/>
                  <a:pt x="8" y="0"/>
                  <a:pt x="8" y="9"/>
                </a:cubicBezTo>
                <a:cubicBezTo>
                  <a:pt x="17" y="9"/>
                  <a:pt x="17" y="9"/>
                  <a:pt x="0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60">
            <a:extLst>
              <a:ext uri="{FF2B5EF4-FFF2-40B4-BE49-F238E27FC236}">
                <a16:creationId xmlns:a16="http://schemas.microsoft.com/office/drawing/2014/main" id="{C7F33F5F-710F-2A44-AB36-36A23D773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6354" y="9163076"/>
            <a:ext cx="8917" cy="4460"/>
          </a:xfrm>
          <a:custGeom>
            <a:avLst/>
            <a:gdLst>
              <a:gd name="T0" fmla="*/ 0 w 9"/>
              <a:gd name="T1" fmla="*/ 0 h 1"/>
              <a:gd name="T2" fmla="*/ 0 w 9"/>
              <a:gd name="T3" fmla="*/ 0 h 1"/>
              <a:gd name="T4" fmla="*/ 0 w 9"/>
              <a:gd name="T5" fmla="*/ 0 h 1"/>
              <a:gd name="T6" fmla="*/ 8 w 9"/>
              <a:gd name="T7" fmla="*/ 0 h 1"/>
              <a:gd name="T8" fmla="*/ 0 w 9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8" y="0"/>
                  <a:pt x="8" y="0"/>
                  <a:pt x="8" y="0"/>
                </a:cubicBezTo>
                <a:lnTo>
                  <a:pt x="0" y="0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66">
            <a:extLst>
              <a:ext uri="{FF2B5EF4-FFF2-40B4-BE49-F238E27FC236}">
                <a16:creationId xmlns:a16="http://schemas.microsoft.com/office/drawing/2014/main" id="{C3AE1CE5-67EE-8741-8F0D-E9933CAD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2778" y="8534420"/>
            <a:ext cx="71337" cy="138214"/>
          </a:xfrm>
          <a:custGeom>
            <a:avLst/>
            <a:gdLst>
              <a:gd name="T0" fmla="*/ 9 w 70"/>
              <a:gd name="T1" fmla="*/ 85 h 137"/>
              <a:gd name="T2" fmla="*/ 9 w 70"/>
              <a:gd name="T3" fmla="*/ 85 h 137"/>
              <a:gd name="T4" fmla="*/ 9 w 70"/>
              <a:gd name="T5" fmla="*/ 110 h 137"/>
              <a:gd name="T6" fmla="*/ 9 w 70"/>
              <a:gd name="T7" fmla="*/ 8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" h="137">
                <a:moveTo>
                  <a:pt x="9" y="85"/>
                </a:moveTo>
                <a:lnTo>
                  <a:pt x="9" y="85"/>
                </a:lnTo>
                <a:cubicBezTo>
                  <a:pt x="0" y="102"/>
                  <a:pt x="17" y="102"/>
                  <a:pt x="9" y="110"/>
                </a:cubicBezTo>
                <a:cubicBezTo>
                  <a:pt x="0" y="136"/>
                  <a:pt x="69" y="0"/>
                  <a:pt x="9" y="85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68">
            <a:extLst>
              <a:ext uri="{FF2B5EF4-FFF2-40B4-BE49-F238E27FC236}">
                <a16:creationId xmlns:a16="http://schemas.microsoft.com/office/drawing/2014/main" id="{2ADCB57E-7A7C-FC4D-86CB-B0DFBA146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187" y="8699385"/>
            <a:ext cx="53503" cy="71337"/>
          </a:xfrm>
          <a:custGeom>
            <a:avLst/>
            <a:gdLst>
              <a:gd name="T0" fmla="*/ 51 w 52"/>
              <a:gd name="T1" fmla="*/ 0 h 69"/>
              <a:gd name="T2" fmla="*/ 51 w 52"/>
              <a:gd name="T3" fmla="*/ 0 h 69"/>
              <a:gd name="T4" fmla="*/ 8 w 52"/>
              <a:gd name="T5" fmla="*/ 51 h 69"/>
              <a:gd name="T6" fmla="*/ 0 w 52"/>
              <a:gd name="T7" fmla="*/ 68 h 69"/>
              <a:gd name="T8" fmla="*/ 51 w 52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69">
                <a:moveTo>
                  <a:pt x="51" y="0"/>
                </a:moveTo>
                <a:lnTo>
                  <a:pt x="51" y="0"/>
                </a:lnTo>
                <a:cubicBezTo>
                  <a:pt x="8" y="51"/>
                  <a:pt x="8" y="51"/>
                  <a:pt x="8" y="51"/>
                </a:cubicBezTo>
                <a:cubicBezTo>
                  <a:pt x="8" y="51"/>
                  <a:pt x="8" y="59"/>
                  <a:pt x="0" y="68"/>
                </a:cubicBezTo>
                <a:cubicBezTo>
                  <a:pt x="26" y="34"/>
                  <a:pt x="51" y="0"/>
                  <a:pt x="51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69">
            <a:extLst>
              <a:ext uri="{FF2B5EF4-FFF2-40B4-BE49-F238E27FC236}">
                <a16:creationId xmlns:a16="http://schemas.microsoft.com/office/drawing/2014/main" id="{9E887E21-576C-354A-9AAA-CA88C6A4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5519" y="8766265"/>
            <a:ext cx="35668" cy="44586"/>
          </a:xfrm>
          <a:custGeom>
            <a:avLst/>
            <a:gdLst>
              <a:gd name="T0" fmla="*/ 34 w 35"/>
              <a:gd name="T1" fmla="*/ 0 h 43"/>
              <a:gd name="T2" fmla="*/ 34 w 35"/>
              <a:gd name="T3" fmla="*/ 0 h 43"/>
              <a:gd name="T4" fmla="*/ 0 w 35"/>
              <a:gd name="T5" fmla="*/ 42 h 43"/>
              <a:gd name="T6" fmla="*/ 34 w 35"/>
              <a:gd name="T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3">
                <a:moveTo>
                  <a:pt x="34" y="0"/>
                </a:moveTo>
                <a:lnTo>
                  <a:pt x="34" y="0"/>
                </a:lnTo>
                <a:cubicBezTo>
                  <a:pt x="25" y="8"/>
                  <a:pt x="8" y="25"/>
                  <a:pt x="0" y="42"/>
                </a:cubicBezTo>
                <a:cubicBezTo>
                  <a:pt x="8" y="25"/>
                  <a:pt x="25" y="8"/>
                  <a:pt x="34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72">
            <a:extLst>
              <a:ext uri="{FF2B5EF4-FFF2-40B4-BE49-F238E27FC236}">
                <a16:creationId xmlns:a16="http://schemas.microsoft.com/office/drawing/2014/main" id="{BA503DE9-6FD1-B840-9C85-D472F0D5E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6663" y="8266906"/>
            <a:ext cx="26751" cy="26751"/>
          </a:xfrm>
          <a:custGeom>
            <a:avLst/>
            <a:gdLst>
              <a:gd name="T0" fmla="*/ 0 w 26"/>
              <a:gd name="T1" fmla="*/ 25 h 26"/>
              <a:gd name="T2" fmla="*/ 0 w 26"/>
              <a:gd name="T3" fmla="*/ 25 h 26"/>
              <a:gd name="T4" fmla="*/ 25 w 26"/>
              <a:gd name="T5" fmla="*/ 8 h 26"/>
              <a:gd name="T6" fmla="*/ 17 w 26"/>
              <a:gd name="T7" fmla="*/ 0 h 26"/>
              <a:gd name="T8" fmla="*/ 0 w 26"/>
              <a:gd name="T9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0" y="25"/>
                </a:moveTo>
                <a:lnTo>
                  <a:pt x="0" y="25"/>
                </a:lnTo>
                <a:cubicBezTo>
                  <a:pt x="8" y="8"/>
                  <a:pt x="17" y="17"/>
                  <a:pt x="25" y="8"/>
                </a:cubicBezTo>
                <a:cubicBezTo>
                  <a:pt x="17" y="0"/>
                  <a:pt x="17" y="0"/>
                  <a:pt x="17" y="0"/>
                </a:cubicBezTo>
                <a:lnTo>
                  <a:pt x="0" y="25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73">
            <a:extLst>
              <a:ext uri="{FF2B5EF4-FFF2-40B4-BE49-F238E27FC236}">
                <a16:creationId xmlns:a16="http://schemas.microsoft.com/office/drawing/2014/main" id="{716553C6-FEB1-1F42-B38E-DF2B14F8E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2458" y="8035061"/>
            <a:ext cx="107005" cy="147131"/>
          </a:xfrm>
          <a:custGeom>
            <a:avLst/>
            <a:gdLst>
              <a:gd name="T0" fmla="*/ 43 w 104"/>
              <a:gd name="T1" fmla="*/ 93 h 145"/>
              <a:gd name="T2" fmla="*/ 43 w 104"/>
              <a:gd name="T3" fmla="*/ 93 h 145"/>
              <a:gd name="T4" fmla="*/ 43 w 104"/>
              <a:gd name="T5" fmla="*/ 76 h 145"/>
              <a:gd name="T6" fmla="*/ 43 w 104"/>
              <a:gd name="T7" fmla="*/ 9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45">
                <a:moveTo>
                  <a:pt x="43" y="93"/>
                </a:moveTo>
                <a:lnTo>
                  <a:pt x="43" y="93"/>
                </a:lnTo>
                <a:cubicBezTo>
                  <a:pt x="43" y="85"/>
                  <a:pt x="103" y="0"/>
                  <a:pt x="43" y="76"/>
                </a:cubicBezTo>
                <a:cubicBezTo>
                  <a:pt x="43" y="85"/>
                  <a:pt x="0" y="144"/>
                  <a:pt x="43" y="93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77">
            <a:extLst>
              <a:ext uri="{FF2B5EF4-FFF2-40B4-BE49-F238E27FC236}">
                <a16:creationId xmlns:a16="http://schemas.microsoft.com/office/drawing/2014/main" id="{4E19E172-3CE2-2544-BA02-30297B734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8786" y="10068165"/>
            <a:ext cx="53503" cy="8917"/>
          </a:xfrm>
          <a:custGeom>
            <a:avLst/>
            <a:gdLst>
              <a:gd name="T0" fmla="*/ 51 w 52"/>
              <a:gd name="T1" fmla="*/ 9 h 10"/>
              <a:gd name="T2" fmla="*/ 0 w 52"/>
              <a:gd name="T3" fmla="*/ 0 h 10"/>
              <a:gd name="T4" fmla="*/ 34 w 52"/>
              <a:gd name="T5" fmla="*/ 9 h 10"/>
              <a:gd name="T6" fmla="*/ 51 w 52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10">
                <a:moveTo>
                  <a:pt x="51" y="9"/>
                </a:moveTo>
                <a:lnTo>
                  <a:pt x="0" y="0"/>
                </a:lnTo>
                <a:lnTo>
                  <a:pt x="34" y="9"/>
                </a:lnTo>
                <a:lnTo>
                  <a:pt x="51" y="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78">
            <a:extLst>
              <a:ext uri="{FF2B5EF4-FFF2-40B4-BE49-F238E27FC236}">
                <a16:creationId xmlns:a16="http://schemas.microsoft.com/office/drawing/2014/main" id="{CD332085-8CCE-2C43-99D6-D13B364C5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5157" y="10077082"/>
            <a:ext cx="44586" cy="17834"/>
          </a:xfrm>
          <a:custGeom>
            <a:avLst/>
            <a:gdLst>
              <a:gd name="T0" fmla="*/ 43 w 44"/>
              <a:gd name="T1" fmla="*/ 17 h 18"/>
              <a:gd name="T2" fmla="*/ 43 w 44"/>
              <a:gd name="T3" fmla="*/ 17 h 18"/>
              <a:gd name="T4" fmla="*/ 35 w 44"/>
              <a:gd name="T5" fmla="*/ 0 h 18"/>
              <a:gd name="T6" fmla="*/ 0 w 44"/>
              <a:gd name="T7" fmla="*/ 17 h 18"/>
              <a:gd name="T8" fmla="*/ 43 w 44"/>
              <a:gd name="T9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18">
                <a:moveTo>
                  <a:pt x="43" y="17"/>
                </a:moveTo>
                <a:lnTo>
                  <a:pt x="43" y="17"/>
                </a:lnTo>
                <a:cubicBezTo>
                  <a:pt x="35" y="0"/>
                  <a:pt x="35" y="0"/>
                  <a:pt x="35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9" y="17"/>
                  <a:pt x="35" y="17"/>
                  <a:pt x="43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79">
            <a:extLst>
              <a:ext uri="{FF2B5EF4-FFF2-40B4-BE49-F238E27FC236}">
                <a16:creationId xmlns:a16="http://schemas.microsoft.com/office/drawing/2014/main" id="{B476D6B0-3A92-2646-842E-568E0499E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0063" y="8405120"/>
            <a:ext cx="35668" cy="26751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0 w 35"/>
              <a:gd name="T5" fmla="*/ 0 h 26"/>
              <a:gd name="T6" fmla="*/ 34 w 35"/>
              <a:gd name="T7" fmla="*/ 25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9"/>
                  <a:pt x="17" y="17"/>
                  <a:pt x="34" y="25"/>
                </a:cubicBezTo>
                <a:lnTo>
                  <a:pt x="0" y="0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80">
            <a:extLst>
              <a:ext uri="{FF2B5EF4-FFF2-40B4-BE49-F238E27FC236}">
                <a16:creationId xmlns:a16="http://schemas.microsoft.com/office/drawing/2014/main" id="{6DB768D3-8CF1-5C4F-8CE3-BD31CEE52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4388" y="8717220"/>
            <a:ext cx="8917" cy="17834"/>
          </a:xfrm>
          <a:custGeom>
            <a:avLst/>
            <a:gdLst>
              <a:gd name="T0" fmla="*/ 8 w 9"/>
              <a:gd name="T1" fmla="*/ 0 h 18"/>
              <a:gd name="T2" fmla="*/ 0 w 9"/>
              <a:gd name="T3" fmla="*/ 0 h 18"/>
              <a:gd name="T4" fmla="*/ 8 w 9"/>
              <a:gd name="T5" fmla="*/ 17 h 18"/>
              <a:gd name="T6" fmla="*/ 8 w 9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8">
                <a:moveTo>
                  <a:pt x="8" y="0"/>
                </a:moveTo>
                <a:lnTo>
                  <a:pt x="0" y="0"/>
                </a:lnTo>
                <a:lnTo>
                  <a:pt x="8" y="17"/>
                </a:lnTo>
                <a:lnTo>
                  <a:pt x="8" y="0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81">
            <a:extLst>
              <a:ext uri="{FF2B5EF4-FFF2-40B4-BE49-F238E27FC236}">
                <a16:creationId xmlns:a16="http://schemas.microsoft.com/office/drawing/2014/main" id="{00C6E3F9-8B3F-354C-A012-389C0B16E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2663" y="8922313"/>
            <a:ext cx="71337" cy="53503"/>
          </a:xfrm>
          <a:custGeom>
            <a:avLst/>
            <a:gdLst>
              <a:gd name="T0" fmla="*/ 68 w 69"/>
              <a:gd name="T1" fmla="*/ 34 h 52"/>
              <a:gd name="T2" fmla="*/ 68 w 69"/>
              <a:gd name="T3" fmla="*/ 34 h 52"/>
              <a:gd name="T4" fmla="*/ 0 w 69"/>
              <a:gd name="T5" fmla="*/ 0 h 52"/>
              <a:gd name="T6" fmla="*/ 68 w 69"/>
              <a:gd name="T7" fmla="*/ 3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52">
                <a:moveTo>
                  <a:pt x="68" y="34"/>
                </a:moveTo>
                <a:lnTo>
                  <a:pt x="68" y="34"/>
                </a:lnTo>
                <a:cubicBezTo>
                  <a:pt x="51" y="26"/>
                  <a:pt x="17" y="17"/>
                  <a:pt x="0" y="0"/>
                </a:cubicBezTo>
                <a:cubicBezTo>
                  <a:pt x="51" y="26"/>
                  <a:pt x="68" y="51"/>
                  <a:pt x="68" y="34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82">
            <a:extLst>
              <a:ext uri="{FF2B5EF4-FFF2-40B4-BE49-F238E27FC236}">
                <a16:creationId xmlns:a16="http://schemas.microsoft.com/office/drawing/2014/main" id="{B29F7B8B-0657-BB4F-9297-4E0F738EE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611" y="7776465"/>
            <a:ext cx="17834" cy="26751"/>
          </a:xfrm>
          <a:custGeom>
            <a:avLst/>
            <a:gdLst>
              <a:gd name="T0" fmla="*/ 8 w 18"/>
              <a:gd name="T1" fmla="*/ 8 h 27"/>
              <a:gd name="T2" fmla="*/ 8 w 18"/>
              <a:gd name="T3" fmla="*/ 8 h 27"/>
              <a:gd name="T4" fmla="*/ 17 w 18"/>
              <a:gd name="T5" fmla="*/ 17 h 27"/>
              <a:gd name="T6" fmla="*/ 8 w 18"/>
              <a:gd name="T7" fmla="*/ 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7">
                <a:moveTo>
                  <a:pt x="8" y="8"/>
                </a:moveTo>
                <a:lnTo>
                  <a:pt x="8" y="8"/>
                </a:lnTo>
                <a:cubicBezTo>
                  <a:pt x="8" y="26"/>
                  <a:pt x="17" y="17"/>
                  <a:pt x="17" y="17"/>
                </a:cubicBezTo>
                <a:cubicBezTo>
                  <a:pt x="8" y="0"/>
                  <a:pt x="0" y="17"/>
                  <a:pt x="8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83">
            <a:extLst>
              <a:ext uri="{FF2B5EF4-FFF2-40B4-BE49-F238E27FC236}">
                <a16:creationId xmlns:a16="http://schemas.microsoft.com/office/drawing/2014/main" id="{A5247BA2-3A8E-8D41-AC27-F2E474DB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229" y="7620414"/>
            <a:ext cx="17834" cy="17834"/>
          </a:xfrm>
          <a:custGeom>
            <a:avLst/>
            <a:gdLst>
              <a:gd name="T0" fmla="*/ 18 w 19"/>
              <a:gd name="T1" fmla="*/ 17 h 18"/>
              <a:gd name="T2" fmla="*/ 18 w 19"/>
              <a:gd name="T3" fmla="*/ 17 h 18"/>
              <a:gd name="T4" fmla="*/ 0 w 19"/>
              <a:gd name="T5" fmla="*/ 0 h 18"/>
              <a:gd name="T6" fmla="*/ 18 w 19"/>
              <a:gd name="T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8">
                <a:moveTo>
                  <a:pt x="18" y="17"/>
                </a:moveTo>
                <a:lnTo>
                  <a:pt x="18" y="17"/>
                </a:lnTo>
                <a:lnTo>
                  <a:pt x="0" y="0"/>
                </a:lnTo>
                <a:lnTo>
                  <a:pt x="18" y="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84">
            <a:extLst>
              <a:ext uri="{FF2B5EF4-FFF2-40B4-BE49-F238E27FC236}">
                <a16:creationId xmlns:a16="http://schemas.microsoft.com/office/drawing/2014/main" id="{50126750-A0E4-D54A-BE2C-AE647C290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975" y="7491117"/>
            <a:ext cx="71337" cy="98088"/>
          </a:xfrm>
          <a:custGeom>
            <a:avLst/>
            <a:gdLst>
              <a:gd name="T0" fmla="*/ 8 w 69"/>
              <a:gd name="T1" fmla="*/ 0 h 95"/>
              <a:gd name="T2" fmla="*/ 8 w 69"/>
              <a:gd name="T3" fmla="*/ 0 h 95"/>
              <a:gd name="T4" fmla="*/ 51 w 69"/>
              <a:gd name="T5" fmla="*/ 85 h 95"/>
              <a:gd name="T6" fmla="*/ 51 w 69"/>
              <a:gd name="T7" fmla="*/ 85 h 95"/>
              <a:gd name="T8" fmla="*/ 68 w 69"/>
              <a:gd name="T9" fmla="*/ 94 h 95"/>
              <a:gd name="T10" fmla="*/ 8 w 69"/>
              <a:gd name="T1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95">
                <a:moveTo>
                  <a:pt x="8" y="0"/>
                </a:moveTo>
                <a:lnTo>
                  <a:pt x="8" y="0"/>
                </a:lnTo>
                <a:cubicBezTo>
                  <a:pt x="0" y="25"/>
                  <a:pt x="42" y="51"/>
                  <a:pt x="51" y="85"/>
                </a:cubicBezTo>
                <a:lnTo>
                  <a:pt x="51" y="85"/>
                </a:lnTo>
                <a:cubicBezTo>
                  <a:pt x="68" y="94"/>
                  <a:pt x="68" y="94"/>
                  <a:pt x="68" y="94"/>
                </a:cubicBezTo>
                <a:cubicBezTo>
                  <a:pt x="51" y="59"/>
                  <a:pt x="17" y="25"/>
                  <a:pt x="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85">
            <a:extLst>
              <a:ext uri="{FF2B5EF4-FFF2-40B4-BE49-F238E27FC236}">
                <a16:creationId xmlns:a16="http://schemas.microsoft.com/office/drawing/2014/main" id="{B2D9CAEF-AFE0-AA44-8978-7EAABFE7D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683" y="7379652"/>
            <a:ext cx="26751" cy="35668"/>
          </a:xfrm>
          <a:custGeom>
            <a:avLst/>
            <a:gdLst>
              <a:gd name="T0" fmla="*/ 17 w 27"/>
              <a:gd name="T1" fmla="*/ 17 h 35"/>
              <a:gd name="T2" fmla="*/ 17 w 27"/>
              <a:gd name="T3" fmla="*/ 17 h 35"/>
              <a:gd name="T4" fmla="*/ 26 w 27"/>
              <a:gd name="T5" fmla="*/ 34 h 35"/>
              <a:gd name="T6" fmla="*/ 26 w 27"/>
              <a:gd name="T7" fmla="*/ 34 h 35"/>
              <a:gd name="T8" fmla="*/ 17 w 27"/>
              <a:gd name="T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5">
                <a:moveTo>
                  <a:pt x="17" y="17"/>
                </a:moveTo>
                <a:lnTo>
                  <a:pt x="17" y="17"/>
                </a:lnTo>
                <a:cubicBezTo>
                  <a:pt x="17" y="25"/>
                  <a:pt x="0" y="0"/>
                  <a:pt x="26" y="34"/>
                </a:cubicBezTo>
                <a:lnTo>
                  <a:pt x="26" y="34"/>
                </a:lnTo>
                <a:cubicBezTo>
                  <a:pt x="26" y="25"/>
                  <a:pt x="17" y="25"/>
                  <a:pt x="17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86">
            <a:extLst>
              <a:ext uri="{FF2B5EF4-FFF2-40B4-BE49-F238E27FC236}">
                <a16:creationId xmlns:a16="http://schemas.microsoft.com/office/drawing/2014/main" id="{CA4836F7-04B4-EB44-A68E-80F789CE5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975" y="7397486"/>
            <a:ext cx="4460" cy="17834"/>
          </a:xfrm>
          <a:custGeom>
            <a:avLst/>
            <a:gdLst>
              <a:gd name="T0" fmla="*/ 0 w 1"/>
              <a:gd name="T1" fmla="*/ 17 h 18"/>
              <a:gd name="T2" fmla="*/ 0 w 1"/>
              <a:gd name="T3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8">
                <a:moveTo>
                  <a:pt x="0" y="17"/>
                </a:moveTo>
                <a:cubicBezTo>
                  <a:pt x="0" y="17"/>
                  <a:pt x="0" y="0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87">
            <a:extLst>
              <a:ext uri="{FF2B5EF4-FFF2-40B4-BE49-F238E27FC236}">
                <a16:creationId xmlns:a16="http://schemas.microsoft.com/office/drawing/2014/main" id="{683AE61C-9E76-1146-A508-7815ABE97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849" y="7317232"/>
            <a:ext cx="17834" cy="44586"/>
          </a:xfrm>
          <a:custGeom>
            <a:avLst/>
            <a:gdLst>
              <a:gd name="T0" fmla="*/ 0 w 18"/>
              <a:gd name="T1" fmla="*/ 26 h 44"/>
              <a:gd name="T2" fmla="*/ 0 w 18"/>
              <a:gd name="T3" fmla="*/ 26 h 44"/>
              <a:gd name="T4" fmla="*/ 17 w 18"/>
              <a:gd name="T5" fmla="*/ 43 h 44"/>
              <a:gd name="T6" fmla="*/ 9 w 18"/>
              <a:gd name="T7" fmla="*/ 17 h 44"/>
              <a:gd name="T8" fmla="*/ 0 w 18"/>
              <a:gd name="T9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44">
                <a:moveTo>
                  <a:pt x="0" y="26"/>
                </a:moveTo>
                <a:lnTo>
                  <a:pt x="0" y="26"/>
                </a:lnTo>
                <a:cubicBezTo>
                  <a:pt x="17" y="43"/>
                  <a:pt x="17" y="43"/>
                  <a:pt x="17" y="43"/>
                </a:cubicBezTo>
                <a:cubicBezTo>
                  <a:pt x="17" y="34"/>
                  <a:pt x="9" y="17"/>
                  <a:pt x="9" y="17"/>
                </a:cubicBezTo>
                <a:cubicBezTo>
                  <a:pt x="0" y="0"/>
                  <a:pt x="0" y="9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88">
            <a:extLst>
              <a:ext uri="{FF2B5EF4-FFF2-40B4-BE49-F238E27FC236}">
                <a16:creationId xmlns:a16="http://schemas.microsoft.com/office/drawing/2014/main" id="{F2451A54-6D66-E748-9764-E359686D6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098" y="7326149"/>
            <a:ext cx="8917" cy="8917"/>
          </a:xfrm>
          <a:custGeom>
            <a:avLst/>
            <a:gdLst>
              <a:gd name="T0" fmla="*/ 0 w 9"/>
              <a:gd name="T1" fmla="*/ 0 h 9"/>
              <a:gd name="T2" fmla="*/ 0 w 9"/>
              <a:gd name="T3" fmla="*/ 0 h 9"/>
              <a:gd name="T4" fmla="*/ 8 w 9"/>
              <a:gd name="T5" fmla="*/ 8 h 9"/>
              <a:gd name="T6" fmla="*/ 0 w 9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9">
                <a:moveTo>
                  <a:pt x="0" y="0"/>
                </a:moveTo>
                <a:lnTo>
                  <a:pt x="0" y="0"/>
                </a:ln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89">
            <a:extLst>
              <a:ext uri="{FF2B5EF4-FFF2-40B4-BE49-F238E27FC236}">
                <a16:creationId xmlns:a16="http://schemas.microsoft.com/office/drawing/2014/main" id="{46CE6774-F463-CD41-A004-64897847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015" y="7335066"/>
            <a:ext cx="17834" cy="17834"/>
          </a:xfrm>
          <a:custGeom>
            <a:avLst/>
            <a:gdLst>
              <a:gd name="T0" fmla="*/ 17 w 18"/>
              <a:gd name="T1" fmla="*/ 17 h 18"/>
              <a:gd name="T2" fmla="*/ 17 w 18"/>
              <a:gd name="T3" fmla="*/ 17 h 18"/>
              <a:gd name="T4" fmla="*/ 0 w 18"/>
              <a:gd name="T5" fmla="*/ 0 h 18"/>
              <a:gd name="T6" fmla="*/ 9 w 18"/>
              <a:gd name="T7" fmla="*/ 9 h 18"/>
              <a:gd name="T8" fmla="*/ 17 w 18"/>
              <a:gd name="T9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8">
                <a:moveTo>
                  <a:pt x="17" y="17"/>
                </a:moveTo>
                <a:lnTo>
                  <a:pt x="17" y="17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9" y="9"/>
                </a:cubicBezTo>
                <a:cubicBezTo>
                  <a:pt x="0" y="9"/>
                  <a:pt x="9" y="17"/>
                  <a:pt x="17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90">
            <a:extLst>
              <a:ext uri="{FF2B5EF4-FFF2-40B4-BE49-F238E27FC236}">
                <a16:creationId xmlns:a16="http://schemas.microsoft.com/office/drawing/2014/main" id="{90FF2458-ED48-9C48-B26C-23B959554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849" y="7370734"/>
            <a:ext cx="35668" cy="53503"/>
          </a:xfrm>
          <a:custGeom>
            <a:avLst/>
            <a:gdLst>
              <a:gd name="T0" fmla="*/ 9 w 35"/>
              <a:gd name="T1" fmla="*/ 0 h 53"/>
              <a:gd name="T2" fmla="*/ 9 w 35"/>
              <a:gd name="T3" fmla="*/ 0 h 53"/>
              <a:gd name="T4" fmla="*/ 0 w 35"/>
              <a:gd name="T5" fmla="*/ 9 h 53"/>
              <a:gd name="T6" fmla="*/ 9 w 35"/>
              <a:gd name="T7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53">
                <a:moveTo>
                  <a:pt x="9" y="0"/>
                </a:moveTo>
                <a:lnTo>
                  <a:pt x="9" y="0"/>
                </a:lnTo>
                <a:cubicBezTo>
                  <a:pt x="9" y="18"/>
                  <a:pt x="17" y="34"/>
                  <a:pt x="0" y="9"/>
                </a:cubicBezTo>
                <a:cubicBezTo>
                  <a:pt x="26" y="52"/>
                  <a:pt x="34" y="43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91">
            <a:extLst>
              <a:ext uri="{FF2B5EF4-FFF2-40B4-BE49-F238E27FC236}">
                <a16:creationId xmlns:a16="http://schemas.microsoft.com/office/drawing/2014/main" id="{A1F913DF-B1C0-DD4F-AA42-0FEC12405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9058" y="7491117"/>
            <a:ext cx="17834" cy="35668"/>
          </a:xfrm>
          <a:custGeom>
            <a:avLst/>
            <a:gdLst>
              <a:gd name="T0" fmla="*/ 0 w 18"/>
              <a:gd name="T1" fmla="*/ 0 h 35"/>
              <a:gd name="T2" fmla="*/ 0 w 18"/>
              <a:gd name="T3" fmla="*/ 0 h 35"/>
              <a:gd name="T4" fmla="*/ 0 w 18"/>
              <a:gd name="T5" fmla="*/ 17 h 35"/>
              <a:gd name="T6" fmla="*/ 17 w 18"/>
              <a:gd name="T7" fmla="*/ 34 h 35"/>
              <a:gd name="T8" fmla="*/ 0 w 18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5">
                <a:moveTo>
                  <a:pt x="0" y="0"/>
                </a:moveTo>
                <a:lnTo>
                  <a:pt x="0" y="0"/>
                </a:lnTo>
                <a:cubicBezTo>
                  <a:pt x="0" y="17"/>
                  <a:pt x="0" y="17"/>
                  <a:pt x="0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9" y="25"/>
                  <a:pt x="0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92">
            <a:extLst>
              <a:ext uri="{FF2B5EF4-FFF2-40B4-BE49-F238E27FC236}">
                <a16:creationId xmlns:a16="http://schemas.microsoft.com/office/drawing/2014/main" id="{4DBC4D03-54FA-564A-85AC-6F2AD063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95" y="7205769"/>
            <a:ext cx="17834" cy="35668"/>
          </a:xfrm>
          <a:custGeom>
            <a:avLst/>
            <a:gdLst>
              <a:gd name="T0" fmla="*/ 8 w 18"/>
              <a:gd name="T1" fmla="*/ 0 h 35"/>
              <a:gd name="T2" fmla="*/ 8 w 18"/>
              <a:gd name="T3" fmla="*/ 0 h 35"/>
              <a:gd name="T4" fmla="*/ 0 w 18"/>
              <a:gd name="T5" fmla="*/ 17 h 35"/>
              <a:gd name="T6" fmla="*/ 17 w 18"/>
              <a:gd name="T7" fmla="*/ 34 h 35"/>
              <a:gd name="T8" fmla="*/ 8 w 18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5">
                <a:moveTo>
                  <a:pt x="8" y="0"/>
                </a:moveTo>
                <a:lnTo>
                  <a:pt x="8" y="0"/>
                </a:lnTo>
                <a:cubicBezTo>
                  <a:pt x="8" y="0"/>
                  <a:pt x="8" y="17"/>
                  <a:pt x="0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8" y="25"/>
                  <a:pt x="8" y="8"/>
                  <a:pt x="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93">
            <a:extLst>
              <a:ext uri="{FF2B5EF4-FFF2-40B4-BE49-F238E27FC236}">
                <a16:creationId xmlns:a16="http://schemas.microsoft.com/office/drawing/2014/main" id="{99CAE2DE-D742-054F-A522-19C6A2EF5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761" y="7205769"/>
            <a:ext cx="17834" cy="26751"/>
          </a:xfrm>
          <a:custGeom>
            <a:avLst/>
            <a:gdLst>
              <a:gd name="T0" fmla="*/ 18 w 19"/>
              <a:gd name="T1" fmla="*/ 17 h 26"/>
              <a:gd name="T2" fmla="*/ 18 w 19"/>
              <a:gd name="T3" fmla="*/ 17 h 26"/>
              <a:gd name="T4" fmla="*/ 0 w 19"/>
              <a:gd name="T5" fmla="*/ 0 h 26"/>
              <a:gd name="T6" fmla="*/ 18 w 19"/>
              <a:gd name="T7" fmla="*/ 1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6">
                <a:moveTo>
                  <a:pt x="18" y="17"/>
                </a:moveTo>
                <a:lnTo>
                  <a:pt x="18" y="17"/>
                </a:lnTo>
                <a:cubicBezTo>
                  <a:pt x="0" y="0"/>
                  <a:pt x="0" y="0"/>
                  <a:pt x="0" y="0"/>
                </a:cubicBezTo>
                <a:cubicBezTo>
                  <a:pt x="9" y="17"/>
                  <a:pt x="18" y="25"/>
                  <a:pt x="18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94">
            <a:extLst>
              <a:ext uri="{FF2B5EF4-FFF2-40B4-BE49-F238E27FC236}">
                <a16:creationId xmlns:a16="http://schemas.microsoft.com/office/drawing/2014/main" id="{6D8911FD-7F06-0445-BD21-6712F2449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263" y="7326149"/>
            <a:ext cx="35668" cy="35668"/>
          </a:xfrm>
          <a:custGeom>
            <a:avLst/>
            <a:gdLst>
              <a:gd name="T0" fmla="*/ 0 w 35"/>
              <a:gd name="T1" fmla="*/ 8 h 35"/>
              <a:gd name="T2" fmla="*/ 34 w 35"/>
              <a:gd name="T3" fmla="*/ 34 h 35"/>
              <a:gd name="T4" fmla="*/ 0 w 35"/>
              <a:gd name="T5" fmla="*/ 0 h 35"/>
              <a:gd name="T6" fmla="*/ 0 w 35"/>
              <a:gd name="T7" fmla="*/ 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35">
                <a:moveTo>
                  <a:pt x="0" y="8"/>
                </a:moveTo>
                <a:lnTo>
                  <a:pt x="34" y="34"/>
                </a:lnTo>
                <a:lnTo>
                  <a:pt x="0" y="0"/>
                </a:lnTo>
                <a:lnTo>
                  <a:pt x="0" y="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95">
            <a:extLst>
              <a:ext uri="{FF2B5EF4-FFF2-40B4-BE49-F238E27FC236}">
                <a16:creationId xmlns:a16="http://schemas.microsoft.com/office/drawing/2014/main" id="{D8DD38E0-F2B6-B041-B507-7FC10CE2D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549" y="7112138"/>
            <a:ext cx="26751" cy="17834"/>
          </a:xfrm>
          <a:custGeom>
            <a:avLst/>
            <a:gdLst>
              <a:gd name="T0" fmla="*/ 9 w 27"/>
              <a:gd name="T1" fmla="*/ 8 h 18"/>
              <a:gd name="T2" fmla="*/ 26 w 27"/>
              <a:gd name="T3" fmla="*/ 17 h 18"/>
              <a:gd name="T4" fmla="*/ 0 w 27"/>
              <a:gd name="T5" fmla="*/ 0 h 18"/>
              <a:gd name="T6" fmla="*/ 9 w 27"/>
              <a:gd name="T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18">
                <a:moveTo>
                  <a:pt x="9" y="8"/>
                </a:moveTo>
                <a:lnTo>
                  <a:pt x="26" y="17"/>
                </a:lnTo>
                <a:lnTo>
                  <a:pt x="0" y="0"/>
                </a:lnTo>
                <a:lnTo>
                  <a:pt x="9" y="8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96">
            <a:extLst>
              <a:ext uri="{FF2B5EF4-FFF2-40B4-BE49-F238E27FC236}">
                <a16:creationId xmlns:a16="http://schemas.microsoft.com/office/drawing/2014/main" id="{34455E1A-C9B4-6246-B3D4-340DDC101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964" y="7018510"/>
            <a:ext cx="35668" cy="53503"/>
          </a:xfrm>
          <a:custGeom>
            <a:avLst/>
            <a:gdLst>
              <a:gd name="T0" fmla="*/ 17 w 35"/>
              <a:gd name="T1" fmla="*/ 51 h 52"/>
              <a:gd name="T2" fmla="*/ 17 w 35"/>
              <a:gd name="T3" fmla="*/ 51 h 52"/>
              <a:gd name="T4" fmla="*/ 34 w 35"/>
              <a:gd name="T5" fmla="*/ 34 h 52"/>
              <a:gd name="T6" fmla="*/ 0 w 35"/>
              <a:gd name="T7" fmla="*/ 0 h 52"/>
              <a:gd name="T8" fmla="*/ 17 w 35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52">
                <a:moveTo>
                  <a:pt x="17" y="51"/>
                </a:moveTo>
                <a:lnTo>
                  <a:pt x="17" y="51"/>
                </a:lnTo>
                <a:cubicBezTo>
                  <a:pt x="34" y="51"/>
                  <a:pt x="17" y="34"/>
                  <a:pt x="34" y="34"/>
                </a:cubicBezTo>
                <a:cubicBezTo>
                  <a:pt x="17" y="26"/>
                  <a:pt x="8" y="17"/>
                  <a:pt x="0" y="0"/>
                </a:cubicBezTo>
                <a:cubicBezTo>
                  <a:pt x="8" y="17"/>
                  <a:pt x="17" y="26"/>
                  <a:pt x="17" y="51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97">
            <a:extLst>
              <a:ext uri="{FF2B5EF4-FFF2-40B4-BE49-F238E27FC236}">
                <a16:creationId xmlns:a16="http://schemas.microsoft.com/office/drawing/2014/main" id="{4A900CB4-4799-F945-919D-1FBAD05B8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212" y="7009592"/>
            <a:ext cx="26751" cy="8917"/>
          </a:xfrm>
          <a:custGeom>
            <a:avLst/>
            <a:gdLst>
              <a:gd name="T0" fmla="*/ 0 w 27"/>
              <a:gd name="T1" fmla="*/ 0 h 9"/>
              <a:gd name="T2" fmla="*/ 0 w 27"/>
              <a:gd name="T3" fmla="*/ 0 h 9"/>
              <a:gd name="T4" fmla="*/ 26 w 27"/>
              <a:gd name="T5" fmla="*/ 8 h 9"/>
              <a:gd name="T6" fmla="*/ 0 w 27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9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17" y="8"/>
                  <a:pt x="26" y="8"/>
                </a:cubicBezTo>
                <a:cubicBezTo>
                  <a:pt x="17" y="8"/>
                  <a:pt x="9" y="0"/>
                  <a:pt x="0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98">
            <a:extLst>
              <a:ext uri="{FF2B5EF4-FFF2-40B4-BE49-F238E27FC236}">
                <a16:creationId xmlns:a16="http://schemas.microsoft.com/office/drawing/2014/main" id="{4451E894-E1D2-1344-8240-467153E8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466" y="7147806"/>
            <a:ext cx="8917" cy="17834"/>
          </a:xfrm>
          <a:custGeom>
            <a:avLst/>
            <a:gdLst>
              <a:gd name="T0" fmla="*/ 9 w 10"/>
              <a:gd name="T1" fmla="*/ 17 h 18"/>
              <a:gd name="T2" fmla="*/ 9 w 10"/>
              <a:gd name="T3" fmla="*/ 17 h 18"/>
              <a:gd name="T4" fmla="*/ 0 w 10"/>
              <a:gd name="T5" fmla="*/ 0 h 18"/>
              <a:gd name="T6" fmla="*/ 0 w 10"/>
              <a:gd name="T7" fmla="*/ 8 h 18"/>
              <a:gd name="T8" fmla="*/ 9 w 10"/>
              <a:gd name="T9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8">
                <a:moveTo>
                  <a:pt x="9" y="17"/>
                </a:moveTo>
                <a:lnTo>
                  <a:pt x="9" y="17"/>
                </a:lnTo>
                <a:cubicBezTo>
                  <a:pt x="9" y="17"/>
                  <a:pt x="9" y="8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0" y="17"/>
                  <a:pt x="0" y="17"/>
                  <a:pt x="9" y="17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99">
            <a:extLst>
              <a:ext uri="{FF2B5EF4-FFF2-40B4-BE49-F238E27FC236}">
                <a16:creationId xmlns:a16="http://schemas.microsoft.com/office/drawing/2014/main" id="{F8D282CB-9A51-D643-8C1E-299113D08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549" y="7138889"/>
            <a:ext cx="8917" cy="17834"/>
          </a:xfrm>
          <a:custGeom>
            <a:avLst/>
            <a:gdLst>
              <a:gd name="T0" fmla="*/ 9 w 10"/>
              <a:gd name="T1" fmla="*/ 16 h 17"/>
              <a:gd name="T2" fmla="*/ 9 w 10"/>
              <a:gd name="T3" fmla="*/ 16 h 17"/>
              <a:gd name="T4" fmla="*/ 9 w 10"/>
              <a:gd name="T5" fmla="*/ 16 h 17"/>
              <a:gd name="T6" fmla="*/ 0 w 10"/>
              <a:gd name="T7" fmla="*/ 0 h 17"/>
              <a:gd name="T8" fmla="*/ 9 w 10"/>
              <a:gd name="T9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7">
                <a:moveTo>
                  <a:pt x="9" y="16"/>
                </a:moveTo>
                <a:lnTo>
                  <a:pt x="9" y="16"/>
                </a:lnTo>
                <a:lnTo>
                  <a:pt x="9" y="16"/>
                </a:lnTo>
                <a:cubicBezTo>
                  <a:pt x="0" y="8"/>
                  <a:pt x="0" y="0"/>
                  <a:pt x="0" y="0"/>
                </a:cubicBezTo>
                <a:cubicBezTo>
                  <a:pt x="0" y="0"/>
                  <a:pt x="0" y="8"/>
                  <a:pt x="9" y="16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00">
            <a:extLst>
              <a:ext uri="{FF2B5EF4-FFF2-40B4-BE49-F238E27FC236}">
                <a16:creationId xmlns:a16="http://schemas.microsoft.com/office/drawing/2014/main" id="{A7C26966-97F9-9B4A-ABBB-6942EFC49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6384" y="7165641"/>
            <a:ext cx="4460" cy="8917"/>
          </a:xfrm>
          <a:custGeom>
            <a:avLst/>
            <a:gdLst>
              <a:gd name="T0" fmla="*/ 0 w 1"/>
              <a:gd name="T1" fmla="*/ 9 h 10"/>
              <a:gd name="T2" fmla="*/ 0 w 1"/>
              <a:gd name="T3" fmla="*/ 9 h 10"/>
              <a:gd name="T4" fmla="*/ 0 w 1"/>
              <a:gd name="T5" fmla="*/ 0 h 10"/>
              <a:gd name="T6" fmla="*/ 0 w 1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9"/>
                </a:moveTo>
                <a:lnTo>
                  <a:pt x="0" y="9"/>
                </a:lnTo>
                <a:cubicBezTo>
                  <a:pt x="0" y="0"/>
                  <a:pt x="0" y="0"/>
                  <a:pt x="0" y="0"/>
                </a:cubicBezTo>
                <a:lnTo>
                  <a:pt x="0" y="9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01">
            <a:extLst>
              <a:ext uri="{FF2B5EF4-FFF2-40B4-BE49-F238E27FC236}">
                <a16:creationId xmlns:a16="http://schemas.microsoft.com/office/drawing/2014/main" id="{02108204-511A-C144-B88B-B87FDA55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301" y="7232520"/>
            <a:ext cx="35668" cy="44586"/>
          </a:xfrm>
          <a:custGeom>
            <a:avLst/>
            <a:gdLst>
              <a:gd name="T0" fmla="*/ 34 w 35"/>
              <a:gd name="T1" fmla="*/ 34 h 44"/>
              <a:gd name="T2" fmla="*/ 34 w 35"/>
              <a:gd name="T3" fmla="*/ 34 h 44"/>
              <a:gd name="T4" fmla="*/ 8 w 35"/>
              <a:gd name="T5" fmla="*/ 34 h 44"/>
              <a:gd name="T6" fmla="*/ 34 w 35"/>
              <a:gd name="T7" fmla="*/ 3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4">
                <a:moveTo>
                  <a:pt x="34" y="34"/>
                </a:moveTo>
                <a:lnTo>
                  <a:pt x="34" y="34"/>
                </a:lnTo>
                <a:cubicBezTo>
                  <a:pt x="26" y="26"/>
                  <a:pt x="0" y="0"/>
                  <a:pt x="8" y="34"/>
                </a:cubicBezTo>
                <a:cubicBezTo>
                  <a:pt x="17" y="43"/>
                  <a:pt x="17" y="17"/>
                  <a:pt x="34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02">
            <a:extLst>
              <a:ext uri="{FF2B5EF4-FFF2-40B4-BE49-F238E27FC236}">
                <a16:creationId xmlns:a16="http://schemas.microsoft.com/office/drawing/2014/main" id="{D1372B26-0640-F849-B7C5-A036C1B92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466" y="7192392"/>
            <a:ext cx="26751" cy="17834"/>
          </a:xfrm>
          <a:custGeom>
            <a:avLst/>
            <a:gdLst>
              <a:gd name="T0" fmla="*/ 0 w 26"/>
              <a:gd name="T1" fmla="*/ 0 h 18"/>
              <a:gd name="T2" fmla="*/ 0 w 26"/>
              <a:gd name="T3" fmla="*/ 0 h 18"/>
              <a:gd name="T4" fmla="*/ 17 w 26"/>
              <a:gd name="T5" fmla="*/ 17 h 18"/>
              <a:gd name="T6" fmla="*/ 25 w 26"/>
              <a:gd name="T7" fmla="*/ 17 h 18"/>
              <a:gd name="T8" fmla="*/ 0 w 26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18">
                <a:moveTo>
                  <a:pt x="0" y="0"/>
                </a:moveTo>
                <a:lnTo>
                  <a:pt x="0" y="0"/>
                </a:ln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25" y="17"/>
                </a:cubicBezTo>
                <a:lnTo>
                  <a:pt x="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03">
            <a:extLst>
              <a:ext uri="{FF2B5EF4-FFF2-40B4-BE49-F238E27FC236}">
                <a16:creationId xmlns:a16="http://schemas.microsoft.com/office/drawing/2014/main" id="{3EB3F281-F3BB-3449-9DFF-D2837474B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549" y="7174558"/>
            <a:ext cx="8917" cy="17834"/>
          </a:xfrm>
          <a:custGeom>
            <a:avLst/>
            <a:gdLst>
              <a:gd name="T0" fmla="*/ 0 w 10"/>
              <a:gd name="T1" fmla="*/ 0 h 18"/>
              <a:gd name="T2" fmla="*/ 9 w 10"/>
              <a:gd name="T3" fmla="*/ 17 h 18"/>
              <a:gd name="T4" fmla="*/ 9 w 10"/>
              <a:gd name="T5" fmla="*/ 0 h 18"/>
              <a:gd name="T6" fmla="*/ 0 w 10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8">
                <a:moveTo>
                  <a:pt x="0" y="0"/>
                </a:moveTo>
                <a:lnTo>
                  <a:pt x="9" y="17"/>
                </a:lnTo>
                <a:lnTo>
                  <a:pt x="9" y="0"/>
                </a:lnTo>
                <a:lnTo>
                  <a:pt x="0" y="0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04">
            <a:extLst>
              <a:ext uri="{FF2B5EF4-FFF2-40B4-BE49-F238E27FC236}">
                <a16:creationId xmlns:a16="http://schemas.microsoft.com/office/drawing/2014/main" id="{86B32D23-64A3-714E-B77B-695B9ECEC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295" y="7018510"/>
            <a:ext cx="35668" cy="53503"/>
          </a:xfrm>
          <a:custGeom>
            <a:avLst/>
            <a:gdLst>
              <a:gd name="T0" fmla="*/ 25 w 35"/>
              <a:gd name="T1" fmla="*/ 34 h 52"/>
              <a:gd name="T2" fmla="*/ 25 w 35"/>
              <a:gd name="T3" fmla="*/ 34 h 52"/>
              <a:gd name="T4" fmla="*/ 0 w 35"/>
              <a:gd name="T5" fmla="*/ 0 h 52"/>
              <a:gd name="T6" fmla="*/ 25 w 35"/>
              <a:gd name="T7" fmla="*/ 43 h 52"/>
              <a:gd name="T8" fmla="*/ 25 w 35"/>
              <a:gd name="T9" fmla="*/ 3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52">
                <a:moveTo>
                  <a:pt x="25" y="34"/>
                </a:moveTo>
                <a:lnTo>
                  <a:pt x="25" y="34"/>
                </a:lnTo>
                <a:cubicBezTo>
                  <a:pt x="17" y="26"/>
                  <a:pt x="8" y="17"/>
                  <a:pt x="0" y="0"/>
                </a:cubicBezTo>
                <a:cubicBezTo>
                  <a:pt x="8" y="17"/>
                  <a:pt x="17" y="34"/>
                  <a:pt x="25" y="43"/>
                </a:cubicBezTo>
                <a:cubicBezTo>
                  <a:pt x="25" y="43"/>
                  <a:pt x="34" y="51"/>
                  <a:pt x="25" y="34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05">
            <a:extLst>
              <a:ext uri="{FF2B5EF4-FFF2-40B4-BE49-F238E27FC236}">
                <a16:creationId xmlns:a16="http://schemas.microsoft.com/office/drawing/2014/main" id="{4F546E39-7B86-A847-86A2-D2DA1DE9C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798" y="7103221"/>
            <a:ext cx="4460" cy="446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06">
            <a:extLst>
              <a:ext uri="{FF2B5EF4-FFF2-40B4-BE49-F238E27FC236}">
                <a16:creationId xmlns:a16="http://schemas.microsoft.com/office/drawing/2014/main" id="{2A9C928C-2601-1248-B101-AC45132B4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418" y="6898127"/>
            <a:ext cx="4457" cy="446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07">
            <a:extLst>
              <a:ext uri="{FF2B5EF4-FFF2-40B4-BE49-F238E27FC236}">
                <a16:creationId xmlns:a16="http://schemas.microsoft.com/office/drawing/2014/main" id="{5C31B262-5960-CF46-A3D1-73211116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047" y="7063095"/>
            <a:ext cx="17834" cy="26751"/>
          </a:xfrm>
          <a:custGeom>
            <a:avLst/>
            <a:gdLst>
              <a:gd name="T0" fmla="*/ 0 w 18"/>
              <a:gd name="T1" fmla="*/ 8 h 26"/>
              <a:gd name="T2" fmla="*/ 0 w 18"/>
              <a:gd name="T3" fmla="*/ 8 h 26"/>
              <a:gd name="T4" fmla="*/ 17 w 18"/>
              <a:gd name="T5" fmla="*/ 25 h 26"/>
              <a:gd name="T6" fmla="*/ 0 w 18"/>
              <a:gd name="T7" fmla="*/ 0 h 26"/>
              <a:gd name="T8" fmla="*/ 0 w 18"/>
              <a:gd name="T9" fmla="*/ 8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26">
                <a:moveTo>
                  <a:pt x="0" y="8"/>
                </a:moveTo>
                <a:lnTo>
                  <a:pt x="0" y="8"/>
                </a:lnTo>
                <a:cubicBezTo>
                  <a:pt x="0" y="17"/>
                  <a:pt x="9" y="17"/>
                  <a:pt x="17" y="25"/>
                </a:cubicBezTo>
                <a:cubicBezTo>
                  <a:pt x="9" y="17"/>
                  <a:pt x="9" y="8"/>
                  <a:pt x="0" y="0"/>
                </a:cubicBezTo>
                <a:cubicBezTo>
                  <a:pt x="0" y="0"/>
                  <a:pt x="0" y="0"/>
                  <a:pt x="0" y="8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08">
            <a:extLst>
              <a:ext uri="{FF2B5EF4-FFF2-40B4-BE49-F238E27FC236}">
                <a16:creationId xmlns:a16="http://schemas.microsoft.com/office/drawing/2014/main" id="{E0E46C6E-CCA9-4141-9B10-F46E96ABA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378" y="6973924"/>
            <a:ext cx="4460" cy="17834"/>
          </a:xfrm>
          <a:custGeom>
            <a:avLst/>
            <a:gdLst>
              <a:gd name="T0" fmla="*/ 0 w 1"/>
              <a:gd name="T1" fmla="*/ 0 h 17"/>
              <a:gd name="T2" fmla="*/ 0 w 1"/>
              <a:gd name="T3" fmla="*/ 0 h 17"/>
              <a:gd name="T4" fmla="*/ 0 w 1"/>
              <a:gd name="T5" fmla="*/ 16 h 17"/>
              <a:gd name="T6" fmla="*/ 0 w 1"/>
              <a:gd name="T7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7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8"/>
                  <a:pt x="0" y="16"/>
                </a:cubicBezTo>
                <a:cubicBezTo>
                  <a:pt x="0" y="8"/>
                  <a:pt x="0" y="0"/>
                  <a:pt x="0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09">
            <a:extLst>
              <a:ext uri="{FF2B5EF4-FFF2-40B4-BE49-F238E27FC236}">
                <a16:creationId xmlns:a16="http://schemas.microsoft.com/office/drawing/2014/main" id="{4DDC0BDD-45A2-DA47-A617-303A70FD2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798" y="7094304"/>
            <a:ext cx="4460" cy="446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10">
            <a:extLst>
              <a:ext uri="{FF2B5EF4-FFF2-40B4-BE49-F238E27FC236}">
                <a16:creationId xmlns:a16="http://schemas.microsoft.com/office/drawing/2014/main" id="{6BDEC733-FAAF-D94D-98C7-D9679DBF2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881" y="7085387"/>
            <a:ext cx="8917" cy="17834"/>
          </a:xfrm>
          <a:custGeom>
            <a:avLst/>
            <a:gdLst>
              <a:gd name="T0" fmla="*/ 9 w 10"/>
              <a:gd name="T1" fmla="*/ 9 h 18"/>
              <a:gd name="T2" fmla="*/ 9 w 10"/>
              <a:gd name="T3" fmla="*/ 9 h 18"/>
              <a:gd name="T4" fmla="*/ 0 w 10"/>
              <a:gd name="T5" fmla="*/ 0 h 18"/>
              <a:gd name="T6" fmla="*/ 9 w 10"/>
              <a:gd name="T7" fmla="*/ 17 h 18"/>
              <a:gd name="T8" fmla="*/ 9 w 10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8">
                <a:moveTo>
                  <a:pt x="9" y="9"/>
                </a:moveTo>
                <a:lnTo>
                  <a:pt x="9" y="9"/>
                </a:lnTo>
                <a:lnTo>
                  <a:pt x="0" y="0"/>
                </a:lnTo>
                <a:cubicBezTo>
                  <a:pt x="0" y="9"/>
                  <a:pt x="9" y="9"/>
                  <a:pt x="9" y="17"/>
                </a:cubicBezTo>
                <a:lnTo>
                  <a:pt x="9" y="9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11">
            <a:extLst>
              <a:ext uri="{FF2B5EF4-FFF2-40B4-BE49-F238E27FC236}">
                <a16:creationId xmlns:a16="http://schemas.microsoft.com/office/drawing/2014/main" id="{C6AFA9C4-65DF-2E45-B99C-D2C7F67E2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704" y="6844624"/>
            <a:ext cx="89171" cy="111465"/>
          </a:xfrm>
          <a:custGeom>
            <a:avLst/>
            <a:gdLst>
              <a:gd name="T0" fmla="*/ 9 w 87"/>
              <a:gd name="T1" fmla="*/ 41 h 110"/>
              <a:gd name="T2" fmla="*/ 9 w 87"/>
              <a:gd name="T3" fmla="*/ 41 h 110"/>
              <a:gd name="T4" fmla="*/ 43 w 87"/>
              <a:gd name="T5" fmla="*/ 84 h 110"/>
              <a:gd name="T6" fmla="*/ 86 w 87"/>
              <a:gd name="T7" fmla="*/ 50 h 110"/>
              <a:gd name="T8" fmla="*/ 60 w 87"/>
              <a:gd name="T9" fmla="*/ 33 h 110"/>
              <a:gd name="T10" fmla="*/ 60 w 87"/>
              <a:gd name="T11" fmla="*/ 75 h 110"/>
              <a:gd name="T12" fmla="*/ 43 w 87"/>
              <a:gd name="T13" fmla="*/ 33 h 110"/>
              <a:gd name="T14" fmla="*/ 0 w 87"/>
              <a:gd name="T15" fmla="*/ 17 h 110"/>
              <a:gd name="T16" fmla="*/ 17 w 87"/>
              <a:gd name="T17" fmla="*/ 33 h 110"/>
              <a:gd name="T18" fmla="*/ 9 w 87"/>
              <a:gd name="T19" fmla="*/ 4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110">
                <a:moveTo>
                  <a:pt x="9" y="41"/>
                </a:moveTo>
                <a:lnTo>
                  <a:pt x="9" y="41"/>
                </a:lnTo>
                <a:cubicBezTo>
                  <a:pt x="17" y="33"/>
                  <a:pt x="43" y="58"/>
                  <a:pt x="43" y="84"/>
                </a:cubicBezTo>
                <a:cubicBezTo>
                  <a:pt x="68" y="109"/>
                  <a:pt x="86" y="75"/>
                  <a:pt x="86" y="50"/>
                </a:cubicBezTo>
                <a:cubicBezTo>
                  <a:pt x="77" y="50"/>
                  <a:pt x="77" y="50"/>
                  <a:pt x="60" y="33"/>
                </a:cubicBezTo>
                <a:cubicBezTo>
                  <a:pt x="60" y="41"/>
                  <a:pt x="77" y="92"/>
                  <a:pt x="60" y="75"/>
                </a:cubicBezTo>
                <a:cubicBezTo>
                  <a:pt x="43" y="41"/>
                  <a:pt x="51" y="50"/>
                  <a:pt x="43" y="33"/>
                </a:cubicBezTo>
                <a:cubicBezTo>
                  <a:pt x="43" y="50"/>
                  <a:pt x="9" y="0"/>
                  <a:pt x="0" y="17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41"/>
                  <a:pt x="9" y="33"/>
                  <a:pt x="9" y="41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12">
            <a:extLst>
              <a:ext uri="{FF2B5EF4-FFF2-40B4-BE49-F238E27FC236}">
                <a16:creationId xmlns:a16="http://schemas.microsoft.com/office/drawing/2014/main" id="{69F06C32-61CE-D64F-B279-00CAA2572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418" y="6898127"/>
            <a:ext cx="35668" cy="53503"/>
          </a:xfrm>
          <a:custGeom>
            <a:avLst/>
            <a:gdLst>
              <a:gd name="T0" fmla="*/ 25 w 35"/>
              <a:gd name="T1" fmla="*/ 42 h 52"/>
              <a:gd name="T2" fmla="*/ 25 w 35"/>
              <a:gd name="T3" fmla="*/ 42 h 52"/>
              <a:gd name="T4" fmla="*/ 34 w 35"/>
              <a:gd name="T5" fmla="*/ 51 h 52"/>
              <a:gd name="T6" fmla="*/ 25 w 35"/>
              <a:gd name="T7" fmla="*/ 17 h 52"/>
              <a:gd name="T8" fmla="*/ 0 w 35"/>
              <a:gd name="T9" fmla="*/ 0 h 52"/>
              <a:gd name="T10" fmla="*/ 25 w 35"/>
              <a:gd name="T11" fmla="*/ 4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" h="52">
                <a:moveTo>
                  <a:pt x="25" y="42"/>
                </a:moveTo>
                <a:lnTo>
                  <a:pt x="25" y="42"/>
                </a:lnTo>
                <a:cubicBezTo>
                  <a:pt x="34" y="51"/>
                  <a:pt x="34" y="51"/>
                  <a:pt x="34" y="51"/>
                </a:cubicBezTo>
                <a:cubicBezTo>
                  <a:pt x="25" y="42"/>
                  <a:pt x="25" y="34"/>
                  <a:pt x="25" y="17"/>
                </a:cubicBezTo>
                <a:cubicBezTo>
                  <a:pt x="8" y="0"/>
                  <a:pt x="0" y="0"/>
                  <a:pt x="0" y="0"/>
                </a:cubicBezTo>
                <a:cubicBezTo>
                  <a:pt x="25" y="42"/>
                  <a:pt x="25" y="42"/>
                  <a:pt x="25" y="42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13">
            <a:extLst>
              <a:ext uri="{FF2B5EF4-FFF2-40B4-BE49-F238E27FC236}">
                <a16:creationId xmlns:a16="http://schemas.microsoft.com/office/drawing/2014/main" id="{617D7E3D-AD1E-BD47-B811-0C897725A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170" y="6947173"/>
            <a:ext cx="44586" cy="89171"/>
          </a:xfrm>
          <a:custGeom>
            <a:avLst/>
            <a:gdLst>
              <a:gd name="T0" fmla="*/ 34 w 44"/>
              <a:gd name="T1" fmla="*/ 42 h 86"/>
              <a:gd name="T2" fmla="*/ 34 w 44"/>
              <a:gd name="T3" fmla="*/ 42 h 86"/>
              <a:gd name="T4" fmla="*/ 0 w 44"/>
              <a:gd name="T5" fmla="*/ 42 h 86"/>
              <a:gd name="T6" fmla="*/ 34 w 44"/>
              <a:gd name="T7" fmla="*/ 68 h 86"/>
              <a:gd name="T8" fmla="*/ 26 w 44"/>
              <a:gd name="T9" fmla="*/ 42 h 86"/>
              <a:gd name="T10" fmla="*/ 43 w 44"/>
              <a:gd name="T11" fmla="*/ 68 h 86"/>
              <a:gd name="T12" fmla="*/ 34 w 44"/>
              <a:gd name="T13" fmla="*/ 42 h 86"/>
              <a:gd name="T14" fmla="*/ 34 w 44"/>
              <a:gd name="T15" fmla="*/ 42 h 86"/>
              <a:gd name="T16" fmla="*/ 34 w 44"/>
              <a:gd name="T17" fmla="*/ 42 h 86"/>
              <a:gd name="T18" fmla="*/ 34 w 44"/>
              <a:gd name="T19" fmla="*/ 42 h 86"/>
              <a:gd name="T20" fmla="*/ 34 w 44"/>
              <a:gd name="T21" fmla="*/ 42 h 86"/>
              <a:gd name="T22" fmla="*/ 34 w 44"/>
              <a:gd name="T23" fmla="*/ 42 h 86"/>
              <a:gd name="T24" fmla="*/ 34 w 44"/>
              <a:gd name="T25" fmla="*/ 42 h 86"/>
              <a:gd name="T26" fmla="*/ 34 w 44"/>
              <a:gd name="T27" fmla="*/ 42 h 86"/>
              <a:gd name="T28" fmla="*/ 34 w 44"/>
              <a:gd name="T29" fmla="*/ 42 h 86"/>
              <a:gd name="T30" fmla="*/ 34 w 44"/>
              <a:gd name="T31" fmla="*/ 42 h 86"/>
              <a:gd name="T32" fmla="*/ 9 w 44"/>
              <a:gd name="T33" fmla="*/ 0 h 86"/>
              <a:gd name="T34" fmla="*/ 34 w 44"/>
              <a:gd name="T35" fmla="*/ 4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86">
                <a:moveTo>
                  <a:pt x="34" y="42"/>
                </a:moveTo>
                <a:lnTo>
                  <a:pt x="34" y="42"/>
                </a:lnTo>
                <a:cubicBezTo>
                  <a:pt x="17" y="42"/>
                  <a:pt x="0" y="26"/>
                  <a:pt x="0" y="42"/>
                </a:cubicBezTo>
                <a:cubicBezTo>
                  <a:pt x="17" y="68"/>
                  <a:pt x="17" y="60"/>
                  <a:pt x="34" y="68"/>
                </a:cubicBezTo>
                <a:cubicBezTo>
                  <a:pt x="0" y="26"/>
                  <a:pt x="43" y="85"/>
                  <a:pt x="26" y="42"/>
                </a:cubicBezTo>
                <a:cubicBezTo>
                  <a:pt x="34" y="51"/>
                  <a:pt x="43" y="60"/>
                  <a:pt x="43" y="68"/>
                </a:cubicBezTo>
                <a:cubicBezTo>
                  <a:pt x="43" y="60"/>
                  <a:pt x="43" y="51"/>
                  <a:pt x="34" y="42"/>
                </a:cubicBezTo>
                <a:lnTo>
                  <a:pt x="34" y="42"/>
                </a:lnTo>
                <a:lnTo>
                  <a:pt x="34" y="42"/>
                </a:lnTo>
                <a:lnTo>
                  <a:pt x="34" y="42"/>
                </a:lnTo>
                <a:cubicBezTo>
                  <a:pt x="34" y="51"/>
                  <a:pt x="34" y="51"/>
                  <a:pt x="34" y="42"/>
                </a:cubicBezTo>
                <a:lnTo>
                  <a:pt x="34" y="42"/>
                </a:lnTo>
                <a:lnTo>
                  <a:pt x="34" y="42"/>
                </a:lnTo>
                <a:cubicBezTo>
                  <a:pt x="26" y="34"/>
                  <a:pt x="34" y="42"/>
                  <a:pt x="34" y="42"/>
                </a:cubicBezTo>
                <a:lnTo>
                  <a:pt x="34" y="42"/>
                </a:lnTo>
                <a:lnTo>
                  <a:pt x="34" y="42"/>
                </a:lnTo>
                <a:cubicBezTo>
                  <a:pt x="9" y="0"/>
                  <a:pt x="9" y="0"/>
                  <a:pt x="9" y="0"/>
                </a:cubicBezTo>
                <a:cubicBezTo>
                  <a:pt x="9" y="8"/>
                  <a:pt x="17" y="26"/>
                  <a:pt x="34" y="42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14">
            <a:extLst>
              <a:ext uri="{FF2B5EF4-FFF2-40B4-BE49-F238E27FC236}">
                <a16:creationId xmlns:a16="http://schemas.microsoft.com/office/drawing/2014/main" id="{EF49AFC2-FDE3-DC4C-9ADE-40DA52E97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549" y="7250355"/>
            <a:ext cx="4460" cy="445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15">
            <a:extLst>
              <a:ext uri="{FF2B5EF4-FFF2-40B4-BE49-F238E27FC236}">
                <a16:creationId xmlns:a16="http://schemas.microsoft.com/office/drawing/2014/main" id="{0BA95060-30FA-9340-AED1-A8167EB2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549" y="7192392"/>
            <a:ext cx="26751" cy="75797"/>
          </a:xfrm>
          <a:custGeom>
            <a:avLst/>
            <a:gdLst>
              <a:gd name="T0" fmla="*/ 0 w 27"/>
              <a:gd name="T1" fmla="*/ 42 h 77"/>
              <a:gd name="T2" fmla="*/ 0 w 27"/>
              <a:gd name="T3" fmla="*/ 42 h 77"/>
              <a:gd name="T4" fmla="*/ 9 w 27"/>
              <a:gd name="T5" fmla="*/ 51 h 77"/>
              <a:gd name="T6" fmla="*/ 0 w 27"/>
              <a:gd name="T7" fmla="*/ 59 h 77"/>
              <a:gd name="T8" fmla="*/ 18 w 27"/>
              <a:gd name="T9" fmla="*/ 51 h 77"/>
              <a:gd name="T10" fmla="*/ 9 w 27"/>
              <a:gd name="T11" fmla="*/ 51 h 77"/>
              <a:gd name="T12" fmla="*/ 9 w 27"/>
              <a:gd name="T13" fmla="*/ 8 h 77"/>
              <a:gd name="T14" fmla="*/ 0 w 27"/>
              <a:gd name="T15" fmla="*/ 4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77">
                <a:moveTo>
                  <a:pt x="0" y="42"/>
                </a:moveTo>
                <a:lnTo>
                  <a:pt x="0" y="42"/>
                </a:lnTo>
                <a:cubicBezTo>
                  <a:pt x="0" y="42"/>
                  <a:pt x="9" y="42"/>
                  <a:pt x="9" y="51"/>
                </a:cubicBezTo>
                <a:cubicBezTo>
                  <a:pt x="18" y="68"/>
                  <a:pt x="9" y="59"/>
                  <a:pt x="0" y="59"/>
                </a:cubicBezTo>
                <a:cubicBezTo>
                  <a:pt x="9" y="68"/>
                  <a:pt x="26" y="76"/>
                  <a:pt x="18" y="51"/>
                </a:cubicBezTo>
                <a:cubicBezTo>
                  <a:pt x="9" y="51"/>
                  <a:pt x="9" y="51"/>
                  <a:pt x="9" y="51"/>
                </a:cubicBezTo>
                <a:cubicBezTo>
                  <a:pt x="9" y="34"/>
                  <a:pt x="0" y="0"/>
                  <a:pt x="9" y="8"/>
                </a:cubicBezTo>
                <a:cubicBezTo>
                  <a:pt x="0" y="17"/>
                  <a:pt x="0" y="25"/>
                  <a:pt x="0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16">
            <a:extLst>
              <a:ext uri="{FF2B5EF4-FFF2-40B4-BE49-F238E27FC236}">
                <a16:creationId xmlns:a16="http://schemas.microsoft.com/office/drawing/2014/main" id="{4D72EBB1-813B-3742-B09A-B1F1994A5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295" y="7076469"/>
            <a:ext cx="26751" cy="44586"/>
          </a:xfrm>
          <a:custGeom>
            <a:avLst/>
            <a:gdLst>
              <a:gd name="T0" fmla="*/ 25 w 26"/>
              <a:gd name="T1" fmla="*/ 34 h 43"/>
              <a:gd name="T2" fmla="*/ 25 w 26"/>
              <a:gd name="T3" fmla="*/ 34 h 43"/>
              <a:gd name="T4" fmla="*/ 0 w 26"/>
              <a:gd name="T5" fmla="*/ 0 h 43"/>
              <a:gd name="T6" fmla="*/ 8 w 26"/>
              <a:gd name="T7" fmla="*/ 25 h 43"/>
              <a:gd name="T8" fmla="*/ 8 w 26"/>
              <a:gd name="T9" fmla="*/ 17 h 43"/>
              <a:gd name="T10" fmla="*/ 25 w 26"/>
              <a:gd name="T11" fmla="*/ 34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43">
                <a:moveTo>
                  <a:pt x="25" y="34"/>
                </a:moveTo>
                <a:lnTo>
                  <a:pt x="25" y="34"/>
                </a:lnTo>
                <a:cubicBezTo>
                  <a:pt x="0" y="0"/>
                  <a:pt x="0" y="0"/>
                  <a:pt x="0" y="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17"/>
                  <a:pt x="8" y="17"/>
                  <a:pt x="8" y="17"/>
                </a:cubicBezTo>
                <a:cubicBezTo>
                  <a:pt x="17" y="42"/>
                  <a:pt x="25" y="34"/>
                  <a:pt x="25" y="34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17">
            <a:extLst>
              <a:ext uri="{FF2B5EF4-FFF2-40B4-BE49-F238E27FC236}">
                <a16:creationId xmlns:a16="http://schemas.microsoft.com/office/drawing/2014/main" id="{5E42177A-3B8C-A649-AF33-1FCB0E105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501" y="6871376"/>
            <a:ext cx="17834" cy="17834"/>
          </a:xfrm>
          <a:custGeom>
            <a:avLst/>
            <a:gdLst>
              <a:gd name="T0" fmla="*/ 9 w 18"/>
              <a:gd name="T1" fmla="*/ 17 h 18"/>
              <a:gd name="T2" fmla="*/ 17 w 18"/>
              <a:gd name="T3" fmla="*/ 17 h 18"/>
              <a:gd name="T4" fmla="*/ 0 w 18"/>
              <a:gd name="T5" fmla="*/ 0 h 18"/>
              <a:gd name="T6" fmla="*/ 9 w 18"/>
              <a:gd name="T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8">
                <a:moveTo>
                  <a:pt x="9" y="17"/>
                </a:moveTo>
                <a:lnTo>
                  <a:pt x="17" y="17"/>
                </a:lnTo>
                <a:lnTo>
                  <a:pt x="0" y="0"/>
                </a:lnTo>
                <a:lnTo>
                  <a:pt x="9" y="17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18">
            <a:extLst>
              <a:ext uri="{FF2B5EF4-FFF2-40B4-BE49-F238E27FC236}">
                <a16:creationId xmlns:a16="http://schemas.microsoft.com/office/drawing/2014/main" id="{2172385C-4379-BE44-9F4F-9B32F7D76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750" y="6822333"/>
            <a:ext cx="17834" cy="17834"/>
          </a:xfrm>
          <a:custGeom>
            <a:avLst/>
            <a:gdLst>
              <a:gd name="T0" fmla="*/ 9 w 18"/>
              <a:gd name="T1" fmla="*/ 17 h 18"/>
              <a:gd name="T2" fmla="*/ 17 w 18"/>
              <a:gd name="T3" fmla="*/ 17 h 18"/>
              <a:gd name="T4" fmla="*/ 0 w 18"/>
              <a:gd name="T5" fmla="*/ 0 h 18"/>
              <a:gd name="T6" fmla="*/ 9 w 18"/>
              <a:gd name="T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8">
                <a:moveTo>
                  <a:pt x="9" y="17"/>
                </a:moveTo>
                <a:lnTo>
                  <a:pt x="17" y="17"/>
                </a:lnTo>
                <a:lnTo>
                  <a:pt x="0" y="0"/>
                </a:lnTo>
                <a:lnTo>
                  <a:pt x="9" y="17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29">
            <a:extLst>
              <a:ext uri="{FF2B5EF4-FFF2-40B4-BE49-F238E27FC236}">
                <a16:creationId xmlns:a16="http://schemas.microsoft.com/office/drawing/2014/main" id="{8B29833A-1299-8747-964F-BE5334614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150" y="7424237"/>
            <a:ext cx="8917" cy="17834"/>
          </a:xfrm>
          <a:custGeom>
            <a:avLst/>
            <a:gdLst>
              <a:gd name="T0" fmla="*/ 0 w 10"/>
              <a:gd name="T1" fmla="*/ 17 h 18"/>
              <a:gd name="T2" fmla="*/ 0 w 10"/>
              <a:gd name="T3" fmla="*/ 17 h 18"/>
              <a:gd name="T4" fmla="*/ 9 w 10"/>
              <a:gd name="T5" fmla="*/ 0 h 18"/>
              <a:gd name="T6" fmla="*/ 0 w 10"/>
              <a:gd name="T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8">
                <a:moveTo>
                  <a:pt x="0" y="17"/>
                </a:moveTo>
                <a:lnTo>
                  <a:pt x="0" y="17"/>
                </a:lnTo>
                <a:cubicBezTo>
                  <a:pt x="0" y="17"/>
                  <a:pt x="9" y="8"/>
                  <a:pt x="9" y="0"/>
                </a:cubicBezTo>
                <a:cubicBezTo>
                  <a:pt x="9" y="8"/>
                  <a:pt x="9" y="8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39">
            <a:extLst>
              <a:ext uri="{FF2B5EF4-FFF2-40B4-BE49-F238E27FC236}">
                <a16:creationId xmlns:a16="http://schemas.microsoft.com/office/drawing/2014/main" id="{EAE88BD4-4814-6348-A5F8-D3019E20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270" y="4552924"/>
            <a:ext cx="3656019" cy="3013987"/>
          </a:xfrm>
          <a:custGeom>
            <a:avLst/>
            <a:gdLst>
              <a:gd name="T0" fmla="*/ 1875 w 3614"/>
              <a:gd name="T1" fmla="*/ 673 h 2982"/>
              <a:gd name="T2" fmla="*/ 1977 w 3614"/>
              <a:gd name="T3" fmla="*/ 520 h 2982"/>
              <a:gd name="T4" fmla="*/ 2062 w 3614"/>
              <a:gd name="T5" fmla="*/ 435 h 2982"/>
              <a:gd name="T6" fmla="*/ 2130 w 3614"/>
              <a:gd name="T7" fmla="*/ 358 h 2982"/>
              <a:gd name="T8" fmla="*/ 2232 w 3614"/>
              <a:gd name="T9" fmla="*/ 179 h 2982"/>
              <a:gd name="T10" fmla="*/ 2250 w 3614"/>
              <a:gd name="T11" fmla="*/ 137 h 2982"/>
              <a:gd name="T12" fmla="*/ 2301 w 3614"/>
              <a:gd name="T13" fmla="*/ 171 h 2982"/>
              <a:gd name="T14" fmla="*/ 2411 w 3614"/>
              <a:gd name="T15" fmla="*/ 247 h 2982"/>
              <a:gd name="T16" fmla="*/ 2360 w 3614"/>
              <a:gd name="T17" fmla="*/ 247 h 2982"/>
              <a:gd name="T18" fmla="*/ 2505 w 3614"/>
              <a:gd name="T19" fmla="*/ 452 h 2982"/>
              <a:gd name="T20" fmla="*/ 2522 w 3614"/>
              <a:gd name="T21" fmla="*/ 537 h 2982"/>
              <a:gd name="T22" fmla="*/ 2659 w 3614"/>
              <a:gd name="T23" fmla="*/ 750 h 2982"/>
              <a:gd name="T24" fmla="*/ 2727 w 3614"/>
              <a:gd name="T25" fmla="*/ 912 h 2982"/>
              <a:gd name="T26" fmla="*/ 2786 w 3614"/>
              <a:gd name="T27" fmla="*/ 1014 h 2982"/>
              <a:gd name="T28" fmla="*/ 2863 w 3614"/>
              <a:gd name="T29" fmla="*/ 1150 h 2982"/>
              <a:gd name="T30" fmla="*/ 2965 w 3614"/>
              <a:gd name="T31" fmla="*/ 1270 h 2982"/>
              <a:gd name="T32" fmla="*/ 3076 w 3614"/>
              <a:gd name="T33" fmla="*/ 1372 h 2982"/>
              <a:gd name="T34" fmla="*/ 3119 w 3614"/>
              <a:gd name="T35" fmla="*/ 1559 h 2982"/>
              <a:gd name="T36" fmla="*/ 3238 w 3614"/>
              <a:gd name="T37" fmla="*/ 1773 h 2982"/>
              <a:gd name="T38" fmla="*/ 3400 w 3614"/>
              <a:gd name="T39" fmla="*/ 1977 h 2982"/>
              <a:gd name="T40" fmla="*/ 3451 w 3614"/>
              <a:gd name="T41" fmla="*/ 2071 h 2982"/>
              <a:gd name="T42" fmla="*/ 3545 w 3614"/>
              <a:gd name="T43" fmla="*/ 2164 h 2982"/>
              <a:gd name="T44" fmla="*/ 3519 w 3614"/>
              <a:gd name="T45" fmla="*/ 2079 h 2982"/>
              <a:gd name="T46" fmla="*/ 3477 w 3614"/>
              <a:gd name="T47" fmla="*/ 2028 h 2982"/>
              <a:gd name="T48" fmla="*/ 3374 w 3614"/>
              <a:gd name="T49" fmla="*/ 1841 h 2982"/>
              <a:gd name="T50" fmla="*/ 3144 w 3614"/>
              <a:gd name="T51" fmla="*/ 1398 h 2982"/>
              <a:gd name="T52" fmla="*/ 2940 w 3614"/>
              <a:gd name="T53" fmla="*/ 1091 h 2982"/>
              <a:gd name="T54" fmla="*/ 2897 w 3614"/>
              <a:gd name="T55" fmla="*/ 1023 h 2982"/>
              <a:gd name="T56" fmla="*/ 2786 w 3614"/>
              <a:gd name="T57" fmla="*/ 887 h 2982"/>
              <a:gd name="T58" fmla="*/ 2693 w 3614"/>
              <a:gd name="T59" fmla="*/ 725 h 2982"/>
              <a:gd name="T60" fmla="*/ 2471 w 3614"/>
              <a:gd name="T61" fmla="*/ 290 h 2982"/>
              <a:gd name="T62" fmla="*/ 2403 w 3614"/>
              <a:gd name="T63" fmla="*/ 205 h 2982"/>
              <a:gd name="T64" fmla="*/ 2318 w 3614"/>
              <a:gd name="T65" fmla="*/ 77 h 2982"/>
              <a:gd name="T66" fmla="*/ 2224 w 3614"/>
              <a:gd name="T67" fmla="*/ 77 h 2982"/>
              <a:gd name="T68" fmla="*/ 2096 w 3614"/>
              <a:gd name="T69" fmla="*/ 247 h 2982"/>
              <a:gd name="T70" fmla="*/ 1926 w 3614"/>
              <a:gd name="T71" fmla="*/ 426 h 2982"/>
              <a:gd name="T72" fmla="*/ 1670 w 3614"/>
              <a:gd name="T73" fmla="*/ 767 h 2982"/>
              <a:gd name="T74" fmla="*/ 1449 w 3614"/>
              <a:gd name="T75" fmla="*/ 1065 h 2982"/>
              <a:gd name="T76" fmla="*/ 1312 w 3614"/>
              <a:gd name="T77" fmla="*/ 1287 h 2982"/>
              <a:gd name="T78" fmla="*/ 989 w 3614"/>
              <a:gd name="T79" fmla="*/ 1670 h 2982"/>
              <a:gd name="T80" fmla="*/ 912 w 3614"/>
              <a:gd name="T81" fmla="*/ 1747 h 2982"/>
              <a:gd name="T82" fmla="*/ 707 w 3614"/>
              <a:gd name="T83" fmla="*/ 2071 h 2982"/>
              <a:gd name="T84" fmla="*/ 409 w 3614"/>
              <a:gd name="T85" fmla="*/ 2402 h 2982"/>
              <a:gd name="T86" fmla="*/ 43 w 3614"/>
              <a:gd name="T87" fmla="*/ 2896 h 2982"/>
              <a:gd name="T88" fmla="*/ 205 w 3614"/>
              <a:gd name="T89" fmla="*/ 2803 h 2982"/>
              <a:gd name="T90" fmla="*/ 443 w 3614"/>
              <a:gd name="T91" fmla="*/ 2530 h 2982"/>
              <a:gd name="T92" fmla="*/ 528 w 3614"/>
              <a:gd name="T93" fmla="*/ 2419 h 2982"/>
              <a:gd name="T94" fmla="*/ 750 w 3614"/>
              <a:gd name="T95" fmla="*/ 2088 h 2982"/>
              <a:gd name="T96" fmla="*/ 937 w 3614"/>
              <a:gd name="T97" fmla="*/ 1875 h 2982"/>
              <a:gd name="T98" fmla="*/ 1048 w 3614"/>
              <a:gd name="T99" fmla="*/ 1704 h 2982"/>
              <a:gd name="T100" fmla="*/ 1074 w 3614"/>
              <a:gd name="T101" fmla="*/ 1704 h 2982"/>
              <a:gd name="T102" fmla="*/ 1159 w 3614"/>
              <a:gd name="T103" fmla="*/ 1577 h 2982"/>
              <a:gd name="T104" fmla="*/ 1304 w 3614"/>
              <a:gd name="T105" fmla="*/ 1398 h 2982"/>
              <a:gd name="T106" fmla="*/ 1406 w 3614"/>
              <a:gd name="T107" fmla="*/ 1236 h 2982"/>
              <a:gd name="T108" fmla="*/ 1474 w 3614"/>
              <a:gd name="T109" fmla="*/ 1168 h 2982"/>
              <a:gd name="T110" fmla="*/ 1619 w 3614"/>
              <a:gd name="T111" fmla="*/ 1014 h 2982"/>
              <a:gd name="T112" fmla="*/ 1807 w 3614"/>
              <a:gd name="T113" fmla="*/ 750 h 2982"/>
              <a:gd name="T114" fmla="*/ 2394 w 3614"/>
              <a:gd name="T115" fmla="*/ 307 h 2982"/>
              <a:gd name="T116" fmla="*/ 3434 w 3614"/>
              <a:gd name="T117" fmla="*/ 1943 h 2982"/>
              <a:gd name="T118" fmla="*/ 3460 w 3614"/>
              <a:gd name="T119" fmla="*/ 1986 h 2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14" h="2982">
                <a:moveTo>
                  <a:pt x="1781" y="784"/>
                </a:moveTo>
                <a:lnTo>
                  <a:pt x="1781" y="784"/>
                </a:lnTo>
                <a:cubicBezTo>
                  <a:pt x="1815" y="767"/>
                  <a:pt x="1815" y="767"/>
                  <a:pt x="1815" y="767"/>
                </a:cubicBezTo>
                <a:cubicBezTo>
                  <a:pt x="1798" y="801"/>
                  <a:pt x="1781" y="818"/>
                  <a:pt x="1807" y="810"/>
                </a:cubicBezTo>
                <a:cubicBezTo>
                  <a:pt x="1781" y="784"/>
                  <a:pt x="1875" y="707"/>
                  <a:pt x="1858" y="690"/>
                </a:cubicBezTo>
                <a:cubicBezTo>
                  <a:pt x="1875" y="673"/>
                  <a:pt x="1875" y="673"/>
                  <a:pt x="1875" y="673"/>
                </a:cubicBezTo>
                <a:cubicBezTo>
                  <a:pt x="1866" y="682"/>
                  <a:pt x="1866" y="682"/>
                  <a:pt x="1866" y="682"/>
                </a:cubicBezTo>
                <a:cubicBezTo>
                  <a:pt x="1900" y="665"/>
                  <a:pt x="1866" y="648"/>
                  <a:pt x="1900" y="614"/>
                </a:cubicBezTo>
                <a:cubicBezTo>
                  <a:pt x="1917" y="597"/>
                  <a:pt x="1926" y="588"/>
                  <a:pt x="1917" y="605"/>
                </a:cubicBezTo>
                <a:cubicBezTo>
                  <a:pt x="1934" y="571"/>
                  <a:pt x="1934" y="571"/>
                  <a:pt x="1934" y="571"/>
                </a:cubicBezTo>
                <a:cubicBezTo>
                  <a:pt x="1943" y="563"/>
                  <a:pt x="1951" y="563"/>
                  <a:pt x="1943" y="571"/>
                </a:cubicBezTo>
                <a:cubicBezTo>
                  <a:pt x="1977" y="520"/>
                  <a:pt x="1977" y="520"/>
                  <a:pt x="1977" y="520"/>
                </a:cubicBezTo>
                <a:cubicBezTo>
                  <a:pt x="1977" y="529"/>
                  <a:pt x="1977" y="529"/>
                  <a:pt x="1977" y="529"/>
                </a:cubicBezTo>
                <a:cubicBezTo>
                  <a:pt x="1977" y="512"/>
                  <a:pt x="1985" y="494"/>
                  <a:pt x="1985" y="486"/>
                </a:cubicBezTo>
                <a:cubicBezTo>
                  <a:pt x="2002" y="478"/>
                  <a:pt x="1985" y="494"/>
                  <a:pt x="1985" y="494"/>
                </a:cubicBezTo>
                <a:cubicBezTo>
                  <a:pt x="2002" y="460"/>
                  <a:pt x="2002" y="460"/>
                  <a:pt x="2002" y="460"/>
                </a:cubicBezTo>
                <a:cubicBezTo>
                  <a:pt x="2020" y="460"/>
                  <a:pt x="2011" y="486"/>
                  <a:pt x="1994" y="503"/>
                </a:cubicBezTo>
                <a:cubicBezTo>
                  <a:pt x="2036" y="494"/>
                  <a:pt x="2002" y="478"/>
                  <a:pt x="2062" y="435"/>
                </a:cubicBezTo>
                <a:cubicBezTo>
                  <a:pt x="2045" y="460"/>
                  <a:pt x="2045" y="460"/>
                  <a:pt x="2045" y="460"/>
                </a:cubicBezTo>
                <a:cubicBezTo>
                  <a:pt x="2071" y="452"/>
                  <a:pt x="2079" y="426"/>
                  <a:pt x="2105" y="409"/>
                </a:cubicBezTo>
                <a:cubicBezTo>
                  <a:pt x="2096" y="409"/>
                  <a:pt x="2045" y="452"/>
                  <a:pt x="2062" y="418"/>
                </a:cubicBezTo>
                <a:cubicBezTo>
                  <a:pt x="2071" y="409"/>
                  <a:pt x="2079" y="401"/>
                  <a:pt x="2088" y="375"/>
                </a:cubicBezTo>
                <a:cubicBezTo>
                  <a:pt x="2096" y="384"/>
                  <a:pt x="2105" y="367"/>
                  <a:pt x="2113" y="350"/>
                </a:cubicBezTo>
                <a:cubicBezTo>
                  <a:pt x="2130" y="358"/>
                  <a:pt x="2130" y="358"/>
                  <a:pt x="2130" y="358"/>
                </a:cubicBezTo>
                <a:cubicBezTo>
                  <a:pt x="2139" y="332"/>
                  <a:pt x="2130" y="332"/>
                  <a:pt x="2139" y="316"/>
                </a:cubicBezTo>
                <a:cubicBezTo>
                  <a:pt x="2156" y="298"/>
                  <a:pt x="2164" y="298"/>
                  <a:pt x="2182" y="298"/>
                </a:cubicBezTo>
                <a:cubicBezTo>
                  <a:pt x="2207" y="264"/>
                  <a:pt x="2147" y="316"/>
                  <a:pt x="2173" y="264"/>
                </a:cubicBezTo>
                <a:cubicBezTo>
                  <a:pt x="2190" y="256"/>
                  <a:pt x="2198" y="239"/>
                  <a:pt x="2207" y="230"/>
                </a:cubicBezTo>
                <a:cubicBezTo>
                  <a:pt x="2216" y="222"/>
                  <a:pt x="2216" y="213"/>
                  <a:pt x="2224" y="205"/>
                </a:cubicBezTo>
                <a:cubicBezTo>
                  <a:pt x="2224" y="196"/>
                  <a:pt x="2232" y="179"/>
                  <a:pt x="2232" y="179"/>
                </a:cubicBezTo>
                <a:cubicBezTo>
                  <a:pt x="2241" y="179"/>
                  <a:pt x="2241" y="179"/>
                  <a:pt x="2241" y="179"/>
                </a:cubicBezTo>
                <a:cubicBezTo>
                  <a:pt x="2241" y="188"/>
                  <a:pt x="2241" y="188"/>
                  <a:pt x="2241" y="188"/>
                </a:cubicBezTo>
                <a:cubicBezTo>
                  <a:pt x="2241" y="179"/>
                  <a:pt x="2241" y="179"/>
                  <a:pt x="2241" y="171"/>
                </a:cubicBezTo>
                <a:cubicBezTo>
                  <a:pt x="2241" y="171"/>
                  <a:pt x="2241" y="171"/>
                  <a:pt x="2250" y="171"/>
                </a:cubicBezTo>
                <a:cubicBezTo>
                  <a:pt x="2250" y="171"/>
                  <a:pt x="2250" y="162"/>
                  <a:pt x="2241" y="162"/>
                </a:cubicBezTo>
                <a:cubicBezTo>
                  <a:pt x="2241" y="154"/>
                  <a:pt x="2241" y="145"/>
                  <a:pt x="2250" y="137"/>
                </a:cubicBezTo>
                <a:cubicBezTo>
                  <a:pt x="2250" y="128"/>
                  <a:pt x="2250" y="128"/>
                  <a:pt x="2258" y="128"/>
                </a:cubicBezTo>
                <a:cubicBezTo>
                  <a:pt x="2258" y="120"/>
                  <a:pt x="2267" y="128"/>
                  <a:pt x="2267" y="120"/>
                </a:cubicBezTo>
                <a:cubicBezTo>
                  <a:pt x="2275" y="137"/>
                  <a:pt x="2275" y="145"/>
                  <a:pt x="2284" y="145"/>
                </a:cubicBezTo>
                <a:cubicBezTo>
                  <a:pt x="2284" y="154"/>
                  <a:pt x="2275" y="154"/>
                  <a:pt x="2275" y="162"/>
                </a:cubicBezTo>
                <a:cubicBezTo>
                  <a:pt x="2284" y="162"/>
                  <a:pt x="2292" y="171"/>
                  <a:pt x="2292" y="171"/>
                </a:cubicBezTo>
                <a:cubicBezTo>
                  <a:pt x="2301" y="171"/>
                  <a:pt x="2301" y="171"/>
                  <a:pt x="2301" y="171"/>
                </a:cubicBezTo>
                <a:lnTo>
                  <a:pt x="2309" y="179"/>
                </a:lnTo>
                <a:cubicBezTo>
                  <a:pt x="2309" y="179"/>
                  <a:pt x="2318" y="179"/>
                  <a:pt x="2318" y="188"/>
                </a:cubicBezTo>
                <a:cubicBezTo>
                  <a:pt x="2326" y="222"/>
                  <a:pt x="2326" y="222"/>
                  <a:pt x="2326" y="222"/>
                </a:cubicBezTo>
                <a:cubicBezTo>
                  <a:pt x="2326" y="188"/>
                  <a:pt x="2352" y="213"/>
                  <a:pt x="2377" y="239"/>
                </a:cubicBezTo>
                <a:cubicBezTo>
                  <a:pt x="2377" y="222"/>
                  <a:pt x="2377" y="213"/>
                  <a:pt x="2377" y="213"/>
                </a:cubicBezTo>
                <a:cubicBezTo>
                  <a:pt x="2411" y="247"/>
                  <a:pt x="2411" y="247"/>
                  <a:pt x="2411" y="247"/>
                </a:cubicBezTo>
                <a:cubicBezTo>
                  <a:pt x="2411" y="256"/>
                  <a:pt x="2403" y="256"/>
                  <a:pt x="2394" y="247"/>
                </a:cubicBezTo>
                <a:lnTo>
                  <a:pt x="2403" y="256"/>
                </a:lnTo>
                <a:cubicBezTo>
                  <a:pt x="2403" y="273"/>
                  <a:pt x="2394" y="273"/>
                  <a:pt x="2377" y="264"/>
                </a:cubicBezTo>
                <a:cubicBezTo>
                  <a:pt x="2377" y="256"/>
                  <a:pt x="2377" y="247"/>
                  <a:pt x="2377" y="239"/>
                </a:cubicBezTo>
                <a:cubicBezTo>
                  <a:pt x="2369" y="239"/>
                  <a:pt x="2352" y="230"/>
                  <a:pt x="2343" y="239"/>
                </a:cubicBezTo>
                <a:cubicBezTo>
                  <a:pt x="2352" y="239"/>
                  <a:pt x="2352" y="247"/>
                  <a:pt x="2360" y="247"/>
                </a:cubicBezTo>
                <a:cubicBezTo>
                  <a:pt x="2352" y="247"/>
                  <a:pt x="2352" y="247"/>
                  <a:pt x="2352" y="247"/>
                </a:cubicBezTo>
                <a:cubicBezTo>
                  <a:pt x="2352" y="256"/>
                  <a:pt x="2352" y="256"/>
                  <a:pt x="2360" y="264"/>
                </a:cubicBezTo>
                <a:cubicBezTo>
                  <a:pt x="2352" y="281"/>
                  <a:pt x="2352" y="281"/>
                  <a:pt x="2352" y="281"/>
                </a:cubicBezTo>
                <a:cubicBezTo>
                  <a:pt x="2360" y="273"/>
                  <a:pt x="2360" y="273"/>
                  <a:pt x="2360" y="273"/>
                </a:cubicBezTo>
                <a:cubicBezTo>
                  <a:pt x="2386" y="341"/>
                  <a:pt x="2386" y="341"/>
                  <a:pt x="2386" y="341"/>
                </a:cubicBezTo>
                <a:cubicBezTo>
                  <a:pt x="2420" y="367"/>
                  <a:pt x="2463" y="392"/>
                  <a:pt x="2505" y="452"/>
                </a:cubicBezTo>
                <a:cubicBezTo>
                  <a:pt x="2488" y="443"/>
                  <a:pt x="2488" y="460"/>
                  <a:pt x="2471" y="460"/>
                </a:cubicBezTo>
                <a:cubicBezTo>
                  <a:pt x="2471" y="435"/>
                  <a:pt x="2437" y="418"/>
                  <a:pt x="2420" y="384"/>
                </a:cubicBezTo>
                <a:cubicBezTo>
                  <a:pt x="2429" y="401"/>
                  <a:pt x="2420" y="401"/>
                  <a:pt x="2420" y="401"/>
                </a:cubicBezTo>
                <a:cubicBezTo>
                  <a:pt x="2463" y="452"/>
                  <a:pt x="2463" y="452"/>
                  <a:pt x="2463" y="452"/>
                </a:cubicBezTo>
                <a:cubicBezTo>
                  <a:pt x="2454" y="452"/>
                  <a:pt x="2463" y="469"/>
                  <a:pt x="2471" y="486"/>
                </a:cubicBezTo>
                <a:cubicBezTo>
                  <a:pt x="2480" y="460"/>
                  <a:pt x="2505" y="520"/>
                  <a:pt x="2522" y="537"/>
                </a:cubicBezTo>
                <a:cubicBezTo>
                  <a:pt x="2522" y="546"/>
                  <a:pt x="2514" y="546"/>
                  <a:pt x="2497" y="512"/>
                </a:cubicBezTo>
                <a:cubicBezTo>
                  <a:pt x="2497" y="554"/>
                  <a:pt x="2539" y="537"/>
                  <a:pt x="2548" y="580"/>
                </a:cubicBezTo>
                <a:cubicBezTo>
                  <a:pt x="2548" y="571"/>
                  <a:pt x="2539" y="571"/>
                  <a:pt x="2539" y="571"/>
                </a:cubicBezTo>
                <a:cubicBezTo>
                  <a:pt x="2556" y="580"/>
                  <a:pt x="2573" y="622"/>
                  <a:pt x="2556" y="614"/>
                </a:cubicBezTo>
                <a:lnTo>
                  <a:pt x="2556" y="614"/>
                </a:lnTo>
                <a:cubicBezTo>
                  <a:pt x="2582" y="656"/>
                  <a:pt x="2642" y="750"/>
                  <a:pt x="2659" y="750"/>
                </a:cubicBezTo>
                <a:cubicBezTo>
                  <a:pt x="2659" y="750"/>
                  <a:pt x="2633" y="759"/>
                  <a:pt x="2633" y="750"/>
                </a:cubicBezTo>
                <a:cubicBezTo>
                  <a:pt x="2735" y="801"/>
                  <a:pt x="2735" y="801"/>
                  <a:pt x="2735" y="801"/>
                </a:cubicBezTo>
                <a:cubicBezTo>
                  <a:pt x="2718" y="810"/>
                  <a:pt x="2701" y="852"/>
                  <a:pt x="2667" y="818"/>
                </a:cubicBezTo>
                <a:cubicBezTo>
                  <a:pt x="2676" y="835"/>
                  <a:pt x="2676" y="844"/>
                  <a:pt x="2701" y="869"/>
                </a:cubicBezTo>
                <a:cubicBezTo>
                  <a:pt x="2693" y="861"/>
                  <a:pt x="2710" y="835"/>
                  <a:pt x="2718" y="844"/>
                </a:cubicBezTo>
                <a:cubicBezTo>
                  <a:pt x="2718" y="887"/>
                  <a:pt x="2718" y="869"/>
                  <a:pt x="2727" y="912"/>
                </a:cubicBezTo>
                <a:cubicBezTo>
                  <a:pt x="2718" y="903"/>
                  <a:pt x="2752" y="903"/>
                  <a:pt x="2761" y="921"/>
                </a:cubicBezTo>
                <a:cubicBezTo>
                  <a:pt x="2752" y="921"/>
                  <a:pt x="2735" y="929"/>
                  <a:pt x="2735" y="929"/>
                </a:cubicBezTo>
                <a:cubicBezTo>
                  <a:pt x="2778" y="963"/>
                  <a:pt x="2778" y="963"/>
                  <a:pt x="2778" y="963"/>
                </a:cubicBezTo>
                <a:cubicBezTo>
                  <a:pt x="2769" y="955"/>
                  <a:pt x="2761" y="972"/>
                  <a:pt x="2761" y="980"/>
                </a:cubicBezTo>
                <a:cubicBezTo>
                  <a:pt x="2761" y="972"/>
                  <a:pt x="2786" y="1023"/>
                  <a:pt x="2795" y="1031"/>
                </a:cubicBezTo>
                <a:cubicBezTo>
                  <a:pt x="2786" y="1014"/>
                  <a:pt x="2786" y="1014"/>
                  <a:pt x="2786" y="1014"/>
                </a:cubicBezTo>
                <a:cubicBezTo>
                  <a:pt x="2812" y="1065"/>
                  <a:pt x="2846" y="1040"/>
                  <a:pt x="2872" y="1091"/>
                </a:cubicBezTo>
                <a:cubicBezTo>
                  <a:pt x="2863" y="1091"/>
                  <a:pt x="2838" y="1091"/>
                  <a:pt x="2846" y="1125"/>
                </a:cubicBezTo>
                <a:cubicBezTo>
                  <a:pt x="2872" y="1125"/>
                  <a:pt x="2931" y="1142"/>
                  <a:pt x="2965" y="1176"/>
                </a:cubicBezTo>
                <a:cubicBezTo>
                  <a:pt x="2965" y="1193"/>
                  <a:pt x="2965" y="1193"/>
                  <a:pt x="2965" y="1193"/>
                </a:cubicBezTo>
                <a:cubicBezTo>
                  <a:pt x="2991" y="1219"/>
                  <a:pt x="2991" y="1219"/>
                  <a:pt x="2991" y="1219"/>
                </a:cubicBezTo>
                <a:cubicBezTo>
                  <a:pt x="2965" y="1210"/>
                  <a:pt x="2897" y="1176"/>
                  <a:pt x="2863" y="1150"/>
                </a:cubicBezTo>
                <a:cubicBezTo>
                  <a:pt x="2872" y="1168"/>
                  <a:pt x="2854" y="1159"/>
                  <a:pt x="2872" y="1185"/>
                </a:cubicBezTo>
                <a:cubicBezTo>
                  <a:pt x="2872" y="1202"/>
                  <a:pt x="2854" y="1176"/>
                  <a:pt x="2854" y="1168"/>
                </a:cubicBezTo>
                <a:cubicBezTo>
                  <a:pt x="2889" y="1236"/>
                  <a:pt x="2889" y="1236"/>
                  <a:pt x="2889" y="1236"/>
                </a:cubicBezTo>
                <a:cubicBezTo>
                  <a:pt x="2897" y="1227"/>
                  <a:pt x="2931" y="1278"/>
                  <a:pt x="2940" y="1270"/>
                </a:cubicBezTo>
                <a:cubicBezTo>
                  <a:pt x="2880" y="1202"/>
                  <a:pt x="2880" y="1202"/>
                  <a:pt x="2880" y="1202"/>
                </a:cubicBezTo>
                <a:cubicBezTo>
                  <a:pt x="2897" y="1193"/>
                  <a:pt x="2940" y="1227"/>
                  <a:pt x="2965" y="1270"/>
                </a:cubicBezTo>
                <a:cubicBezTo>
                  <a:pt x="2974" y="1287"/>
                  <a:pt x="2940" y="1278"/>
                  <a:pt x="2940" y="1278"/>
                </a:cubicBezTo>
                <a:cubicBezTo>
                  <a:pt x="2948" y="1287"/>
                  <a:pt x="2974" y="1321"/>
                  <a:pt x="2974" y="1330"/>
                </a:cubicBezTo>
                <a:cubicBezTo>
                  <a:pt x="2948" y="1312"/>
                  <a:pt x="2948" y="1312"/>
                  <a:pt x="2948" y="1312"/>
                </a:cubicBezTo>
                <a:cubicBezTo>
                  <a:pt x="2965" y="1338"/>
                  <a:pt x="2991" y="1346"/>
                  <a:pt x="3000" y="1381"/>
                </a:cubicBezTo>
                <a:cubicBezTo>
                  <a:pt x="3008" y="1398"/>
                  <a:pt x="3000" y="1423"/>
                  <a:pt x="3008" y="1423"/>
                </a:cubicBezTo>
                <a:cubicBezTo>
                  <a:pt x="3016" y="1398"/>
                  <a:pt x="3059" y="1364"/>
                  <a:pt x="3076" y="1372"/>
                </a:cubicBezTo>
                <a:cubicBezTo>
                  <a:pt x="3076" y="1372"/>
                  <a:pt x="3093" y="1432"/>
                  <a:pt x="3093" y="1449"/>
                </a:cubicBezTo>
                <a:cubicBezTo>
                  <a:pt x="3093" y="1474"/>
                  <a:pt x="3051" y="1440"/>
                  <a:pt x="3051" y="1466"/>
                </a:cubicBezTo>
                <a:cubicBezTo>
                  <a:pt x="3051" y="1457"/>
                  <a:pt x="3068" y="1466"/>
                  <a:pt x="3068" y="1474"/>
                </a:cubicBezTo>
                <a:cubicBezTo>
                  <a:pt x="3076" y="1483"/>
                  <a:pt x="3051" y="1474"/>
                  <a:pt x="3068" y="1500"/>
                </a:cubicBezTo>
                <a:cubicBezTo>
                  <a:pt x="3085" y="1491"/>
                  <a:pt x="3102" y="1551"/>
                  <a:pt x="3085" y="1500"/>
                </a:cubicBezTo>
                <a:cubicBezTo>
                  <a:pt x="3110" y="1525"/>
                  <a:pt x="3102" y="1525"/>
                  <a:pt x="3119" y="1559"/>
                </a:cubicBezTo>
                <a:cubicBezTo>
                  <a:pt x="3119" y="1543"/>
                  <a:pt x="3161" y="1568"/>
                  <a:pt x="3178" y="1585"/>
                </a:cubicBezTo>
                <a:cubicBezTo>
                  <a:pt x="3178" y="1585"/>
                  <a:pt x="3178" y="1593"/>
                  <a:pt x="3170" y="1602"/>
                </a:cubicBezTo>
                <a:cubicBezTo>
                  <a:pt x="3204" y="1653"/>
                  <a:pt x="3212" y="1679"/>
                  <a:pt x="3238" y="1721"/>
                </a:cubicBezTo>
                <a:cubicBezTo>
                  <a:pt x="3238" y="1730"/>
                  <a:pt x="3247" y="1755"/>
                  <a:pt x="3238" y="1747"/>
                </a:cubicBezTo>
                <a:cubicBezTo>
                  <a:pt x="3238" y="1755"/>
                  <a:pt x="3247" y="1755"/>
                  <a:pt x="3255" y="1773"/>
                </a:cubicBezTo>
                <a:cubicBezTo>
                  <a:pt x="3263" y="1807"/>
                  <a:pt x="3238" y="1739"/>
                  <a:pt x="3238" y="1773"/>
                </a:cubicBezTo>
                <a:cubicBezTo>
                  <a:pt x="3247" y="1773"/>
                  <a:pt x="3263" y="1798"/>
                  <a:pt x="3281" y="1815"/>
                </a:cubicBezTo>
                <a:cubicBezTo>
                  <a:pt x="3289" y="1807"/>
                  <a:pt x="3263" y="1773"/>
                  <a:pt x="3247" y="1755"/>
                </a:cubicBezTo>
                <a:cubicBezTo>
                  <a:pt x="3263" y="1747"/>
                  <a:pt x="3298" y="1773"/>
                  <a:pt x="3332" y="1815"/>
                </a:cubicBezTo>
                <a:cubicBezTo>
                  <a:pt x="3357" y="1849"/>
                  <a:pt x="3332" y="1832"/>
                  <a:pt x="3340" y="1841"/>
                </a:cubicBezTo>
                <a:cubicBezTo>
                  <a:pt x="3374" y="1917"/>
                  <a:pt x="3400" y="1883"/>
                  <a:pt x="3425" y="1951"/>
                </a:cubicBezTo>
                <a:cubicBezTo>
                  <a:pt x="3425" y="1977"/>
                  <a:pt x="3409" y="1968"/>
                  <a:pt x="3400" y="1977"/>
                </a:cubicBezTo>
                <a:cubicBezTo>
                  <a:pt x="3374" y="1943"/>
                  <a:pt x="3383" y="1926"/>
                  <a:pt x="3366" y="1900"/>
                </a:cubicBezTo>
                <a:cubicBezTo>
                  <a:pt x="3374" y="1934"/>
                  <a:pt x="3374" y="1934"/>
                  <a:pt x="3374" y="1934"/>
                </a:cubicBezTo>
                <a:cubicBezTo>
                  <a:pt x="3366" y="1926"/>
                  <a:pt x="3349" y="1900"/>
                  <a:pt x="3349" y="1892"/>
                </a:cubicBezTo>
                <a:cubicBezTo>
                  <a:pt x="3349" y="1917"/>
                  <a:pt x="3417" y="2011"/>
                  <a:pt x="3443" y="2071"/>
                </a:cubicBezTo>
                <a:cubicBezTo>
                  <a:pt x="3451" y="2079"/>
                  <a:pt x="3468" y="2096"/>
                  <a:pt x="3468" y="2088"/>
                </a:cubicBezTo>
                <a:cubicBezTo>
                  <a:pt x="3451" y="2071"/>
                  <a:pt x="3451" y="2071"/>
                  <a:pt x="3451" y="2071"/>
                </a:cubicBezTo>
                <a:cubicBezTo>
                  <a:pt x="3451" y="2045"/>
                  <a:pt x="3485" y="2096"/>
                  <a:pt x="3477" y="2071"/>
                </a:cubicBezTo>
                <a:cubicBezTo>
                  <a:pt x="3494" y="2088"/>
                  <a:pt x="3519" y="2113"/>
                  <a:pt x="3536" y="2148"/>
                </a:cubicBezTo>
                <a:cubicBezTo>
                  <a:pt x="3528" y="2164"/>
                  <a:pt x="3528" y="2164"/>
                  <a:pt x="3528" y="2164"/>
                </a:cubicBezTo>
                <a:cubicBezTo>
                  <a:pt x="3528" y="2156"/>
                  <a:pt x="3519" y="2130"/>
                  <a:pt x="3511" y="2130"/>
                </a:cubicBezTo>
                <a:cubicBezTo>
                  <a:pt x="3528" y="2139"/>
                  <a:pt x="3528" y="2190"/>
                  <a:pt x="3545" y="2190"/>
                </a:cubicBezTo>
                <a:cubicBezTo>
                  <a:pt x="3545" y="2164"/>
                  <a:pt x="3545" y="2164"/>
                  <a:pt x="3545" y="2164"/>
                </a:cubicBezTo>
                <a:cubicBezTo>
                  <a:pt x="3562" y="2182"/>
                  <a:pt x="3596" y="2207"/>
                  <a:pt x="3604" y="2241"/>
                </a:cubicBezTo>
                <a:cubicBezTo>
                  <a:pt x="3613" y="2215"/>
                  <a:pt x="3604" y="2233"/>
                  <a:pt x="3604" y="2207"/>
                </a:cubicBezTo>
                <a:cubicBezTo>
                  <a:pt x="3596" y="2233"/>
                  <a:pt x="3562" y="2130"/>
                  <a:pt x="3562" y="2164"/>
                </a:cubicBezTo>
                <a:cubicBezTo>
                  <a:pt x="3562" y="2139"/>
                  <a:pt x="3545" y="2130"/>
                  <a:pt x="3545" y="2088"/>
                </a:cubicBezTo>
                <a:cubicBezTo>
                  <a:pt x="3536" y="2096"/>
                  <a:pt x="3536" y="2105"/>
                  <a:pt x="3528" y="2079"/>
                </a:cubicBezTo>
                <a:lnTo>
                  <a:pt x="3519" y="2079"/>
                </a:lnTo>
                <a:cubicBezTo>
                  <a:pt x="3519" y="2079"/>
                  <a:pt x="3519" y="2079"/>
                  <a:pt x="3519" y="2071"/>
                </a:cubicBezTo>
                <a:cubicBezTo>
                  <a:pt x="3519" y="2079"/>
                  <a:pt x="3519" y="2079"/>
                  <a:pt x="3519" y="2079"/>
                </a:cubicBezTo>
                <a:lnTo>
                  <a:pt x="3519" y="2079"/>
                </a:lnTo>
                <a:cubicBezTo>
                  <a:pt x="3519" y="2088"/>
                  <a:pt x="3519" y="2088"/>
                  <a:pt x="3519" y="2096"/>
                </a:cubicBezTo>
                <a:cubicBezTo>
                  <a:pt x="3502" y="2088"/>
                  <a:pt x="3485" y="2045"/>
                  <a:pt x="3468" y="2037"/>
                </a:cubicBezTo>
                <a:cubicBezTo>
                  <a:pt x="3460" y="2020"/>
                  <a:pt x="3477" y="2037"/>
                  <a:pt x="3477" y="2028"/>
                </a:cubicBezTo>
                <a:cubicBezTo>
                  <a:pt x="3460" y="2011"/>
                  <a:pt x="3460" y="2011"/>
                  <a:pt x="3460" y="2011"/>
                </a:cubicBezTo>
                <a:cubicBezTo>
                  <a:pt x="3468" y="2002"/>
                  <a:pt x="3451" y="1968"/>
                  <a:pt x="3477" y="1994"/>
                </a:cubicBezTo>
                <a:cubicBezTo>
                  <a:pt x="3460" y="1968"/>
                  <a:pt x="3460" y="1968"/>
                  <a:pt x="3460" y="1968"/>
                </a:cubicBezTo>
                <a:cubicBezTo>
                  <a:pt x="3451" y="1943"/>
                  <a:pt x="3443" y="1917"/>
                  <a:pt x="3425" y="1909"/>
                </a:cubicBezTo>
                <a:cubicBezTo>
                  <a:pt x="3417" y="1892"/>
                  <a:pt x="3400" y="1875"/>
                  <a:pt x="3409" y="1883"/>
                </a:cubicBezTo>
                <a:cubicBezTo>
                  <a:pt x="3374" y="1841"/>
                  <a:pt x="3374" y="1841"/>
                  <a:pt x="3374" y="1841"/>
                </a:cubicBezTo>
                <a:cubicBezTo>
                  <a:pt x="3383" y="1832"/>
                  <a:pt x="3383" y="1832"/>
                  <a:pt x="3383" y="1832"/>
                </a:cubicBezTo>
                <a:cubicBezTo>
                  <a:pt x="3349" y="1790"/>
                  <a:pt x="3306" y="1747"/>
                  <a:pt x="3289" y="1679"/>
                </a:cubicBezTo>
                <a:cubicBezTo>
                  <a:pt x="3281" y="1670"/>
                  <a:pt x="3263" y="1653"/>
                  <a:pt x="3255" y="1628"/>
                </a:cubicBezTo>
                <a:cubicBezTo>
                  <a:pt x="3255" y="1611"/>
                  <a:pt x="3255" y="1611"/>
                  <a:pt x="3255" y="1611"/>
                </a:cubicBezTo>
                <a:cubicBezTo>
                  <a:pt x="3247" y="1593"/>
                  <a:pt x="3229" y="1551"/>
                  <a:pt x="3212" y="1543"/>
                </a:cubicBezTo>
                <a:cubicBezTo>
                  <a:pt x="3221" y="1508"/>
                  <a:pt x="3161" y="1440"/>
                  <a:pt x="3144" y="1398"/>
                </a:cubicBezTo>
                <a:cubicBezTo>
                  <a:pt x="3136" y="1406"/>
                  <a:pt x="3136" y="1406"/>
                  <a:pt x="3136" y="1406"/>
                </a:cubicBezTo>
                <a:cubicBezTo>
                  <a:pt x="3119" y="1381"/>
                  <a:pt x="3102" y="1355"/>
                  <a:pt x="3085" y="1330"/>
                </a:cubicBezTo>
                <a:cubicBezTo>
                  <a:pt x="3076" y="1338"/>
                  <a:pt x="3076" y="1338"/>
                  <a:pt x="3076" y="1338"/>
                </a:cubicBezTo>
                <a:cubicBezTo>
                  <a:pt x="3051" y="1312"/>
                  <a:pt x="3042" y="1261"/>
                  <a:pt x="3016" y="1219"/>
                </a:cubicBezTo>
                <a:cubicBezTo>
                  <a:pt x="3016" y="1219"/>
                  <a:pt x="3025" y="1236"/>
                  <a:pt x="3025" y="1244"/>
                </a:cubicBezTo>
                <a:cubicBezTo>
                  <a:pt x="3016" y="1176"/>
                  <a:pt x="2948" y="1142"/>
                  <a:pt x="2940" y="1091"/>
                </a:cubicBezTo>
                <a:cubicBezTo>
                  <a:pt x="2923" y="1082"/>
                  <a:pt x="2923" y="1074"/>
                  <a:pt x="2923" y="1065"/>
                </a:cubicBezTo>
                <a:lnTo>
                  <a:pt x="2923" y="1065"/>
                </a:lnTo>
                <a:cubicBezTo>
                  <a:pt x="2923" y="1065"/>
                  <a:pt x="2923" y="1065"/>
                  <a:pt x="2923" y="1057"/>
                </a:cubicBezTo>
                <a:cubicBezTo>
                  <a:pt x="2923" y="1057"/>
                  <a:pt x="2914" y="1048"/>
                  <a:pt x="2914" y="1040"/>
                </a:cubicBezTo>
                <a:cubicBezTo>
                  <a:pt x="2914" y="1048"/>
                  <a:pt x="2914" y="1048"/>
                  <a:pt x="2923" y="1057"/>
                </a:cubicBezTo>
                <a:cubicBezTo>
                  <a:pt x="2914" y="1048"/>
                  <a:pt x="2906" y="1040"/>
                  <a:pt x="2897" y="1023"/>
                </a:cubicBezTo>
                <a:cubicBezTo>
                  <a:pt x="2897" y="1014"/>
                  <a:pt x="2897" y="1014"/>
                  <a:pt x="2897" y="1014"/>
                </a:cubicBezTo>
                <a:cubicBezTo>
                  <a:pt x="2897" y="1014"/>
                  <a:pt x="2897" y="1014"/>
                  <a:pt x="2897" y="1006"/>
                </a:cubicBezTo>
                <a:cubicBezTo>
                  <a:pt x="2897" y="997"/>
                  <a:pt x="2889" y="1006"/>
                  <a:pt x="2889" y="1014"/>
                </a:cubicBezTo>
                <a:cubicBezTo>
                  <a:pt x="2880" y="1006"/>
                  <a:pt x="2872" y="1006"/>
                  <a:pt x="2872" y="997"/>
                </a:cubicBezTo>
                <a:cubicBezTo>
                  <a:pt x="2880" y="980"/>
                  <a:pt x="2846" y="972"/>
                  <a:pt x="2854" y="946"/>
                </a:cubicBezTo>
                <a:cubicBezTo>
                  <a:pt x="2838" y="937"/>
                  <a:pt x="2803" y="878"/>
                  <a:pt x="2786" y="887"/>
                </a:cubicBezTo>
                <a:cubicBezTo>
                  <a:pt x="2786" y="878"/>
                  <a:pt x="2786" y="878"/>
                  <a:pt x="2795" y="887"/>
                </a:cubicBezTo>
                <a:cubicBezTo>
                  <a:pt x="2786" y="869"/>
                  <a:pt x="2778" y="852"/>
                  <a:pt x="2769" y="844"/>
                </a:cubicBezTo>
                <a:cubicBezTo>
                  <a:pt x="2778" y="827"/>
                  <a:pt x="2778" y="827"/>
                  <a:pt x="2778" y="827"/>
                </a:cubicBezTo>
                <a:cubicBezTo>
                  <a:pt x="2744" y="810"/>
                  <a:pt x="2744" y="810"/>
                  <a:pt x="2744" y="810"/>
                </a:cubicBezTo>
                <a:cubicBezTo>
                  <a:pt x="2735" y="784"/>
                  <a:pt x="2735" y="776"/>
                  <a:pt x="2752" y="784"/>
                </a:cubicBezTo>
                <a:cubicBezTo>
                  <a:pt x="2718" y="750"/>
                  <a:pt x="2727" y="750"/>
                  <a:pt x="2693" y="725"/>
                </a:cubicBezTo>
                <a:cubicBezTo>
                  <a:pt x="2701" y="716"/>
                  <a:pt x="2701" y="716"/>
                  <a:pt x="2701" y="716"/>
                </a:cubicBezTo>
                <a:cubicBezTo>
                  <a:pt x="2693" y="707"/>
                  <a:pt x="2667" y="690"/>
                  <a:pt x="2667" y="673"/>
                </a:cubicBezTo>
                <a:cubicBezTo>
                  <a:pt x="2667" y="631"/>
                  <a:pt x="2582" y="520"/>
                  <a:pt x="2548" y="426"/>
                </a:cubicBezTo>
                <a:cubicBezTo>
                  <a:pt x="2531" y="460"/>
                  <a:pt x="2531" y="384"/>
                  <a:pt x="2514" y="392"/>
                </a:cubicBezTo>
                <a:cubicBezTo>
                  <a:pt x="2514" y="384"/>
                  <a:pt x="2514" y="367"/>
                  <a:pt x="2522" y="384"/>
                </a:cubicBezTo>
                <a:cubicBezTo>
                  <a:pt x="2497" y="341"/>
                  <a:pt x="2497" y="316"/>
                  <a:pt x="2471" y="290"/>
                </a:cubicBezTo>
                <a:cubicBezTo>
                  <a:pt x="2471" y="281"/>
                  <a:pt x="2480" y="298"/>
                  <a:pt x="2480" y="290"/>
                </a:cubicBezTo>
                <a:cubicBezTo>
                  <a:pt x="2480" y="290"/>
                  <a:pt x="2471" y="281"/>
                  <a:pt x="2471" y="273"/>
                </a:cubicBezTo>
                <a:lnTo>
                  <a:pt x="2480" y="281"/>
                </a:lnTo>
                <a:cubicBezTo>
                  <a:pt x="2454" y="239"/>
                  <a:pt x="2437" y="247"/>
                  <a:pt x="2420" y="256"/>
                </a:cubicBezTo>
                <a:cubicBezTo>
                  <a:pt x="2420" y="230"/>
                  <a:pt x="2411" y="213"/>
                  <a:pt x="2386" y="205"/>
                </a:cubicBezTo>
                <a:cubicBezTo>
                  <a:pt x="2394" y="196"/>
                  <a:pt x="2386" y="179"/>
                  <a:pt x="2403" y="205"/>
                </a:cubicBezTo>
                <a:cubicBezTo>
                  <a:pt x="2403" y="196"/>
                  <a:pt x="2394" y="179"/>
                  <a:pt x="2377" y="154"/>
                </a:cubicBezTo>
                <a:lnTo>
                  <a:pt x="2377" y="145"/>
                </a:lnTo>
                <a:cubicBezTo>
                  <a:pt x="2369" y="145"/>
                  <a:pt x="2369" y="137"/>
                  <a:pt x="2369" y="137"/>
                </a:cubicBezTo>
                <a:cubicBezTo>
                  <a:pt x="2360" y="128"/>
                  <a:pt x="2360" y="120"/>
                  <a:pt x="2352" y="120"/>
                </a:cubicBezTo>
                <a:cubicBezTo>
                  <a:pt x="2352" y="111"/>
                  <a:pt x="2343" y="103"/>
                  <a:pt x="2343" y="103"/>
                </a:cubicBezTo>
                <a:cubicBezTo>
                  <a:pt x="2335" y="94"/>
                  <a:pt x="2326" y="77"/>
                  <a:pt x="2318" y="77"/>
                </a:cubicBezTo>
                <a:cubicBezTo>
                  <a:pt x="2301" y="34"/>
                  <a:pt x="2292" y="26"/>
                  <a:pt x="2275" y="0"/>
                </a:cubicBezTo>
                <a:cubicBezTo>
                  <a:pt x="2275" y="0"/>
                  <a:pt x="2275" y="9"/>
                  <a:pt x="2267" y="17"/>
                </a:cubicBezTo>
                <a:cubicBezTo>
                  <a:pt x="2275" y="9"/>
                  <a:pt x="2275" y="9"/>
                  <a:pt x="2275" y="9"/>
                </a:cubicBezTo>
                <a:cubicBezTo>
                  <a:pt x="2267" y="34"/>
                  <a:pt x="2258" y="43"/>
                  <a:pt x="2258" y="51"/>
                </a:cubicBezTo>
                <a:cubicBezTo>
                  <a:pt x="2250" y="60"/>
                  <a:pt x="2241" y="60"/>
                  <a:pt x="2224" y="77"/>
                </a:cubicBezTo>
                <a:lnTo>
                  <a:pt x="2224" y="77"/>
                </a:lnTo>
                <a:cubicBezTo>
                  <a:pt x="2207" y="94"/>
                  <a:pt x="2198" y="103"/>
                  <a:pt x="2198" y="111"/>
                </a:cubicBezTo>
                <a:cubicBezTo>
                  <a:pt x="2190" y="120"/>
                  <a:pt x="2190" y="120"/>
                  <a:pt x="2182" y="128"/>
                </a:cubicBezTo>
                <a:cubicBezTo>
                  <a:pt x="2182" y="128"/>
                  <a:pt x="2182" y="137"/>
                  <a:pt x="2173" y="137"/>
                </a:cubicBezTo>
                <a:cubicBezTo>
                  <a:pt x="2173" y="145"/>
                  <a:pt x="2164" y="154"/>
                  <a:pt x="2147" y="162"/>
                </a:cubicBezTo>
                <a:cubicBezTo>
                  <a:pt x="2156" y="171"/>
                  <a:pt x="2156" y="171"/>
                  <a:pt x="2156" y="171"/>
                </a:cubicBezTo>
                <a:cubicBezTo>
                  <a:pt x="2173" y="188"/>
                  <a:pt x="2113" y="205"/>
                  <a:pt x="2096" y="247"/>
                </a:cubicBezTo>
                <a:cubicBezTo>
                  <a:pt x="2105" y="239"/>
                  <a:pt x="2105" y="239"/>
                  <a:pt x="2105" y="239"/>
                </a:cubicBezTo>
                <a:cubicBezTo>
                  <a:pt x="2105" y="256"/>
                  <a:pt x="2045" y="264"/>
                  <a:pt x="2028" y="281"/>
                </a:cubicBezTo>
                <a:cubicBezTo>
                  <a:pt x="2028" y="281"/>
                  <a:pt x="2028" y="273"/>
                  <a:pt x="2036" y="264"/>
                </a:cubicBezTo>
                <a:cubicBezTo>
                  <a:pt x="1985" y="307"/>
                  <a:pt x="2045" y="281"/>
                  <a:pt x="2020" y="316"/>
                </a:cubicBezTo>
                <a:cubicBezTo>
                  <a:pt x="2002" y="324"/>
                  <a:pt x="2011" y="298"/>
                  <a:pt x="1985" y="324"/>
                </a:cubicBezTo>
                <a:cubicBezTo>
                  <a:pt x="1977" y="332"/>
                  <a:pt x="1960" y="401"/>
                  <a:pt x="1926" y="426"/>
                </a:cubicBezTo>
                <a:cubicBezTo>
                  <a:pt x="1934" y="418"/>
                  <a:pt x="1943" y="418"/>
                  <a:pt x="1934" y="435"/>
                </a:cubicBezTo>
                <a:cubicBezTo>
                  <a:pt x="1917" y="460"/>
                  <a:pt x="1866" y="486"/>
                  <a:pt x="1866" y="520"/>
                </a:cubicBezTo>
                <a:cubicBezTo>
                  <a:pt x="1858" y="520"/>
                  <a:pt x="1858" y="520"/>
                  <a:pt x="1858" y="520"/>
                </a:cubicBezTo>
                <a:cubicBezTo>
                  <a:pt x="1849" y="546"/>
                  <a:pt x="1815" y="588"/>
                  <a:pt x="1815" y="605"/>
                </a:cubicBezTo>
                <a:cubicBezTo>
                  <a:pt x="1773" y="597"/>
                  <a:pt x="1747" y="733"/>
                  <a:pt x="1713" y="707"/>
                </a:cubicBezTo>
                <a:cubicBezTo>
                  <a:pt x="1670" y="767"/>
                  <a:pt x="1670" y="767"/>
                  <a:pt x="1670" y="767"/>
                </a:cubicBezTo>
                <a:lnTo>
                  <a:pt x="1670" y="767"/>
                </a:lnTo>
                <a:cubicBezTo>
                  <a:pt x="1645" y="801"/>
                  <a:pt x="1636" y="818"/>
                  <a:pt x="1636" y="835"/>
                </a:cubicBezTo>
                <a:cubicBezTo>
                  <a:pt x="1627" y="844"/>
                  <a:pt x="1627" y="835"/>
                  <a:pt x="1627" y="835"/>
                </a:cubicBezTo>
                <a:cubicBezTo>
                  <a:pt x="1585" y="878"/>
                  <a:pt x="1576" y="887"/>
                  <a:pt x="1559" y="946"/>
                </a:cubicBezTo>
                <a:cubicBezTo>
                  <a:pt x="1551" y="937"/>
                  <a:pt x="1551" y="937"/>
                  <a:pt x="1551" y="937"/>
                </a:cubicBezTo>
                <a:cubicBezTo>
                  <a:pt x="1542" y="955"/>
                  <a:pt x="1474" y="1006"/>
                  <a:pt x="1449" y="1065"/>
                </a:cubicBezTo>
                <a:cubicBezTo>
                  <a:pt x="1440" y="1065"/>
                  <a:pt x="1440" y="1065"/>
                  <a:pt x="1449" y="1057"/>
                </a:cubicBezTo>
                <a:cubicBezTo>
                  <a:pt x="1414" y="1125"/>
                  <a:pt x="1312" y="1176"/>
                  <a:pt x="1329" y="1227"/>
                </a:cubicBezTo>
                <a:cubicBezTo>
                  <a:pt x="1304" y="1270"/>
                  <a:pt x="1304" y="1270"/>
                  <a:pt x="1304" y="1270"/>
                </a:cubicBezTo>
                <a:cubicBezTo>
                  <a:pt x="1346" y="1219"/>
                  <a:pt x="1312" y="1287"/>
                  <a:pt x="1338" y="1270"/>
                </a:cubicBezTo>
                <a:cubicBezTo>
                  <a:pt x="1321" y="1295"/>
                  <a:pt x="1287" y="1312"/>
                  <a:pt x="1304" y="1287"/>
                </a:cubicBezTo>
                <a:cubicBezTo>
                  <a:pt x="1312" y="1287"/>
                  <a:pt x="1312" y="1287"/>
                  <a:pt x="1312" y="1287"/>
                </a:cubicBezTo>
                <a:cubicBezTo>
                  <a:pt x="1295" y="1261"/>
                  <a:pt x="1253" y="1346"/>
                  <a:pt x="1244" y="1338"/>
                </a:cubicBezTo>
                <a:cubicBezTo>
                  <a:pt x="1167" y="1432"/>
                  <a:pt x="1091" y="1525"/>
                  <a:pt x="1014" y="1611"/>
                </a:cubicBezTo>
                <a:cubicBezTo>
                  <a:pt x="1040" y="1611"/>
                  <a:pt x="1040" y="1611"/>
                  <a:pt x="1040" y="1611"/>
                </a:cubicBezTo>
                <a:cubicBezTo>
                  <a:pt x="1014" y="1645"/>
                  <a:pt x="1014" y="1645"/>
                  <a:pt x="1014" y="1645"/>
                </a:cubicBezTo>
                <a:cubicBezTo>
                  <a:pt x="1005" y="1653"/>
                  <a:pt x="997" y="1645"/>
                  <a:pt x="1014" y="1628"/>
                </a:cubicBezTo>
                <a:cubicBezTo>
                  <a:pt x="997" y="1628"/>
                  <a:pt x="989" y="1670"/>
                  <a:pt x="989" y="1670"/>
                </a:cubicBezTo>
                <a:cubicBezTo>
                  <a:pt x="954" y="1713"/>
                  <a:pt x="989" y="1645"/>
                  <a:pt x="980" y="1653"/>
                </a:cubicBezTo>
                <a:cubicBezTo>
                  <a:pt x="963" y="1679"/>
                  <a:pt x="963" y="1679"/>
                  <a:pt x="963" y="1679"/>
                </a:cubicBezTo>
                <a:cubicBezTo>
                  <a:pt x="971" y="1670"/>
                  <a:pt x="971" y="1670"/>
                  <a:pt x="971" y="1670"/>
                </a:cubicBezTo>
                <a:cubicBezTo>
                  <a:pt x="963" y="1696"/>
                  <a:pt x="963" y="1696"/>
                  <a:pt x="946" y="1721"/>
                </a:cubicBezTo>
                <a:cubicBezTo>
                  <a:pt x="929" y="1739"/>
                  <a:pt x="929" y="1730"/>
                  <a:pt x="920" y="1730"/>
                </a:cubicBezTo>
                <a:cubicBezTo>
                  <a:pt x="920" y="1730"/>
                  <a:pt x="920" y="1739"/>
                  <a:pt x="912" y="1747"/>
                </a:cubicBezTo>
                <a:cubicBezTo>
                  <a:pt x="886" y="1781"/>
                  <a:pt x="886" y="1781"/>
                  <a:pt x="886" y="1781"/>
                </a:cubicBezTo>
                <a:cubicBezTo>
                  <a:pt x="903" y="1773"/>
                  <a:pt x="903" y="1773"/>
                  <a:pt x="903" y="1773"/>
                </a:cubicBezTo>
                <a:cubicBezTo>
                  <a:pt x="895" y="1798"/>
                  <a:pt x="878" y="1815"/>
                  <a:pt x="903" y="1807"/>
                </a:cubicBezTo>
                <a:cubicBezTo>
                  <a:pt x="861" y="1815"/>
                  <a:pt x="784" y="1951"/>
                  <a:pt x="758" y="1960"/>
                </a:cubicBezTo>
                <a:cubicBezTo>
                  <a:pt x="750" y="1994"/>
                  <a:pt x="733" y="2020"/>
                  <a:pt x="707" y="2045"/>
                </a:cubicBezTo>
                <a:cubicBezTo>
                  <a:pt x="716" y="2045"/>
                  <a:pt x="733" y="2045"/>
                  <a:pt x="707" y="2071"/>
                </a:cubicBezTo>
                <a:cubicBezTo>
                  <a:pt x="690" y="2045"/>
                  <a:pt x="656" y="2113"/>
                  <a:pt x="631" y="2122"/>
                </a:cubicBezTo>
                <a:cubicBezTo>
                  <a:pt x="656" y="2113"/>
                  <a:pt x="571" y="2199"/>
                  <a:pt x="614" y="2182"/>
                </a:cubicBezTo>
                <a:cubicBezTo>
                  <a:pt x="588" y="2199"/>
                  <a:pt x="596" y="2173"/>
                  <a:pt x="580" y="2190"/>
                </a:cubicBezTo>
                <a:cubicBezTo>
                  <a:pt x="554" y="2250"/>
                  <a:pt x="486" y="2300"/>
                  <a:pt x="443" y="2368"/>
                </a:cubicBezTo>
                <a:cubicBezTo>
                  <a:pt x="443" y="2368"/>
                  <a:pt x="452" y="2359"/>
                  <a:pt x="452" y="2376"/>
                </a:cubicBezTo>
                <a:cubicBezTo>
                  <a:pt x="409" y="2402"/>
                  <a:pt x="409" y="2402"/>
                  <a:pt x="409" y="2402"/>
                </a:cubicBezTo>
                <a:cubicBezTo>
                  <a:pt x="400" y="2419"/>
                  <a:pt x="418" y="2428"/>
                  <a:pt x="392" y="2445"/>
                </a:cubicBezTo>
                <a:cubicBezTo>
                  <a:pt x="392" y="2445"/>
                  <a:pt x="400" y="2436"/>
                  <a:pt x="392" y="2445"/>
                </a:cubicBezTo>
                <a:cubicBezTo>
                  <a:pt x="281" y="2564"/>
                  <a:pt x="205" y="2717"/>
                  <a:pt x="77" y="2828"/>
                </a:cubicBezTo>
                <a:cubicBezTo>
                  <a:pt x="102" y="2811"/>
                  <a:pt x="94" y="2828"/>
                  <a:pt x="77" y="2837"/>
                </a:cubicBezTo>
                <a:cubicBezTo>
                  <a:pt x="85" y="2828"/>
                  <a:pt x="85" y="2845"/>
                  <a:pt x="94" y="2845"/>
                </a:cubicBezTo>
                <a:cubicBezTo>
                  <a:pt x="43" y="2896"/>
                  <a:pt x="43" y="2896"/>
                  <a:pt x="43" y="2896"/>
                </a:cubicBezTo>
                <a:cubicBezTo>
                  <a:pt x="43" y="2913"/>
                  <a:pt x="0" y="2947"/>
                  <a:pt x="0" y="2964"/>
                </a:cubicBezTo>
                <a:cubicBezTo>
                  <a:pt x="17" y="2947"/>
                  <a:pt x="17" y="2947"/>
                  <a:pt x="17" y="2947"/>
                </a:cubicBezTo>
                <a:cubicBezTo>
                  <a:pt x="9" y="2981"/>
                  <a:pt x="68" y="2939"/>
                  <a:pt x="85" y="2956"/>
                </a:cubicBezTo>
                <a:cubicBezTo>
                  <a:pt x="85" y="2913"/>
                  <a:pt x="162" y="2905"/>
                  <a:pt x="171" y="2845"/>
                </a:cubicBezTo>
                <a:cubicBezTo>
                  <a:pt x="179" y="2837"/>
                  <a:pt x="171" y="2854"/>
                  <a:pt x="179" y="2854"/>
                </a:cubicBezTo>
                <a:cubicBezTo>
                  <a:pt x="179" y="2837"/>
                  <a:pt x="187" y="2828"/>
                  <a:pt x="205" y="2803"/>
                </a:cubicBezTo>
                <a:cubicBezTo>
                  <a:pt x="205" y="2811"/>
                  <a:pt x="205" y="2811"/>
                  <a:pt x="205" y="2811"/>
                </a:cubicBezTo>
                <a:cubicBezTo>
                  <a:pt x="256" y="2743"/>
                  <a:pt x="281" y="2717"/>
                  <a:pt x="349" y="2649"/>
                </a:cubicBezTo>
                <a:cubicBezTo>
                  <a:pt x="332" y="2641"/>
                  <a:pt x="332" y="2641"/>
                  <a:pt x="332" y="2641"/>
                </a:cubicBezTo>
                <a:cubicBezTo>
                  <a:pt x="349" y="2632"/>
                  <a:pt x="349" y="2624"/>
                  <a:pt x="358" y="2624"/>
                </a:cubicBezTo>
                <a:cubicBezTo>
                  <a:pt x="366" y="2590"/>
                  <a:pt x="324" y="2666"/>
                  <a:pt x="324" y="2641"/>
                </a:cubicBezTo>
                <a:cubicBezTo>
                  <a:pt x="358" y="2632"/>
                  <a:pt x="409" y="2521"/>
                  <a:pt x="443" y="2530"/>
                </a:cubicBezTo>
                <a:cubicBezTo>
                  <a:pt x="460" y="2504"/>
                  <a:pt x="426" y="2521"/>
                  <a:pt x="443" y="2504"/>
                </a:cubicBezTo>
                <a:cubicBezTo>
                  <a:pt x="460" y="2496"/>
                  <a:pt x="460" y="2496"/>
                  <a:pt x="460" y="2496"/>
                </a:cubicBezTo>
                <a:cubicBezTo>
                  <a:pt x="452" y="2487"/>
                  <a:pt x="452" y="2487"/>
                  <a:pt x="452" y="2487"/>
                </a:cubicBezTo>
                <a:cubicBezTo>
                  <a:pt x="469" y="2470"/>
                  <a:pt x="486" y="2470"/>
                  <a:pt x="486" y="2470"/>
                </a:cubicBezTo>
                <a:lnTo>
                  <a:pt x="477" y="2487"/>
                </a:lnTo>
                <a:cubicBezTo>
                  <a:pt x="503" y="2470"/>
                  <a:pt x="520" y="2428"/>
                  <a:pt x="528" y="2419"/>
                </a:cubicBezTo>
                <a:cubicBezTo>
                  <a:pt x="503" y="2445"/>
                  <a:pt x="503" y="2445"/>
                  <a:pt x="503" y="2445"/>
                </a:cubicBezTo>
                <a:cubicBezTo>
                  <a:pt x="554" y="2368"/>
                  <a:pt x="622" y="2291"/>
                  <a:pt x="665" y="2224"/>
                </a:cubicBezTo>
                <a:cubicBezTo>
                  <a:pt x="656" y="2224"/>
                  <a:pt x="656" y="2224"/>
                  <a:pt x="656" y="2224"/>
                </a:cubicBezTo>
                <a:cubicBezTo>
                  <a:pt x="690" y="2164"/>
                  <a:pt x="690" y="2182"/>
                  <a:pt x="733" y="2130"/>
                </a:cubicBezTo>
                <a:cubicBezTo>
                  <a:pt x="724" y="2130"/>
                  <a:pt x="724" y="2130"/>
                  <a:pt x="724" y="2130"/>
                </a:cubicBezTo>
                <a:cubicBezTo>
                  <a:pt x="733" y="2113"/>
                  <a:pt x="741" y="2096"/>
                  <a:pt x="750" y="2088"/>
                </a:cubicBezTo>
                <a:cubicBezTo>
                  <a:pt x="750" y="2105"/>
                  <a:pt x="784" y="2071"/>
                  <a:pt x="775" y="2088"/>
                </a:cubicBezTo>
                <a:cubicBezTo>
                  <a:pt x="809" y="2028"/>
                  <a:pt x="793" y="2054"/>
                  <a:pt x="801" y="2011"/>
                </a:cubicBezTo>
                <a:cubicBezTo>
                  <a:pt x="818" y="2002"/>
                  <a:pt x="818" y="2002"/>
                  <a:pt x="818" y="2002"/>
                </a:cubicBezTo>
                <a:cubicBezTo>
                  <a:pt x="818" y="1994"/>
                  <a:pt x="818" y="1986"/>
                  <a:pt x="835" y="1960"/>
                </a:cubicBezTo>
                <a:cubicBezTo>
                  <a:pt x="827" y="1986"/>
                  <a:pt x="861" y="1951"/>
                  <a:pt x="844" y="1977"/>
                </a:cubicBezTo>
                <a:cubicBezTo>
                  <a:pt x="903" y="1934"/>
                  <a:pt x="895" y="1883"/>
                  <a:pt x="937" y="1875"/>
                </a:cubicBezTo>
                <a:cubicBezTo>
                  <a:pt x="937" y="1832"/>
                  <a:pt x="886" y="1917"/>
                  <a:pt x="895" y="1900"/>
                </a:cubicBezTo>
                <a:cubicBezTo>
                  <a:pt x="886" y="1900"/>
                  <a:pt x="903" y="1866"/>
                  <a:pt x="920" y="1849"/>
                </a:cubicBezTo>
                <a:cubicBezTo>
                  <a:pt x="929" y="1832"/>
                  <a:pt x="963" y="1832"/>
                  <a:pt x="997" y="1790"/>
                </a:cubicBezTo>
                <a:cubicBezTo>
                  <a:pt x="997" y="1790"/>
                  <a:pt x="997" y="1790"/>
                  <a:pt x="997" y="1798"/>
                </a:cubicBezTo>
                <a:cubicBezTo>
                  <a:pt x="1014" y="1781"/>
                  <a:pt x="1014" y="1755"/>
                  <a:pt x="1040" y="1747"/>
                </a:cubicBezTo>
                <a:cubicBezTo>
                  <a:pt x="1031" y="1721"/>
                  <a:pt x="1057" y="1713"/>
                  <a:pt x="1048" y="1704"/>
                </a:cubicBezTo>
                <a:cubicBezTo>
                  <a:pt x="1014" y="1747"/>
                  <a:pt x="1014" y="1747"/>
                  <a:pt x="1014" y="1747"/>
                </a:cubicBezTo>
                <a:cubicBezTo>
                  <a:pt x="1031" y="1721"/>
                  <a:pt x="1031" y="1687"/>
                  <a:pt x="1074" y="1653"/>
                </a:cubicBezTo>
                <a:cubicBezTo>
                  <a:pt x="1074" y="1653"/>
                  <a:pt x="1065" y="1670"/>
                  <a:pt x="1065" y="1679"/>
                </a:cubicBezTo>
                <a:cubicBezTo>
                  <a:pt x="1074" y="1670"/>
                  <a:pt x="1074" y="1653"/>
                  <a:pt x="1091" y="1645"/>
                </a:cubicBezTo>
                <a:cubicBezTo>
                  <a:pt x="1099" y="1662"/>
                  <a:pt x="1057" y="1704"/>
                  <a:pt x="1048" y="1739"/>
                </a:cubicBezTo>
                <a:cubicBezTo>
                  <a:pt x="1057" y="1730"/>
                  <a:pt x="1074" y="1679"/>
                  <a:pt x="1074" y="1704"/>
                </a:cubicBezTo>
                <a:cubicBezTo>
                  <a:pt x="1074" y="1670"/>
                  <a:pt x="1116" y="1662"/>
                  <a:pt x="1125" y="1619"/>
                </a:cubicBezTo>
                <a:cubicBezTo>
                  <a:pt x="1133" y="1628"/>
                  <a:pt x="1133" y="1628"/>
                  <a:pt x="1133" y="1628"/>
                </a:cubicBezTo>
                <a:cubicBezTo>
                  <a:pt x="1133" y="1619"/>
                  <a:pt x="1133" y="1611"/>
                  <a:pt x="1142" y="1602"/>
                </a:cubicBezTo>
                <a:cubicBezTo>
                  <a:pt x="1142" y="1619"/>
                  <a:pt x="1142" y="1619"/>
                  <a:pt x="1142" y="1619"/>
                </a:cubicBezTo>
                <a:cubicBezTo>
                  <a:pt x="1150" y="1593"/>
                  <a:pt x="1193" y="1585"/>
                  <a:pt x="1202" y="1551"/>
                </a:cubicBezTo>
                <a:cubicBezTo>
                  <a:pt x="1167" y="1602"/>
                  <a:pt x="1184" y="1559"/>
                  <a:pt x="1159" y="1577"/>
                </a:cubicBezTo>
                <a:cubicBezTo>
                  <a:pt x="1193" y="1500"/>
                  <a:pt x="1210" y="1551"/>
                  <a:pt x="1261" y="1483"/>
                </a:cubicBezTo>
                <a:cubicBezTo>
                  <a:pt x="1253" y="1491"/>
                  <a:pt x="1227" y="1508"/>
                  <a:pt x="1236" y="1491"/>
                </a:cubicBezTo>
                <a:cubicBezTo>
                  <a:pt x="1244" y="1483"/>
                  <a:pt x="1261" y="1466"/>
                  <a:pt x="1278" y="1466"/>
                </a:cubicBezTo>
                <a:cubicBezTo>
                  <a:pt x="1312" y="1415"/>
                  <a:pt x="1261" y="1466"/>
                  <a:pt x="1270" y="1440"/>
                </a:cubicBezTo>
                <a:cubicBezTo>
                  <a:pt x="1295" y="1432"/>
                  <a:pt x="1287" y="1415"/>
                  <a:pt x="1295" y="1389"/>
                </a:cubicBezTo>
                <a:cubicBezTo>
                  <a:pt x="1304" y="1398"/>
                  <a:pt x="1304" y="1398"/>
                  <a:pt x="1304" y="1398"/>
                </a:cubicBezTo>
                <a:cubicBezTo>
                  <a:pt x="1355" y="1346"/>
                  <a:pt x="1295" y="1372"/>
                  <a:pt x="1338" y="1330"/>
                </a:cubicBezTo>
                <a:cubicBezTo>
                  <a:pt x="1338" y="1355"/>
                  <a:pt x="1338" y="1355"/>
                  <a:pt x="1338" y="1355"/>
                </a:cubicBezTo>
                <a:cubicBezTo>
                  <a:pt x="1355" y="1330"/>
                  <a:pt x="1355" y="1330"/>
                  <a:pt x="1355" y="1330"/>
                </a:cubicBezTo>
                <a:cubicBezTo>
                  <a:pt x="1363" y="1338"/>
                  <a:pt x="1363" y="1338"/>
                  <a:pt x="1363" y="1338"/>
                </a:cubicBezTo>
                <a:cubicBezTo>
                  <a:pt x="1372" y="1304"/>
                  <a:pt x="1380" y="1304"/>
                  <a:pt x="1406" y="1278"/>
                </a:cubicBezTo>
                <a:cubicBezTo>
                  <a:pt x="1398" y="1278"/>
                  <a:pt x="1389" y="1261"/>
                  <a:pt x="1406" y="1236"/>
                </a:cubicBezTo>
                <a:cubicBezTo>
                  <a:pt x="1423" y="1227"/>
                  <a:pt x="1414" y="1253"/>
                  <a:pt x="1432" y="1219"/>
                </a:cubicBezTo>
                <a:cubicBezTo>
                  <a:pt x="1432" y="1227"/>
                  <a:pt x="1432" y="1244"/>
                  <a:pt x="1414" y="1253"/>
                </a:cubicBezTo>
                <a:cubicBezTo>
                  <a:pt x="1414" y="1253"/>
                  <a:pt x="1414" y="1261"/>
                  <a:pt x="1414" y="1270"/>
                </a:cubicBezTo>
                <a:cubicBezTo>
                  <a:pt x="1440" y="1253"/>
                  <a:pt x="1449" y="1227"/>
                  <a:pt x="1457" y="1210"/>
                </a:cubicBezTo>
                <a:cubicBezTo>
                  <a:pt x="1457" y="1219"/>
                  <a:pt x="1449" y="1219"/>
                  <a:pt x="1449" y="1227"/>
                </a:cubicBezTo>
                <a:cubicBezTo>
                  <a:pt x="1474" y="1168"/>
                  <a:pt x="1474" y="1168"/>
                  <a:pt x="1474" y="1168"/>
                </a:cubicBezTo>
                <a:cubicBezTo>
                  <a:pt x="1483" y="1159"/>
                  <a:pt x="1483" y="1168"/>
                  <a:pt x="1483" y="1176"/>
                </a:cubicBezTo>
                <a:cubicBezTo>
                  <a:pt x="1483" y="1168"/>
                  <a:pt x="1491" y="1159"/>
                  <a:pt x="1500" y="1142"/>
                </a:cubicBezTo>
                <a:cubicBezTo>
                  <a:pt x="1500" y="1150"/>
                  <a:pt x="1508" y="1159"/>
                  <a:pt x="1500" y="1176"/>
                </a:cubicBezTo>
                <a:cubicBezTo>
                  <a:pt x="1525" y="1125"/>
                  <a:pt x="1525" y="1125"/>
                  <a:pt x="1525" y="1125"/>
                </a:cubicBezTo>
                <a:cubicBezTo>
                  <a:pt x="1534" y="1125"/>
                  <a:pt x="1551" y="1108"/>
                  <a:pt x="1551" y="1116"/>
                </a:cubicBezTo>
                <a:cubicBezTo>
                  <a:pt x="1576" y="1099"/>
                  <a:pt x="1585" y="1048"/>
                  <a:pt x="1619" y="1014"/>
                </a:cubicBezTo>
                <a:cubicBezTo>
                  <a:pt x="1619" y="1014"/>
                  <a:pt x="1619" y="1006"/>
                  <a:pt x="1619" y="997"/>
                </a:cubicBezTo>
                <a:cubicBezTo>
                  <a:pt x="1645" y="972"/>
                  <a:pt x="1679" y="946"/>
                  <a:pt x="1696" y="903"/>
                </a:cubicBezTo>
                <a:cubicBezTo>
                  <a:pt x="1721" y="887"/>
                  <a:pt x="1721" y="887"/>
                  <a:pt x="1721" y="887"/>
                </a:cubicBezTo>
                <a:cubicBezTo>
                  <a:pt x="1747" y="861"/>
                  <a:pt x="1687" y="903"/>
                  <a:pt x="1721" y="852"/>
                </a:cubicBezTo>
                <a:cubicBezTo>
                  <a:pt x="1747" y="818"/>
                  <a:pt x="1738" y="852"/>
                  <a:pt x="1755" y="844"/>
                </a:cubicBezTo>
                <a:cubicBezTo>
                  <a:pt x="1764" y="818"/>
                  <a:pt x="1773" y="776"/>
                  <a:pt x="1807" y="750"/>
                </a:cubicBezTo>
                <a:cubicBezTo>
                  <a:pt x="1798" y="767"/>
                  <a:pt x="1789" y="776"/>
                  <a:pt x="1781" y="784"/>
                </a:cubicBezTo>
                <a:close/>
                <a:moveTo>
                  <a:pt x="2062" y="418"/>
                </a:moveTo>
                <a:lnTo>
                  <a:pt x="2062" y="418"/>
                </a:lnTo>
                <a:cubicBezTo>
                  <a:pt x="2054" y="426"/>
                  <a:pt x="2054" y="443"/>
                  <a:pt x="2045" y="443"/>
                </a:cubicBezTo>
                <a:cubicBezTo>
                  <a:pt x="2036" y="426"/>
                  <a:pt x="2045" y="426"/>
                  <a:pt x="2062" y="418"/>
                </a:cubicBezTo>
                <a:close/>
                <a:moveTo>
                  <a:pt x="2394" y="307"/>
                </a:moveTo>
                <a:lnTo>
                  <a:pt x="2394" y="307"/>
                </a:lnTo>
                <a:cubicBezTo>
                  <a:pt x="2386" y="298"/>
                  <a:pt x="2386" y="290"/>
                  <a:pt x="2386" y="281"/>
                </a:cubicBezTo>
                <a:cubicBezTo>
                  <a:pt x="2386" y="290"/>
                  <a:pt x="2394" y="298"/>
                  <a:pt x="2394" y="307"/>
                </a:cubicBezTo>
                <a:close/>
                <a:moveTo>
                  <a:pt x="3443" y="1943"/>
                </a:moveTo>
                <a:lnTo>
                  <a:pt x="3443" y="1943"/>
                </a:lnTo>
                <a:cubicBezTo>
                  <a:pt x="3443" y="1943"/>
                  <a:pt x="3443" y="1943"/>
                  <a:pt x="3434" y="1943"/>
                </a:cubicBezTo>
                <a:cubicBezTo>
                  <a:pt x="3434" y="1926"/>
                  <a:pt x="3434" y="1934"/>
                  <a:pt x="3443" y="1943"/>
                </a:cubicBezTo>
                <a:close/>
                <a:moveTo>
                  <a:pt x="3460" y="1986"/>
                </a:moveTo>
                <a:lnTo>
                  <a:pt x="3460" y="1986"/>
                </a:lnTo>
                <a:lnTo>
                  <a:pt x="3460" y="1986"/>
                </a:lnTo>
                <a:cubicBezTo>
                  <a:pt x="3460" y="1986"/>
                  <a:pt x="3451" y="1977"/>
                  <a:pt x="3451" y="1968"/>
                </a:cubicBezTo>
                <a:cubicBezTo>
                  <a:pt x="3443" y="1968"/>
                  <a:pt x="3451" y="1977"/>
                  <a:pt x="3460" y="1986"/>
                </a:cubicBezTo>
                <a:close/>
                <a:moveTo>
                  <a:pt x="929" y="1739"/>
                </a:moveTo>
                <a:cubicBezTo>
                  <a:pt x="929" y="1739"/>
                  <a:pt x="920" y="1747"/>
                  <a:pt x="929" y="17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42">
            <a:extLst>
              <a:ext uri="{FF2B5EF4-FFF2-40B4-BE49-F238E27FC236}">
                <a16:creationId xmlns:a16="http://schemas.microsoft.com/office/drawing/2014/main" id="{92562CE2-B069-0046-8783-DDC7CD11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594" y="6037626"/>
            <a:ext cx="4460" cy="17834"/>
          </a:xfrm>
          <a:custGeom>
            <a:avLst/>
            <a:gdLst>
              <a:gd name="T0" fmla="*/ 0 w 1"/>
              <a:gd name="T1" fmla="*/ 17 h 18"/>
              <a:gd name="T2" fmla="*/ 0 w 1"/>
              <a:gd name="T3" fmla="*/ 17 h 18"/>
              <a:gd name="T4" fmla="*/ 0 w 1"/>
              <a:gd name="T5" fmla="*/ 0 h 18"/>
              <a:gd name="T6" fmla="*/ 0 w 1"/>
              <a:gd name="T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8">
                <a:moveTo>
                  <a:pt x="0" y="17"/>
                </a:moveTo>
                <a:lnTo>
                  <a:pt x="0" y="17"/>
                </a:lnTo>
                <a:cubicBezTo>
                  <a:pt x="0" y="8"/>
                  <a:pt x="0" y="0"/>
                  <a:pt x="0" y="0"/>
                </a:cubicBezTo>
                <a:cubicBezTo>
                  <a:pt x="0" y="0"/>
                  <a:pt x="0" y="0"/>
                  <a:pt x="0" y="17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44">
            <a:extLst>
              <a:ext uri="{FF2B5EF4-FFF2-40B4-BE49-F238E27FC236}">
                <a16:creationId xmlns:a16="http://schemas.microsoft.com/office/drawing/2014/main" id="{C1321B85-DEE6-C543-BF56-92B4C391B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667" y="6956090"/>
            <a:ext cx="17834" cy="26751"/>
          </a:xfrm>
          <a:custGeom>
            <a:avLst/>
            <a:gdLst>
              <a:gd name="T0" fmla="*/ 8 w 18"/>
              <a:gd name="T1" fmla="*/ 18 h 27"/>
              <a:gd name="T2" fmla="*/ 8 w 18"/>
              <a:gd name="T3" fmla="*/ 18 h 27"/>
              <a:gd name="T4" fmla="*/ 17 w 18"/>
              <a:gd name="T5" fmla="*/ 26 h 27"/>
              <a:gd name="T6" fmla="*/ 17 w 18"/>
              <a:gd name="T7" fmla="*/ 26 h 27"/>
              <a:gd name="T8" fmla="*/ 8 w 18"/>
              <a:gd name="T9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27">
                <a:moveTo>
                  <a:pt x="8" y="18"/>
                </a:moveTo>
                <a:lnTo>
                  <a:pt x="8" y="18"/>
                </a:lnTo>
                <a:cubicBezTo>
                  <a:pt x="8" y="18"/>
                  <a:pt x="8" y="26"/>
                  <a:pt x="17" y="26"/>
                </a:cubicBezTo>
                <a:lnTo>
                  <a:pt x="17" y="26"/>
                </a:lnTo>
                <a:cubicBezTo>
                  <a:pt x="8" y="9"/>
                  <a:pt x="0" y="0"/>
                  <a:pt x="8" y="18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45">
            <a:extLst>
              <a:ext uri="{FF2B5EF4-FFF2-40B4-BE49-F238E27FC236}">
                <a16:creationId xmlns:a16="http://schemas.microsoft.com/office/drawing/2014/main" id="{B9CCAB65-7598-6F48-B7CC-B474B4C20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870" y="6777747"/>
            <a:ext cx="35668" cy="35668"/>
          </a:xfrm>
          <a:custGeom>
            <a:avLst/>
            <a:gdLst>
              <a:gd name="T0" fmla="*/ 9 w 35"/>
              <a:gd name="T1" fmla="*/ 0 h 35"/>
              <a:gd name="T2" fmla="*/ 9 w 35"/>
              <a:gd name="T3" fmla="*/ 0 h 35"/>
              <a:gd name="T4" fmla="*/ 26 w 35"/>
              <a:gd name="T5" fmla="*/ 34 h 35"/>
              <a:gd name="T6" fmla="*/ 26 w 35"/>
              <a:gd name="T7" fmla="*/ 34 h 35"/>
              <a:gd name="T8" fmla="*/ 9 w 35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9" y="0"/>
                </a:moveTo>
                <a:lnTo>
                  <a:pt x="9" y="0"/>
                </a:lnTo>
                <a:cubicBezTo>
                  <a:pt x="0" y="8"/>
                  <a:pt x="17" y="25"/>
                  <a:pt x="26" y="34"/>
                </a:cubicBezTo>
                <a:lnTo>
                  <a:pt x="26" y="34"/>
                </a:lnTo>
                <a:cubicBezTo>
                  <a:pt x="34" y="34"/>
                  <a:pt x="26" y="16"/>
                  <a:pt x="9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46">
            <a:extLst>
              <a:ext uri="{FF2B5EF4-FFF2-40B4-BE49-F238E27FC236}">
                <a16:creationId xmlns:a16="http://schemas.microsoft.com/office/drawing/2014/main" id="{BA7643E8-F449-8648-8856-42CE99969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621" y="6822333"/>
            <a:ext cx="17834" cy="17834"/>
          </a:xfrm>
          <a:custGeom>
            <a:avLst/>
            <a:gdLst>
              <a:gd name="T0" fmla="*/ 0 w 18"/>
              <a:gd name="T1" fmla="*/ 0 h 18"/>
              <a:gd name="T2" fmla="*/ 0 w 18"/>
              <a:gd name="T3" fmla="*/ 0 h 18"/>
              <a:gd name="T4" fmla="*/ 8 w 18"/>
              <a:gd name="T5" fmla="*/ 17 h 18"/>
              <a:gd name="T6" fmla="*/ 0 w 18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8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8" y="9"/>
                  <a:pt x="8" y="17"/>
                </a:cubicBezTo>
                <a:cubicBezTo>
                  <a:pt x="17" y="9"/>
                  <a:pt x="8" y="9"/>
                  <a:pt x="0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48">
            <a:extLst>
              <a:ext uri="{FF2B5EF4-FFF2-40B4-BE49-F238E27FC236}">
                <a16:creationId xmlns:a16="http://schemas.microsoft.com/office/drawing/2014/main" id="{D7E16370-D21C-C743-8009-F75819785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036" y="6795582"/>
            <a:ext cx="17834" cy="17834"/>
          </a:xfrm>
          <a:custGeom>
            <a:avLst/>
            <a:gdLst>
              <a:gd name="T0" fmla="*/ 9 w 18"/>
              <a:gd name="T1" fmla="*/ 18 h 19"/>
              <a:gd name="T2" fmla="*/ 17 w 18"/>
              <a:gd name="T3" fmla="*/ 0 h 19"/>
              <a:gd name="T4" fmla="*/ 0 w 18"/>
              <a:gd name="T5" fmla="*/ 0 h 19"/>
              <a:gd name="T6" fmla="*/ 9 w 18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9">
                <a:moveTo>
                  <a:pt x="9" y="18"/>
                </a:moveTo>
                <a:lnTo>
                  <a:pt x="17" y="0"/>
                </a:lnTo>
                <a:lnTo>
                  <a:pt x="0" y="0"/>
                </a:lnTo>
                <a:lnTo>
                  <a:pt x="9" y="18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51">
            <a:extLst>
              <a:ext uri="{FF2B5EF4-FFF2-40B4-BE49-F238E27FC236}">
                <a16:creationId xmlns:a16="http://schemas.microsoft.com/office/drawing/2014/main" id="{6297EC26-25D0-6F4D-836F-E91B00C66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284" y="6750996"/>
            <a:ext cx="8917" cy="26751"/>
          </a:xfrm>
          <a:custGeom>
            <a:avLst/>
            <a:gdLst>
              <a:gd name="T0" fmla="*/ 8 w 9"/>
              <a:gd name="T1" fmla="*/ 26 h 27"/>
              <a:gd name="T2" fmla="*/ 8 w 9"/>
              <a:gd name="T3" fmla="*/ 17 h 27"/>
              <a:gd name="T4" fmla="*/ 0 w 9"/>
              <a:gd name="T5" fmla="*/ 0 h 27"/>
              <a:gd name="T6" fmla="*/ 8 w 9"/>
              <a:gd name="T7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27">
                <a:moveTo>
                  <a:pt x="8" y="26"/>
                </a:moveTo>
                <a:lnTo>
                  <a:pt x="8" y="17"/>
                </a:lnTo>
                <a:lnTo>
                  <a:pt x="0" y="0"/>
                </a:lnTo>
                <a:lnTo>
                  <a:pt x="8" y="26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55">
            <a:extLst>
              <a:ext uri="{FF2B5EF4-FFF2-40B4-BE49-F238E27FC236}">
                <a16:creationId xmlns:a16="http://schemas.microsoft.com/office/drawing/2014/main" id="{2B38CFD7-6538-074F-84AB-160ADE905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511" y="5984124"/>
            <a:ext cx="26751" cy="8917"/>
          </a:xfrm>
          <a:custGeom>
            <a:avLst/>
            <a:gdLst>
              <a:gd name="T0" fmla="*/ 0 w 27"/>
              <a:gd name="T1" fmla="*/ 0 h 9"/>
              <a:gd name="T2" fmla="*/ 9 w 27"/>
              <a:gd name="T3" fmla="*/ 8 h 9"/>
              <a:gd name="T4" fmla="*/ 26 w 27"/>
              <a:gd name="T5" fmla="*/ 0 h 9"/>
              <a:gd name="T6" fmla="*/ 0 w 27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9">
                <a:moveTo>
                  <a:pt x="0" y="0"/>
                </a:moveTo>
                <a:lnTo>
                  <a:pt x="9" y="8"/>
                </a:lnTo>
                <a:lnTo>
                  <a:pt x="26" y="0"/>
                </a:lnTo>
                <a:lnTo>
                  <a:pt x="0" y="0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58">
            <a:extLst>
              <a:ext uri="{FF2B5EF4-FFF2-40B4-BE49-F238E27FC236}">
                <a16:creationId xmlns:a16="http://schemas.microsoft.com/office/drawing/2014/main" id="{BB97740C-8B42-4D48-AC1C-7668E5A64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36" y="7508951"/>
            <a:ext cx="17834" cy="17834"/>
          </a:xfrm>
          <a:custGeom>
            <a:avLst/>
            <a:gdLst>
              <a:gd name="T0" fmla="*/ 17 w 18"/>
              <a:gd name="T1" fmla="*/ 0 h 18"/>
              <a:gd name="T2" fmla="*/ 0 w 18"/>
              <a:gd name="T3" fmla="*/ 17 h 18"/>
              <a:gd name="T4" fmla="*/ 17 w 18"/>
              <a:gd name="T5" fmla="*/ 8 h 18"/>
              <a:gd name="T6" fmla="*/ 17 w 18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8">
                <a:moveTo>
                  <a:pt x="17" y="0"/>
                </a:moveTo>
                <a:lnTo>
                  <a:pt x="0" y="17"/>
                </a:lnTo>
                <a:lnTo>
                  <a:pt x="17" y="8"/>
                </a:lnTo>
                <a:lnTo>
                  <a:pt x="17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59">
            <a:extLst>
              <a:ext uri="{FF2B5EF4-FFF2-40B4-BE49-F238E27FC236}">
                <a16:creationId xmlns:a16="http://schemas.microsoft.com/office/drawing/2014/main" id="{BF6A7AFB-0902-0E48-A4F9-90E15082E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519" y="7553537"/>
            <a:ext cx="17834" cy="17834"/>
          </a:xfrm>
          <a:custGeom>
            <a:avLst/>
            <a:gdLst>
              <a:gd name="T0" fmla="*/ 16 w 17"/>
              <a:gd name="T1" fmla="*/ 9 h 18"/>
              <a:gd name="T2" fmla="*/ 16 w 17"/>
              <a:gd name="T3" fmla="*/ 9 h 18"/>
              <a:gd name="T4" fmla="*/ 0 w 17"/>
              <a:gd name="T5" fmla="*/ 0 h 18"/>
              <a:gd name="T6" fmla="*/ 0 w 17"/>
              <a:gd name="T7" fmla="*/ 17 h 18"/>
              <a:gd name="T8" fmla="*/ 16 w 17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9"/>
                </a:moveTo>
                <a:lnTo>
                  <a:pt x="16" y="9"/>
                </a:lnTo>
                <a:cubicBezTo>
                  <a:pt x="0" y="0"/>
                  <a:pt x="0" y="0"/>
                  <a:pt x="0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8" y="9"/>
                  <a:pt x="1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73">
            <a:extLst>
              <a:ext uri="{FF2B5EF4-FFF2-40B4-BE49-F238E27FC236}">
                <a16:creationId xmlns:a16="http://schemas.microsoft.com/office/drawing/2014/main" id="{CE878BA6-09DF-7A41-A4B6-EFFDD4A0C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4250" y="4570759"/>
            <a:ext cx="71337" cy="26751"/>
          </a:xfrm>
          <a:custGeom>
            <a:avLst/>
            <a:gdLst>
              <a:gd name="T0" fmla="*/ 0 w 69"/>
              <a:gd name="T1" fmla="*/ 17 h 27"/>
              <a:gd name="T2" fmla="*/ 0 w 69"/>
              <a:gd name="T3" fmla="*/ 17 h 27"/>
              <a:gd name="T4" fmla="*/ 26 w 69"/>
              <a:gd name="T5" fmla="*/ 17 h 27"/>
              <a:gd name="T6" fmla="*/ 68 w 69"/>
              <a:gd name="T7" fmla="*/ 0 h 27"/>
              <a:gd name="T8" fmla="*/ 0 w 69"/>
              <a:gd name="T9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27">
                <a:moveTo>
                  <a:pt x="0" y="17"/>
                </a:moveTo>
                <a:lnTo>
                  <a:pt x="0" y="17"/>
                </a:lnTo>
                <a:cubicBezTo>
                  <a:pt x="0" y="26"/>
                  <a:pt x="26" y="17"/>
                  <a:pt x="26" y="17"/>
                </a:cubicBezTo>
                <a:cubicBezTo>
                  <a:pt x="68" y="0"/>
                  <a:pt x="68" y="0"/>
                  <a:pt x="68" y="0"/>
                </a:cubicBezTo>
                <a:cubicBezTo>
                  <a:pt x="43" y="9"/>
                  <a:pt x="9" y="26"/>
                  <a:pt x="0" y="17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74">
            <a:extLst>
              <a:ext uri="{FF2B5EF4-FFF2-40B4-BE49-F238E27FC236}">
                <a16:creationId xmlns:a16="http://schemas.microsoft.com/office/drawing/2014/main" id="{7205A029-9B99-BF4A-9741-62B3D964D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8581" y="4588593"/>
            <a:ext cx="71337" cy="35668"/>
          </a:xfrm>
          <a:custGeom>
            <a:avLst/>
            <a:gdLst>
              <a:gd name="T0" fmla="*/ 60 w 69"/>
              <a:gd name="T1" fmla="*/ 0 h 36"/>
              <a:gd name="T2" fmla="*/ 60 w 69"/>
              <a:gd name="T3" fmla="*/ 0 h 36"/>
              <a:gd name="T4" fmla="*/ 0 w 69"/>
              <a:gd name="T5" fmla="*/ 35 h 36"/>
              <a:gd name="T6" fmla="*/ 60 w 69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36">
                <a:moveTo>
                  <a:pt x="60" y="0"/>
                </a:moveTo>
                <a:lnTo>
                  <a:pt x="60" y="0"/>
                </a:lnTo>
                <a:cubicBezTo>
                  <a:pt x="0" y="35"/>
                  <a:pt x="0" y="35"/>
                  <a:pt x="0" y="35"/>
                </a:cubicBezTo>
                <a:cubicBezTo>
                  <a:pt x="60" y="9"/>
                  <a:pt x="68" y="9"/>
                  <a:pt x="60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76">
            <a:extLst>
              <a:ext uri="{FF2B5EF4-FFF2-40B4-BE49-F238E27FC236}">
                <a16:creationId xmlns:a16="http://schemas.microsoft.com/office/drawing/2014/main" id="{4B84E000-FB5B-CC4F-9D89-4E8F74F7E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6736" y="4668847"/>
            <a:ext cx="62420" cy="35668"/>
          </a:xfrm>
          <a:custGeom>
            <a:avLst/>
            <a:gdLst>
              <a:gd name="T0" fmla="*/ 26 w 61"/>
              <a:gd name="T1" fmla="*/ 17 h 35"/>
              <a:gd name="T2" fmla="*/ 60 w 61"/>
              <a:gd name="T3" fmla="*/ 0 h 35"/>
              <a:gd name="T4" fmla="*/ 0 w 61"/>
              <a:gd name="T5" fmla="*/ 34 h 35"/>
              <a:gd name="T6" fmla="*/ 26 w 61"/>
              <a:gd name="T7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" h="35">
                <a:moveTo>
                  <a:pt x="26" y="17"/>
                </a:moveTo>
                <a:lnTo>
                  <a:pt x="60" y="0"/>
                </a:lnTo>
                <a:lnTo>
                  <a:pt x="0" y="34"/>
                </a:lnTo>
                <a:lnTo>
                  <a:pt x="26" y="17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77">
            <a:extLst>
              <a:ext uri="{FF2B5EF4-FFF2-40B4-BE49-F238E27FC236}">
                <a16:creationId xmlns:a16="http://schemas.microsoft.com/office/drawing/2014/main" id="{C1E97DB5-CFBC-C245-8153-8715764C0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7057" y="4735727"/>
            <a:ext cx="147131" cy="62420"/>
          </a:xfrm>
          <a:custGeom>
            <a:avLst/>
            <a:gdLst>
              <a:gd name="T0" fmla="*/ 119 w 146"/>
              <a:gd name="T1" fmla="*/ 17 h 61"/>
              <a:gd name="T2" fmla="*/ 119 w 146"/>
              <a:gd name="T3" fmla="*/ 17 h 61"/>
              <a:gd name="T4" fmla="*/ 102 w 146"/>
              <a:gd name="T5" fmla="*/ 9 h 61"/>
              <a:gd name="T6" fmla="*/ 0 w 146"/>
              <a:gd name="T7" fmla="*/ 60 h 61"/>
              <a:gd name="T8" fmla="*/ 119 w 146"/>
              <a:gd name="T9" fmla="*/ 1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" h="61">
                <a:moveTo>
                  <a:pt x="119" y="17"/>
                </a:moveTo>
                <a:lnTo>
                  <a:pt x="119" y="17"/>
                </a:lnTo>
                <a:cubicBezTo>
                  <a:pt x="145" y="0"/>
                  <a:pt x="77" y="26"/>
                  <a:pt x="102" y="9"/>
                </a:cubicBezTo>
                <a:cubicBezTo>
                  <a:pt x="60" y="26"/>
                  <a:pt x="26" y="43"/>
                  <a:pt x="0" y="60"/>
                </a:cubicBezTo>
                <a:cubicBezTo>
                  <a:pt x="34" y="43"/>
                  <a:pt x="68" y="34"/>
                  <a:pt x="119" y="17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79">
            <a:extLst>
              <a:ext uri="{FF2B5EF4-FFF2-40B4-BE49-F238E27FC236}">
                <a16:creationId xmlns:a16="http://schemas.microsoft.com/office/drawing/2014/main" id="{1F2EBF18-432D-F84D-BE83-779E236B7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530" y="4668847"/>
            <a:ext cx="53503" cy="8917"/>
          </a:xfrm>
          <a:custGeom>
            <a:avLst/>
            <a:gdLst>
              <a:gd name="T0" fmla="*/ 51 w 52"/>
              <a:gd name="T1" fmla="*/ 0 h 10"/>
              <a:gd name="T2" fmla="*/ 51 w 52"/>
              <a:gd name="T3" fmla="*/ 0 h 10"/>
              <a:gd name="T4" fmla="*/ 0 w 52"/>
              <a:gd name="T5" fmla="*/ 9 h 10"/>
              <a:gd name="T6" fmla="*/ 26 w 52"/>
              <a:gd name="T7" fmla="*/ 9 h 10"/>
              <a:gd name="T8" fmla="*/ 51 w 52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0">
                <a:moveTo>
                  <a:pt x="51" y="0"/>
                </a:moveTo>
                <a:lnTo>
                  <a:pt x="51" y="0"/>
                </a:lnTo>
                <a:cubicBezTo>
                  <a:pt x="42" y="0"/>
                  <a:pt x="34" y="0"/>
                  <a:pt x="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34" y="9"/>
                  <a:pt x="42" y="0"/>
                  <a:pt x="51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80">
            <a:extLst>
              <a:ext uri="{FF2B5EF4-FFF2-40B4-BE49-F238E27FC236}">
                <a16:creationId xmlns:a16="http://schemas.microsoft.com/office/drawing/2014/main" id="{84560DEA-2914-E244-8C2B-EAAB3B10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0239" y="4677764"/>
            <a:ext cx="53503" cy="26751"/>
          </a:xfrm>
          <a:custGeom>
            <a:avLst/>
            <a:gdLst>
              <a:gd name="T0" fmla="*/ 52 w 53"/>
              <a:gd name="T1" fmla="*/ 0 h 26"/>
              <a:gd name="T2" fmla="*/ 52 w 53"/>
              <a:gd name="T3" fmla="*/ 0 h 26"/>
              <a:gd name="T4" fmla="*/ 52 w 53"/>
              <a:gd name="T5" fmla="*/ 0 h 26"/>
              <a:gd name="T6" fmla="*/ 0 w 53"/>
              <a:gd name="T7" fmla="*/ 25 h 26"/>
              <a:gd name="T8" fmla="*/ 52 w 53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6">
                <a:moveTo>
                  <a:pt x="52" y="0"/>
                </a:moveTo>
                <a:lnTo>
                  <a:pt x="52" y="0"/>
                </a:lnTo>
                <a:lnTo>
                  <a:pt x="52" y="0"/>
                </a:lnTo>
                <a:cubicBezTo>
                  <a:pt x="26" y="8"/>
                  <a:pt x="9" y="17"/>
                  <a:pt x="0" y="25"/>
                </a:cubicBezTo>
                <a:cubicBezTo>
                  <a:pt x="9" y="17"/>
                  <a:pt x="26" y="17"/>
                  <a:pt x="52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81">
            <a:extLst>
              <a:ext uri="{FF2B5EF4-FFF2-40B4-BE49-F238E27FC236}">
                <a16:creationId xmlns:a16="http://schemas.microsoft.com/office/drawing/2014/main" id="{20A2FF7A-EF82-0742-A5AA-111A4DDB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6033" y="4668847"/>
            <a:ext cx="8917" cy="4460"/>
          </a:xfrm>
          <a:custGeom>
            <a:avLst/>
            <a:gdLst>
              <a:gd name="T0" fmla="*/ 9 w 10"/>
              <a:gd name="T1" fmla="*/ 0 h 1"/>
              <a:gd name="T2" fmla="*/ 9 w 10"/>
              <a:gd name="T3" fmla="*/ 0 h 1"/>
              <a:gd name="T4" fmla="*/ 0 w 10"/>
              <a:gd name="T5" fmla="*/ 0 h 1"/>
              <a:gd name="T6" fmla="*/ 9 w 1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9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83">
            <a:extLst>
              <a:ext uri="{FF2B5EF4-FFF2-40B4-BE49-F238E27FC236}">
                <a16:creationId xmlns:a16="http://schemas.microsoft.com/office/drawing/2014/main" id="{3745537A-3A18-4948-AF4E-2CF0E4FF9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619" y="4624261"/>
            <a:ext cx="71337" cy="44586"/>
          </a:xfrm>
          <a:custGeom>
            <a:avLst/>
            <a:gdLst>
              <a:gd name="T0" fmla="*/ 0 w 69"/>
              <a:gd name="T1" fmla="*/ 42 h 43"/>
              <a:gd name="T2" fmla="*/ 0 w 69"/>
              <a:gd name="T3" fmla="*/ 42 h 43"/>
              <a:gd name="T4" fmla="*/ 68 w 69"/>
              <a:gd name="T5" fmla="*/ 16 h 43"/>
              <a:gd name="T6" fmla="*/ 68 w 69"/>
              <a:gd name="T7" fmla="*/ 0 h 43"/>
              <a:gd name="T8" fmla="*/ 0 w 69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43">
                <a:moveTo>
                  <a:pt x="0" y="42"/>
                </a:moveTo>
                <a:lnTo>
                  <a:pt x="0" y="42"/>
                </a:lnTo>
                <a:cubicBezTo>
                  <a:pt x="68" y="16"/>
                  <a:pt x="68" y="16"/>
                  <a:pt x="68" y="16"/>
                </a:cubicBezTo>
                <a:cubicBezTo>
                  <a:pt x="59" y="8"/>
                  <a:pt x="51" y="16"/>
                  <a:pt x="68" y="0"/>
                </a:cubicBezTo>
                <a:lnTo>
                  <a:pt x="0" y="42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84">
            <a:extLst>
              <a:ext uri="{FF2B5EF4-FFF2-40B4-BE49-F238E27FC236}">
                <a16:creationId xmlns:a16="http://schemas.microsoft.com/office/drawing/2014/main" id="{8FD909C0-20B5-2549-B59F-C6EB0F4DC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4950" y="4668847"/>
            <a:ext cx="35668" cy="8917"/>
          </a:xfrm>
          <a:custGeom>
            <a:avLst/>
            <a:gdLst>
              <a:gd name="T0" fmla="*/ 0 w 35"/>
              <a:gd name="T1" fmla="*/ 9 h 10"/>
              <a:gd name="T2" fmla="*/ 34 w 35"/>
              <a:gd name="T3" fmla="*/ 0 h 10"/>
              <a:gd name="T4" fmla="*/ 8 w 35"/>
              <a:gd name="T5" fmla="*/ 9 h 10"/>
              <a:gd name="T6" fmla="*/ 0 w 35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10">
                <a:moveTo>
                  <a:pt x="0" y="9"/>
                </a:moveTo>
                <a:lnTo>
                  <a:pt x="34" y="0"/>
                </a:lnTo>
                <a:lnTo>
                  <a:pt x="8" y="9"/>
                </a:lnTo>
                <a:lnTo>
                  <a:pt x="0" y="9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86">
            <a:extLst>
              <a:ext uri="{FF2B5EF4-FFF2-40B4-BE49-F238E27FC236}">
                <a16:creationId xmlns:a16="http://schemas.microsoft.com/office/drawing/2014/main" id="{02224BD4-EB65-724C-82D8-0E46ACA4E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234" y="4735727"/>
            <a:ext cx="8917" cy="4457"/>
          </a:xfrm>
          <a:custGeom>
            <a:avLst/>
            <a:gdLst>
              <a:gd name="T0" fmla="*/ 8 w 9"/>
              <a:gd name="T1" fmla="*/ 0 h 1"/>
              <a:gd name="T2" fmla="*/ 8 w 9"/>
              <a:gd name="T3" fmla="*/ 0 h 1"/>
              <a:gd name="T4" fmla="*/ 0 w 9"/>
              <a:gd name="T5" fmla="*/ 0 h 1"/>
              <a:gd name="T6" fmla="*/ 8 w 9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">
                <a:moveTo>
                  <a:pt x="8" y="0"/>
                </a:moveTo>
                <a:lnTo>
                  <a:pt x="8" y="0"/>
                </a:lnTo>
                <a:cubicBezTo>
                  <a:pt x="0" y="0"/>
                  <a:pt x="0" y="0"/>
                  <a:pt x="0" y="0"/>
                </a:cubicBezTo>
                <a:lnTo>
                  <a:pt x="8" y="0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188">
            <a:extLst>
              <a:ext uri="{FF2B5EF4-FFF2-40B4-BE49-F238E27FC236}">
                <a16:creationId xmlns:a16="http://schemas.microsoft.com/office/drawing/2014/main" id="{AF71A7CE-3456-D04D-953D-94C04AA4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1768" y="4762478"/>
            <a:ext cx="71337" cy="35668"/>
          </a:xfrm>
          <a:custGeom>
            <a:avLst/>
            <a:gdLst>
              <a:gd name="T0" fmla="*/ 9 w 69"/>
              <a:gd name="T1" fmla="*/ 25 h 35"/>
              <a:gd name="T2" fmla="*/ 9 w 69"/>
              <a:gd name="T3" fmla="*/ 25 h 35"/>
              <a:gd name="T4" fmla="*/ 68 w 69"/>
              <a:gd name="T5" fmla="*/ 0 h 35"/>
              <a:gd name="T6" fmla="*/ 0 w 69"/>
              <a:gd name="T7" fmla="*/ 25 h 35"/>
              <a:gd name="T8" fmla="*/ 9 w 69"/>
              <a:gd name="T9" fmla="*/ 2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35">
                <a:moveTo>
                  <a:pt x="9" y="25"/>
                </a:moveTo>
                <a:lnTo>
                  <a:pt x="9" y="25"/>
                </a:lnTo>
                <a:cubicBezTo>
                  <a:pt x="34" y="17"/>
                  <a:pt x="51" y="8"/>
                  <a:pt x="68" y="0"/>
                </a:cubicBezTo>
                <a:cubicBezTo>
                  <a:pt x="43" y="8"/>
                  <a:pt x="26" y="17"/>
                  <a:pt x="0" y="25"/>
                </a:cubicBezTo>
                <a:cubicBezTo>
                  <a:pt x="0" y="34"/>
                  <a:pt x="0" y="34"/>
                  <a:pt x="9" y="25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190">
            <a:extLst>
              <a:ext uri="{FF2B5EF4-FFF2-40B4-BE49-F238E27FC236}">
                <a16:creationId xmlns:a16="http://schemas.microsoft.com/office/drawing/2014/main" id="{B8407ADB-E284-D349-ADD6-B21D2B36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856" y="4735727"/>
            <a:ext cx="8917" cy="8917"/>
          </a:xfrm>
          <a:custGeom>
            <a:avLst/>
            <a:gdLst>
              <a:gd name="T0" fmla="*/ 9 w 10"/>
              <a:gd name="T1" fmla="*/ 9 h 10"/>
              <a:gd name="T2" fmla="*/ 9 w 10"/>
              <a:gd name="T3" fmla="*/ 9 h 10"/>
              <a:gd name="T4" fmla="*/ 9 w 10"/>
              <a:gd name="T5" fmla="*/ 0 h 10"/>
              <a:gd name="T6" fmla="*/ 9 w 10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9" y="9"/>
                </a:moveTo>
                <a:lnTo>
                  <a:pt x="9" y="9"/>
                </a:lnTo>
                <a:lnTo>
                  <a:pt x="9" y="0"/>
                </a:lnTo>
                <a:cubicBezTo>
                  <a:pt x="0" y="9"/>
                  <a:pt x="0" y="9"/>
                  <a:pt x="9" y="9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191">
            <a:extLst>
              <a:ext uri="{FF2B5EF4-FFF2-40B4-BE49-F238E27FC236}">
                <a16:creationId xmlns:a16="http://schemas.microsoft.com/office/drawing/2014/main" id="{5C5F0C12-C2C3-574F-8300-3FEDC76EB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3105" y="4735727"/>
            <a:ext cx="44586" cy="26751"/>
          </a:xfrm>
          <a:custGeom>
            <a:avLst/>
            <a:gdLst>
              <a:gd name="T0" fmla="*/ 35 w 44"/>
              <a:gd name="T1" fmla="*/ 9 h 27"/>
              <a:gd name="T2" fmla="*/ 35 w 44"/>
              <a:gd name="T3" fmla="*/ 9 h 27"/>
              <a:gd name="T4" fmla="*/ 0 w 44"/>
              <a:gd name="T5" fmla="*/ 26 h 27"/>
              <a:gd name="T6" fmla="*/ 43 w 44"/>
              <a:gd name="T7" fmla="*/ 0 h 27"/>
              <a:gd name="T8" fmla="*/ 35 w 44"/>
              <a:gd name="T9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7">
                <a:moveTo>
                  <a:pt x="35" y="9"/>
                </a:moveTo>
                <a:lnTo>
                  <a:pt x="35" y="9"/>
                </a:lnTo>
                <a:cubicBezTo>
                  <a:pt x="17" y="9"/>
                  <a:pt x="9" y="17"/>
                  <a:pt x="0" y="26"/>
                </a:cubicBezTo>
                <a:cubicBezTo>
                  <a:pt x="17" y="17"/>
                  <a:pt x="26" y="9"/>
                  <a:pt x="43" y="0"/>
                </a:cubicBezTo>
                <a:cubicBezTo>
                  <a:pt x="43" y="9"/>
                  <a:pt x="35" y="9"/>
                  <a:pt x="35" y="9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196">
            <a:extLst>
              <a:ext uri="{FF2B5EF4-FFF2-40B4-BE49-F238E27FC236}">
                <a16:creationId xmlns:a16="http://schemas.microsoft.com/office/drawing/2014/main" id="{30BD21F4-A6A1-BF40-87A5-EBDC25820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619" y="4615344"/>
            <a:ext cx="196177" cy="62420"/>
          </a:xfrm>
          <a:custGeom>
            <a:avLst/>
            <a:gdLst>
              <a:gd name="T0" fmla="*/ 85 w 196"/>
              <a:gd name="T1" fmla="*/ 51 h 61"/>
              <a:gd name="T2" fmla="*/ 85 w 196"/>
              <a:gd name="T3" fmla="*/ 51 h 61"/>
              <a:gd name="T4" fmla="*/ 127 w 196"/>
              <a:gd name="T5" fmla="*/ 25 h 61"/>
              <a:gd name="T6" fmla="*/ 136 w 196"/>
              <a:gd name="T7" fmla="*/ 34 h 61"/>
              <a:gd name="T8" fmla="*/ 136 w 196"/>
              <a:gd name="T9" fmla="*/ 17 h 61"/>
              <a:gd name="T10" fmla="*/ 127 w 196"/>
              <a:gd name="T11" fmla="*/ 25 h 61"/>
              <a:gd name="T12" fmla="*/ 8 w 196"/>
              <a:gd name="T13" fmla="*/ 51 h 61"/>
              <a:gd name="T14" fmla="*/ 85 w 196"/>
              <a:gd name="T15" fmla="*/ 5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61">
                <a:moveTo>
                  <a:pt x="85" y="51"/>
                </a:moveTo>
                <a:lnTo>
                  <a:pt x="85" y="51"/>
                </a:lnTo>
                <a:cubicBezTo>
                  <a:pt x="93" y="43"/>
                  <a:pt x="102" y="34"/>
                  <a:pt x="127" y="25"/>
                </a:cubicBezTo>
                <a:cubicBezTo>
                  <a:pt x="153" y="17"/>
                  <a:pt x="127" y="34"/>
                  <a:pt x="136" y="34"/>
                </a:cubicBezTo>
                <a:cubicBezTo>
                  <a:pt x="153" y="25"/>
                  <a:pt x="195" y="0"/>
                  <a:pt x="136" y="17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76" y="43"/>
                  <a:pt x="0" y="60"/>
                  <a:pt x="8" y="51"/>
                </a:cubicBezTo>
                <a:cubicBezTo>
                  <a:pt x="34" y="51"/>
                  <a:pt x="42" y="51"/>
                  <a:pt x="85" y="51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197">
            <a:extLst>
              <a:ext uri="{FF2B5EF4-FFF2-40B4-BE49-F238E27FC236}">
                <a16:creationId xmlns:a16="http://schemas.microsoft.com/office/drawing/2014/main" id="{6DCD25A5-48C5-1243-9D1B-4BCD67AF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0685" y="4771395"/>
            <a:ext cx="111465" cy="44586"/>
          </a:xfrm>
          <a:custGeom>
            <a:avLst/>
            <a:gdLst>
              <a:gd name="T0" fmla="*/ 102 w 111"/>
              <a:gd name="T1" fmla="*/ 0 h 44"/>
              <a:gd name="T2" fmla="*/ 102 w 111"/>
              <a:gd name="T3" fmla="*/ 0 h 44"/>
              <a:gd name="T4" fmla="*/ 0 w 111"/>
              <a:gd name="T5" fmla="*/ 43 h 44"/>
              <a:gd name="T6" fmla="*/ 59 w 111"/>
              <a:gd name="T7" fmla="*/ 34 h 44"/>
              <a:gd name="T8" fmla="*/ 51 w 111"/>
              <a:gd name="T9" fmla="*/ 26 h 44"/>
              <a:gd name="T10" fmla="*/ 102 w 111"/>
              <a:gd name="T1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44">
                <a:moveTo>
                  <a:pt x="102" y="0"/>
                </a:moveTo>
                <a:lnTo>
                  <a:pt x="102" y="0"/>
                </a:lnTo>
                <a:cubicBezTo>
                  <a:pt x="0" y="43"/>
                  <a:pt x="0" y="43"/>
                  <a:pt x="0" y="43"/>
                </a:cubicBezTo>
                <a:cubicBezTo>
                  <a:pt x="59" y="34"/>
                  <a:pt x="59" y="34"/>
                  <a:pt x="59" y="34"/>
                </a:cubicBezTo>
                <a:cubicBezTo>
                  <a:pt x="51" y="26"/>
                  <a:pt x="51" y="26"/>
                  <a:pt x="51" y="26"/>
                </a:cubicBezTo>
                <a:cubicBezTo>
                  <a:pt x="110" y="9"/>
                  <a:pt x="94" y="9"/>
                  <a:pt x="102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00">
            <a:extLst>
              <a:ext uri="{FF2B5EF4-FFF2-40B4-BE49-F238E27FC236}">
                <a16:creationId xmlns:a16="http://schemas.microsoft.com/office/drawing/2014/main" id="{F54D249F-448A-E44F-8345-9C3909CEE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664" y="5872658"/>
            <a:ext cx="35668" cy="8917"/>
          </a:xfrm>
          <a:custGeom>
            <a:avLst/>
            <a:gdLst>
              <a:gd name="T0" fmla="*/ 34 w 35"/>
              <a:gd name="T1" fmla="*/ 8 h 9"/>
              <a:gd name="T2" fmla="*/ 34 w 35"/>
              <a:gd name="T3" fmla="*/ 8 h 9"/>
              <a:gd name="T4" fmla="*/ 0 w 35"/>
              <a:gd name="T5" fmla="*/ 0 h 9"/>
              <a:gd name="T6" fmla="*/ 34 w 35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9">
                <a:moveTo>
                  <a:pt x="34" y="8"/>
                </a:moveTo>
                <a:lnTo>
                  <a:pt x="34" y="8"/>
                </a:lnTo>
                <a:cubicBezTo>
                  <a:pt x="0" y="0"/>
                  <a:pt x="0" y="0"/>
                  <a:pt x="0" y="0"/>
                </a:cubicBezTo>
                <a:cubicBezTo>
                  <a:pt x="17" y="0"/>
                  <a:pt x="26" y="8"/>
                  <a:pt x="34" y="8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01">
            <a:extLst>
              <a:ext uri="{FF2B5EF4-FFF2-40B4-BE49-F238E27FC236}">
                <a16:creationId xmlns:a16="http://schemas.microsoft.com/office/drawing/2014/main" id="{510C5DA1-9FB6-CE47-A6C0-3F4C0C74A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4260" y="5952912"/>
            <a:ext cx="17834" cy="8917"/>
          </a:xfrm>
          <a:custGeom>
            <a:avLst/>
            <a:gdLst>
              <a:gd name="T0" fmla="*/ 8 w 18"/>
              <a:gd name="T1" fmla="*/ 8 h 9"/>
              <a:gd name="T2" fmla="*/ 8 w 18"/>
              <a:gd name="T3" fmla="*/ 8 h 9"/>
              <a:gd name="T4" fmla="*/ 17 w 18"/>
              <a:gd name="T5" fmla="*/ 0 h 9"/>
              <a:gd name="T6" fmla="*/ 8 w 18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9">
                <a:moveTo>
                  <a:pt x="8" y="8"/>
                </a:moveTo>
                <a:lnTo>
                  <a:pt x="8" y="8"/>
                </a:ln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0"/>
                  <a:pt x="8" y="8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02">
            <a:extLst>
              <a:ext uri="{FF2B5EF4-FFF2-40B4-BE49-F238E27FC236}">
                <a16:creationId xmlns:a16="http://schemas.microsoft.com/office/drawing/2014/main" id="{31D79861-6847-5746-9186-38B044F68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9767" y="6434437"/>
            <a:ext cx="111463" cy="26751"/>
          </a:xfrm>
          <a:custGeom>
            <a:avLst/>
            <a:gdLst>
              <a:gd name="T0" fmla="*/ 110 w 111"/>
              <a:gd name="T1" fmla="*/ 0 h 26"/>
              <a:gd name="T2" fmla="*/ 110 w 111"/>
              <a:gd name="T3" fmla="*/ 0 h 26"/>
              <a:gd name="T4" fmla="*/ 8 w 111"/>
              <a:gd name="T5" fmla="*/ 25 h 26"/>
              <a:gd name="T6" fmla="*/ 34 w 111"/>
              <a:gd name="T7" fmla="*/ 25 h 26"/>
              <a:gd name="T8" fmla="*/ 110 w 111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6">
                <a:moveTo>
                  <a:pt x="110" y="0"/>
                </a:moveTo>
                <a:lnTo>
                  <a:pt x="110" y="0"/>
                </a:lnTo>
                <a:cubicBezTo>
                  <a:pt x="59" y="8"/>
                  <a:pt x="0" y="17"/>
                  <a:pt x="8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59" y="17"/>
                  <a:pt x="85" y="8"/>
                  <a:pt x="110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03">
            <a:extLst>
              <a:ext uri="{FF2B5EF4-FFF2-40B4-BE49-F238E27FC236}">
                <a16:creationId xmlns:a16="http://schemas.microsoft.com/office/drawing/2014/main" id="{B1945ED2-AC7E-654B-B111-0549BD441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2653" y="6510234"/>
            <a:ext cx="53503" cy="8917"/>
          </a:xfrm>
          <a:custGeom>
            <a:avLst/>
            <a:gdLst>
              <a:gd name="T0" fmla="*/ 0 w 52"/>
              <a:gd name="T1" fmla="*/ 0 h 10"/>
              <a:gd name="T2" fmla="*/ 0 w 52"/>
              <a:gd name="T3" fmla="*/ 0 h 10"/>
              <a:gd name="T4" fmla="*/ 17 w 52"/>
              <a:gd name="T5" fmla="*/ 9 h 10"/>
              <a:gd name="T6" fmla="*/ 51 w 52"/>
              <a:gd name="T7" fmla="*/ 9 h 10"/>
              <a:gd name="T8" fmla="*/ 0 w 52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0">
                <a:moveTo>
                  <a:pt x="0" y="0"/>
                </a:moveTo>
                <a:lnTo>
                  <a:pt x="0" y="0"/>
                </a:lnTo>
                <a:cubicBezTo>
                  <a:pt x="8" y="9"/>
                  <a:pt x="8" y="9"/>
                  <a:pt x="17" y="9"/>
                </a:cubicBezTo>
                <a:cubicBezTo>
                  <a:pt x="25" y="9"/>
                  <a:pt x="42" y="9"/>
                  <a:pt x="51" y="9"/>
                </a:cubicBezTo>
                <a:cubicBezTo>
                  <a:pt x="34" y="9"/>
                  <a:pt x="17" y="9"/>
                  <a:pt x="0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04">
            <a:extLst>
              <a:ext uri="{FF2B5EF4-FFF2-40B4-BE49-F238E27FC236}">
                <a16:creationId xmlns:a16="http://schemas.microsoft.com/office/drawing/2014/main" id="{9777CEF4-C44A-654E-AE02-1ECEC5D0F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5647" y="6519151"/>
            <a:ext cx="62420" cy="26751"/>
          </a:xfrm>
          <a:custGeom>
            <a:avLst/>
            <a:gdLst>
              <a:gd name="T0" fmla="*/ 60 w 61"/>
              <a:gd name="T1" fmla="*/ 25 h 26"/>
              <a:gd name="T2" fmla="*/ 60 w 61"/>
              <a:gd name="T3" fmla="*/ 25 h 26"/>
              <a:gd name="T4" fmla="*/ 0 w 61"/>
              <a:gd name="T5" fmla="*/ 0 h 26"/>
              <a:gd name="T6" fmla="*/ 60 w 61"/>
              <a:gd name="T7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" h="26">
                <a:moveTo>
                  <a:pt x="60" y="25"/>
                </a:moveTo>
                <a:lnTo>
                  <a:pt x="60" y="25"/>
                </a:lnTo>
                <a:cubicBezTo>
                  <a:pt x="0" y="0"/>
                  <a:pt x="0" y="0"/>
                  <a:pt x="0" y="0"/>
                </a:cubicBezTo>
                <a:cubicBezTo>
                  <a:pt x="9" y="8"/>
                  <a:pt x="34" y="17"/>
                  <a:pt x="60" y="25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05">
            <a:extLst>
              <a:ext uri="{FF2B5EF4-FFF2-40B4-BE49-F238E27FC236}">
                <a16:creationId xmlns:a16="http://schemas.microsoft.com/office/drawing/2014/main" id="{09C742D1-CB5D-744E-BFD8-FEC716CC1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598" y="5484765"/>
            <a:ext cx="53503" cy="17834"/>
          </a:xfrm>
          <a:custGeom>
            <a:avLst/>
            <a:gdLst>
              <a:gd name="T0" fmla="*/ 34 w 52"/>
              <a:gd name="T1" fmla="*/ 0 h 17"/>
              <a:gd name="T2" fmla="*/ 34 w 52"/>
              <a:gd name="T3" fmla="*/ 0 h 17"/>
              <a:gd name="T4" fmla="*/ 0 w 52"/>
              <a:gd name="T5" fmla="*/ 0 h 17"/>
              <a:gd name="T6" fmla="*/ 34 w 52"/>
              <a:gd name="T7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17">
                <a:moveTo>
                  <a:pt x="34" y="0"/>
                </a:moveTo>
                <a:lnTo>
                  <a:pt x="34" y="0"/>
                </a:lnTo>
                <a:cubicBezTo>
                  <a:pt x="0" y="0"/>
                  <a:pt x="0" y="0"/>
                  <a:pt x="0" y="0"/>
                </a:cubicBezTo>
                <a:cubicBezTo>
                  <a:pt x="51" y="16"/>
                  <a:pt x="34" y="0"/>
                  <a:pt x="34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07">
            <a:extLst>
              <a:ext uri="{FF2B5EF4-FFF2-40B4-BE49-F238E27FC236}">
                <a16:creationId xmlns:a16="http://schemas.microsoft.com/office/drawing/2014/main" id="{5147E35A-A576-2142-8A5E-F6EFC441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963" y="5805781"/>
            <a:ext cx="35668" cy="8917"/>
          </a:xfrm>
          <a:custGeom>
            <a:avLst/>
            <a:gdLst>
              <a:gd name="T0" fmla="*/ 34 w 35"/>
              <a:gd name="T1" fmla="*/ 8 h 9"/>
              <a:gd name="T2" fmla="*/ 34 w 35"/>
              <a:gd name="T3" fmla="*/ 8 h 9"/>
              <a:gd name="T4" fmla="*/ 0 w 35"/>
              <a:gd name="T5" fmla="*/ 0 h 9"/>
              <a:gd name="T6" fmla="*/ 34 w 35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9">
                <a:moveTo>
                  <a:pt x="34" y="8"/>
                </a:moveTo>
                <a:lnTo>
                  <a:pt x="34" y="8"/>
                </a:lnTo>
                <a:cubicBezTo>
                  <a:pt x="9" y="0"/>
                  <a:pt x="0" y="0"/>
                  <a:pt x="0" y="0"/>
                </a:cubicBezTo>
                <a:cubicBezTo>
                  <a:pt x="26" y="8"/>
                  <a:pt x="34" y="8"/>
                  <a:pt x="34" y="8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09">
            <a:extLst>
              <a:ext uri="{FF2B5EF4-FFF2-40B4-BE49-F238E27FC236}">
                <a16:creationId xmlns:a16="http://schemas.microsoft.com/office/drawing/2014/main" id="{19AA2CAE-87E1-DC46-87A3-09C2B85D4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726" y="3295610"/>
            <a:ext cx="17834" cy="8917"/>
          </a:xfrm>
          <a:custGeom>
            <a:avLst/>
            <a:gdLst>
              <a:gd name="T0" fmla="*/ 0 w 18"/>
              <a:gd name="T1" fmla="*/ 9 h 10"/>
              <a:gd name="T2" fmla="*/ 0 w 18"/>
              <a:gd name="T3" fmla="*/ 9 h 10"/>
              <a:gd name="T4" fmla="*/ 17 w 18"/>
              <a:gd name="T5" fmla="*/ 0 h 10"/>
              <a:gd name="T6" fmla="*/ 0 w 18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0">
                <a:moveTo>
                  <a:pt x="0" y="9"/>
                </a:moveTo>
                <a:lnTo>
                  <a:pt x="0" y="9"/>
                </a:lnTo>
                <a:cubicBezTo>
                  <a:pt x="9" y="9"/>
                  <a:pt x="9" y="0"/>
                  <a:pt x="17" y="0"/>
                </a:cubicBezTo>
                <a:cubicBezTo>
                  <a:pt x="17" y="0"/>
                  <a:pt x="9" y="0"/>
                  <a:pt x="0" y="9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10">
            <a:extLst>
              <a:ext uri="{FF2B5EF4-FFF2-40B4-BE49-F238E27FC236}">
                <a16:creationId xmlns:a16="http://schemas.microsoft.com/office/drawing/2014/main" id="{9CA599D5-BBB3-5247-BF62-0B4920305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7329" y="2564407"/>
            <a:ext cx="53503" cy="35668"/>
          </a:xfrm>
          <a:custGeom>
            <a:avLst/>
            <a:gdLst>
              <a:gd name="T0" fmla="*/ 51 w 52"/>
              <a:gd name="T1" fmla="*/ 0 h 35"/>
              <a:gd name="T2" fmla="*/ 51 w 52"/>
              <a:gd name="T3" fmla="*/ 0 h 35"/>
              <a:gd name="T4" fmla="*/ 0 w 52"/>
              <a:gd name="T5" fmla="*/ 34 h 35"/>
              <a:gd name="T6" fmla="*/ 51 w 52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35">
                <a:moveTo>
                  <a:pt x="51" y="0"/>
                </a:moveTo>
                <a:lnTo>
                  <a:pt x="51" y="0"/>
                </a:lnTo>
                <a:cubicBezTo>
                  <a:pt x="34" y="9"/>
                  <a:pt x="17" y="26"/>
                  <a:pt x="0" y="34"/>
                </a:cubicBezTo>
                <a:cubicBezTo>
                  <a:pt x="9" y="26"/>
                  <a:pt x="26" y="17"/>
                  <a:pt x="5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13">
            <a:extLst>
              <a:ext uri="{FF2B5EF4-FFF2-40B4-BE49-F238E27FC236}">
                <a16:creationId xmlns:a16="http://schemas.microsoft.com/office/drawing/2014/main" id="{ABC5D3A9-A33C-2E4F-AC2D-E840F19F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9306" y="5881575"/>
            <a:ext cx="8917" cy="4460"/>
          </a:xfrm>
          <a:custGeom>
            <a:avLst/>
            <a:gdLst>
              <a:gd name="T0" fmla="*/ 0 w 10"/>
              <a:gd name="T1" fmla="*/ 0 h 1"/>
              <a:gd name="T2" fmla="*/ 0 w 1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" h="1">
                <a:moveTo>
                  <a:pt x="0" y="0"/>
                </a:moveTo>
                <a:cubicBezTo>
                  <a:pt x="0" y="0"/>
                  <a:pt x="9" y="0"/>
                  <a:pt x="0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18">
            <a:extLst>
              <a:ext uri="{FF2B5EF4-FFF2-40B4-BE49-F238E27FC236}">
                <a16:creationId xmlns:a16="http://schemas.microsoft.com/office/drawing/2014/main" id="{9EB39650-37FF-B145-8757-59B5F060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026" y="6835707"/>
            <a:ext cx="4460" cy="446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19">
            <a:extLst>
              <a:ext uri="{FF2B5EF4-FFF2-40B4-BE49-F238E27FC236}">
                <a16:creationId xmlns:a16="http://schemas.microsoft.com/office/drawing/2014/main" id="{631CEC96-EF0C-064E-B06F-B47DD8392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7480" y="6831250"/>
            <a:ext cx="102545" cy="57960"/>
          </a:xfrm>
          <a:custGeom>
            <a:avLst/>
            <a:gdLst>
              <a:gd name="T0" fmla="*/ 0 w 103"/>
              <a:gd name="T1" fmla="*/ 58 h 59"/>
              <a:gd name="T2" fmla="*/ 0 w 103"/>
              <a:gd name="T3" fmla="*/ 58 h 59"/>
              <a:gd name="T4" fmla="*/ 102 w 103"/>
              <a:gd name="T5" fmla="*/ 8 h 59"/>
              <a:gd name="T6" fmla="*/ 59 w 103"/>
              <a:gd name="T7" fmla="*/ 0 h 59"/>
              <a:gd name="T8" fmla="*/ 0 w 103"/>
              <a:gd name="T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59">
                <a:moveTo>
                  <a:pt x="0" y="58"/>
                </a:moveTo>
                <a:lnTo>
                  <a:pt x="0" y="58"/>
                </a:lnTo>
                <a:cubicBezTo>
                  <a:pt x="43" y="34"/>
                  <a:pt x="68" y="25"/>
                  <a:pt x="102" y="8"/>
                </a:cubicBezTo>
                <a:cubicBezTo>
                  <a:pt x="59" y="0"/>
                  <a:pt x="59" y="0"/>
                  <a:pt x="59" y="0"/>
                </a:cubicBezTo>
                <a:lnTo>
                  <a:pt x="0" y="5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21">
            <a:extLst>
              <a:ext uri="{FF2B5EF4-FFF2-40B4-BE49-F238E27FC236}">
                <a16:creationId xmlns:a16="http://schemas.microsoft.com/office/drawing/2014/main" id="{398DE678-0D57-8645-8772-6FD64DE3A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9150" y="6528068"/>
            <a:ext cx="17834" cy="8917"/>
          </a:xfrm>
          <a:custGeom>
            <a:avLst/>
            <a:gdLst>
              <a:gd name="T0" fmla="*/ 17 w 18"/>
              <a:gd name="T1" fmla="*/ 9 h 10"/>
              <a:gd name="T2" fmla="*/ 17 w 18"/>
              <a:gd name="T3" fmla="*/ 9 h 10"/>
              <a:gd name="T4" fmla="*/ 8 w 18"/>
              <a:gd name="T5" fmla="*/ 0 h 10"/>
              <a:gd name="T6" fmla="*/ 17 w 18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0">
                <a:moveTo>
                  <a:pt x="17" y="9"/>
                </a:moveTo>
                <a:lnTo>
                  <a:pt x="17" y="9"/>
                </a:lnTo>
                <a:cubicBezTo>
                  <a:pt x="8" y="9"/>
                  <a:pt x="8" y="9"/>
                  <a:pt x="8" y="0"/>
                </a:cubicBezTo>
                <a:cubicBezTo>
                  <a:pt x="0" y="0"/>
                  <a:pt x="0" y="9"/>
                  <a:pt x="17" y="9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22">
            <a:extLst>
              <a:ext uri="{FF2B5EF4-FFF2-40B4-BE49-F238E27FC236}">
                <a16:creationId xmlns:a16="http://schemas.microsoft.com/office/drawing/2014/main" id="{9098D28C-2172-0E4E-8D3C-B9D615D8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267" y="5484765"/>
            <a:ext cx="8917" cy="4457"/>
          </a:xfrm>
          <a:custGeom>
            <a:avLst/>
            <a:gdLst>
              <a:gd name="T0" fmla="*/ 8 w 9"/>
              <a:gd name="T1" fmla="*/ 0 h 1"/>
              <a:gd name="T2" fmla="*/ 8 w 9"/>
              <a:gd name="T3" fmla="*/ 0 h 1"/>
              <a:gd name="T4" fmla="*/ 8 w 9"/>
              <a:gd name="T5" fmla="*/ 0 h 1"/>
              <a:gd name="T6" fmla="*/ 0 w 9"/>
              <a:gd name="T7" fmla="*/ 0 h 1"/>
              <a:gd name="T8" fmla="*/ 8 w 9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">
                <a:moveTo>
                  <a:pt x="8" y="0"/>
                </a:moveTo>
                <a:lnTo>
                  <a:pt x="8" y="0"/>
                </a:lnTo>
                <a:lnTo>
                  <a:pt x="8" y="0"/>
                </a:lnTo>
                <a:lnTo>
                  <a:pt x="0" y="0"/>
                </a:lnTo>
                <a:lnTo>
                  <a:pt x="8" y="0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23">
            <a:extLst>
              <a:ext uri="{FF2B5EF4-FFF2-40B4-BE49-F238E27FC236}">
                <a16:creationId xmlns:a16="http://schemas.microsoft.com/office/drawing/2014/main" id="{008597E9-DD37-6E48-89D9-2651A3EF0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201" y="6077752"/>
            <a:ext cx="44586" cy="17834"/>
          </a:xfrm>
          <a:custGeom>
            <a:avLst/>
            <a:gdLst>
              <a:gd name="T0" fmla="*/ 42 w 43"/>
              <a:gd name="T1" fmla="*/ 0 h 18"/>
              <a:gd name="T2" fmla="*/ 42 w 43"/>
              <a:gd name="T3" fmla="*/ 0 h 18"/>
              <a:gd name="T4" fmla="*/ 0 w 43"/>
              <a:gd name="T5" fmla="*/ 17 h 18"/>
              <a:gd name="T6" fmla="*/ 42 w 43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" h="18">
                <a:moveTo>
                  <a:pt x="42" y="0"/>
                </a:moveTo>
                <a:lnTo>
                  <a:pt x="42" y="0"/>
                </a:lnTo>
                <a:cubicBezTo>
                  <a:pt x="25" y="9"/>
                  <a:pt x="8" y="9"/>
                  <a:pt x="0" y="17"/>
                </a:cubicBezTo>
                <a:cubicBezTo>
                  <a:pt x="0" y="17"/>
                  <a:pt x="8" y="17"/>
                  <a:pt x="42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E5570C8-94EE-CE4D-9FA3-7416F50C3435}"/>
              </a:ext>
            </a:extLst>
          </p:cNvPr>
          <p:cNvGrpSpPr/>
          <p:nvPr/>
        </p:nvGrpSpPr>
        <p:grpSpPr>
          <a:xfrm>
            <a:off x="5561176" y="2341479"/>
            <a:ext cx="12488426" cy="4619068"/>
            <a:chOff x="5561176" y="2341479"/>
            <a:chExt cx="12488426" cy="4619068"/>
          </a:xfrm>
          <a:solidFill>
            <a:schemeClr val="accent1"/>
          </a:solidFill>
        </p:grpSpPr>
        <p:sp>
          <p:nvSpPr>
            <p:cNvPr id="289" name="Freeform 178">
              <a:extLst>
                <a:ext uri="{FF2B5EF4-FFF2-40B4-BE49-F238E27FC236}">
                  <a16:creationId xmlns:a16="http://schemas.microsoft.com/office/drawing/2014/main" id="{62AE611A-D59F-714A-BA63-02763A74E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3554" y="4798147"/>
              <a:ext cx="53503" cy="35668"/>
            </a:xfrm>
            <a:custGeom>
              <a:avLst/>
              <a:gdLst>
                <a:gd name="T0" fmla="*/ 0 w 52"/>
                <a:gd name="T1" fmla="*/ 34 h 35"/>
                <a:gd name="T2" fmla="*/ 0 w 52"/>
                <a:gd name="T3" fmla="*/ 34 h 35"/>
                <a:gd name="T4" fmla="*/ 51 w 52"/>
                <a:gd name="T5" fmla="*/ 0 h 35"/>
                <a:gd name="T6" fmla="*/ 0 w 52"/>
                <a:gd name="T7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35">
                  <a:moveTo>
                    <a:pt x="0" y="34"/>
                  </a:moveTo>
                  <a:lnTo>
                    <a:pt x="0" y="34"/>
                  </a:lnTo>
                  <a:cubicBezTo>
                    <a:pt x="8" y="25"/>
                    <a:pt x="26" y="17"/>
                    <a:pt x="51" y="0"/>
                  </a:cubicBezTo>
                  <a:cubicBezTo>
                    <a:pt x="34" y="17"/>
                    <a:pt x="8" y="25"/>
                    <a:pt x="0" y="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6" name="Freeform 185">
              <a:extLst>
                <a:ext uri="{FF2B5EF4-FFF2-40B4-BE49-F238E27FC236}">
                  <a16:creationId xmlns:a16="http://schemas.microsoft.com/office/drawing/2014/main" id="{364080F7-FF21-4B44-8B11-6701E9A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1388" y="4780312"/>
              <a:ext cx="138214" cy="62420"/>
            </a:xfrm>
            <a:custGeom>
              <a:avLst/>
              <a:gdLst>
                <a:gd name="T0" fmla="*/ 94 w 137"/>
                <a:gd name="T1" fmla="*/ 8 h 60"/>
                <a:gd name="T2" fmla="*/ 94 w 137"/>
                <a:gd name="T3" fmla="*/ 8 h 60"/>
                <a:gd name="T4" fmla="*/ 0 w 137"/>
                <a:gd name="T5" fmla="*/ 59 h 60"/>
                <a:gd name="T6" fmla="*/ 119 w 137"/>
                <a:gd name="T7" fmla="*/ 8 h 60"/>
                <a:gd name="T8" fmla="*/ 94 w 137"/>
                <a:gd name="T9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60">
                  <a:moveTo>
                    <a:pt x="94" y="8"/>
                  </a:moveTo>
                  <a:lnTo>
                    <a:pt x="94" y="8"/>
                  </a:lnTo>
                  <a:cubicBezTo>
                    <a:pt x="68" y="25"/>
                    <a:pt x="34" y="42"/>
                    <a:pt x="0" y="59"/>
                  </a:cubicBezTo>
                  <a:cubicBezTo>
                    <a:pt x="43" y="42"/>
                    <a:pt x="77" y="25"/>
                    <a:pt x="119" y="8"/>
                  </a:cubicBezTo>
                  <a:cubicBezTo>
                    <a:pt x="119" y="8"/>
                    <a:pt x="136" y="0"/>
                    <a:pt x="94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8" name="Freeform 187">
              <a:extLst>
                <a:ext uri="{FF2B5EF4-FFF2-40B4-BE49-F238E27FC236}">
                  <a16:creationId xmlns:a16="http://schemas.microsoft.com/office/drawing/2014/main" id="{2F396864-46A5-624F-8412-D3A871671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8078" y="4976489"/>
              <a:ext cx="4460" cy="445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0" name="Freeform 189">
              <a:extLst>
                <a:ext uri="{FF2B5EF4-FFF2-40B4-BE49-F238E27FC236}">
                  <a16:creationId xmlns:a16="http://schemas.microsoft.com/office/drawing/2014/main" id="{9FD9EE0B-93C2-0B4C-AD7A-51B6EDC13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1006" y="4856106"/>
              <a:ext cx="53503" cy="17834"/>
            </a:xfrm>
            <a:custGeom>
              <a:avLst/>
              <a:gdLst>
                <a:gd name="T0" fmla="*/ 0 w 52"/>
                <a:gd name="T1" fmla="*/ 18 h 19"/>
                <a:gd name="T2" fmla="*/ 0 w 52"/>
                <a:gd name="T3" fmla="*/ 18 h 19"/>
                <a:gd name="T4" fmla="*/ 51 w 52"/>
                <a:gd name="T5" fmla="*/ 0 h 19"/>
                <a:gd name="T6" fmla="*/ 0 w 52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9">
                  <a:moveTo>
                    <a:pt x="0" y="18"/>
                  </a:moveTo>
                  <a:lnTo>
                    <a:pt x="0" y="18"/>
                  </a:lnTo>
                  <a:cubicBezTo>
                    <a:pt x="17" y="18"/>
                    <a:pt x="34" y="9"/>
                    <a:pt x="51" y="0"/>
                  </a:cubicBezTo>
                  <a:cubicBezTo>
                    <a:pt x="42" y="9"/>
                    <a:pt x="8" y="9"/>
                    <a:pt x="0" y="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3" name="Freeform 192">
              <a:extLst>
                <a:ext uri="{FF2B5EF4-FFF2-40B4-BE49-F238E27FC236}">
                  <a16:creationId xmlns:a16="http://schemas.microsoft.com/office/drawing/2014/main" id="{FA44E5B6-4F04-4A44-A144-168A4963F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5278" y="4967572"/>
              <a:ext cx="303182" cy="138214"/>
            </a:xfrm>
            <a:custGeom>
              <a:avLst/>
              <a:gdLst>
                <a:gd name="T0" fmla="*/ 94 w 299"/>
                <a:gd name="T1" fmla="*/ 111 h 138"/>
                <a:gd name="T2" fmla="*/ 94 w 299"/>
                <a:gd name="T3" fmla="*/ 111 h 138"/>
                <a:gd name="T4" fmla="*/ 239 w 299"/>
                <a:gd name="T5" fmla="*/ 43 h 138"/>
                <a:gd name="T6" fmla="*/ 179 w 299"/>
                <a:gd name="T7" fmla="*/ 9 h 138"/>
                <a:gd name="T8" fmla="*/ 120 w 299"/>
                <a:gd name="T9" fmla="*/ 51 h 138"/>
                <a:gd name="T10" fmla="*/ 213 w 299"/>
                <a:gd name="T11" fmla="*/ 34 h 138"/>
                <a:gd name="T12" fmla="*/ 102 w 299"/>
                <a:gd name="T13" fmla="*/ 69 h 138"/>
                <a:gd name="T14" fmla="*/ 26 w 299"/>
                <a:gd name="T15" fmla="*/ 137 h 138"/>
                <a:gd name="T16" fmla="*/ 94 w 299"/>
                <a:gd name="T17" fmla="*/ 103 h 138"/>
                <a:gd name="T18" fmla="*/ 94 w 299"/>
                <a:gd name="T19" fmla="*/ 11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138">
                  <a:moveTo>
                    <a:pt x="94" y="111"/>
                  </a:moveTo>
                  <a:lnTo>
                    <a:pt x="94" y="111"/>
                  </a:lnTo>
                  <a:cubicBezTo>
                    <a:pt x="94" y="103"/>
                    <a:pt x="171" y="60"/>
                    <a:pt x="239" y="43"/>
                  </a:cubicBezTo>
                  <a:cubicBezTo>
                    <a:pt x="298" y="9"/>
                    <a:pt x="247" y="0"/>
                    <a:pt x="179" y="9"/>
                  </a:cubicBezTo>
                  <a:cubicBezTo>
                    <a:pt x="179" y="17"/>
                    <a:pt x="179" y="17"/>
                    <a:pt x="120" y="51"/>
                  </a:cubicBezTo>
                  <a:cubicBezTo>
                    <a:pt x="145" y="43"/>
                    <a:pt x="273" y="0"/>
                    <a:pt x="213" y="34"/>
                  </a:cubicBezTo>
                  <a:cubicBezTo>
                    <a:pt x="136" y="69"/>
                    <a:pt x="145" y="60"/>
                    <a:pt x="102" y="69"/>
                  </a:cubicBezTo>
                  <a:cubicBezTo>
                    <a:pt x="145" y="69"/>
                    <a:pt x="0" y="128"/>
                    <a:pt x="26" y="137"/>
                  </a:cubicBezTo>
                  <a:cubicBezTo>
                    <a:pt x="94" y="103"/>
                    <a:pt x="94" y="103"/>
                    <a:pt x="94" y="103"/>
                  </a:cubicBezTo>
                  <a:cubicBezTo>
                    <a:pt x="102" y="103"/>
                    <a:pt x="77" y="120"/>
                    <a:pt x="94" y="11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4" name="Freeform 193">
              <a:extLst>
                <a:ext uri="{FF2B5EF4-FFF2-40B4-BE49-F238E27FC236}">
                  <a16:creationId xmlns:a16="http://schemas.microsoft.com/office/drawing/2014/main" id="{E10ADEAE-0701-1343-8120-06B72535B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8078" y="4918526"/>
              <a:ext cx="156051" cy="62420"/>
            </a:xfrm>
            <a:custGeom>
              <a:avLst/>
              <a:gdLst>
                <a:gd name="T0" fmla="*/ 128 w 155"/>
                <a:gd name="T1" fmla="*/ 9 h 61"/>
                <a:gd name="T2" fmla="*/ 128 w 155"/>
                <a:gd name="T3" fmla="*/ 9 h 61"/>
                <a:gd name="T4" fmla="*/ 154 w 155"/>
                <a:gd name="T5" fmla="*/ 0 h 61"/>
                <a:gd name="T6" fmla="*/ 60 w 155"/>
                <a:gd name="T7" fmla="*/ 26 h 61"/>
                <a:gd name="T8" fmla="*/ 0 w 155"/>
                <a:gd name="T9" fmla="*/ 60 h 61"/>
                <a:gd name="T10" fmla="*/ 136 w 155"/>
                <a:gd name="T11" fmla="*/ 9 h 61"/>
                <a:gd name="T12" fmla="*/ 128 w 155"/>
                <a:gd name="T13" fmla="*/ 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61">
                  <a:moveTo>
                    <a:pt x="128" y="9"/>
                  </a:moveTo>
                  <a:lnTo>
                    <a:pt x="128" y="9"/>
                  </a:lnTo>
                  <a:cubicBezTo>
                    <a:pt x="154" y="0"/>
                    <a:pt x="154" y="0"/>
                    <a:pt x="154" y="0"/>
                  </a:cubicBezTo>
                  <a:cubicBezTo>
                    <a:pt x="119" y="9"/>
                    <a:pt x="102" y="17"/>
                    <a:pt x="60" y="26"/>
                  </a:cubicBezTo>
                  <a:cubicBezTo>
                    <a:pt x="17" y="51"/>
                    <a:pt x="9" y="51"/>
                    <a:pt x="0" y="60"/>
                  </a:cubicBezTo>
                  <a:cubicBezTo>
                    <a:pt x="136" y="9"/>
                    <a:pt x="136" y="9"/>
                    <a:pt x="136" y="9"/>
                  </a:cubicBezTo>
                  <a:lnTo>
                    <a:pt x="128" y="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5" name="Freeform 194">
              <a:extLst>
                <a:ext uri="{FF2B5EF4-FFF2-40B4-BE49-F238E27FC236}">
                  <a16:creationId xmlns:a16="http://schemas.microsoft.com/office/drawing/2014/main" id="{DC81D85D-AF5D-0548-B4B6-D94BA2EFA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24129" y="4829355"/>
              <a:ext cx="214011" cy="89171"/>
            </a:xfrm>
            <a:custGeom>
              <a:avLst/>
              <a:gdLst>
                <a:gd name="T0" fmla="*/ 119 w 213"/>
                <a:gd name="T1" fmla="*/ 34 h 86"/>
                <a:gd name="T2" fmla="*/ 119 w 213"/>
                <a:gd name="T3" fmla="*/ 34 h 86"/>
                <a:gd name="T4" fmla="*/ 85 w 213"/>
                <a:gd name="T5" fmla="*/ 77 h 86"/>
                <a:gd name="T6" fmla="*/ 178 w 213"/>
                <a:gd name="T7" fmla="*/ 25 h 86"/>
                <a:gd name="T8" fmla="*/ 119 w 213"/>
                <a:gd name="T9" fmla="*/ 34 h 86"/>
                <a:gd name="T10" fmla="*/ 187 w 213"/>
                <a:gd name="T11" fmla="*/ 8 h 86"/>
                <a:gd name="T12" fmla="*/ 119 w 213"/>
                <a:gd name="T13" fmla="*/ 25 h 86"/>
                <a:gd name="T14" fmla="*/ 127 w 213"/>
                <a:gd name="T15" fmla="*/ 25 h 86"/>
                <a:gd name="T16" fmla="*/ 127 w 213"/>
                <a:gd name="T17" fmla="*/ 25 h 86"/>
                <a:gd name="T18" fmla="*/ 127 w 213"/>
                <a:gd name="T19" fmla="*/ 25 h 86"/>
                <a:gd name="T20" fmla="*/ 127 w 213"/>
                <a:gd name="T21" fmla="*/ 25 h 86"/>
                <a:gd name="T22" fmla="*/ 127 w 213"/>
                <a:gd name="T23" fmla="*/ 25 h 86"/>
                <a:gd name="T24" fmla="*/ 119 w 213"/>
                <a:gd name="T25" fmla="*/ 34 h 86"/>
                <a:gd name="T26" fmla="*/ 127 w 213"/>
                <a:gd name="T27" fmla="*/ 25 h 86"/>
                <a:gd name="T28" fmla="*/ 127 w 213"/>
                <a:gd name="T29" fmla="*/ 25 h 86"/>
                <a:gd name="T30" fmla="*/ 127 w 213"/>
                <a:gd name="T31" fmla="*/ 25 h 86"/>
                <a:gd name="T32" fmla="*/ 0 w 213"/>
                <a:gd name="T33" fmla="*/ 85 h 86"/>
                <a:gd name="T34" fmla="*/ 119 w 213"/>
                <a:gd name="T35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" h="86">
                  <a:moveTo>
                    <a:pt x="119" y="34"/>
                  </a:moveTo>
                  <a:lnTo>
                    <a:pt x="119" y="34"/>
                  </a:lnTo>
                  <a:cubicBezTo>
                    <a:pt x="102" y="51"/>
                    <a:pt x="42" y="85"/>
                    <a:pt x="85" y="77"/>
                  </a:cubicBezTo>
                  <a:cubicBezTo>
                    <a:pt x="162" y="43"/>
                    <a:pt x="136" y="43"/>
                    <a:pt x="178" y="25"/>
                  </a:cubicBezTo>
                  <a:cubicBezTo>
                    <a:pt x="59" y="77"/>
                    <a:pt x="212" y="0"/>
                    <a:pt x="119" y="34"/>
                  </a:cubicBezTo>
                  <a:cubicBezTo>
                    <a:pt x="144" y="25"/>
                    <a:pt x="170" y="17"/>
                    <a:pt x="187" y="8"/>
                  </a:cubicBezTo>
                  <a:cubicBezTo>
                    <a:pt x="170" y="17"/>
                    <a:pt x="144" y="17"/>
                    <a:pt x="119" y="25"/>
                  </a:cubicBezTo>
                  <a:cubicBezTo>
                    <a:pt x="127" y="25"/>
                    <a:pt x="127" y="25"/>
                    <a:pt x="127" y="25"/>
                  </a:cubicBezTo>
                  <a:lnTo>
                    <a:pt x="127" y="25"/>
                  </a:lnTo>
                  <a:lnTo>
                    <a:pt x="127" y="25"/>
                  </a:lnTo>
                  <a:cubicBezTo>
                    <a:pt x="127" y="25"/>
                    <a:pt x="136" y="25"/>
                    <a:pt x="127" y="25"/>
                  </a:cubicBezTo>
                  <a:lnTo>
                    <a:pt x="127" y="25"/>
                  </a:lnTo>
                  <a:cubicBezTo>
                    <a:pt x="127" y="34"/>
                    <a:pt x="119" y="34"/>
                    <a:pt x="119" y="34"/>
                  </a:cubicBezTo>
                  <a:cubicBezTo>
                    <a:pt x="85" y="51"/>
                    <a:pt x="110" y="34"/>
                    <a:pt x="127" y="25"/>
                  </a:cubicBezTo>
                  <a:lnTo>
                    <a:pt x="127" y="25"/>
                  </a:lnTo>
                  <a:lnTo>
                    <a:pt x="127" y="25"/>
                  </a:lnTo>
                  <a:cubicBezTo>
                    <a:pt x="0" y="85"/>
                    <a:pt x="0" y="85"/>
                    <a:pt x="0" y="85"/>
                  </a:cubicBezTo>
                  <a:cubicBezTo>
                    <a:pt x="25" y="77"/>
                    <a:pt x="59" y="59"/>
                    <a:pt x="119" y="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9" name="Freeform 198">
              <a:extLst>
                <a:ext uri="{FF2B5EF4-FFF2-40B4-BE49-F238E27FC236}">
                  <a16:creationId xmlns:a16="http://schemas.microsoft.com/office/drawing/2014/main" id="{587F22AD-328F-D046-87DB-8803F55F8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18" y="4958655"/>
              <a:ext cx="53503" cy="44586"/>
            </a:xfrm>
            <a:custGeom>
              <a:avLst/>
              <a:gdLst>
                <a:gd name="T0" fmla="*/ 42 w 52"/>
                <a:gd name="T1" fmla="*/ 17 h 43"/>
                <a:gd name="T2" fmla="*/ 51 w 52"/>
                <a:gd name="T3" fmla="*/ 0 h 43"/>
                <a:gd name="T4" fmla="*/ 0 w 52"/>
                <a:gd name="T5" fmla="*/ 42 h 43"/>
                <a:gd name="T6" fmla="*/ 42 w 52"/>
                <a:gd name="T7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3">
                  <a:moveTo>
                    <a:pt x="42" y="17"/>
                  </a:moveTo>
                  <a:lnTo>
                    <a:pt x="51" y="0"/>
                  </a:lnTo>
                  <a:lnTo>
                    <a:pt x="0" y="42"/>
                  </a:lnTo>
                  <a:lnTo>
                    <a:pt x="42" y="1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0" name="Freeform 199">
              <a:extLst>
                <a:ext uri="{FF2B5EF4-FFF2-40B4-BE49-F238E27FC236}">
                  <a16:creationId xmlns:a16="http://schemas.microsoft.com/office/drawing/2014/main" id="{4F5850EF-1CC3-2141-9868-29D049479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0818" y="5029992"/>
              <a:ext cx="35668" cy="17834"/>
            </a:xfrm>
            <a:custGeom>
              <a:avLst/>
              <a:gdLst>
                <a:gd name="T0" fmla="*/ 34 w 35"/>
                <a:gd name="T1" fmla="*/ 9 h 18"/>
                <a:gd name="T2" fmla="*/ 34 w 35"/>
                <a:gd name="T3" fmla="*/ 0 h 18"/>
                <a:gd name="T4" fmla="*/ 0 w 35"/>
                <a:gd name="T5" fmla="*/ 17 h 18"/>
                <a:gd name="T6" fmla="*/ 34 w 35"/>
                <a:gd name="T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34" y="9"/>
                  </a:moveTo>
                  <a:lnTo>
                    <a:pt x="34" y="0"/>
                  </a:lnTo>
                  <a:lnTo>
                    <a:pt x="0" y="17"/>
                  </a:lnTo>
                  <a:lnTo>
                    <a:pt x="34" y="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7" name="Freeform 206">
              <a:extLst>
                <a:ext uri="{FF2B5EF4-FFF2-40B4-BE49-F238E27FC236}">
                  <a16:creationId xmlns:a16="http://schemas.microsoft.com/office/drawing/2014/main" id="{5D54E697-7E80-2C41-BCC9-F17DD07AC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202" y="5622979"/>
              <a:ext cx="102545" cy="35668"/>
            </a:xfrm>
            <a:custGeom>
              <a:avLst/>
              <a:gdLst>
                <a:gd name="T0" fmla="*/ 102 w 103"/>
                <a:gd name="T1" fmla="*/ 0 h 35"/>
                <a:gd name="T2" fmla="*/ 102 w 103"/>
                <a:gd name="T3" fmla="*/ 0 h 35"/>
                <a:gd name="T4" fmla="*/ 0 w 103"/>
                <a:gd name="T5" fmla="*/ 34 h 35"/>
                <a:gd name="T6" fmla="*/ 102 w 10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35">
                  <a:moveTo>
                    <a:pt x="102" y="0"/>
                  </a:moveTo>
                  <a:lnTo>
                    <a:pt x="102" y="0"/>
                  </a:lnTo>
                  <a:cubicBezTo>
                    <a:pt x="59" y="8"/>
                    <a:pt x="25" y="25"/>
                    <a:pt x="0" y="34"/>
                  </a:cubicBezTo>
                  <a:cubicBezTo>
                    <a:pt x="51" y="17"/>
                    <a:pt x="93" y="8"/>
                    <a:pt x="10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9" name="Freeform 208">
              <a:extLst>
                <a:ext uri="{FF2B5EF4-FFF2-40B4-BE49-F238E27FC236}">
                  <a16:creationId xmlns:a16="http://schemas.microsoft.com/office/drawing/2014/main" id="{D979EDCC-23A7-2345-8B80-6C74643D6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5737" y="5658647"/>
              <a:ext cx="111465" cy="44586"/>
            </a:xfrm>
            <a:custGeom>
              <a:avLst/>
              <a:gdLst>
                <a:gd name="T0" fmla="*/ 0 w 112"/>
                <a:gd name="T1" fmla="*/ 43 h 44"/>
                <a:gd name="T2" fmla="*/ 0 w 112"/>
                <a:gd name="T3" fmla="*/ 43 h 44"/>
                <a:gd name="T4" fmla="*/ 17 w 112"/>
                <a:gd name="T5" fmla="*/ 34 h 44"/>
                <a:gd name="T6" fmla="*/ 111 w 112"/>
                <a:gd name="T7" fmla="*/ 0 h 44"/>
                <a:gd name="T8" fmla="*/ 0 w 112"/>
                <a:gd name="T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44">
                  <a:moveTo>
                    <a:pt x="0" y="43"/>
                  </a:moveTo>
                  <a:lnTo>
                    <a:pt x="0" y="43"/>
                  </a:lnTo>
                  <a:cubicBezTo>
                    <a:pt x="8" y="43"/>
                    <a:pt x="8" y="43"/>
                    <a:pt x="17" y="34"/>
                  </a:cubicBezTo>
                  <a:cubicBezTo>
                    <a:pt x="51" y="25"/>
                    <a:pt x="77" y="8"/>
                    <a:pt x="111" y="0"/>
                  </a:cubicBezTo>
                  <a:cubicBezTo>
                    <a:pt x="77" y="8"/>
                    <a:pt x="34" y="25"/>
                    <a:pt x="0" y="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2" name="Freeform 211">
              <a:extLst>
                <a:ext uri="{FF2B5EF4-FFF2-40B4-BE49-F238E27FC236}">
                  <a16:creationId xmlns:a16="http://schemas.microsoft.com/office/drawing/2014/main" id="{B8F409F5-5401-4642-8B0E-2F4CD1866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4708" y="5261837"/>
              <a:ext cx="4460" cy="445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3" name="Freeform 212">
              <a:extLst>
                <a:ext uri="{FF2B5EF4-FFF2-40B4-BE49-F238E27FC236}">
                  <a16:creationId xmlns:a16="http://schemas.microsoft.com/office/drawing/2014/main" id="{94A59410-03E6-1E4D-8E6F-4C0534DD9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1842" y="5235086"/>
              <a:ext cx="8917" cy="8917"/>
            </a:xfrm>
            <a:custGeom>
              <a:avLst/>
              <a:gdLst>
                <a:gd name="T0" fmla="*/ 8 w 9"/>
                <a:gd name="T1" fmla="*/ 0 h 10"/>
                <a:gd name="T2" fmla="*/ 8 w 9"/>
                <a:gd name="T3" fmla="*/ 0 h 10"/>
                <a:gd name="T4" fmla="*/ 0 w 9"/>
                <a:gd name="T5" fmla="*/ 9 h 10"/>
                <a:gd name="T6" fmla="*/ 8 w 9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lnTo>
                    <a:pt x="8" y="0"/>
                  </a:ln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8" y="9"/>
                    <a:pt x="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5" name="Freeform 214">
              <a:extLst>
                <a:ext uri="{FF2B5EF4-FFF2-40B4-BE49-F238E27FC236}">
                  <a16:creationId xmlns:a16="http://schemas.microsoft.com/office/drawing/2014/main" id="{550CC833-E2BD-F048-A8F4-0E19D952C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168" y="5244003"/>
              <a:ext cx="35668" cy="17834"/>
            </a:xfrm>
            <a:custGeom>
              <a:avLst/>
              <a:gdLst>
                <a:gd name="T0" fmla="*/ 35 w 36"/>
                <a:gd name="T1" fmla="*/ 0 h 18"/>
                <a:gd name="T2" fmla="*/ 35 w 36"/>
                <a:gd name="T3" fmla="*/ 0 h 18"/>
                <a:gd name="T4" fmla="*/ 0 w 36"/>
                <a:gd name="T5" fmla="*/ 17 h 18"/>
                <a:gd name="T6" fmla="*/ 35 w 3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8">
                  <a:moveTo>
                    <a:pt x="35" y="0"/>
                  </a:moveTo>
                  <a:lnTo>
                    <a:pt x="35" y="0"/>
                  </a:lnTo>
                  <a:cubicBezTo>
                    <a:pt x="26" y="8"/>
                    <a:pt x="9" y="8"/>
                    <a:pt x="0" y="17"/>
                  </a:cubicBezTo>
                  <a:cubicBezTo>
                    <a:pt x="0" y="17"/>
                    <a:pt x="17" y="8"/>
                    <a:pt x="3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6" name="Freeform 215">
              <a:extLst>
                <a:ext uri="{FF2B5EF4-FFF2-40B4-BE49-F238E27FC236}">
                  <a16:creationId xmlns:a16="http://schemas.microsoft.com/office/drawing/2014/main" id="{D0C6EB5B-5517-DD4E-B2E8-563DBC4DE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5920" y="5235086"/>
              <a:ext cx="35668" cy="8917"/>
            </a:xfrm>
            <a:custGeom>
              <a:avLst/>
              <a:gdLst>
                <a:gd name="T0" fmla="*/ 0 w 35"/>
                <a:gd name="T1" fmla="*/ 9 h 10"/>
                <a:gd name="T2" fmla="*/ 0 w 35"/>
                <a:gd name="T3" fmla="*/ 9 h 10"/>
                <a:gd name="T4" fmla="*/ 25 w 35"/>
                <a:gd name="T5" fmla="*/ 0 h 10"/>
                <a:gd name="T6" fmla="*/ 0 w 35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0">
                  <a:moveTo>
                    <a:pt x="0" y="9"/>
                  </a:moveTo>
                  <a:lnTo>
                    <a:pt x="0" y="9"/>
                  </a:lnTo>
                  <a:cubicBezTo>
                    <a:pt x="9" y="9"/>
                    <a:pt x="17" y="0"/>
                    <a:pt x="25" y="0"/>
                  </a:cubicBezTo>
                  <a:cubicBezTo>
                    <a:pt x="34" y="0"/>
                    <a:pt x="25" y="0"/>
                    <a:pt x="0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7" name="Freeform 216">
              <a:extLst>
                <a:ext uri="{FF2B5EF4-FFF2-40B4-BE49-F238E27FC236}">
                  <a16:creationId xmlns:a16="http://schemas.microsoft.com/office/drawing/2014/main" id="{456B7B5C-4C6C-C74D-9126-0D95C47EE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0123" y="5261837"/>
              <a:ext cx="53503" cy="17834"/>
            </a:xfrm>
            <a:custGeom>
              <a:avLst/>
              <a:gdLst>
                <a:gd name="T0" fmla="*/ 0 w 52"/>
                <a:gd name="T1" fmla="*/ 17 h 18"/>
                <a:gd name="T2" fmla="*/ 0 w 52"/>
                <a:gd name="T3" fmla="*/ 17 h 18"/>
                <a:gd name="T4" fmla="*/ 51 w 52"/>
                <a:gd name="T5" fmla="*/ 0 h 18"/>
                <a:gd name="T6" fmla="*/ 43 w 52"/>
                <a:gd name="T7" fmla="*/ 0 h 18"/>
                <a:gd name="T8" fmla="*/ 0 w 52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">
                  <a:moveTo>
                    <a:pt x="0" y="17"/>
                  </a:moveTo>
                  <a:lnTo>
                    <a:pt x="0" y="17"/>
                  </a:lnTo>
                  <a:cubicBezTo>
                    <a:pt x="17" y="8"/>
                    <a:pt x="34" y="0"/>
                    <a:pt x="5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4" y="0"/>
                    <a:pt x="17" y="8"/>
                    <a:pt x="0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1" name="Freeform 220">
              <a:extLst>
                <a:ext uri="{FF2B5EF4-FFF2-40B4-BE49-F238E27FC236}">
                  <a16:creationId xmlns:a16="http://schemas.microsoft.com/office/drawing/2014/main" id="{9F93340F-113A-1744-AF2E-F9D77C7E4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1176" y="2341479"/>
              <a:ext cx="11792891" cy="4619068"/>
            </a:xfrm>
            <a:custGeom>
              <a:avLst/>
              <a:gdLst>
                <a:gd name="T0" fmla="*/ 3630 w 11665"/>
                <a:gd name="T1" fmla="*/ 3434 h 4567"/>
                <a:gd name="T2" fmla="*/ 4209 w 11665"/>
                <a:gd name="T3" fmla="*/ 3588 h 4567"/>
                <a:gd name="T4" fmla="*/ 4448 w 11665"/>
                <a:gd name="T5" fmla="*/ 3681 h 4567"/>
                <a:gd name="T6" fmla="*/ 5189 w 11665"/>
                <a:gd name="T7" fmla="*/ 3911 h 4567"/>
                <a:gd name="T8" fmla="*/ 5820 w 11665"/>
                <a:gd name="T9" fmla="*/ 4090 h 4567"/>
                <a:gd name="T10" fmla="*/ 6067 w 11665"/>
                <a:gd name="T11" fmla="*/ 4158 h 4567"/>
                <a:gd name="T12" fmla="*/ 6067 w 11665"/>
                <a:gd name="T13" fmla="*/ 4184 h 4567"/>
                <a:gd name="T14" fmla="*/ 6637 w 11665"/>
                <a:gd name="T15" fmla="*/ 4372 h 4567"/>
                <a:gd name="T16" fmla="*/ 7148 w 11665"/>
                <a:gd name="T17" fmla="*/ 4524 h 4567"/>
                <a:gd name="T18" fmla="*/ 7446 w 11665"/>
                <a:gd name="T19" fmla="*/ 4524 h 4567"/>
                <a:gd name="T20" fmla="*/ 7932 w 11665"/>
                <a:gd name="T21" fmla="*/ 4329 h 4567"/>
                <a:gd name="T22" fmla="*/ 8707 w 11665"/>
                <a:gd name="T23" fmla="*/ 3929 h 4567"/>
                <a:gd name="T24" fmla="*/ 8878 w 11665"/>
                <a:gd name="T25" fmla="*/ 3929 h 4567"/>
                <a:gd name="T26" fmla="*/ 9287 w 11665"/>
                <a:gd name="T27" fmla="*/ 3783 h 4567"/>
                <a:gd name="T28" fmla="*/ 9687 w 11665"/>
                <a:gd name="T29" fmla="*/ 3588 h 4567"/>
                <a:gd name="T30" fmla="*/ 10429 w 11665"/>
                <a:gd name="T31" fmla="*/ 3272 h 4567"/>
                <a:gd name="T32" fmla="*/ 10761 w 11665"/>
                <a:gd name="T33" fmla="*/ 3111 h 4567"/>
                <a:gd name="T34" fmla="*/ 11409 w 11665"/>
                <a:gd name="T35" fmla="*/ 2838 h 4567"/>
                <a:gd name="T36" fmla="*/ 11272 w 11665"/>
                <a:gd name="T37" fmla="*/ 2838 h 4567"/>
                <a:gd name="T38" fmla="*/ 11085 w 11665"/>
                <a:gd name="T39" fmla="*/ 2957 h 4567"/>
                <a:gd name="T40" fmla="*/ 10556 w 11665"/>
                <a:gd name="T41" fmla="*/ 3145 h 4567"/>
                <a:gd name="T42" fmla="*/ 9364 w 11665"/>
                <a:gd name="T43" fmla="*/ 3630 h 4567"/>
                <a:gd name="T44" fmla="*/ 8409 w 11665"/>
                <a:gd name="T45" fmla="*/ 4031 h 4567"/>
                <a:gd name="T46" fmla="*/ 8256 w 11665"/>
                <a:gd name="T47" fmla="*/ 4099 h 4567"/>
                <a:gd name="T48" fmla="*/ 7659 w 11665"/>
                <a:gd name="T49" fmla="*/ 4363 h 4567"/>
                <a:gd name="T50" fmla="*/ 7319 w 11665"/>
                <a:gd name="T51" fmla="*/ 4498 h 4567"/>
                <a:gd name="T52" fmla="*/ 6527 w 11665"/>
                <a:gd name="T53" fmla="*/ 4252 h 4567"/>
                <a:gd name="T54" fmla="*/ 5973 w 11665"/>
                <a:gd name="T55" fmla="*/ 4090 h 4567"/>
                <a:gd name="T56" fmla="*/ 5343 w 11665"/>
                <a:gd name="T57" fmla="*/ 3886 h 4567"/>
                <a:gd name="T58" fmla="*/ 4601 w 11665"/>
                <a:gd name="T59" fmla="*/ 3630 h 4567"/>
                <a:gd name="T60" fmla="*/ 3383 w 11665"/>
                <a:gd name="T61" fmla="*/ 3247 h 4567"/>
                <a:gd name="T62" fmla="*/ 2284 w 11665"/>
                <a:gd name="T63" fmla="*/ 2897 h 4567"/>
                <a:gd name="T64" fmla="*/ 1457 w 11665"/>
                <a:gd name="T65" fmla="*/ 2642 h 4567"/>
                <a:gd name="T66" fmla="*/ 366 w 11665"/>
                <a:gd name="T67" fmla="*/ 2275 h 4567"/>
                <a:gd name="T68" fmla="*/ 239 w 11665"/>
                <a:gd name="T69" fmla="*/ 2241 h 4567"/>
                <a:gd name="T70" fmla="*/ 204 w 11665"/>
                <a:gd name="T71" fmla="*/ 2199 h 4567"/>
                <a:gd name="T72" fmla="*/ 401 w 11665"/>
                <a:gd name="T73" fmla="*/ 2062 h 4567"/>
                <a:gd name="T74" fmla="*/ 1713 w 11665"/>
                <a:gd name="T75" fmla="*/ 1151 h 4567"/>
                <a:gd name="T76" fmla="*/ 2957 w 11665"/>
                <a:gd name="T77" fmla="*/ 248 h 4567"/>
                <a:gd name="T78" fmla="*/ 2701 w 11665"/>
                <a:gd name="T79" fmla="*/ 350 h 4567"/>
                <a:gd name="T80" fmla="*/ 1883 w 11665"/>
                <a:gd name="T81" fmla="*/ 921 h 4567"/>
                <a:gd name="T82" fmla="*/ 1133 w 11665"/>
                <a:gd name="T83" fmla="*/ 1449 h 4567"/>
                <a:gd name="T84" fmla="*/ 579 w 11665"/>
                <a:gd name="T85" fmla="*/ 1850 h 4567"/>
                <a:gd name="T86" fmla="*/ 179 w 11665"/>
                <a:gd name="T87" fmla="*/ 2113 h 4567"/>
                <a:gd name="T88" fmla="*/ 187 w 11665"/>
                <a:gd name="T89" fmla="*/ 2148 h 4567"/>
                <a:gd name="T90" fmla="*/ 273 w 11665"/>
                <a:gd name="T91" fmla="*/ 2344 h 4567"/>
                <a:gd name="T92" fmla="*/ 341 w 11665"/>
                <a:gd name="T93" fmla="*/ 2378 h 4567"/>
                <a:gd name="T94" fmla="*/ 835 w 11665"/>
                <a:gd name="T95" fmla="*/ 2522 h 4567"/>
                <a:gd name="T96" fmla="*/ 1593 w 11665"/>
                <a:gd name="T97" fmla="*/ 2761 h 4567"/>
                <a:gd name="T98" fmla="*/ 1849 w 11665"/>
                <a:gd name="T99" fmla="*/ 2855 h 4567"/>
                <a:gd name="T100" fmla="*/ 2105 w 11665"/>
                <a:gd name="T101" fmla="*/ 2957 h 4567"/>
                <a:gd name="T102" fmla="*/ 3084 w 11665"/>
                <a:gd name="T103" fmla="*/ 3247 h 4567"/>
                <a:gd name="T104" fmla="*/ 4448 w 11665"/>
                <a:gd name="T105" fmla="*/ 3681 h 4567"/>
                <a:gd name="T106" fmla="*/ 10846 w 11665"/>
                <a:gd name="T107" fmla="*/ 3025 h 4567"/>
                <a:gd name="T108" fmla="*/ 221 w 11665"/>
                <a:gd name="T109" fmla="*/ 2241 h 4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65" h="4567">
                  <a:moveTo>
                    <a:pt x="3315" y="3332"/>
                  </a:moveTo>
                  <a:lnTo>
                    <a:pt x="3315" y="3332"/>
                  </a:lnTo>
                  <a:cubicBezTo>
                    <a:pt x="3391" y="3358"/>
                    <a:pt x="3391" y="3358"/>
                    <a:pt x="3391" y="3358"/>
                  </a:cubicBezTo>
                  <a:cubicBezTo>
                    <a:pt x="3289" y="3349"/>
                    <a:pt x="3229" y="3324"/>
                    <a:pt x="3298" y="3358"/>
                  </a:cubicBezTo>
                  <a:cubicBezTo>
                    <a:pt x="3315" y="3332"/>
                    <a:pt x="3587" y="3443"/>
                    <a:pt x="3613" y="3417"/>
                  </a:cubicBezTo>
                  <a:cubicBezTo>
                    <a:pt x="3655" y="3443"/>
                    <a:pt x="3655" y="3443"/>
                    <a:pt x="3655" y="3443"/>
                  </a:cubicBezTo>
                  <a:cubicBezTo>
                    <a:pt x="3647" y="3434"/>
                    <a:pt x="3638" y="3434"/>
                    <a:pt x="3630" y="3434"/>
                  </a:cubicBezTo>
                  <a:cubicBezTo>
                    <a:pt x="3724" y="3477"/>
                    <a:pt x="3707" y="3434"/>
                    <a:pt x="3826" y="3477"/>
                  </a:cubicBezTo>
                  <a:cubicBezTo>
                    <a:pt x="3868" y="3494"/>
                    <a:pt x="3902" y="3511"/>
                    <a:pt x="3868" y="3502"/>
                  </a:cubicBezTo>
                  <a:cubicBezTo>
                    <a:pt x="3971" y="3528"/>
                    <a:pt x="3971" y="3528"/>
                    <a:pt x="3971" y="3528"/>
                  </a:cubicBezTo>
                  <a:cubicBezTo>
                    <a:pt x="3996" y="3536"/>
                    <a:pt x="3988" y="3536"/>
                    <a:pt x="3962" y="3528"/>
                  </a:cubicBezTo>
                  <a:cubicBezTo>
                    <a:pt x="4107" y="3571"/>
                    <a:pt x="4107" y="3571"/>
                    <a:pt x="4107" y="3571"/>
                  </a:cubicBezTo>
                  <a:lnTo>
                    <a:pt x="4107" y="3571"/>
                  </a:lnTo>
                  <a:cubicBezTo>
                    <a:pt x="4133" y="3579"/>
                    <a:pt x="4184" y="3579"/>
                    <a:pt x="4209" y="3588"/>
                  </a:cubicBezTo>
                  <a:cubicBezTo>
                    <a:pt x="4243" y="3605"/>
                    <a:pt x="4184" y="3588"/>
                    <a:pt x="4192" y="3588"/>
                  </a:cubicBezTo>
                  <a:cubicBezTo>
                    <a:pt x="4277" y="3613"/>
                    <a:pt x="4277" y="3613"/>
                    <a:pt x="4277" y="3613"/>
                  </a:cubicBezTo>
                  <a:cubicBezTo>
                    <a:pt x="4311" y="3630"/>
                    <a:pt x="4243" y="3613"/>
                    <a:pt x="4184" y="3596"/>
                  </a:cubicBezTo>
                  <a:cubicBezTo>
                    <a:pt x="4252" y="3647"/>
                    <a:pt x="4252" y="3613"/>
                    <a:pt x="4414" y="3681"/>
                  </a:cubicBezTo>
                  <a:cubicBezTo>
                    <a:pt x="4337" y="3656"/>
                    <a:pt x="4337" y="3656"/>
                    <a:pt x="4337" y="3656"/>
                  </a:cubicBezTo>
                  <a:cubicBezTo>
                    <a:pt x="4380" y="3690"/>
                    <a:pt x="4439" y="3707"/>
                    <a:pt x="4525" y="3741"/>
                  </a:cubicBezTo>
                  <a:cubicBezTo>
                    <a:pt x="4507" y="3733"/>
                    <a:pt x="4363" y="3664"/>
                    <a:pt x="4448" y="3681"/>
                  </a:cubicBezTo>
                  <a:cubicBezTo>
                    <a:pt x="4473" y="3690"/>
                    <a:pt x="4507" y="3707"/>
                    <a:pt x="4559" y="3715"/>
                  </a:cubicBezTo>
                  <a:cubicBezTo>
                    <a:pt x="4559" y="3724"/>
                    <a:pt x="4601" y="3733"/>
                    <a:pt x="4661" y="3749"/>
                  </a:cubicBezTo>
                  <a:cubicBezTo>
                    <a:pt x="4652" y="3767"/>
                    <a:pt x="4652" y="3767"/>
                    <a:pt x="4652" y="3767"/>
                  </a:cubicBezTo>
                  <a:cubicBezTo>
                    <a:pt x="4720" y="3783"/>
                    <a:pt x="4712" y="3775"/>
                    <a:pt x="4755" y="3775"/>
                  </a:cubicBezTo>
                  <a:cubicBezTo>
                    <a:pt x="4823" y="3801"/>
                    <a:pt x="4840" y="3818"/>
                    <a:pt x="4848" y="3835"/>
                  </a:cubicBezTo>
                  <a:cubicBezTo>
                    <a:pt x="4959" y="3869"/>
                    <a:pt x="4780" y="3792"/>
                    <a:pt x="4916" y="3826"/>
                  </a:cubicBezTo>
                  <a:cubicBezTo>
                    <a:pt x="5002" y="3869"/>
                    <a:pt x="5070" y="3877"/>
                    <a:pt x="5189" y="3911"/>
                  </a:cubicBezTo>
                  <a:cubicBezTo>
                    <a:pt x="5249" y="3937"/>
                    <a:pt x="5172" y="3911"/>
                    <a:pt x="5198" y="3929"/>
                  </a:cubicBezTo>
                  <a:cubicBezTo>
                    <a:pt x="5257" y="3929"/>
                    <a:pt x="5257" y="3929"/>
                    <a:pt x="5257" y="3929"/>
                  </a:cubicBezTo>
                  <a:cubicBezTo>
                    <a:pt x="5274" y="3937"/>
                    <a:pt x="5266" y="3937"/>
                    <a:pt x="5266" y="3937"/>
                  </a:cubicBezTo>
                  <a:cubicBezTo>
                    <a:pt x="5317" y="3954"/>
                    <a:pt x="5274" y="3929"/>
                    <a:pt x="5351" y="3945"/>
                  </a:cubicBezTo>
                  <a:cubicBezTo>
                    <a:pt x="5377" y="3937"/>
                    <a:pt x="5504" y="4022"/>
                    <a:pt x="5607" y="4031"/>
                  </a:cubicBezTo>
                  <a:cubicBezTo>
                    <a:pt x="5624" y="4048"/>
                    <a:pt x="5590" y="4039"/>
                    <a:pt x="5598" y="4048"/>
                  </a:cubicBezTo>
                  <a:cubicBezTo>
                    <a:pt x="5734" y="4073"/>
                    <a:pt x="5709" y="4073"/>
                    <a:pt x="5820" y="4090"/>
                  </a:cubicBezTo>
                  <a:cubicBezTo>
                    <a:pt x="5913" y="4133"/>
                    <a:pt x="5913" y="4133"/>
                    <a:pt x="5913" y="4133"/>
                  </a:cubicBezTo>
                  <a:cubicBezTo>
                    <a:pt x="5845" y="4099"/>
                    <a:pt x="5939" y="4116"/>
                    <a:pt x="6016" y="4124"/>
                  </a:cubicBezTo>
                  <a:cubicBezTo>
                    <a:pt x="5999" y="4116"/>
                    <a:pt x="5973" y="4107"/>
                    <a:pt x="5965" y="4099"/>
                  </a:cubicBezTo>
                  <a:cubicBezTo>
                    <a:pt x="6084" y="4133"/>
                    <a:pt x="6084" y="4133"/>
                    <a:pt x="6084" y="4133"/>
                  </a:cubicBezTo>
                  <a:cubicBezTo>
                    <a:pt x="6101" y="4133"/>
                    <a:pt x="6084" y="4133"/>
                    <a:pt x="6067" y="4133"/>
                  </a:cubicBezTo>
                  <a:cubicBezTo>
                    <a:pt x="6075" y="4141"/>
                    <a:pt x="6084" y="4141"/>
                    <a:pt x="6084" y="4141"/>
                  </a:cubicBezTo>
                  <a:cubicBezTo>
                    <a:pt x="6127" y="4158"/>
                    <a:pt x="6101" y="4158"/>
                    <a:pt x="6067" y="4158"/>
                  </a:cubicBezTo>
                  <a:cubicBezTo>
                    <a:pt x="6058" y="4150"/>
                    <a:pt x="6041" y="4141"/>
                    <a:pt x="6033" y="4133"/>
                  </a:cubicBezTo>
                  <a:cubicBezTo>
                    <a:pt x="5999" y="4133"/>
                    <a:pt x="5965" y="4133"/>
                    <a:pt x="5973" y="4141"/>
                  </a:cubicBezTo>
                  <a:cubicBezTo>
                    <a:pt x="5982" y="4141"/>
                    <a:pt x="5990" y="4150"/>
                    <a:pt x="6007" y="4150"/>
                  </a:cubicBezTo>
                  <a:cubicBezTo>
                    <a:pt x="5999" y="4150"/>
                    <a:pt x="5999" y="4150"/>
                    <a:pt x="5999" y="4158"/>
                  </a:cubicBezTo>
                  <a:cubicBezTo>
                    <a:pt x="6007" y="4158"/>
                    <a:pt x="6016" y="4158"/>
                    <a:pt x="6041" y="4167"/>
                  </a:cubicBezTo>
                  <a:cubicBezTo>
                    <a:pt x="6058" y="4184"/>
                    <a:pt x="6058" y="4184"/>
                    <a:pt x="6058" y="4184"/>
                  </a:cubicBezTo>
                  <a:cubicBezTo>
                    <a:pt x="6067" y="4184"/>
                    <a:pt x="6067" y="4184"/>
                    <a:pt x="6067" y="4184"/>
                  </a:cubicBezTo>
                  <a:cubicBezTo>
                    <a:pt x="6220" y="4244"/>
                    <a:pt x="6220" y="4244"/>
                    <a:pt x="6220" y="4244"/>
                  </a:cubicBezTo>
                  <a:cubicBezTo>
                    <a:pt x="6340" y="4261"/>
                    <a:pt x="6450" y="4269"/>
                    <a:pt x="6628" y="4320"/>
                  </a:cubicBezTo>
                  <a:cubicBezTo>
                    <a:pt x="6577" y="4320"/>
                    <a:pt x="6611" y="4338"/>
                    <a:pt x="6603" y="4346"/>
                  </a:cubicBezTo>
                  <a:cubicBezTo>
                    <a:pt x="6560" y="4320"/>
                    <a:pt x="6467" y="4312"/>
                    <a:pt x="6374" y="4278"/>
                  </a:cubicBezTo>
                  <a:cubicBezTo>
                    <a:pt x="6425" y="4295"/>
                    <a:pt x="6408" y="4303"/>
                    <a:pt x="6399" y="4295"/>
                  </a:cubicBezTo>
                  <a:cubicBezTo>
                    <a:pt x="6569" y="4338"/>
                    <a:pt x="6569" y="4338"/>
                    <a:pt x="6569" y="4338"/>
                  </a:cubicBezTo>
                  <a:cubicBezTo>
                    <a:pt x="6560" y="4346"/>
                    <a:pt x="6594" y="4354"/>
                    <a:pt x="6637" y="4372"/>
                  </a:cubicBezTo>
                  <a:cubicBezTo>
                    <a:pt x="6611" y="4346"/>
                    <a:pt x="6764" y="4397"/>
                    <a:pt x="6841" y="4414"/>
                  </a:cubicBezTo>
                  <a:cubicBezTo>
                    <a:pt x="6841" y="4423"/>
                    <a:pt x="6824" y="4423"/>
                    <a:pt x="6739" y="4397"/>
                  </a:cubicBezTo>
                  <a:cubicBezTo>
                    <a:pt x="6824" y="4440"/>
                    <a:pt x="6867" y="4405"/>
                    <a:pt x="6952" y="4448"/>
                  </a:cubicBezTo>
                  <a:cubicBezTo>
                    <a:pt x="6926" y="4448"/>
                    <a:pt x="6918" y="4440"/>
                    <a:pt x="6910" y="4440"/>
                  </a:cubicBezTo>
                  <a:cubicBezTo>
                    <a:pt x="6961" y="4448"/>
                    <a:pt x="7071" y="4490"/>
                    <a:pt x="7046" y="4490"/>
                  </a:cubicBezTo>
                  <a:cubicBezTo>
                    <a:pt x="7020" y="4481"/>
                    <a:pt x="7020" y="4481"/>
                    <a:pt x="7020" y="4481"/>
                  </a:cubicBezTo>
                  <a:cubicBezTo>
                    <a:pt x="7054" y="4498"/>
                    <a:pt x="7105" y="4507"/>
                    <a:pt x="7148" y="4524"/>
                  </a:cubicBezTo>
                  <a:cubicBezTo>
                    <a:pt x="7173" y="4532"/>
                    <a:pt x="7199" y="4541"/>
                    <a:pt x="7225" y="4549"/>
                  </a:cubicBezTo>
                  <a:cubicBezTo>
                    <a:pt x="7250" y="4558"/>
                    <a:pt x="7276" y="4558"/>
                    <a:pt x="7301" y="4566"/>
                  </a:cubicBezTo>
                  <a:cubicBezTo>
                    <a:pt x="7319" y="4566"/>
                    <a:pt x="7327" y="4558"/>
                    <a:pt x="7344" y="4549"/>
                  </a:cubicBezTo>
                  <a:cubicBezTo>
                    <a:pt x="7353" y="4549"/>
                    <a:pt x="7361" y="4541"/>
                    <a:pt x="7370" y="4541"/>
                  </a:cubicBezTo>
                  <a:cubicBezTo>
                    <a:pt x="7387" y="4532"/>
                    <a:pt x="7404" y="4524"/>
                    <a:pt x="7412" y="4515"/>
                  </a:cubicBezTo>
                  <a:cubicBezTo>
                    <a:pt x="7438" y="4507"/>
                    <a:pt x="7455" y="4490"/>
                    <a:pt x="7463" y="4490"/>
                  </a:cubicBezTo>
                  <a:cubicBezTo>
                    <a:pt x="7463" y="4490"/>
                    <a:pt x="7455" y="4515"/>
                    <a:pt x="7446" y="4524"/>
                  </a:cubicBezTo>
                  <a:cubicBezTo>
                    <a:pt x="7651" y="4372"/>
                    <a:pt x="7651" y="4372"/>
                    <a:pt x="7651" y="4372"/>
                  </a:cubicBezTo>
                  <a:cubicBezTo>
                    <a:pt x="7642" y="4389"/>
                    <a:pt x="7736" y="4397"/>
                    <a:pt x="7625" y="4448"/>
                  </a:cubicBezTo>
                  <a:cubicBezTo>
                    <a:pt x="7659" y="4440"/>
                    <a:pt x="7702" y="4423"/>
                    <a:pt x="7762" y="4397"/>
                  </a:cubicBezTo>
                  <a:cubicBezTo>
                    <a:pt x="7736" y="4397"/>
                    <a:pt x="7702" y="4389"/>
                    <a:pt x="7728" y="4380"/>
                  </a:cubicBezTo>
                  <a:cubicBezTo>
                    <a:pt x="7813" y="4363"/>
                    <a:pt x="7787" y="4363"/>
                    <a:pt x="7889" y="4338"/>
                  </a:cubicBezTo>
                  <a:cubicBezTo>
                    <a:pt x="7855" y="4354"/>
                    <a:pt x="7881" y="4312"/>
                    <a:pt x="7932" y="4295"/>
                  </a:cubicBezTo>
                  <a:cubicBezTo>
                    <a:pt x="7923" y="4303"/>
                    <a:pt x="7949" y="4312"/>
                    <a:pt x="7932" y="4329"/>
                  </a:cubicBezTo>
                  <a:cubicBezTo>
                    <a:pt x="8043" y="4252"/>
                    <a:pt x="8043" y="4252"/>
                    <a:pt x="8043" y="4252"/>
                  </a:cubicBezTo>
                  <a:cubicBezTo>
                    <a:pt x="8017" y="4269"/>
                    <a:pt x="8043" y="4269"/>
                    <a:pt x="8077" y="4269"/>
                  </a:cubicBezTo>
                  <a:cubicBezTo>
                    <a:pt x="8060" y="4269"/>
                    <a:pt x="8188" y="4227"/>
                    <a:pt x="8213" y="4210"/>
                  </a:cubicBezTo>
                  <a:cubicBezTo>
                    <a:pt x="8162" y="4227"/>
                    <a:pt x="8162" y="4227"/>
                    <a:pt x="8162" y="4227"/>
                  </a:cubicBezTo>
                  <a:cubicBezTo>
                    <a:pt x="8307" y="4176"/>
                    <a:pt x="8290" y="4133"/>
                    <a:pt x="8426" y="4082"/>
                  </a:cubicBezTo>
                  <a:cubicBezTo>
                    <a:pt x="8409" y="4090"/>
                    <a:pt x="8400" y="4124"/>
                    <a:pt x="8469" y="4099"/>
                  </a:cubicBezTo>
                  <a:cubicBezTo>
                    <a:pt x="8494" y="4073"/>
                    <a:pt x="8588" y="3988"/>
                    <a:pt x="8707" y="3929"/>
                  </a:cubicBezTo>
                  <a:cubicBezTo>
                    <a:pt x="8733" y="3920"/>
                    <a:pt x="8733" y="3920"/>
                    <a:pt x="8733" y="3920"/>
                  </a:cubicBezTo>
                  <a:cubicBezTo>
                    <a:pt x="8827" y="3877"/>
                    <a:pt x="8827" y="3877"/>
                    <a:pt x="8827" y="3877"/>
                  </a:cubicBezTo>
                  <a:cubicBezTo>
                    <a:pt x="8775" y="3920"/>
                    <a:pt x="8622" y="4022"/>
                    <a:pt x="8537" y="4073"/>
                  </a:cubicBezTo>
                  <a:cubicBezTo>
                    <a:pt x="8597" y="4056"/>
                    <a:pt x="8562" y="4073"/>
                    <a:pt x="8639" y="4048"/>
                  </a:cubicBezTo>
                  <a:cubicBezTo>
                    <a:pt x="8665" y="4039"/>
                    <a:pt x="8597" y="4073"/>
                    <a:pt x="8571" y="4082"/>
                  </a:cubicBezTo>
                  <a:cubicBezTo>
                    <a:pt x="8758" y="4014"/>
                    <a:pt x="8758" y="4014"/>
                    <a:pt x="8758" y="4014"/>
                  </a:cubicBezTo>
                  <a:cubicBezTo>
                    <a:pt x="8750" y="3997"/>
                    <a:pt x="8895" y="3937"/>
                    <a:pt x="8878" y="3929"/>
                  </a:cubicBezTo>
                  <a:cubicBezTo>
                    <a:pt x="8690" y="4031"/>
                    <a:pt x="8690" y="4031"/>
                    <a:pt x="8690" y="4031"/>
                  </a:cubicBezTo>
                  <a:cubicBezTo>
                    <a:pt x="8673" y="4014"/>
                    <a:pt x="8784" y="3937"/>
                    <a:pt x="8920" y="3886"/>
                  </a:cubicBezTo>
                  <a:cubicBezTo>
                    <a:pt x="8955" y="3886"/>
                    <a:pt x="8903" y="3929"/>
                    <a:pt x="8912" y="3929"/>
                  </a:cubicBezTo>
                  <a:cubicBezTo>
                    <a:pt x="8920" y="3920"/>
                    <a:pt x="9031" y="3869"/>
                    <a:pt x="9040" y="3869"/>
                  </a:cubicBezTo>
                  <a:cubicBezTo>
                    <a:pt x="8989" y="3894"/>
                    <a:pt x="8989" y="3894"/>
                    <a:pt x="8989" y="3894"/>
                  </a:cubicBezTo>
                  <a:cubicBezTo>
                    <a:pt x="9065" y="3877"/>
                    <a:pt x="9099" y="3835"/>
                    <a:pt x="9193" y="3809"/>
                  </a:cubicBezTo>
                  <a:cubicBezTo>
                    <a:pt x="9218" y="3801"/>
                    <a:pt x="9287" y="3792"/>
                    <a:pt x="9287" y="3783"/>
                  </a:cubicBezTo>
                  <a:cubicBezTo>
                    <a:pt x="9236" y="3783"/>
                    <a:pt x="9202" y="3741"/>
                    <a:pt x="9236" y="3715"/>
                  </a:cubicBezTo>
                  <a:cubicBezTo>
                    <a:pt x="9244" y="3707"/>
                    <a:pt x="9398" y="3664"/>
                    <a:pt x="9432" y="3656"/>
                  </a:cubicBezTo>
                  <a:cubicBezTo>
                    <a:pt x="9483" y="3647"/>
                    <a:pt x="9372" y="3715"/>
                    <a:pt x="9415" y="3715"/>
                  </a:cubicBezTo>
                  <a:cubicBezTo>
                    <a:pt x="9415" y="3707"/>
                    <a:pt x="9440" y="3690"/>
                    <a:pt x="9457" y="3681"/>
                  </a:cubicBezTo>
                  <a:cubicBezTo>
                    <a:pt x="9483" y="3673"/>
                    <a:pt x="9449" y="3707"/>
                    <a:pt x="9517" y="3673"/>
                  </a:cubicBezTo>
                  <a:cubicBezTo>
                    <a:pt x="9517" y="3656"/>
                    <a:pt x="9653" y="3622"/>
                    <a:pt x="9542" y="3647"/>
                  </a:cubicBezTo>
                  <a:cubicBezTo>
                    <a:pt x="9602" y="3613"/>
                    <a:pt x="9611" y="3622"/>
                    <a:pt x="9687" y="3588"/>
                  </a:cubicBezTo>
                  <a:cubicBezTo>
                    <a:pt x="9662" y="3588"/>
                    <a:pt x="9747" y="3528"/>
                    <a:pt x="9815" y="3494"/>
                  </a:cubicBezTo>
                  <a:cubicBezTo>
                    <a:pt x="9807" y="3502"/>
                    <a:pt x="9824" y="3502"/>
                    <a:pt x="9832" y="3502"/>
                  </a:cubicBezTo>
                  <a:cubicBezTo>
                    <a:pt x="9977" y="3443"/>
                    <a:pt x="10045" y="3426"/>
                    <a:pt x="10173" y="3375"/>
                  </a:cubicBezTo>
                  <a:cubicBezTo>
                    <a:pt x="10190" y="3366"/>
                    <a:pt x="10250" y="3349"/>
                    <a:pt x="10233" y="3366"/>
                  </a:cubicBezTo>
                  <a:cubicBezTo>
                    <a:pt x="10250" y="3358"/>
                    <a:pt x="10258" y="3340"/>
                    <a:pt x="10301" y="3324"/>
                  </a:cubicBezTo>
                  <a:cubicBezTo>
                    <a:pt x="10386" y="3306"/>
                    <a:pt x="10216" y="3366"/>
                    <a:pt x="10275" y="3358"/>
                  </a:cubicBezTo>
                  <a:cubicBezTo>
                    <a:pt x="10284" y="3349"/>
                    <a:pt x="10377" y="3306"/>
                    <a:pt x="10429" y="3272"/>
                  </a:cubicBezTo>
                  <a:cubicBezTo>
                    <a:pt x="10403" y="3272"/>
                    <a:pt x="10301" y="3324"/>
                    <a:pt x="10241" y="3358"/>
                  </a:cubicBezTo>
                  <a:cubicBezTo>
                    <a:pt x="10241" y="3332"/>
                    <a:pt x="10326" y="3281"/>
                    <a:pt x="10454" y="3213"/>
                  </a:cubicBezTo>
                  <a:cubicBezTo>
                    <a:pt x="10565" y="3170"/>
                    <a:pt x="10505" y="3204"/>
                    <a:pt x="10522" y="3196"/>
                  </a:cubicBezTo>
                  <a:cubicBezTo>
                    <a:pt x="10727" y="3119"/>
                    <a:pt x="10684" y="3093"/>
                    <a:pt x="10855" y="3042"/>
                  </a:cubicBezTo>
                  <a:cubicBezTo>
                    <a:pt x="10923" y="3025"/>
                    <a:pt x="10863" y="3068"/>
                    <a:pt x="10880" y="3068"/>
                  </a:cubicBezTo>
                  <a:cubicBezTo>
                    <a:pt x="10795" y="3102"/>
                    <a:pt x="10744" y="3111"/>
                    <a:pt x="10693" y="3136"/>
                  </a:cubicBezTo>
                  <a:cubicBezTo>
                    <a:pt x="10761" y="3111"/>
                    <a:pt x="10761" y="3111"/>
                    <a:pt x="10761" y="3111"/>
                  </a:cubicBezTo>
                  <a:cubicBezTo>
                    <a:pt x="10735" y="3127"/>
                    <a:pt x="10684" y="3153"/>
                    <a:pt x="10650" y="3162"/>
                  </a:cubicBezTo>
                  <a:cubicBezTo>
                    <a:pt x="10710" y="3153"/>
                    <a:pt x="10982" y="3025"/>
                    <a:pt x="11144" y="2974"/>
                  </a:cubicBezTo>
                  <a:cubicBezTo>
                    <a:pt x="11170" y="2957"/>
                    <a:pt x="11213" y="2940"/>
                    <a:pt x="11187" y="2940"/>
                  </a:cubicBezTo>
                  <a:cubicBezTo>
                    <a:pt x="11144" y="2966"/>
                    <a:pt x="11144" y="2966"/>
                    <a:pt x="11144" y="2966"/>
                  </a:cubicBezTo>
                  <a:cubicBezTo>
                    <a:pt x="11093" y="2974"/>
                    <a:pt x="11229" y="2915"/>
                    <a:pt x="11161" y="2931"/>
                  </a:cubicBezTo>
                  <a:cubicBezTo>
                    <a:pt x="11229" y="2897"/>
                    <a:pt x="11298" y="2863"/>
                    <a:pt x="11391" y="2829"/>
                  </a:cubicBezTo>
                  <a:cubicBezTo>
                    <a:pt x="11409" y="2838"/>
                    <a:pt x="11409" y="2838"/>
                    <a:pt x="11409" y="2838"/>
                  </a:cubicBezTo>
                  <a:cubicBezTo>
                    <a:pt x="11409" y="2829"/>
                    <a:pt x="11349" y="2855"/>
                    <a:pt x="11323" y="2863"/>
                  </a:cubicBezTo>
                  <a:cubicBezTo>
                    <a:pt x="11357" y="2846"/>
                    <a:pt x="11477" y="2829"/>
                    <a:pt x="11511" y="2795"/>
                  </a:cubicBezTo>
                  <a:cubicBezTo>
                    <a:pt x="11443" y="2812"/>
                    <a:pt x="11443" y="2812"/>
                    <a:pt x="11443" y="2812"/>
                  </a:cubicBezTo>
                  <a:cubicBezTo>
                    <a:pt x="11502" y="2778"/>
                    <a:pt x="11579" y="2727"/>
                    <a:pt x="11664" y="2702"/>
                  </a:cubicBezTo>
                  <a:cubicBezTo>
                    <a:pt x="11622" y="2702"/>
                    <a:pt x="11647" y="2710"/>
                    <a:pt x="11579" y="2719"/>
                  </a:cubicBezTo>
                  <a:cubicBezTo>
                    <a:pt x="11638" y="2719"/>
                    <a:pt x="11374" y="2804"/>
                    <a:pt x="11460" y="2787"/>
                  </a:cubicBezTo>
                  <a:cubicBezTo>
                    <a:pt x="11391" y="2795"/>
                    <a:pt x="11357" y="2821"/>
                    <a:pt x="11272" y="2838"/>
                  </a:cubicBezTo>
                  <a:cubicBezTo>
                    <a:pt x="11272" y="2846"/>
                    <a:pt x="11298" y="2838"/>
                    <a:pt x="11229" y="2863"/>
                  </a:cubicBezTo>
                  <a:lnTo>
                    <a:pt x="11221" y="2872"/>
                  </a:lnTo>
                  <a:cubicBezTo>
                    <a:pt x="11213" y="2872"/>
                    <a:pt x="11213" y="2872"/>
                    <a:pt x="11213" y="2872"/>
                  </a:cubicBezTo>
                  <a:cubicBezTo>
                    <a:pt x="11213" y="2872"/>
                    <a:pt x="11213" y="2872"/>
                    <a:pt x="11221" y="2872"/>
                  </a:cubicBezTo>
                  <a:cubicBezTo>
                    <a:pt x="11213" y="2872"/>
                    <a:pt x="11213" y="2872"/>
                    <a:pt x="11221" y="2872"/>
                  </a:cubicBezTo>
                  <a:cubicBezTo>
                    <a:pt x="11238" y="2872"/>
                    <a:pt x="11247" y="2863"/>
                    <a:pt x="11255" y="2863"/>
                  </a:cubicBezTo>
                  <a:cubicBezTo>
                    <a:pt x="11229" y="2889"/>
                    <a:pt x="11119" y="2931"/>
                    <a:pt x="11085" y="2957"/>
                  </a:cubicBezTo>
                  <a:cubicBezTo>
                    <a:pt x="11042" y="2966"/>
                    <a:pt x="11102" y="2940"/>
                    <a:pt x="11076" y="2949"/>
                  </a:cubicBezTo>
                  <a:cubicBezTo>
                    <a:pt x="11025" y="2974"/>
                    <a:pt x="11025" y="2974"/>
                    <a:pt x="11025" y="2974"/>
                  </a:cubicBezTo>
                  <a:cubicBezTo>
                    <a:pt x="11016" y="2966"/>
                    <a:pt x="10906" y="3008"/>
                    <a:pt x="11000" y="2957"/>
                  </a:cubicBezTo>
                  <a:cubicBezTo>
                    <a:pt x="10914" y="2991"/>
                    <a:pt x="10914" y="2991"/>
                    <a:pt x="10914" y="2991"/>
                  </a:cubicBezTo>
                  <a:cubicBezTo>
                    <a:pt x="10863" y="3008"/>
                    <a:pt x="10795" y="3034"/>
                    <a:pt x="10752" y="3059"/>
                  </a:cubicBezTo>
                  <a:cubicBezTo>
                    <a:pt x="10710" y="3068"/>
                    <a:pt x="10650" y="3111"/>
                    <a:pt x="10684" y="3085"/>
                  </a:cubicBezTo>
                  <a:cubicBezTo>
                    <a:pt x="10556" y="3145"/>
                    <a:pt x="10556" y="3145"/>
                    <a:pt x="10556" y="3145"/>
                  </a:cubicBezTo>
                  <a:cubicBezTo>
                    <a:pt x="10548" y="3145"/>
                    <a:pt x="10548" y="3145"/>
                    <a:pt x="10548" y="3145"/>
                  </a:cubicBezTo>
                  <a:cubicBezTo>
                    <a:pt x="10420" y="3204"/>
                    <a:pt x="10284" y="3272"/>
                    <a:pt x="10122" y="3315"/>
                  </a:cubicBezTo>
                  <a:cubicBezTo>
                    <a:pt x="10079" y="3340"/>
                    <a:pt x="10037" y="3358"/>
                    <a:pt x="9960" y="3392"/>
                  </a:cubicBezTo>
                  <a:cubicBezTo>
                    <a:pt x="9943" y="3383"/>
                    <a:pt x="9943" y="3383"/>
                    <a:pt x="9943" y="3383"/>
                  </a:cubicBezTo>
                  <a:cubicBezTo>
                    <a:pt x="9883" y="3417"/>
                    <a:pt x="9764" y="3451"/>
                    <a:pt x="9747" y="3468"/>
                  </a:cubicBezTo>
                  <a:cubicBezTo>
                    <a:pt x="9670" y="3468"/>
                    <a:pt x="9466" y="3579"/>
                    <a:pt x="9364" y="3613"/>
                  </a:cubicBezTo>
                  <a:cubicBezTo>
                    <a:pt x="9364" y="3630"/>
                    <a:pt x="9364" y="3630"/>
                    <a:pt x="9364" y="3630"/>
                  </a:cubicBezTo>
                  <a:cubicBezTo>
                    <a:pt x="9295" y="3656"/>
                    <a:pt x="9227" y="3681"/>
                    <a:pt x="9142" y="3724"/>
                  </a:cubicBezTo>
                  <a:cubicBezTo>
                    <a:pt x="9150" y="3733"/>
                    <a:pt x="9150" y="3733"/>
                    <a:pt x="9150" y="3733"/>
                  </a:cubicBezTo>
                  <a:cubicBezTo>
                    <a:pt x="9082" y="3767"/>
                    <a:pt x="8955" y="3801"/>
                    <a:pt x="8844" y="3852"/>
                  </a:cubicBezTo>
                  <a:cubicBezTo>
                    <a:pt x="8844" y="3843"/>
                    <a:pt x="8878" y="3835"/>
                    <a:pt x="8895" y="3826"/>
                  </a:cubicBezTo>
                  <a:cubicBezTo>
                    <a:pt x="8750" y="3860"/>
                    <a:pt x="8605" y="3963"/>
                    <a:pt x="8477" y="3997"/>
                  </a:cubicBezTo>
                  <a:cubicBezTo>
                    <a:pt x="8443" y="4014"/>
                    <a:pt x="8418" y="4022"/>
                    <a:pt x="8400" y="4031"/>
                  </a:cubicBezTo>
                  <a:cubicBezTo>
                    <a:pt x="8400" y="4031"/>
                    <a:pt x="8400" y="4031"/>
                    <a:pt x="8409" y="4031"/>
                  </a:cubicBezTo>
                  <a:cubicBezTo>
                    <a:pt x="8400" y="4031"/>
                    <a:pt x="8400" y="4031"/>
                    <a:pt x="8392" y="4031"/>
                  </a:cubicBezTo>
                  <a:cubicBezTo>
                    <a:pt x="8375" y="4039"/>
                    <a:pt x="8358" y="4039"/>
                    <a:pt x="8349" y="4048"/>
                  </a:cubicBezTo>
                  <a:cubicBezTo>
                    <a:pt x="8358" y="4039"/>
                    <a:pt x="8375" y="4039"/>
                    <a:pt x="8384" y="4039"/>
                  </a:cubicBezTo>
                  <a:cubicBezTo>
                    <a:pt x="8358" y="4048"/>
                    <a:pt x="8324" y="4065"/>
                    <a:pt x="8290" y="4082"/>
                  </a:cubicBezTo>
                  <a:cubicBezTo>
                    <a:pt x="8273" y="4073"/>
                    <a:pt x="8273" y="4073"/>
                    <a:pt x="8273" y="4073"/>
                  </a:cubicBezTo>
                  <a:cubicBezTo>
                    <a:pt x="8264" y="4073"/>
                    <a:pt x="8264" y="4082"/>
                    <a:pt x="8264" y="4082"/>
                  </a:cubicBezTo>
                  <a:cubicBezTo>
                    <a:pt x="8222" y="4090"/>
                    <a:pt x="8230" y="4099"/>
                    <a:pt x="8256" y="4099"/>
                  </a:cubicBezTo>
                  <a:cubicBezTo>
                    <a:pt x="8239" y="4107"/>
                    <a:pt x="8222" y="4116"/>
                    <a:pt x="8213" y="4124"/>
                  </a:cubicBezTo>
                  <a:cubicBezTo>
                    <a:pt x="8171" y="4116"/>
                    <a:pt x="8119" y="4167"/>
                    <a:pt x="8068" y="4167"/>
                  </a:cubicBezTo>
                  <a:cubicBezTo>
                    <a:pt x="8051" y="4184"/>
                    <a:pt x="7889" y="4244"/>
                    <a:pt x="7881" y="4269"/>
                  </a:cubicBezTo>
                  <a:cubicBezTo>
                    <a:pt x="7872" y="4269"/>
                    <a:pt x="7864" y="4278"/>
                    <a:pt x="7881" y="4269"/>
                  </a:cubicBezTo>
                  <a:cubicBezTo>
                    <a:pt x="7838" y="4278"/>
                    <a:pt x="7804" y="4295"/>
                    <a:pt x="7770" y="4312"/>
                  </a:cubicBezTo>
                  <a:cubicBezTo>
                    <a:pt x="7744" y="4312"/>
                    <a:pt x="7744" y="4312"/>
                    <a:pt x="7744" y="4312"/>
                  </a:cubicBezTo>
                  <a:cubicBezTo>
                    <a:pt x="7659" y="4363"/>
                    <a:pt x="7659" y="4363"/>
                    <a:pt x="7659" y="4363"/>
                  </a:cubicBezTo>
                  <a:cubicBezTo>
                    <a:pt x="7608" y="4380"/>
                    <a:pt x="7582" y="4380"/>
                    <a:pt x="7634" y="4346"/>
                  </a:cubicBezTo>
                  <a:cubicBezTo>
                    <a:pt x="7506" y="4414"/>
                    <a:pt x="7531" y="4397"/>
                    <a:pt x="7421" y="4457"/>
                  </a:cubicBezTo>
                  <a:cubicBezTo>
                    <a:pt x="7429" y="4448"/>
                    <a:pt x="7429" y="4448"/>
                    <a:pt x="7429" y="4448"/>
                  </a:cubicBezTo>
                  <a:cubicBezTo>
                    <a:pt x="7404" y="4457"/>
                    <a:pt x="7378" y="4465"/>
                    <a:pt x="7361" y="4481"/>
                  </a:cubicBezTo>
                  <a:cubicBezTo>
                    <a:pt x="7344" y="4481"/>
                    <a:pt x="7335" y="4490"/>
                    <a:pt x="7327" y="4498"/>
                  </a:cubicBezTo>
                  <a:lnTo>
                    <a:pt x="7319" y="4498"/>
                  </a:lnTo>
                  <a:lnTo>
                    <a:pt x="7319" y="4498"/>
                  </a:lnTo>
                  <a:cubicBezTo>
                    <a:pt x="7310" y="4498"/>
                    <a:pt x="7310" y="4498"/>
                    <a:pt x="7310" y="4498"/>
                  </a:cubicBezTo>
                  <a:cubicBezTo>
                    <a:pt x="7301" y="4498"/>
                    <a:pt x="7301" y="4498"/>
                    <a:pt x="7301" y="4498"/>
                  </a:cubicBezTo>
                  <a:cubicBezTo>
                    <a:pt x="7293" y="4498"/>
                    <a:pt x="7284" y="4490"/>
                    <a:pt x="7259" y="4481"/>
                  </a:cubicBezTo>
                  <a:cubicBezTo>
                    <a:pt x="7242" y="4481"/>
                    <a:pt x="7216" y="4474"/>
                    <a:pt x="7199" y="4465"/>
                  </a:cubicBezTo>
                  <a:cubicBezTo>
                    <a:pt x="7148" y="4448"/>
                    <a:pt x="7088" y="4423"/>
                    <a:pt x="7020" y="4405"/>
                  </a:cubicBezTo>
                  <a:cubicBezTo>
                    <a:pt x="6901" y="4363"/>
                    <a:pt x="6756" y="4320"/>
                    <a:pt x="6645" y="4278"/>
                  </a:cubicBezTo>
                  <a:cubicBezTo>
                    <a:pt x="6688" y="4320"/>
                    <a:pt x="6544" y="4235"/>
                    <a:pt x="6527" y="4252"/>
                  </a:cubicBezTo>
                  <a:cubicBezTo>
                    <a:pt x="6518" y="4235"/>
                    <a:pt x="6484" y="4227"/>
                    <a:pt x="6527" y="4235"/>
                  </a:cubicBezTo>
                  <a:cubicBezTo>
                    <a:pt x="6408" y="4201"/>
                    <a:pt x="6348" y="4167"/>
                    <a:pt x="6263" y="4158"/>
                  </a:cubicBezTo>
                  <a:cubicBezTo>
                    <a:pt x="6254" y="4141"/>
                    <a:pt x="6288" y="4158"/>
                    <a:pt x="6280" y="4150"/>
                  </a:cubicBezTo>
                  <a:cubicBezTo>
                    <a:pt x="6271" y="4150"/>
                    <a:pt x="6237" y="4141"/>
                    <a:pt x="6229" y="4133"/>
                  </a:cubicBezTo>
                  <a:cubicBezTo>
                    <a:pt x="6220" y="4124"/>
                    <a:pt x="6246" y="4133"/>
                    <a:pt x="6271" y="4141"/>
                  </a:cubicBezTo>
                  <a:cubicBezTo>
                    <a:pt x="6143" y="4099"/>
                    <a:pt x="6127" y="4116"/>
                    <a:pt x="6118" y="4133"/>
                  </a:cubicBezTo>
                  <a:cubicBezTo>
                    <a:pt x="6058" y="4099"/>
                    <a:pt x="6024" y="4090"/>
                    <a:pt x="5973" y="4090"/>
                  </a:cubicBezTo>
                  <a:cubicBezTo>
                    <a:pt x="5956" y="4073"/>
                    <a:pt x="5922" y="4056"/>
                    <a:pt x="5999" y="4082"/>
                  </a:cubicBezTo>
                  <a:cubicBezTo>
                    <a:pt x="5956" y="4065"/>
                    <a:pt x="5743" y="3988"/>
                    <a:pt x="5734" y="4005"/>
                  </a:cubicBezTo>
                  <a:cubicBezTo>
                    <a:pt x="5726" y="3997"/>
                    <a:pt x="5675" y="3988"/>
                    <a:pt x="5666" y="3980"/>
                  </a:cubicBezTo>
                  <a:cubicBezTo>
                    <a:pt x="5573" y="3954"/>
                    <a:pt x="5564" y="3945"/>
                    <a:pt x="5470" y="3920"/>
                  </a:cubicBezTo>
                  <a:cubicBezTo>
                    <a:pt x="5496" y="3929"/>
                    <a:pt x="5496" y="3929"/>
                    <a:pt x="5496" y="3929"/>
                  </a:cubicBezTo>
                  <a:cubicBezTo>
                    <a:pt x="5453" y="3937"/>
                    <a:pt x="5411" y="3911"/>
                    <a:pt x="5334" y="3886"/>
                  </a:cubicBezTo>
                  <a:cubicBezTo>
                    <a:pt x="5343" y="3886"/>
                    <a:pt x="5343" y="3886"/>
                    <a:pt x="5343" y="3886"/>
                  </a:cubicBezTo>
                  <a:cubicBezTo>
                    <a:pt x="5172" y="3818"/>
                    <a:pt x="5266" y="3869"/>
                    <a:pt x="5095" y="3801"/>
                  </a:cubicBezTo>
                  <a:cubicBezTo>
                    <a:pt x="5104" y="3818"/>
                    <a:pt x="5104" y="3818"/>
                    <a:pt x="5104" y="3818"/>
                  </a:cubicBezTo>
                  <a:cubicBezTo>
                    <a:pt x="5078" y="3835"/>
                    <a:pt x="4959" y="3749"/>
                    <a:pt x="4857" y="3733"/>
                  </a:cubicBezTo>
                  <a:cubicBezTo>
                    <a:pt x="4891" y="3749"/>
                    <a:pt x="4891" y="3749"/>
                    <a:pt x="4891" y="3749"/>
                  </a:cubicBezTo>
                  <a:cubicBezTo>
                    <a:pt x="4831" y="3741"/>
                    <a:pt x="4746" y="3673"/>
                    <a:pt x="4695" y="3647"/>
                  </a:cubicBezTo>
                  <a:cubicBezTo>
                    <a:pt x="4686" y="3647"/>
                    <a:pt x="4712" y="3656"/>
                    <a:pt x="4729" y="3656"/>
                  </a:cubicBezTo>
                  <a:cubicBezTo>
                    <a:pt x="4593" y="3596"/>
                    <a:pt x="4712" y="3664"/>
                    <a:pt x="4601" y="3630"/>
                  </a:cubicBezTo>
                  <a:cubicBezTo>
                    <a:pt x="4584" y="3622"/>
                    <a:pt x="4635" y="3622"/>
                    <a:pt x="4567" y="3596"/>
                  </a:cubicBezTo>
                  <a:cubicBezTo>
                    <a:pt x="4533" y="3579"/>
                    <a:pt x="4354" y="3554"/>
                    <a:pt x="4260" y="3511"/>
                  </a:cubicBezTo>
                  <a:cubicBezTo>
                    <a:pt x="4277" y="3528"/>
                    <a:pt x="4295" y="3536"/>
                    <a:pt x="4243" y="3528"/>
                  </a:cubicBezTo>
                  <a:cubicBezTo>
                    <a:pt x="4167" y="3502"/>
                    <a:pt x="4047" y="3443"/>
                    <a:pt x="3979" y="3434"/>
                  </a:cubicBezTo>
                  <a:cubicBezTo>
                    <a:pt x="3971" y="3434"/>
                    <a:pt x="3962" y="3426"/>
                    <a:pt x="3962" y="3426"/>
                  </a:cubicBezTo>
                  <a:cubicBezTo>
                    <a:pt x="3902" y="3417"/>
                    <a:pt x="3775" y="3375"/>
                    <a:pt x="3741" y="3375"/>
                  </a:cubicBezTo>
                  <a:cubicBezTo>
                    <a:pt x="3698" y="3324"/>
                    <a:pt x="3374" y="3281"/>
                    <a:pt x="3383" y="3247"/>
                  </a:cubicBezTo>
                  <a:cubicBezTo>
                    <a:pt x="3212" y="3196"/>
                    <a:pt x="3212" y="3196"/>
                    <a:pt x="3212" y="3196"/>
                  </a:cubicBezTo>
                  <a:cubicBezTo>
                    <a:pt x="3212" y="3187"/>
                    <a:pt x="3212" y="3187"/>
                    <a:pt x="3212" y="3187"/>
                  </a:cubicBezTo>
                  <a:cubicBezTo>
                    <a:pt x="3102" y="3153"/>
                    <a:pt x="3059" y="3145"/>
                    <a:pt x="3016" y="3145"/>
                  </a:cubicBezTo>
                  <a:cubicBezTo>
                    <a:pt x="2991" y="3127"/>
                    <a:pt x="3016" y="3136"/>
                    <a:pt x="3016" y="3136"/>
                  </a:cubicBezTo>
                  <a:cubicBezTo>
                    <a:pt x="2855" y="3077"/>
                    <a:pt x="2837" y="3068"/>
                    <a:pt x="2693" y="3042"/>
                  </a:cubicBezTo>
                  <a:cubicBezTo>
                    <a:pt x="2684" y="3025"/>
                    <a:pt x="2684" y="3025"/>
                    <a:pt x="2684" y="3025"/>
                  </a:cubicBezTo>
                  <a:cubicBezTo>
                    <a:pt x="2641" y="3025"/>
                    <a:pt x="2446" y="2931"/>
                    <a:pt x="2284" y="2897"/>
                  </a:cubicBezTo>
                  <a:cubicBezTo>
                    <a:pt x="2284" y="2897"/>
                    <a:pt x="2284" y="2897"/>
                    <a:pt x="2300" y="2897"/>
                  </a:cubicBezTo>
                  <a:cubicBezTo>
                    <a:pt x="2113" y="2855"/>
                    <a:pt x="1875" y="2727"/>
                    <a:pt x="1798" y="2744"/>
                  </a:cubicBezTo>
                  <a:cubicBezTo>
                    <a:pt x="1670" y="2719"/>
                    <a:pt x="1670" y="2719"/>
                    <a:pt x="1670" y="2719"/>
                  </a:cubicBezTo>
                  <a:cubicBezTo>
                    <a:pt x="1823" y="2770"/>
                    <a:pt x="1644" y="2727"/>
                    <a:pt x="1704" y="2753"/>
                  </a:cubicBezTo>
                  <a:cubicBezTo>
                    <a:pt x="1644" y="2736"/>
                    <a:pt x="1551" y="2693"/>
                    <a:pt x="1628" y="2719"/>
                  </a:cubicBezTo>
                  <a:cubicBezTo>
                    <a:pt x="1636" y="2719"/>
                    <a:pt x="1636" y="2719"/>
                    <a:pt x="1636" y="2719"/>
                  </a:cubicBezTo>
                  <a:cubicBezTo>
                    <a:pt x="1670" y="2710"/>
                    <a:pt x="1448" y="2650"/>
                    <a:pt x="1457" y="2642"/>
                  </a:cubicBezTo>
                  <a:cubicBezTo>
                    <a:pt x="1150" y="2540"/>
                    <a:pt x="852" y="2437"/>
                    <a:pt x="571" y="2344"/>
                  </a:cubicBezTo>
                  <a:cubicBezTo>
                    <a:pt x="596" y="2369"/>
                    <a:pt x="596" y="2369"/>
                    <a:pt x="596" y="2369"/>
                  </a:cubicBezTo>
                  <a:cubicBezTo>
                    <a:pt x="494" y="2335"/>
                    <a:pt x="494" y="2335"/>
                    <a:pt x="494" y="2335"/>
                  </a:cubicBezTo>
                  <a:cubicBezTo>
                    <a:pt x="469" y="2327"/>
                    <a:pt x="469" y="2318"/>
                    <a:pt x="537" y="2335"/>
                  </a:cubicBezTo>
                  <a:cubicBezTo>
                    <a:pt x="503" y="2318"/>
                    <a:pt x="417" y="2310"/>
                    <a:pt x="409" y="2310"/>
                  </a:cubicBezTo>
                  <a:cubicBezTo>
                    <a:pt x="273" y="2259"/>
                    <a:pt x="469" y="2310"/>
                    <a:pt x="426" y="2293"/>
                  </a:cubicBezTo>
                  <a:cubicBezTo>
                    <a:pt x="366" y="2275"/>
                    <a:pt x="366" y="2275"/>
                    <a:pt x="366" y="2275"/>
                  </a:cubicBezTo>
                  <a:cubicBezTo>
                    <a:pt x="383" y="2284"/>
                    <a:pt x="383" y="2284"/>
                    <a:pt x="383" y="2284"/>
                  </a:cubicBezTo>
                  <a:cubicBezTo>
                    <a:pt x="358" y="2284"/>
                    <a:pt x="341" y="2284"/>
                    <a:pt x="324" y="2275"/>
                  </a:cubicBezTo>
                  <a:cubicBezTo>
                    <a:pt x="315" y="2275"/>
                    <a:pt x="307" y="2275"/>
                    <a:pt x="290" y="2267"/>
                  </a:cubicBezTo>
                  <a:cubicBezTo>
                    <a:pt x="290" y="2267"/>
                    <a:pt x="281" y="2267"/>
                    <a:pt x="273" y="2267"/>
                  </a:cubicBezTo>
                  <a:cubicBezTo>
                    <a:pt x="264" y="2259"/>
                    <a:pt x="264" y="2259"/>
                    <a:pt x="255" y="2259"/>
                  </a:cubicBezTo>
                  <a:cubicBezTo>
                    <a:pt x="255" y="2259"/>
                    <a:pt x="255" y="2259"/>
                    <a:pt x="247" y="2259"/>
                  </a:cubicBezTo>
                  <a:cubicBezTo>
                    <a:pt x="239" y="2250"/>
                    <a:pt x="239" y="2250"/>
                    <a:pt x="239" y="2241"/>
                  </a:cubicBezTo>
                  <a:lnTo>
                    <a:pt x="239" y="2241"/>
                  </a:lnTo>
                  <a:cubicBezTo>
                    <a:pt x="239" y="2241"/>
                    <a:pt x="230" y="2241"/>
                    <a:pt x="221" y="2233"/>
                  </a:cubicBezTo>
                  <a:cubicBezTo>
                    <a:pt x="196" y="2224"/>
                    <a:pt x="196" y="2224"/>
                    <a:pt x="196" y="2224"/>
                  </a:cubicBezTo>
                  <a:cubicBezTo>
                    <a:pt x="221" y="2207"/>
                    <a:pt x="221" y="2207"/>
                    <a:pt x="221" y="2207"/>
                  </a:cubicBezTo>
                  <a:cubicBezTo>
                    <a:pt x="204" y="2216"/>
                    <a:pt x="187" y="2216"/>
                    <a:pt x="170" y="2224"/>
                  </a:cubicBezTo>
                  <a:cubicBezTo>
                    <a:pt x="179" y="2216"/>
                    <a:pt x="196" y="2207"/>
                    <a:pt x="204" y="2199"/>
                  </a:cubicBezTo>
                  <a:lnTo>
                    <a:pt x="204" y="2199"/>
                  </a:lnTo>
                  <a:cubicBezTo>
                    <a:pt x="204" y="2199"/>
                    <a:pt x="196" y="2199"/>
                    <a:pt x="179" y="2199"/>
                  </a:cubicBezTo>
                  <a:cubicBezTo>
                    <a:pt x="187" y="2199"/>
                    <a:pt x="204" y="2190"/>
                    <a:pt x="213" y="2182"/>
                  </a:cubicBezTo>
                  <a:cubicBezTo>
                    <a:pt x="221" y="2182"/>
                    <a:pt x="230" y="2182"/>
                    <a:pt x="239" y="2173"/>
                  </a:cubicBezTo>
                  <a:cubicBezTo>
                    <a:pt x="239" y="2173"/>
                    <a:pt x="239" y="2173"/>
                    <a:pt x="247" y="2173"/>
                  </a:cubicBezTo>
                  <a:cubicBezTo>
                    <a:pt x="247" y="2165"/>
                    <a:pt x="247" y="2165"/>
                    <a:pt x="255" y="2165"/>
                  </a:cubicBezTo>
                  <a:cubicBezTo>
                    <a:pt x="255" y="2165"/>
                    <a:pt x="255" y="2165"/>
                    <a:pt x="255" y="2156"/>
                  </a:cubicBezTo>
                  <a:cubicBezTo>
                    <a:pt x="307" y="2131"/>
                    <a:pt x="349" y="2097"/>
                    <a:pt x="401" y="2062"/>
                  </a:cubicBezTo>
                  <a:cubicBezTo>
                    <a:pt x="494" y="1994"/>
                    <a:pt x="588" y="1926"/>
                    <a:pt x="613" y="1918"/>
                  </a:cubicBezTo>
                  <a:cubicBezTo>
                    <a:pt x="673" y="1858"/>
                    <a:pt x="741" y="1815"/>
                    <a:pt x="826" y="1756"/>
                  </a:cubicBezTo>
                  <a:cubicBezTo>
                    <a:pt x="801" y="1764"/>
                    <a:pt x="784" y="1764"/>
                    <a:pt x="852" y="1713"/>
                  </a:cubicBezTo>
                  <a:cubicBezTo>
                    <a:pt x="844" y="1756"/>
                    <a:pt x="988" y="1636"/>
                    <a:pt x="1065" y="1611"/>
                  </a:cubicBezTo>
                  <a:cubicBezTo>
                    <a:pt x="1005" y="1636"/>
                    <a:pt x="1261" y="1466"/>
                    <a:pt x="1167" y="1509"/>
                  </a:cubicBezTo>
                  <a:cubicBezTo>
                    <a:pt x="1227" y="1466"/>
                    <a:pt x="1176" y="1517"/>
                    <a:pt x="1227" y="1492"/>
                  </a:cubicBezTo>
                  <a:cubicBezTo>
                    <a:pt x="1363" y="1381"/>
                    <a:pt x="1542" y="1279"/>
                    <a:pt x="1713" y="1151"/>
                  </a:cubicBezTo>
                  <a:cubicBezTo>
                    <a:pt x="1713" y="1142"/>
                    <a:pt x="1679" y="1159"/>
                    <a:pt x="1713" y="1125"/>
                  </a:cubicBezTo>
                  <a:cubicBezTo>
                    <a:pt x="1815" y="1083"/>
                    <a:pt x="1815" y="1083"/>
                    <a:pt x="1815" y="1083"/>
                  </a:cubicBezTo>
                  <a:cubicBezTo>
                    <a:pt x="1849" y="1057"/>
                    <a:pt x="1832" y="1040"/>
                    <a:pt x="1909" y="1006"/>
                  </a:cubicBezTo>
                  <a:cubicBezTo>
                    <a:pt x="1891" y="1006"/>
                    <a:pt x="1875" y="1014"/>
                    <a:pt x="1900" y="997"/>
                  </a:cubicBezTo>
                  <a:cubicBezTo>
                    <a:pt x="2249" y="776"/>
                    <a:pt x="2582" y="495"/>
                    <a:pt x="2948" y="282"/>
                  </a:cubicBezTo>
                  <a:cubicBezTo>
                    <a:pt x="2897" y="307"/>
                    <a:pt x="2931" y="282"/>
                    <a:pt x="2965" y="256"/>
                  </a:cubicBezTo>
                  <a:cubicBezTo>
                    <a:pt x="2940" y="273"/>
                    <a:pt x="2965" y="248"/>
                    <a:pt x="2957" y="248"/>
                  </a:cubicBezTo>
                  <a:cubicBezTo>
                    <a:pt x="3110" y="154"/>
                    <a:pt x="3110" y="154"/>
                    <a:pt x="3110" y="154"/>
                  </a:cubicBezTo>
                  <a:cubicBezTo>
                    <a:pt x="3127" y="128"/>
                    <a:pt x="3264" y="43"/>
                    <a:pt x="3272" y="26"/>
                  </a:cubicBezTo>
                  <a:cubicBezTo>
                    <a:pt x="3221" y="60"/>
                    <a:pt x="3221" y="60"/>
                    <a:pt x="3221" y="60"/>
                  </a:cubicBezTo>
                  <a:cubicBezTo>
                    <a:pt x="3272" y="0"/>
                    <a:pt x="3118" y="86"/>
                    <a:pt x="3110" y="69"/>
                  </a:cubicBezTo>
                  <a:cubicBezTo>
                    <a:pt x="3059" y="128"/>
                    <a:pt x="2914" y="171"/>
                    <a:pt x="2820" y="273"/>
                  </a:cubicBezTo>
                  <a:cubicBezTo>
                    <a:pt x="2795" y="282"/>
                    <a:pt x="2837" y="248"/>
                    <a:pt x="2820" y="256"/>
                  </a:cubicBezTo>
                  <a:cubicBezTo>
                    <a:pt x="2803" y="282"/>
                    <a:pt x="2769" y="307"/>
                    <a:pt x="2701" y="350"/>
                  </a:cubicBezTo>
                  <a:cubicBezTo>
                    <a:pt x="2709" y="341"/>
                    <a:pt x="2709" y="341"/>
                    <a:pt x="2709" y="341"/>
                  </a:cubicBezTo>
                  <a:cubicBezTo>
                    <a:pt x="2531" y="469"/>
                    <a:pt x="2446" y="520"/>
                    <a:pt x="2241" y="657"/>
                  </a:cubicBezTo>
                  <a:cubicBezTo>
                    <a:pt x="2266" y="648"/>
                    <a:pt x="2266" y="648"/>
                    <a:pt x="2266" y="648"/>
                  </a:cubicBezTo>
                  <a:cubicBezTo>
                    <a:pt x="2224" y="682"/>
                    <a:pt x="2207" y="682"/>
                    <a:pt x="2190" y="699"/>
                  </a:cubicBezTo>
                  <a:cubicBezTo>
                    <a:pt x="2147" y="742"/>
                    <a:pt x="2309" y="614"/>
                    <a:pt x="2275" y="657"/>
                  </a:cubicBezTo>
                  <a:cubicBezTo>
                    <a:pt x="2207" y="682"/>
                    <a:pt x="1968" y="870"/>
                    <a:pt x="1917" y="878"/>
                  </a:cubicBezTo>
                  <a:cubicBezTo>
                    <a:pt x="1849" y="929"/>
                    <a:pt x="1943" y="878"/>
                    <a:pt x="1883" y="921"/>
                  </a:cubicBezTo>
                  <a:cubicBezTo>
                    <a:pt x="1857" y="929"/>
                    <a:pt x="1857" y="929"/>
                    <a:pt x="1857" y="929"/>
                  </a:cubicBezTo>
                  <a:cubicBezTo>
                    <a:pt x="1849" y="946"/>
                    <a:pt x="1849" y="946"/>
                    <a:pt x="1849" y="946"/>
                  </a:cubicBezTo>
                  <a:cubicBezTo>
                    <a:pt x="1798" y="980"/>
                    <a:pt x="1772" y="989"/>
                    <a:pt x="1772" y="980"/>
                  </a:cubicBezTo>
                  <a:cubicBezTo>
                    <a:pt x="1781" y="980"/>
                    <a:pt x="1798" y="963"/>
                    <a:pt x="1806" y="955"/>
                  </a:cubicBezTo>
                  <a:cubicBezTo>
                    <a:pt x="1747" y="989"/>
                    <a:pt x="1653" y="1066"/>
                    <a:pt x="1636" y="1083"/>
                  </a:cubicBezTo>
                  <a:cubicBezTo>
                    <a:pt x="1696" y="1040"/>
                    <a:pt x="1696" y="1040"/>
                    <a:pt x="1696" y="1040"/>
                  </a:cubicBezTo>
                  <a:cubicBezTo>
                    <a:pt x="1525" y="1168"/>
                    <a:pt x="1295" y="1321"/>
                    <a:pt x="1133" y="1449"/>
                  </a:cubicBezTo>
                  <a:cubicBezTo>
                    <a:pt x="1142" y="1449"/>
                    <a:pt x="1142" y="1449"/>
                    <a:pt x="1142" y="1449"/>
                  </a:cubicBezTo>
                  <a:cubicBezTo>
                    <a:pt x="1014" y="1551"/>
                    <a:pt x="1039" y="1517"/>
                    <a:pt x="895" y="1628"/>
                  </a:cubicBezTo>
                  <a:cubicBezTo>
                    <a:pt x="895" y="1619"/>
                    <a:pt x="895" y="1619"/>
                    <a:pt x="895" y="1619"/>
                  </a:cubicBezTo>
                  <a:cubicBezTo>
                    <a:pt x="869" y="1645"/>
                    <a:pt x="835" y="1679"/>
                    <a:pt x="792" y="1704"/>
                  </a:cubicBezTo>
                  <a:cubicBezTo>
                    <a:pt x="826" y="1670"/>
                    <a:pt x="716" y="1747"/>
                    <a:pt x="758" y="1704"/>
                  </a:cubicBezTo>
                  <a:cubicBezTo>
                    <a:pt x="622" y="1815"/>
                    <a:pt x="690" y="1764"/>
                    <a:pt x="613" y="1841"/>
                  </a:cubicBezTo>
                  <a:cubicBezTo>
                    <a:pt x="579" y="1850"/>
                    <a:pt x="579" y="1850"/>
                    <a:pt x="579" y="1850"/>
                  </a:cubicBezTo>
                  <a:cubicBezTo>
                    <a:pt x="554" y="1884"/>
                    <a:pt x="554" y="1884"/>
                    <a:pt x="486" y="1943"/>
                  </a:cubicBezTo>
                  <a:cubicBezTo>
                    <a:pt x="537" y="1892"/>
                    <a:pt x="426" y="1960"/>
                    <a:pt x="494" y="1909"/>
                  </a:cubicBezTo>
                  <a:cubicBezTo>
                    <a:pt x="409" y="1952"/>
                    <a:pt x="358" y="1994"/>
                    <a:pt x="307" y="2037"/>
                  </a:cubicBezTo>
                  <a:cubicBezTo>
                    <a:pt x="290" y="2054"/>
                    <a:pt x="264" y="2071"/>
                    <a:pt x="247" y="2079"/>
                  </a:cubicBezTo>
                  <a:cubicBezTo>
                    <a:pt x="239" y="2088"/>
                    <a:pt x="230" y="2097"/>
                    <a:pt x="221" y="2097"/>
                  </a:cubicBezTo>
                  <a:cubicBezTo>
                    <a:pt x="213" y="2105"/>
                    <a:pt x="204" y="2105"/>
                    <a:pt x="204" y="2105"/>
                  </a:cubicBezTo>
                  <a:cubicBezTo>
                    <a:pt x="196" y="2105"/>
                    <a:pt x="187" y="2113"/>
                    <a:pt x="179" y="2113"/>
                  </a:cubicBezTo>
                  <a:cubicBezTo>
                    <a:pt x="162" y="2139"/>
                    <a:pt x="162" y="2139"/>
                    <a:pt x="179" y="2131"/>
                  </a:cubicBezTo>
                  <a:cubicBezTo>
                    <a:pt x="179" y="2131"/>
                    <a:pt x="196" y="2122"/>
                    <a:pt x="204" y="2122"/>
                  </a:cubicBezTo>
                  <a:cubicBezTo>
                    <a:pt x="204" y="2113"/>
                    <a:pt x="213" y="2113"/>
                    <a:pt x="221" y="2105"/>
                  </a:cubicBezTo>
                  <a:cubicBezTo>
                    <a:pt x="221" y="2105"/>
                    <a:pt x="230" y="2105"/>
                    <a:pt x="230" y="2097"/>
                  </a:cubicBezTo>
                  <a:cubicBezTo>
                    <a:pt x="273" y="2071"/>
                    <a:pt x="307" y="2045"/>
                    <a:pt x="290" y="2062"/>
                  </a:cubicBezTo>
                  <a:cubicBezTo>
                    <a:pt x="307" y="2054"/>
                    <a:pt x="298" y="2062"/>
                    <a:pt x="273" y="2088"/>
                  </a:cubicBezTo>
                  <a:cubicBezTo>
                    <a:pt x="255" y="2105"/>
                    <a:pt x="221" y="2131"/>
                    <a:pt x="187" y="2148"/>
                  </a:cubicBezTo>
                  <a:cubicBezTo>
                    <a:pt x="170" y="2165"/>
                    <a:pt x="145" y="2173"/>
                    <a:pt x="119" y="2190"/>
                  </a:cubicBezTo>
                  <a:cubicBezTo>
                    <a:pt x="85" y="2207"/>
                    <a:pt x="51" y="2224"/>
                    <a:pt x="0" y="2259"/>
                  </a:cubicBezTo>
                  <a:cubicBezTo>
                    <a:pt x="34" y="2267"/>
                    <a:pt x="77" y="2284"/>
                    <a:pt x="145" y="2310"/>
                  </a:cubicBezTo>
                  <a:cubicBezTo>
                    <a:pt x="119" y="2301"/>
                    <a:pt x="119" y="2301"/>
                    <a:pt x="94" y="2293"/>
                  </a:cubicBezTo>
                  <a:cubicBezTo>
                    <a:pt x="136" y="2310"/>
                    <a:pt x="179" y="2318"/>
                    <a:pt x="221" y="2335"/>
                  </a:cubicBezTo>
                  <a:cubicBezTo>
                    <a:pt x="230" y="2335"/>
                    <a:pt x="239" y="2335"/>
                    <a:pt x="247" y="2344"/>
                  </a:cubicBezTo>
                  <a:cubicBezTo>
                    <a:pt x="255" y="2344"/>
                    <a:pt x="264" y="2344"/>
                    <a:pt x="273" y="2344"/>
                  </a:cubicBezTo>
                  <a:cubicBezTo>
                    <a:pt x="281" y="2352"/>
                    <a:pt x="298" y="2361"/>
                    <a:pt x="315" y="2369"/>
                  </a:cubicBezTo>
                  <a:cubicBezTo>
                    <a:pt x="358" y="2361"/>
                    <a:pt x="401" y="2395"/>
                    <a:pt x="417" y="2378"/>
                  </a:cubicBezTo>
                  <a:cubicBezTo>
                    <a:pt x="281" y="2344"/>
                    <a:pt x="281" y="2344"/>
                    <a:pt x="281" y="2344"/>
                  </a:cubicBezTo>
                  <a:cubicBezTo>
                    <a:pt x="358" y="2361"/>
                    <a:pt x="435" y="2361"/>
                    <a:pt x="554" y="2412"/>
                  </a:cubicBezTo>
                  <a:cubicBezTo>
                    <a:pt x="545" y="2412"/>
                    <a:pt x="511" y="2403"/>
                    <a:pt x="486" y="2403"/>
                  </a:cubicBezTo>
                  <a:cubicBezTo>
                    <a:pt x="520" y="2420"/>
                    <a:pt x="554" y="2420"/>
                    <a:pt x="588" y="2437"/>
                  </a:cubicBezTo>
                  <a:cubicBezTo>
                    <a:pt x="571" y="2446"/>
                    <a:pt x="426" y="2386"/>
                    <a:pt x="341" y="2378"/>
                  </a:cubicBezTo>
                  <a:cubicBezTo>
                    <a:pt x="375" y="2395"/>
                    <a:pt x="494" y="2412"/>
                    <a:pt x="452" y="2420"/>
                  </a:cubicBezTo>
                  <a:cubicBezTo>
                    <a:pt x="520" y="2412"/>
                    <a:pt x="588" y="2463"/>
                    <a:pt x="699" y="2480"/>
                  </a:cubicBezTo>
                  <a:cubicBezTo>
                    <a:pt x="682" y="2488"/>
                    <a:pt x="682" y="2488"/>
                    <a:pt x="682" y="2488"/>
                  </a:cubicBezTo>
                  <a:cubicBezTo>
                    <a:pt x="699" y="2488"/>
                    <a:pt x="733" y="2497"/>
                    <a:pt x="767" y="2506"/>
                  </a:cubicBezTo>
                  <a:cubicBezTo>
                    <a:pt x="707" y="2506"/>
                    <a:pt x="707" y="2506"/>
                    <a:pt x="707" y="2506"/>
                  </a:cubicBezTo>
                  <a:cubicBezTo>
                    <a:pt x="792" y="2514"/>
                    <a:pt x="852" y="2557"/>
                    <a:pt x="937" y="2574"/>
                  </a:cubicBezTo>
                  <a:cubicBezTo>
                    <a:pt x="775" y="2531"/>
                    <a:pt x="903" y="2557"/>
                    <a:pt x="835" y="2522"/>
                  </a:cubicBezTo>
                  <a:cubicBezTo>
                    <a:pt x="1039" y="2574"/>
                    <a:pt x="937" y="2591"/>
                    <a:pt x="1159" y="2650"/>
                  </a:cubicBezTo>
                  <a:cubicBezTo>
                    <a:pt x="1133" y="2642"/>
                    <a:pt x="1057" y="2608"/>
                    <a:pt x="1099" y="2625"/>
                  </a:cubicBezTo>
                  <a:cubicBezTo>
                    <a:pt x="1142" y="2633"/>
                    <a:pt x="1193" y="2659"/>
                    <a:pt x="1219" y="2668"/>
                  </a:cubicBezTo>
                  <a:cubicBezTo>
                    <a:pt x="1363" y="2719"/>
                    <a:pt x="1201" y="2650"/>
                    <a:pt x="1261" y="2668"/>
                  </a:cubicBezTo>
                  <a:cubicBezTo>
                    <a:pt x="1312" y="2693"/>
                    <a:pt x="1338" y="2684"/>
                    <a:pt x="1397" y="2702"/>
                  </a:cubicBezTo>
                  <a:cubicBezTo>
                    <a:pt x="1397" y="2710"/>
                    <a:pt x="1397" y="2710"/>
                    <a:pt x="1397" y="2710"/>
                  </a:cubicBezTo>
                  <a:cubicBezTo>
                    <a:pt x="1559" y="2770"/>
                    <a:pt x="1448" y="2702"/>
                    <a:pt x="1593" y="2761"/>
                  </a:cubicBezTo>
                  <a:cubicBezTo>
                    <a:pt x="1525" y="2753"/>
                    <a:pt x="1525" y="2753"/>
                    <a:pt x="1525" y="2753"/>
                  </a:cubicBezTo>
                  <a:cubicBezTo>
                    <a:pt x="1602" y="2770"/>
                    <a:pt x="1602" y="2770"/>
                    <a:pt x="1602" y="2770"/>
                  </a:cubicBezTo>
                  <a:cubicBezTo>
                    <a:pt x="1585" y="2778"/>
                    <a:pt x="1585" y="2778"/>
                    <a:pt x="1585" y="2778"/>
                  </a:cubicBezTo>
                  <a:cubicBezTo>
                    <a:pt x="1670" y="2795"/>
                    <a:pt x="1696" y="2812"/>
                    <a:pt x="1781" y="2838"/>
                  </a:cubicBezTo>
                  <a:cubicBezTo>
                    <a:pt x="1764" y="2829"/>
                    <a:pt x="1798" y="2821"/>
                    <a:pt x="1875" y="2846"/>
                  </a:cubicBezTo>
                  <a:cubicBezTo>
                    <a:pt x="1917" y="2872"/>
                    <a:pt x="1840" y="2846"/>
                    <a:pt x="1943" y="2880"/>
                  </a:cubicBezTo>
                  <a:cubicBezTo>
                    <a:pt x="1917" y="2880"/>
                    <a:pt x="1891" y="2880"/>
                    <a:pt x="1849" y="2855"/>
                  </a:cubicBezTo>
                  <a:cubicBezTo>
                    <a:pt x="1840" y="2855"/>
                    <a:pt x="1823" y="2855"/>
                    <a:pt x="1815" y="2855"/>
                  </a:cubicBezTo>
                  <a:cubicBezTo>
                    <a:pt x="1866" y="2880"/>
                    <a:pt x="1951" y="2897"/>
                    <a:pt x="1985" y="2915"/>
                  </a:cubicBezTo>
                  <a:cubicBezTo>
                    <a:pt x="1977" y="2906"/>
                    <a:pt x="1960" y="2897"/>
                    <a:pt x="1951" y="2897"/>
                  </a:cubicBezTo>
                  <a:cubicBezTo>
                    <a:pt x="2105" y="2931"/>
                    <a:pt x="2105" y="2931"/>
                    <a:pt x="2105" y="2931"/>
                  </a:cubicBezTo>
                  <a:cubicBezTo>
                    <a:pt x="2130" y="2940"/>
                    <a:pt x="2105" y="2940"/>
                    <a:pt x="2088" y="2931"/>
                  </a:cubicBezTo>
                  <a:cubicBezTo>
                    <a:pt x="2122" y="2940"/>
                    <a:pt x="2139" y="2949"/>
                    <a:pt x="2181" y="2957"/>
                  </a:cubicBezTo>
                  <a:cubicBezTo>
                    <a:pt x="2173" y="2966"/>
                    <a:pt x="2173" y="2974"/>
                    <a:pt x="2105" y="2957"/>
                  </a:cubicBezTo>
                  <a:cubicBezTo>
                    <a:pt x="2249" y="2991"/>
                    <a:pt x="2249" y="2991"/>
                    <a:pt x="2249" y="2991"/>
                  </a:cubicBezTo>
                  <a:cubicBezTo>
                    <a:pt x="2258" y="3000"/>
                    <a:pt x="2326" y="3025"/>
                    <a:pt x="2300" y="3025"/>
                  </a:cubicBezTo>
                  <a:cubicBezTo>
                    <a:pt x="2377" y="3051"/>
                    <a:pt x="2505" y="3068"/>
                    <a:pt x="2607" y="3111"/>
                  </a:cubicBezTo>
                  <a:cubicBezTo>
                    <a:pt x="2616" y="3111"/>
                    <a:pt x="2624" y="3111"/>
                    <a:pt x="2650" y="3119"/>
                  </a:cubicBezTo>
                  <a:cubicBezTo>
                    <a:pt x="2744" y="3153"/>
                    <a:pt x="2829" y="3187"/>
                    <a:pt x="2948" y="3213"/>
                  </a:cubicBezTo>
                  <a:cubicBezTo>
                    <a:pt x="3008" y="3247"/>
                    <a:pt x="3008" y="3247"/>
                    <a:pt x="3008" y="3247"/>
                  </a:cubicBezTo>
                  <a:cubicBezTo>
                    <a:pt x="3102" y="3272"/>
                    <a:pt x="2931" y="3204"/>
                    <a:pt x="3084" y="3247"/>
                  </a:cubicBezTo>
                  <a:cubicBezTo>
                    <a:pt x="3195" y="3272"/>
                    <a:pt x="3118" y="3272"/>
                    <a:pt x="3153" y="3289"/>
                  </a:cubicBezTo>
                  <a:cubicBezTo>
                    <a:pt x="3212" y="3298"/>
                    <a:pt x="3306" y="3306"/>
                    <a:pt x="3408" y="3358"/>
                  </a:cubicBezTo>
                  <a:cubicBezTo>
                    <a:pt x="3374" y="3349"/>
                    <a:pt x="3349" y="3340"/>
                    <a:pt x="3315" y="3332"/>
                  </a:cubicBezTo>
                  <a:close/>
                  <a:moveTo>
                    <a:pt x="4448" y="3681"/>
                  </a:moveTo>
                  <a:lnTo>
                    <a:pt x="4448" y="3681"/>
                  </a:lnTo>
                  <a:cubicBezTo>
                    <a:pt x="4422" y="3673"/>
                    <a:pt x="4380" y="3664"/>
                    <a:pt x="4363" y="3656"/>
                  </a:cubicBezTo>
                  <a:cubicBezTo>
                    <a:pt x="4397" y="3656"/>
                    <a:pt x="4414" y="3664"/>
                    <a:pt x="4448" y="3681"/>
                  </a:cubicBezTo>
                  <a:close/>
                  <a:moveTo>
                    <a:pt x="6178" y="4201"/>
                  </a:moveTo>
                  <a:lnTo>
                    <a:pt x="6178" y="4201"/>
                  </a:lnTo>
                  <a:cubicBezTo>
                    <a:pt x="6161" y="4201"/>
                    <a:pt x="6135" y="4192"/>
                    <a:pt x="6109" y="4176"/>
                  </a:cubicBezTo>
                  <a:cubicBezTo>
                    <a:pt x="6127" y="4184"/>
                    <a:pt x="6152" y="4192"/>
                    <a:pt x="6178" y="4201"/>
                  </a:cubicBezTo>
                  <a:close/>
                  <a:moveTo>
                    <a:pt x="10855" y="3025"/>
                  </a:moveTo>
                  <a:lnTo>
                    <a:pt x="10855" y="3025"/>
                  </a:lnTo>
                  <a:lnTo>
                    <a:pt x="10846" y="3025"/>
                  </a:lnTo>
                  <a:cubicBezTo>
                    <a:pt x="10804" y="3042"/>
                    <a:pt x="10820" y="3042"/>
                    <a:pt x="10855" y="3025"/>
                  </a:cubicBezTo>
                  <a:close/>
                  <a:moveTo>
                    <a:pt x="10948" y="2991"/>
                  </a:moveTo>
                  <a:lnTo>
                    <a:pt x="10948" y="2991"/>
                  </a:lnTo>
                  <a:cubicBezTo>
                    <a:pt x="10965" y="2983"/>
                    <a:pt x="10957" y="2983"/>
                    <a:pt x="10957" y="2983"/>
                  </a:cubicBezTo>
                  <a:cubicBezTo>
                    <a:pt x="10948" y="2991"/>
                    <a:pt x="10931" y="3000"/>
                    <a:pt x="10906" y="3008"/>
                  </a:cubicBezTo>
                  <a:cubicBezTo>
                    <a:pt x="10914" y="3008"/>
                    <a:pt x="10923" y="3008"/>
                    <a:pt x="10948" y="2991"/>
                  </a:cubicBezTo>
                  <a:close/>
                  <a:moveTo>
                    <a:pt x="221" y="2241"/>
                  </a:moveTo>
                  <a:lnTo>
                    <a:pt x="221" y="2241"/>
                  </a:lnTo>
                  <a:cubicBezTo>
                    <a:pt x="230" y="2241"/>
                    <a:pt x="230" y="2241"/>
                    <a:pt x="230" y="2250"/>
                  </a:cubicBezTo>
                  <a:cubicBezTo>
                    <a:pt x="221" y="2241"/>
                    <a:pt x="213" y="2241"/>
                    <a:pt x="213" y="2241"/>
                  </a:cubicBezTo>
                  <a:lnTo>
                    <a:pt x="221" y="224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5" name="Freeform 224">
              <a:extLst>
                <a:ext uri="{FF2B5EF4-FFF2-40B4-BE49-F238E27FC236}">
                  <a16:creationId xmlns:a16="http://schemas.microsoft.com/office/drawing/2014/main" id="{38D90930-24B7-CA47-A4C3-0555D4FE0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5470" y="5132537"/>
              <a:ext cx="62420" cy="26751"/>
            </a:xfrm>
            <a:custGeom>
              <a:avLst/>
              <a:gdLst>
                <a:gd name="T0" fmla="*/ 59 w 60"/>
                <a:gd name="T1" fmla="*/ 0 h 27"/>
                <a:gd name="T2" fmla="*/ 59 w 60"/>
                <a:gd name="T3" fmla="*/ 0 h 27"/>
                <a:gd name="T4" fmla="*/ 0 w 60"/>
                <a:gd name="T5" fmla="*/ 26 h 27"/>
                <a:gd name="T6" fmla="*/ 59 w 60"/>
                <a:gd name="T7" fmla="*/ 9 h 27"/>
                <a:gd name="T8" fmla="*/ 59 w 6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7">
                  <a:moveTo>
                    <a:pt x="59" y="0"/>
                  </a:moveTo>
                  <a:lnTo>
                    <a:pt x="59" y="0"/>
                  </a:lnTo>
                  <a:cubicBezTo>
                    <a:pt x="0" y="26"/>
                    <a:pt x="0" y="26"/>
                    <a:pt x="0" y="26"/>
                  </a:cubicBezTo>
                  <a:cubicBezTo>
                    <a:pt x="25" y="17"/>
                    <a:pt x="42" y="17"/>
                    <a:pt x="59" y="9"/>
                  </a:cubicBezTo>
                  <a:cubicBezTo>
                    <a:pt x="51" y="9"/>
                    <a:pt x="42" y="9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6" name="Freeform 225">
              <a:extLst>
                <a:ext uri="{FF2B5EF4-FFF2-40B4-BE49-F238E27FC236}">
                  <a16:creationId xmlns:a16="http://schemas.microsoft.com/office/drawing/2014/main" id="{821A2A73-3B33-9D45-B099-15AA3AF9A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7378" y="4949738"/>
              <a:ext cx="71337" cy="35668"/>
            </a:xfrm>
            <a:custGeom>
              <a:avLst/>
              <a:gdLst>
                <a:gd name="T0" fmla="*/ 34 w 69"/>
                <a:gd name="T1" fmla="*/ 17 h 35"/>
                <a:gd name="T2" fmla="*/ 34 w 69"/>
                <a:gd name="T3" fmla="*/ 17 h 35"/>
                <a:gd name="T4" fmla="*/ 68 w 69"/>
                <a:gd name="T5" fmla="*/ 9 h 35"/>
                <a:gd name="T6" fmla="*/ 60 w 69"/>
                <a:gd name="T7" fmla="*/ 0 h 35"/>
                <a:gd name="T8" fmla="*/ 34 w 69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5">
                  <a:moveTo>
                    <a:pt x="34" y="17"/>
                  </a:moveTo>
                  <a:lnTo>
                    <a:pt x="34" y="17"/>
                  </a:lnTo>
                  <a:cubicBezTo>
                    <a:pt x="42" y="9"/>
                    <a:pt x="60" y="9"/>
                    <a:pt x="68" y="9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6" y="17"/>
                    <a:pt x="0" y="34"/>
                    <a:pt x="34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7" name="Freeform 226">
              <a:extLst>
                <a:ext uri="{FF2B5EF4-FFF2-40B4-BE49-F238E27FC236}">
                  <a16:creationId xmlns:a16="http://schemas.microsoft.com/office/drawing/2014/main" id="{0ED27FE5-22E5-7A4A-9CE5-4284BAE82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770" y="5096869"/>
              <a:ext cx="98088" cy="53503"/>
            </a:xfrm>
            <a:custGeom>
              <a:avLst/>
              <a:gdLst>
                <a:gd name="T0" fmla="*/ 0 w 95"/>
                <a:gd name="T1" fmla="*/ 43 h 52"/>
                <a:gd name="T2" fmla="*/ 0 w 95"/>
                <a:gd name="T3" fmla="*/ 43 h 52"/>
                <a:gd name="T4" fmla="*/ 94 w 95"/>
                <a:gd name="T5" fmla="*/ 9 h 52"/>
                <a:gd name="T6" fmla="*/ 86 w 95"/>
                <a:gd name="T7" fmla="*/ 17 h 52"/>
                <a:gd name="T8" fmla="*/ 0 w 95"/>
                <a:gd name="T9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2">
                  <a:moveTo>
                    <a:pt x="0" y="43"/>
                  </a:moveTo>
                  <a:lnTo>
                    <a:pt x="0" y="43"/>
                  </a:lnTo>
                  <a:cubicBezTo>
                    <a:pt x="9" y="51"/>
                    <a:pt x="51" y="34"/>
                    <a:pt x="94" y="9"/>
                  </a:cubicBezTo>
                  <a:cubicBezTo>
                    <a:pt x="94" y="9"/>
                    <a:pt x="94" y="17"/>
                    <a:pt x="86" y="17"/>
                  </a:cubicBezTo>
                  <a:cubicBezTo>
                    <a:pt x="94" y="0"/>
                    <a:pt x="51" y="17"/>
                    <a:pt x="0" y="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8" name="Freeform 227">
              <a:extLst>
                <a:ext uri="{FF2B5EF4-FFF2-40B4-BE49-F238E27FC236}">
                  <a16:creationId xmlns:a16="http://schemas.microsoft.com/office/drawing/2014/main" id="{2BA0407C-304A-B64E-A632-ECA5F7751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7316" y="5079034"/>
              <a:ext cx="44586" cy="26751"/>
            </a:xfrm>
            <a:custGeom>
              <a:avLst/>
              <a:gdLst>
                <a:gd name="T0" fmla="*/ 0 w 44"/>
                <a:gd name="T1" fmla="*/ 26 h 27"/>
                <a:gd name="T2" fmla="*/ 0 w 44"/>
                <a:gd name="T3" fmla="*/ 26 h 27"/>
                <a:gd name="T4" fmla="*/ 43 w 44"/>
                <a:gd name="T5" fmla="*/ 9 h 27"/>
                <a:gd name="T6" fmla="*/ 0 w 44"/>
                <a:gd name="T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7">
                  <a:moveTo>
                    <a:pt x="0" y="26"/>
                  </a:moveTo>
                  <a:lnTo>
                    <a:pt x="0" y="26"/>
                  </a:lnTo>
                  <a:cubicBezTo>
                    <a:pt x="18" y="17"/>
                    <a:pt x="35" y="9"/>
                    <a:pt x="43" y="9"/>
                  </a:cubicBezTo>
                  <a:cubicBezTo>
                    <a:pt x="43" y="0"/>
                    <a:pt x="26" y="17"/>
                    <a:pt x="0" y="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9" name="Freeform 228">
              <a:extLst>
                <a:ext uri="{FF2B5EF4-FFF2-40B4-BE49-F238E27FC236}">
                  <a16:creationId xmlns:a16="http://schemas.microsoft.com/office/drawing/2014/main" id="{0B798DFA-F665-8E43-B0A1-5AD258A63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5157" y="5270754"/>
              <a:ext cx="156048" cy="98088"/>
            </a:xfrm>
            <a:custGeom>
              <a:avLst/>
              <a:gdLst>
                <a:gd name="T0" fmla="*/ 111 w 155"/>
                <a:gd name="T1" fmla="*/ 34 h 95"/>
                <a:gd name="T2" fmla="*/ 111 w 155"/>
                <a:gd name="T3" fmla="*/ 34 h 95"/>
                <a:gd name="T4" fmla="*/ 128 w 155"/>
                <a:gd name="T5" fmla="*/ 18 h 95"/>
                <a:gd name="T6" fmla="*/ 111 w 155"/>
                <a:gd name="T7" fmla="*/ 3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95">
                  <a:moveTo>
                    <a:pt x="111" y="34"/>
                  </a:moveTo>
                  <a:lnTo>
                    <a:pt x="111" y="34"/>
                  </a:lnTo>
                  <a:cubicBezTo>
                    <a:pt x="128" y="34"/>
                    <a:pt x="120" y="18"/>
                    <a:pt x="128" y="18"/>
                  </a:cubicBezTo>
                  <a:cubicBezTo>
                    <a:pt x="154" y="0"/>
                    <a:pt x="0" y="94"/>
                    <a:pt x="111" y="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0" name="Freeform 229">
              <a:extLst>
                <a:ext uri="{FF2B5EF4-FFF2-40B4-BE49-F238E27FC236}">
                  <a16:creationId xmlns:a16="http://schemas.microsoft.com/office/drawing/2014/main" id="{75638CB4-9DFB-5146-A5D4-62FAE65B0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3687" y="5150371"/>
              <a:ext cx="44586" cy="17834"/>
            </a:xfrm>
            <a:custGeom>
              <a:avLst/>
              <a:gdLst>
                <a:gd name="T0" fmla="*/ 42 w 43"/>
                <a:gd name="T1" fmla="*/ 9 h 18"/>
                <a:gd name="T2" fmla="*/ 25 w 43"/>
                <a:gd name="T3" fmla="*/ 0 h 18"/>
                <a:gd name="T4" fmla="*/ 0 w 43"/>
                <a:gd name="T5" fmla="*/ 17 h 18"/>
                <a:gd name="T6" fmla="*/ 42 w 43"/>
                <a:gd name="T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8">
                  <a:moveTo>
                    <a:pt x="42" y="9"/>
                  </a:moveTo>
                  <a:lnTo>
                    <a:pt x="25" y="0"/>
                  </a:lnTo>
                  <a:lnTo>
                    <a:pt x="0" y="17"/>
                  </a:lnTo>
                  <a:lnTo>
                    <a:pt x="42" y="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1" name="Freeform 230">
              <a:extLst>
                <a:ext uri="{FF2B5EF4-FFF2-40B4-BE49-F238E27FC236}">
                  <a16:creationId xmlns:a16="http://schemas.microsoft.com/office/drawing/2014/main" id="{26144FFE-1EDD-B549-98E6-54169AE71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2671" y="5252920"/>
              <a:ext cx="98088" cy="44586"/>
            </a:xfrm>
            <a:custGeom>
              <a:avLst/>
              <a:gdLst>
                <a:gd name="T0" fmla="*/ 9 w 95"/>
                <a:gd name="T1" fmla="*/ 43 h 44"/>
                <a:gd name="T2" fmla="*/ 9 w 95"/>
                <a:gd name="T3" fmla="*/ 43 h 44"/>
                <a:gd name="T4" fmla="*/ 77 w 95"/>
                <a:gd name="T5" fmla="*/ 17 h 44"/>
                <a:gd name="T6" fmla="*/ 94 w 95"/>
                <a:gd name="T7" fmla="*/ 0 h 44"/>
                <a:gd name="T8" fmla="*/ 9 w 95"/>
                <a:gd name="T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4">
                  <a:moveTo>
                    <a:pt x="9" y="43"/>
                  </a:moveTo>
                  <a:lnTo>
                    <a:pt x="9" y="43"/>
                  </a:lnTo>
                  <a:cubicBezTo>
                    <a:pt x="77" y="17"/>
                    <a:pt x="77" y="17"/>
                    <a:pt x="77" y="17"/>
                  </a:cubicBezTo>
                  <a:cubicBezTo>
                    <a:pt x="77" y="9"/>
                    <a:pt x="86" y="9"/>
                    <a:pt x="94" y="0"/>
                  </a:cubicBezTo>
                  <a:cubicBezTo>
                    <a:pt x="52" y="17"/>
                    <a:pt x="0" y="35"/>
                    <a:pt x="9" y="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2" name="Freeform 231">
              <a:extLst>
                <a:ext uri="{FF2B5EF4-FFF2-40B4-BE49-F238E27FC236}">
                  <a16:creationId xmlns:a16="http://schemas.microsoft.com/office/drawing/2014/main" id="{2CF74853-9CDC-5D4C-8A68-C462A0132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6299" y="5226168"/>
              <a:ext cx="62420" cy="26751"/>
            </a:xfrm>
            <a:custGeom>
              <a:avLst/>
              <a:gdLst>
                <a:gd name="T0" fmla="*/ 0 w 61"/>
                <a:gd name="T1" fmla="*/ 25 h 26"/>
                <a:gd name="T2" fmla="*/ 0 w 61"/>
                <a:gd name="T3" fmla="*/ 25 h 26"/>
                <a:gd name="T4" fmla="*/ 60 w 61"/>
                <a:gd name="T5" fmla="*/ 0 h 26"/>
                <a:gd name="T6" fmla="*/ 0 w 61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6">
                  <a:moveTo>
                    <a:pt x="0" y="25"/>
                  </a:moveTo>
                  <a:lnTo>
                    <a:pt x="0" y="25"/>
                  </a:lnTo>
                  <a:cubicBezTo>
                    <a:pt x="26" y="17"/>
                    <a:pt x="43" y="8"/>
                    <a:pt x="60" y="0"/>
                  </a:cubicBezTo>
                  <a:cubicBezTo>
                    <a:pt x="43" y="8"/>
                    <a:pt x="17" y="17"/>
                    <a:pt x="0" y="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3" name="Freeform 232">
              <a:extLst>
                <a:ext uri="{FF2B5EF4-FFF2-40B4-BE49-F238E27FC236}">
                  <a16:creationId xmlns:a16="http://schemas.microsoft.com/office/drawing/2014/main" id="{8F46C38C-9DBD-4E48-9FC0-7A1095B24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4388" y="5199417"/>
              <a:ext cx="80254" cy="26751"/>
            </a:xfrm>
            <a:custGeom>
              <a:avLst/>
              <a:gdLst>
                <a:gd name="T0" fmla="*/ 77 w 78"/>
                <a:gd name="T1" fmla="*/ 0 h 27"/>
                <a:gd name="T2" fmla="*/ 51 w 78"/>
                <a:gd name="T3" fmla="*/ 0 h 27"/>
                <a:gd name="T4" fmla="*/ 0 w 78"/>
                <a:gd name="T5" fmla="*/ 26 h 27"/>
                <a:gd name="T6" fmla="*/ 77 w 78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27">
                  <a:moveTo>
                    <a:pt x="77" y="0"/>
                  </a:moveTo>
                  <a:lnTo>
                    <a:pt x="51" y="0"/>
                  </a:lnTo>
                  <a:lnTo>
                    <a:pt x="0" y="26"/>
                  </a:lnTo>
                  <a:lnTo>
                    <a:pt x="7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4" name="Freeform 233">
              <a:extLst>
                <a:ext uri="{FF2B5EF4-FFF2-40B4-BE49-F238E27FC236}">
                  <a16:creationId xmlns:a16="http://schemas.microsoft.com/office/drawing/2014/main" id="{A663F02E-5E0E-E843-94E6-A463ADFE1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0002" y="5605145"/>
              <a:ext cx="93631" cy="44586"/>
            </a:xfrm>
            <a:custGeom>
              <a:avLst/>
              <a:gdLst>
                <a:gd name="T0" fmla="*/ 76 w 94"/>
                <a:gd name="T1" fmla="*/ 0 h 43"/>
                <a:gd name="T2" fmla="*/ 76 w 94"/>
                <a:gd name="T3" fmla="*/ 0 h 43"/>
                <a:gd name="T4" fmla="*/ 0 w 94"/>
                <a:gd name="T5" fmla="*/ 34 h 43"/>
                <a:gd name="T6" fmla="*/ 42 w 94"/>
                <a:gd name="T7" fmla="*/ 17 h 43"/>
                <a:gd name="T8" fmla="*/ 76 w 94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3">
                  <a:moveTo>
                    <a:pt x="76" y="0"/>
                  </a:moveTo>
                  <a:lnTo>
                    <a:pt x="76" y="0"/>
                  </a:lnTo>
                  <a:cubicBezTo>
                    <a:pt x="0" y="34"/>
                    <a:pt x="0" y="34"/>
                    <a:pt x="0" y="34"/>
                  </a:cubicBezTo>
                  <a:cubicBezTo>
                    <a:pt x="0" y="42"/>
                    <a:pt x="16" y="34"/>
                    <a:pt x="42" y="17"/>
                  </a:cubicBezTo>
                  <a:cubicBezTo>
                    <a:pt x="68" y="8"/>
                    <a:pt x="93" y="0"/>
                    <a:pt x="7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5" name="Freeform 234">
              <a:extLst>
                <a:ext uri="{FF2B5EF4-FFF2-40B4-BE49-F238E27FC236}">
                  <a16:creationId xmlns:a16="http://schemas.microsoft.com/office/drawing/2014/main" id="{E5AC38ED-1252-8745-AA5E-D081C1F8D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9809" y="5538268"/>
              <a:ext cx="35668" cy="17834"/>
            </a:xfrm>
            <a:custGeom>
              <a:avLst/>
              <a:gdLst>
                <a:gd name="T0" fmla="*/ 34 w 35"/>
                <a:gd name="T1" fmla="*/ 0 h 18"/>
                <a:gd name="T2" fmla="*/ 34 w 35"/>
                <a:gd name="T3" fmla="*/ 0 h 18"/>
                <a:gd name="T4" fmla="*/ 0 w 35"/>
                <a:gd name="T5" fmla="*/ 8 h 18"/>
                <a:gd name="T6" fmla="*/ 0 w 35"/>
                <a:gd name="T7" fmla="*/ 17 h 18"/>
                <a:gd name="T8" fmla="*/ 34 w 35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4" y="0"/>
                  </a:moveTo>
                  <a:lnTo>
                    <a:pt x="34" y="0"/>
                  </a:lnTo>
                  <a:cubicBezTo>
                    <a:pt x="17" y="8"/>
                    <a:pt x="9" y="0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34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6" name="Freeform 235">
              <a:extLst>
                <a:ext uri="{FF2B5EF4-FFF2-40B4-BE49-F238E27FC236}">
                  <a16:creationId xmlns:a16="http://schemas.microsoft.com/office/drawing/2014/main" id="{7C927B18-9BE5-7A4C-AD5F-18DDF5BBA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1084" y="5605145"/>
              <a:ext cx="182802" cy="89171"/>
            </a:xfrm>
            <a:custGeom>
              <a:avLst/>
              <a:gdLst>
                <a:gd name="T0" fmla="*/ 111 w 180"/>
                <a:gd name="T1" fmla="*/ 25 h 86"/>
                <a:gd name="T2" fmla="*/ 111 w 180"/>
                <a:gd name="T3" fmla="*/ 25 h 86"/>
                <a:gd name="T4" fmla="*/ 102 w 180"/>
                <a:gd name="T5" fmla="*/ 42 h 86"/>
                <a:gd name="T6" fmla="*/ 111 w 180"/>
                <a:gd name="T7" fmla="*/ 2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86">
                  <a:moveTo>
                    <a:pt x="111" y="25"/>
                  </a:moveTo>
                  <a:lnTo>
                    <a:pt x="111" y="25"/>
                  </a:lnTo>
                  <a:cubicBezTo>
                    <a:pt x="102" y="34"/>
                    <a:pt x="0" y="85"/>
                    <a:pt x="102" y="42"/>
                  </a:cubicBezTo>
                  <a:cubicBezTo>
                    <a:pt x="102" y="34"/>
                    <a:pt x="179" y="0"/>
                    <a:pt x="111" y="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347" name="Freeform 236">
            <a:extLst>
              <a:ext uri="{FF2B5EF4-FFF2-40B4-BE49-F238E27FC236}">
                <a16:creationId xmlns:a16="http://schemas.microsoft.com/office/drawing/2014/main" id="{7484E863-3742-E94D-87AA-5C3E32855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2113" y="6073295"/>
            <a:ext cx="26751" cy="26751"/>
          </a:xfrm>
          <a:custGeom>
            <a:avLst/>
            <a:gdLst>
              <a:gd name="T0" fmla="*/ 0 w 26"/>
              <a:gd name="T1" fmla="*/ 25 h 26"/>
              <a:gd name="T2" fmla="*/ 25 w 26"/>
              <a:gd name="T3" fmla="*/ 17 h 26"/>
              <a:gd name="T4" fmla="*/ 8 w 26"/>
              <a:gd name="T5" fmla="*/ 0 h 26"/>
              <a:gd name="T6" fmla="*/ 0 w 26"/>
              <a:gd name="T7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6">
                <a:moveTo>
                  <a:pt x="0" y="25"/>
                </a:moveTo>
                <a:lnTo>
                  <a:pt x="25" y="17"/>
                </a:lnTo>
                <a:lnTo>
                  <a:pt x="8" y="0"/>
                </a:lnTo>
                <a:lnTo>
                  <a:pt x="0" y="25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37">
            <a:extLst>
              <a:ext uri="{FF2B5EF4-FFF2-40B4-BE49-F238E27FC236}">
                <a16:creationId xmlns:a16="http://schemas.microsoft.com/office/drawing/2014/main" id="{F8028667-CD0C-764B-A586-C7E80165E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3270" y="6510234"/>
            <a:ext cx="156048" cy="62420"/>
          </a:xfrm>
          <a:custGeom>
            <a:avLst/>
            <a:gdLst>
              <a:gd name="T0" fmla="*/ 34 w 154"/>
              <a:gd name="T1" fmla="*/ 60 h 61"/>
              <a:gd name="T2" fmla="*/ 34 w 154"/>
              <a:gd name="T3" fmla="*/ 60 h 61"/>
              <a:gd name="T4" fmla="*/ 128 w 154"/>
              <a:gd name="T5" fmla="*/ 9 h 61"/>
              <a:gd name="T6" fmla="*/ 85 w 154"/>
              <a:gd name="T7" fmla="*/ 17 h 61"/>
              <a:gd name="T8" fmla="*/ 34 w 154"/>
              <a:gd name="T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61">
                <a:moveTo>
                  <a:pt x="34" y="60"/>
                </a:moveTo>
                <a:lnTo>
                  <a:pt x="34" y="60"/>
                </a:lnTo>
                <a:cubicBezTo>
                  <a:pt x="128" y="26"/>
                  <a:pt x="42" y="34"/>
                  <a:pt x="128" y="9"/>
                </a:cubicBezTo>
                <a:cubicBezTo>
                  <a:pt x="153" y="0"/>
                  <a:pt x="59" y="34"/>
                  <a:pt x="85" y="17"/>
                </a:cubicBezTo>
                <a:cubicBezTo>
                  <a:pt x="25" y="52"/>
                  <a:pt x="0" y="60"/>
                  <a:pt x="34" y="6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38">
            <a:extLst>
              <a:ext uri="{FF2B5EF4-FFF2-40B4-BE49-F238E27FC236}">
                <a16:creationId xmlns:a16="http://schemas.microsoft.com/office/drawing/2014/main" id="{1AF3BB72-4C33-BB4F-8FE6-D6D6B9620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7981" y="6519151"/>
            <a:ext cx="26751" cy="8917"/>
          </a:xfrm>
          <a:custGeom>
            <a:avLst/>
            <a:gdLst>
              <a:gd name="T0" fmla="*/ 0 w 26"/>
              <a:gd name="T1" fmla="*/ 8 h 9"/>
              <a:gd name="T2" fmla="*/ 0 w 26"/>
              <a:gd name="T3" fmla="*/ 8 h 9"/>
              <a:gd name="T4" fmla="*/ 25 w 26"/>
              <a:gd name="T5" fmla="*/ 0 h 9"/>
              <a:gd name="T6" fmla="*/ 0 w 26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9">
                <a:moveTo>
                  <a:pt x="0" y="8"/>
                </a:moveTo>
                <a:lnTo>
                  <a:pt x="0" y="8"/>
                </a:lnTo>
                <a:cubicBezTo>
                  <a:pt x="9" y="8"/>
                  <a:pt x="17" y="0"/>
                  <a:pt x="25" y="0"/>
                </a:cubicBezTo>
                <a:cubicBezTo>
                  <a:pt x="9" y="0"/>
                  <a:pt x="0" y="8"/>
                  <a:pt x="0" y="8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39">
            <a:extLst>
              <a:ext uri="{FF2B5EF4-FFF2-40B4-BE49-F238E27FC236}">
                <a16:creationId xmlns:a16="http://schemas.microsoft.com/office/drawing/2014/main" id="{BB693813-AC85-8442-8A6F-B9A97D20D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008" y="2408358"/>
            <a:ext cx="53503" cy="35668"/>
          </a:xfrm>
          <a:custGeom>
            <a:avLst/>
            <a:gdLst>
              <a:gd name="T0" fmla="*/ 0 w 53"/>
              <a:gd name="T1" fmla="*/ 34 h 35"/>
              <a:gd name="T2" fmla="*/ 52 w 53"/>
              <a:gd name="T3" fmla="*/ 0 h 35"/>
              <a:gd name="T4" fmla="*/ 17 w 53"/>
              <a:gd name="T5" fmla="*/ 17 h 35"/>
              <a:gd name="T6" fmla="*/ 0 w 53"/>
              <a:gd name="T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35">
                <a:moveTo>
                  <a:pt x="0" y="34"/>
                </a:moveTo>
                <a:lnTo>
                  <a:pt x="52" y="0"/>
                </a:lnTo>
                <a:lnTo>
                  <a:pt x="17" y="17"/>
                </a:lnTo>
                <a:lnTo>
                  <a:pt x="0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40">
            <a:extLst>
              <a:ext uri="{FF2B5EF4-FFF2-40B4-BE49-F238E27FC236}">
                <a16:creationId xmlns:a16="http://schemas.microsoft.com/office/drawing/2014/main" id="{AD543F3A-F02D-3C4E-9A15-98EEF358F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719" y="2323644"/>
            <a:ext cx="44586" cy="35668"/>
          </a:xfrm>
          <a:custGeom>
            <a:avLst/>
            <a:gdLst>
              <a:gd name="T0" fmla="*/ 0 w 43"/>
              <a:gd name="T1" fmla="*/ 35 h 36"/>
              <a:gd name="T2" fmla="*/ 0 w 43"/>
              <a:gd name="T3" fmla="*/ 35 h 36"/>
              <a:gd name="T4" fmla="*/ 25 w 43"/>
              <a:gd name="T5" fmla="*/ 35 h 36"/>
              <a:gd name="T6" fmla="*/ 42 w 43"/>
              <a:gd name="T7" fmla="*/ 0 h 36"/>
              <a:gd name="T8" fmla="*/ 0 w 43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36">
                <a:moveTo>
                  <a:pt x="0" y="35"/>
                </a:moveTo>
                <a:lnTo>
                  <a:pt x="0" y="35"/>
                </a:lnTo>
                <a:cubicBezTo>
                  <a:pt x="25" y="35"/>
                  <a:pt x="25" y="35"/>
                  <a:pt x="25" y="35"/>
                </a:cubicBezTo>
                <a:cubicBezTo>
                  <a:pt x="42" y="0"/>
                  <a:pt x="42" y="0"/>
                  <a:pt x="42" y="0"/>
                </a:cubicBezTo>
                <a:cubicBezTo>
                  <a:pt x="34" y="9"/>
                  <a:pt x="17" y="26"/>
                  <a:pt x="0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41">
            <a:extLst>
              <a:ext uri="{FF2B5EF4-FFF2-40B4-BE49-F238E27FC236}">
                <a16:creationId xmlns:a16="http://schemas.microsoft.com/office/drawing/2014/main" id="{ABD4379C-0EE6-6542-B706-A90EB7A45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785" y="6122338"/>
            <a:ext cx="53503" cy="17834"/>
          </a:xfrm>
          <a:custGeom>
            <a:avLst/>
            <a:gdLst>
              <a:gd name="T0" fmla="*/ 43 w 52"/>
              <a:gd name="T1" fmla="*/ 17 h 18"/>
              <a:gd name="T2" fmla="*/ 43 w 52"/>
              <a:gd name="T3" fmla="*/ 17 h 18"/>
              <a:gd name="T4" fmla="*/ 51 w 52"/>
              <a:gd name="T5" fmla="*/ 17 h 18"/>
              <a:gd name="T6" fmla="*/ 0 w 52"/>
              <a:gd name="T7" fmla="*/ 0 h 18"/>
              <a:gd name="T8" fmla="*/ 43 w 52"/>
              <a:gd name="T9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8">
                <a:moveTo>
                  <a:pt x="43" y="17"/>
                </a:moveTo>
                <a:lnTo>
                  <a:pt x="43" y="17"/>
                </a:lnTo>
                <a:cubicBezTo>
                  <a:pt x="51" y="17"/>
                  <a:pt x="51" y="17"/>
                  <a:pt x="51" y="17"/>
                </a:cubicBezTo>
                <a:cubicBezTo>
                  <a:pt x="43" y="8"/>
                  <a:pt x="26" y="8"/>
                  <a:pt x="0" y="0"/>
                </a:cubicBezTo>
                <a:lnTo>
                  <a:pt x="43" y="17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42">
            <a:extLst>
              <a:ext uri="{FF2B5EF4-FFF2-40B4-BE49-F238E27FC236}">
                <a16:creationId xmlns:a16="http://schemas.microsoft.com/office/drawing/2014/main" id="{F8FA207D-52E2-0442-B1C1-751B1DAD3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61" y="5854824"/>
            <a:ext cx="17834" cy="17834"/>
          </a:xfrm>
          <a:custGeom>
            <a:avLst/>
            <a:gdLst>
              <a:gd name="T0" fmla="*/ 9 w 18"/>
              <a:gd name="T1" fmla="*/ 17 h 18"/>
              <a:gd name="T2" fmla="*/ 17 w 18"/>
              <a:gd name="T3" fmla="*/ 17 h 18"/>
              <a:gd name="T4" fmla="*/ 0 w 18"/>
              <a:gd name="T5" fmla="*/ 0 h 18"/>
              <a:gd name="T6" fmla="*/ 9 w 18"/>
              <a:gd name="T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8">
                <a:moveTo>
                  <a:pt x="9" y="17"/>
                </a:moveTo>
                <a:lnTo>
                  <a:pt x="17" y="17"/>
                </a:lnTo>
                <a:lnTo>
                  <a:pt x="0" y="0"/>
                </a:lnTo>
                <a:lnTo>
                  <a:pt x="9" y="17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43">
            <a:extLst>
              <a:ext uri="{FF2B5EF4-FFF2-40B4-BE49-F238E27FC236}">
                <a16:creationId xmlns:a16="http://schemas.microsoft.com/office/drawing/2014/main" id="{A39366DD-C207-6E49-AAB2-73C02289A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626" y="5649730"/>
            <a:ext cx="98088" cy="44586"/>
          </a:xfrm>
          <a:custGeom>
            <a:avLst/>
            <a:gdLst>
              <a:gd name="T0" fmla="*/ 0 w 95"/>
              <a:gd name="T1" fmla="*/ 17 h 44"/>
              <a:gd name="T2" fmla="*/ 0 w 95"/>
              <a:gd name="T3" fmla="*/ 17 h 44"/>
              <a:gd name="T4" fmla="*/ 94 w 95"/>
              <a:gd name="T5" fmla="*/ 43 h 44"/>
              <a:gd name="T6" fmla="*/ 0 w 95"/>
              <a:gd name="T7" fmla="*/ 1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" h="44">
                <a:moveTo>
                  <a:pt x="0" y="17"/>
                </a:moveTo>
                <a:lnTo>
                  <a:pt x="0" y="17"/>
                </a:lnTo>
                <a:cubicBezTo>
                  <a:pt x="34" y="26"/>
                  <a:pt x="68" y="34"/>
                  <a:pt x="94" y="43"/>
                </a:cubicBezTo>
                <a:cubicBezTo>
                  <a:pt x="34" y="26"/>
                  <a:pt x="0" y="0"/>
                  <a:pt x="0" y="17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44">
            <a:extLst>
              <a:ext uri="{FF2B5EF4-FFF2-40B4-BE49-F238E27FC236}">
                <a16:creationId xmlns:a16="http://schemas.microsoft.com/office/drawing/2014/main" id="{E3AA45DF-5600-7049-BF12-8FF6C0188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232" y="4419168"/>
            <a:ext cx="4342638" cy="4998047"/>
          </a:xfrm>
          <a:custGeom>
            <a:avLst/>
            <a:gdLst>
              <a:gd name="T0" fmla="*/ 4294 w 4295"/>
              <a:gd name="T1" fmla="*/ 3705 h 4942"/>
              <a:gd name="T2" fmla="*/ 4294 w 4295"/>
              <a:gd name="T3" fmla="*/ 1235 h 4942"/>
              <a:gd name="T4" fmla="*/ 2146 w 4295"/>
              <a:gd name="T5" fmla="*/ 0 h 4942"/>
              <a:gd name="T6" fmla="*/ 0 w 4295"/>
              <a:gd name="T7" fmla="*/ 1235 h 4942"/>
              <a:gd name="T8" fmla="*/ 0 w 4295"/>
              <a:gd name="T9" fmla="*/ 3705 h 4942"/>
              <a:gd name="T10" fmla="*/ 2146 w 4295"/>
              <a:gd name="T11" fmla="*/ 4941 h 4942"/>
              <a:gd name="T12" fmla="*/ 4294 w 4295"/>
              <a:gd name="T13" fmla="*/ 3705 h 4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95" h="4942">
                <a:moveTo>
                  <a:pt x="4294" y="3705"/>
                </a:moveTo>
                <a:lnTo>
                  <a:pt x="4294" y="1235"/>
                </a:lnTo>
                <a:lnTo>
                  <a:pt x="2146" y="0"/>
                </a:lnTo>
                <a:lnTo>
                  <a:pt x="0" y="1235"/>
                </a:lnTo>
                <a:lnTo>
                  <a:pt x="0" y="3705"/>
                </a:lnTo>
                <a:lnTo>
                  <a:pt x="2146" y="4941"/>
                </a:lnTo>
                <a:lnTo>
                  <a:pt x="4294" y="370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85">
            <a:extLst>
              <a:ext uri="{FF2B5EF4-FFF2-40B4-BE49-F238E27FC236}">
                <a16:creationId xmlns:a16="http://schemas.microsoft.com/office/drawing/2014/main" id="{4402D614-6895-3945-B159-777475A35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232" y="6140172"/>
            <a:ext cx="8917" cy="35668"/>
          </a:xfrm>
          <a:custGeom>
            <a:avLst/>
            <a:gdLst>
              <a:gd name="T0" fmla="*/ 0 w 10"/>
              <a:gd name="T1" fmla="*/ 0 h 35"/>
              <a:gd name="T2" fmla="*/ 0 w 10"/>
              <a:gd name="T3" fmla="*/ 0 h 35"/>
              <a:gd name="T4" fmla="*/ 0 w 10"/>
              <a:gd name="T5" fmla="*/ 9 h 35"/>
              <a:gd name="T6" fmla="*/ 9 w 10"/>
              <a:gd name="T7" fmla="*/ 34 h 35"/>
              <a:gd name="T8" fmla="*/ 0 w 10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35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cubicBezTo>
                  <a:pt x="0" y="17"/>
                  <a:pt x="9" y="25"/>
                  <a:pt x="9" y="34"/>
                </a:cubicBezTo>
                <a:cubicBezTo>
                  <a:pt x="9" y="25"/>
                  <a:pt x="0" y="9"/>
                  <a:pt x="0" y="0"/>
                </a:cubicBezTo>
              </a:path>
            </a:pathLst>
          </a:custGeom>
          <a:solidFill>
            <a:srgbClr val="EEDD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86">
            <a:extLst>
              <a:ext uri="{FF2B5EF4-FFF2-40B4-BE49-F238E27FC236}">
                <a16:creationId xmlns:a16="http://schemas.microsoft.com/office/drawing/2014/main" id="{CD4D2CA1-09A3-6048-9096-D2D9E48CE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812" y="6059918"/>
            <a:ext cx="8917" cy="53503"/>
          </a:xfrm>
          <a:custGeom>
            <a:avLst/>
            <a:gdLst>
              <a:gd name="T0" fmla="*/ 0 w 10"/>
              <a:gd name="T1" fmla="*/ 52 h 53"/>
              <a:gd name="T2" fmla="*/ 0 w 10"/>
              <a:gd name="T3" fmla="*/ 52 h 53"/>
              <a:gd name="T4" fmla="*/ 9 w 10"/>
              <a:gd name="T5" fmla="*/ 0 h 53"/>
              <a:gd name="T6" fmla="*/ 0 w 10"/>
              <a:gd name="T7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53">
                <a:moveTo>
                  <a:pt x="0" y="52"/>
                </a:moveTo>
                <a:lnTo>
                  <a:pt x="0" y="52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0" y="26"/>
                  <a:pt x="0" y="52"/>
                </a:cubicBezTo>
              </a:path>
            </a:pathLst>
          </a:custGeom>
          <a:solidFill>
            <a:srgbClr val="EEDD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91">
            <a:extLst>
              <a:ext uri="{FF2B5EF4-FFF2-40B4-BE49-F238E27FC236}">
                <a16:creationId xmlns:a16="http://schemas.microsoft.com/office/drawing/2014/main" id="{28AAF363-EAEB-6549-BC28-2B95F865D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1667" y="6750996"/>
            <a:ext cx="4457" cy="8917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9 h 10"/>
              <a:gd name="T6" fmla="*/ 0 w 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9"/>
                </a:cubicBezTo>
                <a:lnTo>
                  <a:pt x="0" y="0"/>
                </a:lnTo>
              </a:path>
            </a:pathLst>
          </a:custGeom>
          <a:solidFill>
            <a:srgbClr val="EEDD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295">
            <a:extLst>
              <a:ext uri="{FF2B5EF4-FFF2-40B4-BE49-F238E27FC236}">
                <a16:creationId xmlns:a16="http://schemas.microsoft.com/office/drawing/2014/main" id="{1B2288FC-0EBF-744C-913F-2A660F612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9784" y="8748431"/>
            <a:ext cx="4460" cy="8917"/>
          </a:xfrm>
          <a:custGeom>
            <a:avLst/>
            <a:gdLst>
              <a:gd name="T0" fmla="*/ 0 w 1"/>
              <a:gd name="T1" fmla="*/ 0 h 9"/>
              <a:gd name="T2" fmla="*/ 0 w 1"/>
              <a:gd name="T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">
                <a:moveTo>
                  <a:pt x="0" y="0"/>
                </a:moveTo>
                <a:cubicBezTo>
                  <a:pt x="0" y="0"/>
                  <a:pt x="0" y="8"/>
                  <a:pt x="0" y="0"/>
                </a:cubicBezTo>
              </a:path>
            </a:pathLst>
          </a:custGeom>
          <a:solidFill>
            <a:srgbClr val="EEDD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03">
            <a:extLst>
              <a:ext uri="{FF2B5EF4-FFF2-40B4-BE49-F238E27FC236}">
                <a16:creationId xmlns:a16="http://schemas.microsoft.com/office/drawing/2014/main" id="{20DF9475-8406-4C4B-9B62-F31BFCA4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9729" y="6095586"/>
            <a:ext cx="8917" cy="17834"/>
          </a:xfrm>
          <a:custGeom>
            <a:avLst/>
            <a:gdLst>
              <a:gd name="T0" fmla="*/ 0 w 10"/>
              <a:gd name="T1" fmla="*/ 18 h 19"/>
              <a:gd name="T2" fmla="*/ 0 w 10"/>
              <a:gd name="T3" fmla="*/ 18 h 19"/>
              <a:gd name="T4" fmla="*/ 9 w 10"/>
              <a:gd name="T5" fmla="*/ 9 h 19"/>
              <a:gd name="T6" fmla="*/ 0 w 10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9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0" y="9"/>
                  <a:pt x="9" y="9"/>
                </a:cubicBezTo>
                <a:cubicBezTo>
                  <a:pt x="0" y="0"/>
                  <a:pt x="0" y="0"/>
                  <a:pt x="0" y="18"/>
                </a:cubicBezTo>
              </a:path>
            </a:pathLst>
          </a:custGeom>
          <a:solidFill>
            <a:srgbClr val="EEDD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05">
            <a:extLst>
              <a:ext uri="{FF2B5EF4-FFF2-40B4-BE49-F238E27FC236}">
                <a16:creationId xmlns:a16="http://schemas.microsoft.com/office/drawing/2014/main" id="{F03F148C-3011-4547-A548-A62CB6B05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099" y="8619131"/>
            <a:ext cx="35668" cy="26751"/>
          </a:xfrm>
          <a:custGeom>
            <a:avLst/>
            <a:gdLst>
              <a:gd name="T0" fmla="*/ 34 w 35"/>
              <a:gd name="T1" fmla="*/ 25 h 26"/>
              <a:gd name="T2" fmla="*/ 34 w 35"/>
              <a:gd name="T3" fmla="*/ 25 h 26"/>
              <a:gd name="T4" fmla="*/ 9 w 35"/>
              <a:gd name="T5" fmla="*/ 0 h 26"/>
              <a:gd name="T6" fmla="*/ 34 w 35"/>
              <a:gd name="T7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26">
                <a:moveTo>
                  <a:pt x="34" y="25"/>
                </a:moveTo>
                <a:lnTo>
                  <a:pt x="34" y="25"/>
                </a:lnTo>
                <a:cubicBezTo>
                  <a:pt x="17" y="8"/>
                  <a:pt x="9" y="0"/>
                  <a:pt x="9" y="0"/>
                </a:cubicBezTo>
                <a:cubicBezTo>
                  <a:pt x="0" y="0"/>
                  <a:pt x="9" y="8"/>
                  <a:pt x="34" y="25"/>
                </a:cubicBezTo>
              </a:path>
            </a:pathLst>
          </a:custGeom>
          <a:solidFill>
            <a:srgbClr val="EEDD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18">
            <a:extLst>
              <a:ext uri="{FF2B5EF4-FFF2-40B4-BE49-F238E27FC236}">
                <a16:creationId xmlns:a16="http://schemas.microsoft.com/office/drawing/2014/main" id="{6A2D7568-5C30-E94D-8212-3CC13BEC6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807" y="8516586"/>
            <a:ext cx="26751" cy="35668"/>
          </a:xfrm>
          <a:custGeom>
            <a:avLst/>
            <a:gdLst>
              <a:gd name="T0" fmla="*/ 0 w 26"/>
              <a:gd name="T1" fmla="*/ 25 h 35"/>
              <a:gd name="T2" fmla="*/ 17 w 26"/>
              <a:gd name="T3" fmla="*/ 34 h 35"/>
              <a:gd name="T4" fmla="*/ 25 w 26"/>
              <a:gd name="T5" fmla="*/ 0 h 35"/>
              <a:gd name="T6" fmla="*/ 0 w 26"/>
              <a:gd name="T7" fmla="*/ 2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35">
                <a:moveTo>
                  <a:pt x="0" y="25"/>
                </a:moveTo>
                <a:lnTo>
                  <a:pt x="17" y="34"/>
                </a:lnTo>
                <a:lnTo>
                  <a:pt x="25" y="0"/>
                </a:lnTo>
                <a:lnTo>
                  <a:pt x="0" y="25"/>
                </a:lnTo>
              </a:path>
            </a:pathLst>
          </a:custGeom>
          <a:solidFill>
            <a:srgbClr val="EEDD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26">
            <a:extLst>
              <a:ext uri="{FF2B5EF4-FFF2-40B4-BE49-F238E27FC236}">
                <a16:creationId xmlns:a16="http://schemas.microsoft.com/office/drawing/2014/main" id="{6A325FE7-97D7-204A-A87E-7D8098A38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1828" y="4708975"/>
            <a:ext cx="3825445" cy="4409515"/>
          </a:xfrm>
          <a:custGeom>
            <a:avLst/>
            <a:gdLst>
              <a:gd name="T0" fmla="*/ 3782 w 3783"/>
              <a:gd name="T1" fmla="*/ 3270 h 4362"/>
              <a:gd name="T2" fmla="*/ 3782 w 3783"/>
              <a:gd name="T3" fmla="*/ 1090 h 4362"/>
              <a:gd name="T4" fmla="*/ 1890 w 3783"/>
              <a:gd name="T5" fmla="*/ 0 h 4362"/>
              <a:gd name="T6" fmla="*/ 0 w 3783"/>
              <a:gd name="T7" fmla="*/ 1090 h 4362"/>
              <a:gd name="T8" fmla="*/ 0 w 3783"/>
              <a:gd name="T9" fmla="*/ 3270 h 4362"/>
              <a:gd name="T10" fmla="*/ 1890 w 3783"/>
              <a:gd name="T11" fmla="*/ 4361 h 4362"/>
              <a:gd name="T12" fmla="*/ 3782 w 3783"/>
              <a:gd name="T13" fmla="*/ 3270 h 4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83" h="4362">
                <a:moveTo>
                  <a:pt x="3782" y="3270"/>
                </a:moveTo>
                <a:lnTo>
                  <a:pt x="3782" y="1090"/>
                </a:lnTo>
                <a:lnTo>
                  <a:pt x="1890" y="0"/>
                </a:lnTo>
                <a:lnTo>
                  <a:pt x="0" y="1090"/>
                </a:lnTo>
                <a:lnTo>
                  <a:pt x="0" y="3270"/>
                </a:lnTo>
                <a:lnTo>
                  <a:pt x="1890" y="4361"/>
                </a:lnTo>
                <a:lnTo>
                  <a:pt x="3782" y="327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27">
            <a:extLst>
              <a:ext uri="{FF2B5EF4-FFF2-40B4-BE49-F238E27FC236}">
                <a16:creationId xmlns:a16="http://schemas.microsoft.com/office/drawing/2014/main" id="{CEBBA80E-ECA0-5C42-A187-EDEA6330C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8902" y="1806451"/>
            <a:ext cx="3816528" cy="4405057"/>
          </a:xfrm>
          <a:custGeom>
            <a:avLst/>
            <a:gdLst>
              <a:gd name="T0" fmla="*/ 3775 w 3776"/>
              <a:gd name="T1" fmla="*/ 3264 h 4355"/>
              <a:gd name="T2" fmla="*/ 3775 w 3776"/>
              <a:gd name="T3" fmla="*/ 1091 h 4355"/>
              <a:gd name="T4" fmla="*/ 1892 w 3776"/>
              <a:gd name="T5" fmla="*/ 0 h 4355"/>
              <a:gd name="T6" fmla="*/ 0 w 3776"/>
              <a:gd name="T7" fmla="*/ 1091 h 4355"/>
              <a:gd name="T8" fmla="*/ 0 w 3776"/>
              <a:gd name="T9" fmla="*/ 3264 h 4355"/>
              <a:gd name="T10" fmla="*/ 1892 w 3776"/>
              <a:gd name="T11" fmla="*/ 4354 h 4355"/>
              <a:gd name="T12" fmla="*/ 3775 w 3776"/>
              <a:gd name="T13" fmla="*/ 3264 h 4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6" h="4355">
                <a:moveTo>
                  <a:pt x="3775" y="3264"/>
                </a:moveTo>
                <a:lnTo>
                  <a:pt x="3775" y="1091"/>
                </a:lnTo>
                <a:lnTo>
                  <a:pt x="1892" y="0"/>
                </a:lnTo>
                <a:lnTo>
                  <a:pt x="0" y="1091"/>
                </a:lnTo>
                <a:lnTo>
                  <a:pt x="0" y="3264"/>
                </a:lnTo>
                <a:lnTo>
                  <a:pt x="1892" y="4354"/>
                </a:lnTo>
                <a:lnTo>
                  <a:pt x="3775" y="32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83">
            <a:extLst>
              <a:ext uri="{FF2B5EF4-FFF2-40B4-BE49-F238E27FC236}">
                <a16:creationId xmlns:a16="http://schemas.microsoft.com/office/drawing/2014/main" id="{FB336A7E-69DB-8C4B-A1F9-C37EC2BB6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2022" y="4477130"/>
            <a:ext cx="4460" cy="8917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9 h 10"/>
              <a:gd name="T6" fmla="*/ 0 w 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384">
            <a:extLst>
              <a:ext uri="{FF2B5EF4-FFF2-40B4-BE49-F238E27FC236}">
                <a16:creationId xmlns:a16="http://schemas.microsoft.com/office/drawing/2014/main" id="{2529D6F2-EBCA-5547-A544-C125A2585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3105" y="4401333"/>
            <a:ext cx="53503" cy="75797"/>
          </a:xfrm>
          <a:custGeom>
            <a:avLst/>
            <a:gdLst>
              <a:gd name="T0" fmla="*/ 0 w 52"/>
              <a:gd name="T1" fmla="*/ 0 h 77"/>
              <a:gd name="T2" fmla="*/ 0 w 52"/>
              <a:gd name="T3" fmla="*/ 0 h 77"/>
              <a:gd name="T4" fmla="*/ 9 w 52"/>
              <a:gd name="T5" fmla="*/ 76 h 77"/>
              <a:gd name="T6" fmla="*/ 51 w 52"/>
              <a:gd name="T7" fmla="*/ 51 h 77"/>
              <a:gd name="T8" fmla="*/ 0 w 52"/>
              <a:gd name="T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77">
                <a:moveTo>
                  <a:pt x="0" y="0"/>
                </a:moveTo>
                <a:lnTo>
                  <a:pt x="0" y="0"/>
                </a:lnTo>
                <a:cubicBezTo>
                  <a:pt x="17" y="34"/>
                  <a:pt x="17" y="51"/>
                  <a:pt x="9" y="76"/>
                </a:cubicBezTo>
                <a:cubicBezTo>
                  <a:pt x="51" y="51"/>
                  <a:pt x="51" y="51"/>
                  <a:pt x="51" y="51"/>
                </a:cubicBezTo>
                <a:lnTo>
                  <a:pt x="0" y="0"/>
                </a:lnTo>
              </a:path>
            </a:pathLst>
          </a:custGeom>
          <a:solidFill>
            <a:srgbClr val="8A9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09">
            <a:extLst>
              <a:ext uri="{FF2B5EF4-FFF2-40B4-BE49-F238E27FC236}">
                <a16:creationId xmlns:a16="http://schemas.microsoft.com/office/drawing/2014/main" id="{7B72BB1A-4B58-654B-AD22-809FD21F5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0747" y="2065048"/>
            <a:ext cx="3361754" cy="3887864"/>
          </a:xfrm>
          <a:custGeom>
            <a:avLst/>
            <a:gdLst>
              <a:gd name="T0" fmla="*/ 3323 w 3324"/>
              <a:gd name="T1" fmla="*/ 2880 h 3844"/>
              <a:gd name="T2" fmla="*/ 3323 w 3324"/>
              <a:gd name="T3" fmla="*/ 963 h 3844"/>
              <a:gd name="T4" fmla="*/ 1662 w 3324"/>
              <a:gd name="T5" fmla="*/ 0 h 3844"/>
              <a:gd name="T6" fmla="*/ 0 w 3324"/>
              <a:gd name="T7" fmla="*/ 963 h 3844"/>
              <a:gd name="T8" fmla="*/ 0 w 3324"/>
              <a:gd name="T9" fmla="*/ 2880 h 3844"/>
              <a:gd name="T10" fmla="*/ 1662 w 3324"/>
              <a:gd name="T11" fmla="*/ 3843 h 3844"/>
              <a:gd name="T12" fmla="*/ 3323 w 3324"/>
              <a:gd name="T13" fmla="*/ 2880 h 3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24" h="3844">
                <a:moveTo>
                  <a:pt x="3323" y="2880"/>
                </a:moveTo>
                <a:lnTo>
                  <a:pt x="3323" y="963"/>
                </a:lnTo>
                <a:lnTo>
                  <a:pt x="1662" y="0"/>
                </a:lnTo>
                <a:lnTo>
                  <a:pt x="0" y="963"/>
                </a:lnTo>
                <a:lnTo>
                  <a:pt x="0" y="2880"/>
                </a:lnTo>
                <a:lnTo>
                  <a:pt x="1662" y="3843"/>
                </a:lnTo>
                <a:lnTo>
                  <a:pt x="3323" y="288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10">
            <a:extLst>
              <a:ext uri="{FF2B5EF4-FFF2-40B4-BE49-F238E27FC236}">
                <a16:creationId xmlns:a16="http://schemas.microsoft.com/office/drawing/2014/main" id="{47312778-9BD6-6146-9CD8-30571C7F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8902" y="7932513"/>
            <a:ext cx="3816528" cy="4405057"/>
          </a:xfrm>
          <a:custGeom>
            <a:avLst/>
            <a:gdLst>
              <a:gd name="T0" fmla="*/ 3775 w 3776"/>
              <a:gd name="T1" fmla="*/ 3264 h 4355"/>
              <a:gd name="T2" fmla="*/ 3775 w 3776"/>
              <a:gd name="T3" fmla="*/ 1091 h 4355"/>
              <a:gd name="T4" fmla="*/ 1892 w 3776"/>
              <a:gd name="T5" fmla="*/ 0 h 4355"/>
              <a:gd name="T6" fmla="*/ 0 w 3776"/>
              <a:gd name="T7" fmla="*/ 1091 h 4355"/>
              <a:gd name="T8" fmla="*/ 0 w 3776"/>
              <a:gd name="T9" fmla="*/ 3264 h 4355"/>
              <a:gd name="T10" fmla="*/ 1892 w 3776"/>
              <a:gd name="T11" fmla="*/ 4354 h 4355"/>
              <a:gd name="T12" fmla="*/ 3775 w 3776"/>
              <a:gd name="T13" fmla="*/ 3264 h 4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6" h="4355">
                <a:moveTo>
                  <a:pt x="3775" y="3264"/>
                </a:moveTo>
                <a:lnTo>
                  <a:pt x="3775" y="1091"/>
                </a:lnTo>
                <a:lnTo>
                  <a:pt x="1892" y="0"/>
                </a:lnTo>
                <a:lnTo>
                  <a:pt x="0" y="1091"/>
                </a:lnTo>
                <a:lnTo>
                  <a:pt x="0" y="3264"/>
                </a:lnTo>
                <a:lnTo>
                  <a:pt x="1892" y="4354"/>
                </a:lnTo>
                <a:lnTo>
                  <a:pt x="3775" y="32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451">
            <a:extLst>
              <a:ext uri="{FF2B5EF4-FFF2-40B4-BE49-F238E27FC236}">
                <a16:creationId xmlns:a16="http://schemas.microsoft.com/office/drawing/2014/main" id="{5704860B-21A3-E84F-96E4-442EF88E3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9985" y="9448423"/>
            <a:ext cx="17834" cy="35668"/>
          </a:xfrm>
          <a:custGeom>
            <a:avLst/>
            <a:gdLst>
              <a:gd name="T0" fmla="*/ 8 w 18"/>
              <a:gd name="T1" fmla="*/ 0 h 35"/>
              <a:gd name="T2" fmla="*/ 8 w 18"/>
              <a:gd name="T3" fmla="*/ 0 h 35"/>
              <a:gd name="T4" fmla="*/ 0 w 18"/>
              <a:gd name="T5" fmla="*/ 8 h 35"/>
              <a:gd name="T6" fmla="*/ 17 w 18"/>
              <a:gd name="T7" fmla="*/ 34 h 35"/>
              <a:gd name="T8" fmla="*/ 8 w 18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5">
                <a:moveTo>
                  <a:pt x="8" y="0"/>
                </a:moveTo>
                <a:lnTo>
                  <a:pt x="8" y="0"/>
                </a:lnTo>
                <a:lnTo>
                  <a:pt x="0" y="8"/>
                </a:lnTo>
                <a:cubicBezTo>
                  <a:pt x="8" y="17"/>
                  <a:pt x="8" y="25"/>
                  <a:pt x="17" y="34"/>
                </a:cubicBezTo>
                <a:cubicBezTo>
                  <a:pt x="17" y="25"/>
                  <a:pt x="8" y="8"/>
                  <a:pt x="8" y="0"/>
                </a:cubicBezTo>
              </a:path>
            </a:pathLst>
          </a:custGeom>
          <a:solidFill>
            <a:srgbClr val="7AA8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452">
            <a:extLst>
              <a:ext uri="{FF2B5EF4-FFF2-40B4-BE49-F238E27FC236}">
                <a16:creationId xmlns:a16="http://schemas.microsoft.com/office/drawing/2014/main" id="{1771D3AF-F757-3944-9044-4AD09A38F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0939" y="9377086"/>
            <a:ext cx="8917" cy="44586"/>
          </a:xfrm>
          <a:custGeom>
            <a:avLst/>
            <a:gdLst>
              <a:gd name="T0" fmla="*/ 0 w 10"/>
              <a:gd name="T1" fmla="*/ 42 h 43"/>
              <a:gd name="T2" fmla="*/ 0 w 10"/>
              <a:gd name="T3" fmla="*/ 42 h 43"/>
              <a:gd name="T4" fmla="*/ 9 w 10"/>
              <a:gd name="T5" fmla="*/ 0 h 43"/>
              <a:gd name="T6" fmla="*/ 0 w 10"/>
              <a:gd name="T7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43">
                <a:moveTo>
                  <a:pt x="0" y="42"/>
                </a:moveTo>
                <a:lnTo>
                  <a:pt x="0" y="42"/>
                </a:lnTo>
                <a:cubicBezTo>
                  <a:pt x="9" y="0"/>
                  <a:pt x="9" y="0"/>
                  <a:pt x="9" y="0"/>
                </a:cubicBezTo>
                <a:cubicBezTo>
                  <a:pt x="0" y="8"/>
                  <a:pt x="0" y="25"/>
                  <a:pt x="0" y="42"/>
                </a:cubicBezTo>
              </a:path>
            </a:pathLst>
          </a:custGeom>
          <a:solidFill>
            <a:srgbClr val="7AA8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457">
            <a:extLst>
              <a:ext uri="{FF2B5EF4-FFF2-40B4-BE49-F238E27FC236}">
                <a16:creationId xmlns:a16="http://schemas.microsoft.com/office/drawing/2014/main" id="{BDD1F4C7-775F-524F-A450-BE9D69642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0141" y="9978994"/>
            <a:ext cx="4460" cy="8917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9 h 10"/>
              <a:gd name="T6" fmla="*/ 0 w 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0"/>
                </a:cubicBezTo>
              </a:path>
            </a:pathLst>
          </a:custGeom>
          <a:solidFill>
            <a:srgbClr val="7AA8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469">
            <a:extLst>
              <a:ext uri="{FF2B5EF4-FFF2-40B4-BE49-F238E27FC236}">
                <a16:creationId xmlns:a16="http://schemas.microsoft.com/office/drawing/2014/main" id="{976E1B46-27EC-AE40-B6BF-7A3437701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0939" y="9412755"/>
            <a:ext cx="8917" cy="17834"/>
          </a:xfrm>
          <a:custGeom>
            <a:avLst/>
            <a:gdLst>
              <a:gd name="T0" fmla="*/ 0 w 10"/>
              <a:gd name="T1" fmla="*/ 17 h 18"/>
              <a:gd name="T2" fmla="*/ 0 w 10"/>
              <a:gd name="T3" fmla="*/ 17 h 18"/>
              <a:gd name="T4" fmla="*/ 9 w 10"/>
              <a:gd name="T5" fmla="*/ 8 h 18"/>
              <a:gd name="T6" fmla="*/ 0 w 10"/>
              <a:gd name="T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8">
                <a:moveTo>
                  <a:pt x="0" y="17"/>
                </a:moveTo>
                <a:lnTo>
                  <a:pt x="0" y="17"/>
                </a:lnTo>
                <a:cubicBezTo>
                  <a:pt x="9" y="8"/>
                  <a:pt x="9" y="8"/>
                  <a:pt x="9" y="8"/>
                </a:cubicBezTo>
                <a:cubicBezTo>
                  <a:pt x="9" y="0"/>
                  <a:pt x="9" y="0"/>
                  <a:pt x="0" y="17"/>
                </a:cubicBezTo>
              </a:path>
            </a:pathLst>
          </a:custGeom>
          <a:solidFill>
            <a:srgbClr val="7AA8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492">
            <a:extLst>
              <a:ext uri="{FF2B5EF4-FFF2-40B4-BE49-F238E27FC236}">
                <a16:creationId xmlns:a16="http://schemas.microsoft.com/office/drawing/2014/main" id="{202F4963-0C9C-0941-B360-4ED2B807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0747" y="8191109"/>
            <a:ext cx="3361754" cy="3887864"/>
          </a:xfrm>
          <a:custGeom>
            <a:avLst/>
            <a:gdLst>
              <a:gd name="T0" fmla="*/ 3323 w 3324"/>
              <a:gd name="T1" fmla="*/ 2880 h 3844"/>
              <a:gd name="T2" fmla="*/ 3323 w 3324"/>
              <a:gd name="T3" fmla="*/ 963 h 3844"/>
              <a:gd name="T4" fmla="*/ 1662 w 3324"/>
              <a:gd name="T5" fmla="*/ 0 h 3844"/>
              <a:gd name="T6" fmla="*/ 0 w 3324"/>
              <a:gd name="T7" fmla="*/ 963 h 3844"/>
              <a:gd name="T8" fmla="*/ 0 w 3324"/>
              <a:gd name="T9" fmla="*/ 2880 h 3844"/>
              <a:gd name="T10" fmla="*/ 1662 w 3324"/>
              <a:gd name="T11" fmla="*/ 3843 h 3844"/>
              <a:gd name="T12" fmla="*/ 3323 w 3324"/>
              <a:gd name="T13" fmla="*/ 2880 h 3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24" h="3844">
                <a:moveTo>
                  <a:pt x="3323" y="2880"/>
                </a:moveTo>
                <a:lnTo>
                  <a:pt x="3323" y="963"/>
                </a:lnTo>
                <a:lnTo>
                  <a:pt x="1662" y="0"/>
                </a:lnTo>
                <a:lnTo>
                  <a:pt x="0" y="963"/>
                </a:lnTo>
                <a:lnTo>
                  <a:pt x="0" y="2880"/>
                </a:lnTo>
                <a:lnTo>
                  <a:pt x="1662" y="3843"/>
                </a:lnTo>
                <a:lnTo>
                  <a:pt x="3323" y="288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493">
            <a:extLst>
              <a:ext uri="{FF2B5EF4-FFF2-40B4-BE49-F238E27FC236}">
                <a16:creationId xmlns:a16="http://schemas.microsoft.com/office/drawing/2014/main" id="{1E0914BC-D425-9F46-84DC-FD72004C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029" y="9497469"/>
            <a:ext cx="2750933" cy="3178952"/>
          </a:xfrm>
          <a:custGeom>
            <a:avLst/>
            <a:gdLst>
              <a:gd name="T0" fmla="*/ 2719 w 2720"/>
              <a:gd name="T1" fmla="*/ 2352 h 3145"/>
              <a:gd name="T2" fmla="*/ 2719 w 2720"/>
              <a:gd name="T3" fmla="*/ 784 h 3145"/>
              <a:gd name="T4" fmla="*/ 1355 w 2720"/>
              <a:gd name="T5" fmla="*/ 0 h 3145"/>
              <a:gd name="T6" fmla="*/ 0 w 2720"/>
              <a:gd name="T7" fmla="*/ 784 h 3145"/>
              <a:gd name="T8" fmla="*/ 0 w 2720"/>
              <a:gd name="T9" fmla="*/ 2352 h 3145"/>
              <a:gd name="T10" fmla="*/ 1355 w 2720"/>
              <a:gd name="T11" fmla="*/ 3144 h 3145"/>
              <a:gd name="T12" fmla="*/ 2719 w 2720"/>
              <a:gd name="T13" fmla="*/ 2352 h 3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20" h="3145">
                <a:moveTo>
                  <a:pt x="2719" y="2352"/>
                </a:moveTo>
                <a:lnTo>
                  <a:pt x="2719" y="784"/>
                </a:lnTo>
                <a:lnTo>
                  <a:pt x="1355" y="0"/>
                </a:lnTo>
                <a:lnTo>
                  <a:pt x="0" y="784"/>
                </a:lnTo>
                <a:lnTo>
                  <a:pt x="0" y="2352"/>
                </a:lnTo>
                <a:lnTo>
                  <a:pt x="1355" y="3144"/>
                </a:lnTo>
                <a:lnTo>
                  <a:pt x="2719" y="23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E522966-EC5F-7D46-9466-ABB8CE51B220}"/>
              </a:ext>
            </a:extLst>
          </p:cNvPr>
          <p:cNvGrpSpPr/>
          <p:nvPr/>
        </p:nvGrpSpPr>
        <p:grpSpPr>
          <a:xfrm>
            <a:off x="10514635" y="8824225"/>
            <a:ext cx="998717" cy="1350945"/>
            <a:chOff x="10514635" y="8824225"/>
            <a:chExt cx="998717" cy="1350945"/>
          </a:xfrm>
          <a:solidFill>
            <a:schemeClr val="accent1"/>
          </a:solidFill>
        </p:grpSpPr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B385DF16-0686-A741-9ED4-1670C134E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3553" y="10094916"/>
              <a:ext cx="62420" cy="80254"/>
            </a:xfrm>
            <a:custGeom>
              <a:avLst/>
              <a:gdLst>
                <a:gd name="T0" fmla="*/ 26 w 61"/>
                <a:gd name="T1" fmla="*/ 25 h 78"/>
                <a:gd name="T2" fmla="*/ 26 w 61"/>
                <a:gd name="T3" fmla="*/ 25 h 78"/>
                <a:gd name="T4" fmla="*/ 0 w 61"/>
                <a:gd name="T5" fmla="*/ 77 h 78"/>
                <a:gd name="T6" fmla="*/ 26 w 61"/>
                <a:gd name="T7" fmla="*/ 43 h 78"/>
                <a:gd name="T8" fmla="*/ 26 w 61"/>
                <a:gd name="T9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8">
                  <a:moveTo>
                    <a:pt x="26" y="25"/>
                  </a:moveTo>
                  <a:lnTo>
                    <a:pt x="26" y="25"/>
                  </a:lnTo>
                  <a:cubicBezTo>
                    <a:pt x="0" y="77"/>
                    <a:pt x="0" y="77"/>
                    <a:pt x="0" y="77"/>
                  </a:cubicBezTo>
                  <a:cubicBezTo>
                    <a:pt x="8" y="68"/>
                    <a:pt x="34" y="34"/>
                    <a:pt x="26" y="43"/>
                  </a:cubicBezTo>
                  <a:cubicBezTo>
                    <a:pt x="60" y="0"/>
                    <a:pt x="51" y="9"/>
                    <a:pt x="26" y="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819A13FC-A281-DD4B-9105-A4AFBD3C7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4764" y="10077082"/>
              <a:ext cx="8917" cy="26751"/>
            </a:xfrm>
            <a:custGeom>
              <a:avLst/>
              <a:gdLst>
                <a:gd name="T0" fmla="*/ 9 w 10"/>
                <a:gd name="T1" fmla="*/ 0 h 27"/>
                <a:gd name="T2" fmla="*/ 9 w 10"/>
                <a:gd name="T3" fmla="*/ 0 h 27"/>
                <a:gd name="T4" fmla="*/ 0 w 10"/>
                <a:gd name="T5" fmla="*/ 26 h 27"/>
                <a:gd name="T6" fmla="*/ 9 w 10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7">
                  <a:moveTo>
                    <a:pt x="9" y="0"/>
                  </a:moveTo>
                  <a:lnTo>
                    <a:pt x="9" y="0"/>
                  </a:ln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9" y="17"/>
                    <a:pt x="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3FAB61C6-3DAA-C84F-885E-7490CA192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3553" y="10103833"/>
              <a:ext cx="35668" cy="44586"/>
            </a:xfrm>
            <a:custGeom>
              <a:avLst/>
              <a:gdLst>
                <a:gd name="T0" fmla="*/ 0 w 35"/>
                <a:gd name="T1" fmla="*/ 42 h 43"/>
                <a:gd name="T2" fmla="*/ 0 w 35"/>
                <a:gd name="T3" fmla="*/ 42 h 43"/>
                <a:gd name="T4" fmla="*/ 34 w 35"/>
                <a:gd name="T5" fmla="*/ 0 h 43"/>
                <a:gd name="T6" fmla="*/ 17 w 35"/>
                <a:gd name="T7" fmla="*/ 16 h 43"/>
                <a:gd name="T8" fmla="*/ 0 w 35"/>
                <a:gd name="T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3">
                  <a:moveTo>
                    <a:pt x="0" y="42"/>
                  </a:moveTo>
                  <a:lnTo>
                    <a:pt x="0" y="42"/>
                  </a:lnTo>
                  <a:cubicBezTo>
                    <a:pt x="34" y="0"/>
                    <a:pt x="34" y="0"/>
                    <a:pt x="34" y="0"/>
                  </a:cubicBezTo>
                  <a:cubicBezTo>
                    <a:pt x="26" y="0"/>
                    <a:pt x="17" y="0"/>
                    <a:pt x="17" y="16"/>
                  </a:cubicBezTo>
                  <a:cubicBezTo>
                    <a:pt x="17" y="16"/>
                    <a:pt x="17" y="25"/>
                    <a:pt x="0" y="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A232FD68-A5EA-304C-AAD5-5481924BF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0812" y="9867528"/>
              <a:ext cx="44586" cy="44586"/>
            </a:xfrm>
            <a:custGeom>
              <a:avLst/>
              <a:gdLst>
                <a:gd name="T0" fmla="*/ 43 w 44"/>
                <a:gd name="T1" fmla="*/ 0 h 44"/>
                <a:gd name="T2" fmla="*/ 43 w 44"/>
                <a:gd name="T3" fmla="*/ 0 h 44"/>
                <a:gd name="T4" fmla="*/ 18 w 44"/>
                <a:gd name="T5" fmla="*/ 9 h 44"/>
                <a:gd name="T6" fmla="*/ 0 w 44"/>
                <a:gd name="T7" fmla="*/ 43 h 44"/>
                <a:gd name="T8" fmla="*/ 43 w 4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43" y="0"/>
                  </a:moveTo>
                  <a:lnTo>
                    <a:pt x="43" y="0"/>
                  </a:lnTo>
                  <a:cubicBezTo>
                    <a:pt x="43" y="0"/>
                    <a:pt x="26" y="9"/>
                    <a:pt x="18" y="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9" y="35"/>
                    <a:pt x="34" y="0"/>
                    <a:pt x="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5585813F-8BB1-674B-B609-60D3B1409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9729" y="9836320"/>
              <a:ext cx="44586" cy="44586"/>
            </a:xfrm>
            <a:custGeom>
              <a:avLst/>
              <a:gdLst>
                <a:gd name="T0" fmla="*/ 9 w 44"/>
                <a:gd name="T1" fmla="*/ 43 h 44"/>
                <a:gd name="T2" fmla="*/ 9 w 44"/>
                <a:gd name="T3" fmla="*/ 43 h 44"/>
                <a:gd name="T4" fmla="*/ 43 w 44"/>
                <a:gd name="T5" fmla="*/ 0 h 44"/>
                <a:gd name="T6" fmla="*/ 9 w 44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4">
                  <a:moveTo>
                    <a:pt x="9" y="43"/>
                  </a:moveTo>
                  <a:lnTo>
                    <a:pt x="9" y="43"/>
                  </a:lnTo>
                  <a:cubicBezTo>
                    <a:pt x="43" y="0"/>
                    <a:pt x="43" y="0"/>
                    <a:pt x="43" y="0"/>
                  </a:cubicBezTo>
                  <a:cubicBezTo>
                    <a:pt x="9" y="34"/>
                    <a:pt x="0" y="43"/>
                    <a:pt x="9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D1629670-A180-7E48-BC52-A2926F097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4635" y="10041413"/>
              <a:ext cx="62420" cy="98088"/>
            </a:xfrm>
            <a:custGeom>
              <a:avLst/>
              <a:gdLst>
                <a:gd name="T0" fmla="*/ 43 w 61"/>
                <a:gd name="T1" fmla="*/ 17 h 95"/>
                <a:gd name="T2" fmla="*/ 0 w 61"/>
                <a:gd name="T3" fmla="*/ 94 h 95"/>
                <a:gd name="T4" fmla="*/ 60 w 61"/>
                <a:gd name="T5" fmla="*/ 0 h 95"/>
                <a:gd name="T6" fmla="*/ 43 w 61"/>
                <a:gd name="T7" fmla="*/ 1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5">
                  <a:moveTo>
                    <a:pt x="43" y="17"/>
                  </a:moveTo>
                  <a:lnTo>
                    <a:pt x="0" y="94"/>
                  </a:lnTo>
                  <a:lnTo>
                    <a:pt x="60" y="0"/>
                  </a:lnTo>
                  <a:lnTo>
                    <a:pt x="43" y="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A780F828-21E8-B147-9130-6BE698821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5780" y="9680269"/>
              <a:ext cx="26751" cy="53503"/>
            </a:xfrm>
            <a:custGeom>
              <a:avLst/>
              <a:gdLst>
                <a:gd name="T0" fmla="*/ 9 w 27"/>
                <a:gd name="T1" fmla="*/ 17 h 52"/>
                <a:gd name="T2" fmla="*/ 0 w 27"/>
                <a:gd name="T3" fmla="*/ 51 h 52"/>
                <a:gd name="T4" fmla="*/ 26 w 27"/>
                <a:gd name="T5" fmla="*/ 0 h 52"/>
                <a:gd name="T6" fmla="*/ 9 w 27"/>
                <a:gd name="T7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52">
                  <a:moveTo>
                    <a:pt x="9" y="17"/>
                  </a:moveTo>
                  <a:lnTo>
                    <a:pt x="0" y="51"/>
                  </a:lnTo>
                  <a:lnTo>
                    <a:pt x="26" y="0"/>
                  </a:lnTo>
                  <a:lnTo>
                    <a:pt x="9" y="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C3262DB9-ED6D-8B4B-AC1A-D822E9C4B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409" y="9497469"/>
              <a:ext cx="80254" cy="111463"/>
            </a:xfrm>
            <a:custGeom>
              <a:avLst/>
              <a:gdLst>
                <a:gd name="T0" fmla="*/ 9 w 78"/>
                <a:gd name="T1" fmla="*/ 85 h 112"/>
                <a:gd name="T2" fmla="*/ 9 w 78"/>
                <a:gd name="T3" fmla="*/ 85 h 112"/>
                <a:gd name="T4" fmla="*/ 26 w 78"/>
                <a:gd name="T5" fmla="*/ 85 h 112"/>
                <a:gd name="T6" fmla="*/ 77 w 78"/>
                <a:gd name="T7" fmla="*/ 0 h 112"/>
                <a:gd name="T8" fmla="*/ 9 w 78"/>
                <a:gd name="T9" fmla="*/ 8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2">
                  <a:moveTo>
                    <a:pt x="9" y="85"/>
                  </a:moveTo>
                  <a:lnTo>
                    <a:pt x="9" y="85"/>
                  </a:lnTo>
                  <a:cubicBezTo>
                    <a:pt x="0" y="111"/>
                    <a:pt x="34" y="68"/>
                    <a:pt x="26" y="85"/>
                  </a:cubicBezTo>
                  <a:cubicBezTo>
                    <a:pt x="43" y="60"/>
                    <a:pt x="60" y="26"/>
                    <a:pt x="77" y="0"/>
                  </a:cubicBezTo>
                  <a:cubicBezTo>
                    <a:pt x="60" y="26"/>
                    <a:pt x="34" y="51"/>
                    <a:pt x="9" y="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F700B566-D54E-714A-A953-994AD6904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5205" y="9457341"/>
              <a:ext cx="26751" cy="44586"/>
            </a:xfrm>
            <a:custGeom>
              <a:avLst/>
              <a:gdLst>
                <a:gd name="T0" fmla="*/ 25 w 26"/>
                <a:gd name="T1" fmla="*/ 0 h 44"/>
                <a:gd name="T2" fmla="*/ 25 w 26"/>
                <a:gd name="T3" fmla="*/ 0 h 44"/>
                <a:gd name="T4" fmla="*/ 0 w 26"/>
                <a:gd name="T5" fmla="*/ 43 h 44"/>
                <a:gd name="T6" fmla="*/ 25 w 26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4">
                  <a:moveTo>
                    <a:pt x="25" y="0"/>
                  </a:moveTo>
                  <a:lnTo>
                    <a:pt x="25" y="0"/>
                  </a:lnTo>
                  <a:cubicBezTo>
                    <a:pt x="17" y="9"/>
                    <a:pt x="8" y="26"/>
                    <a:pt x="0" y="43"/>
                  </a:cubicBezTo>
                  <a:cubicBezTo>
                    <a:pt x="8" y="26"/>
                    <a:pt x="17" y="17"/>
                    <a:pt x="2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6E67D7DB-1152-BE45-A346-E3F8E085B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2277" y="9724854"/>
              <a:ext cx="35668" cy="35668"/>
            </a:xfrm>
            <a:custGeom>
              <a:avLst/>
              <a:gdLst>
                <a:gd name="T0" fmla="*/ 0 w 35"/>
                <a:gd name="T1" fmla="*/ 34 h 35"/>
                <a:gd name="T2" fmla="*/ 0 w 35"/>
                <a:gd name="T3" fmla="*/ 34 h 35"/>
                <a:gd name="T4" fmla="*/ 34 w 35"/>
                <a:gd name="T5" fmla="*/ 0 h 35"/>
                <a:gd name="T6" fmla="*/ 9 w 35"/>
                <a:gd name="T7" fmla="*/ 17 h 35"/>
                <a:gd name="T8" fmla="*/ 0 w 35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0" y="34"/>
                  </a:moveTo>
                  <a:lnTo>
                    <a:pt x="0" y="34"/>
                  </a:lnTo>
                  <a:cubicBezTo>
                    <a:pt x="0" y="34"/>
                    <a:pt x="9" y="25"/>
                    <a:pt x="34" y="0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0" y="25"/>
                    <a:pt x="0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87CFAE22-7388-5F4D-A3B8-7534F81BA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1195" y="9698103"/>
              <a:ext cx="35668" cy="44586"/>
            </a:xfrm>
            <a:custGeom>
              <a:avLst/>
              <a:gdLst>
                <a:gd name="T0" fmla="*/ 0 w 35"/>
                <a:gd name="T1" fmla="*/ 43 h 44"/>
                <a:gd name="T2" fmla="*/ 0 w 35"/>
                <a:gd name="T3" fmla="*/ 43 h 44"/>
                <a:gd name="T4" fmla="*/ 0 w 35"/>
                <a:gd name="T5" fmla="*/ 43 h 44"/>
                <a:gd name="T6" fmla="*/ 34 w 35"/>
                <a:gd name="T7" fmla="*/ 0 h 44"/>
                <a:gd name="T8" fmla="*/ 0 w 35"/>
                <a:gd name="T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4">
                  <a:moveTo>
                    <a:pt x="0" y="43"/>
                  </a:moveTo>
                  <a:lnTo>
                    <a:pt x="0" y="43"/>
                  </a:lnTo>
                  <a:lnTo>
                    <a:pt x="0" y="43"/>
                  </a:lnTo>
                  <a:cubicBezTo>
                    <a:pt x="17" y="26"/>
                    <a:pt x="25" y="8"/>
                    <a:pt x="34" y="0"/>
                  </a:cubicBezTo>
                  <a:cubicBezTo>
                    <a:pt x="25" y="8"/>
                    <a:pt x="17" y="17"/>
                    <a:pt x="0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87EA60A2-392C-C148-8AA6-6A3D0893E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3360" y="9756066"/>
              <a:ext cx="8917" cy="4457"/>
            </a:xfrm>
            <a:custGeom>
              <a:avLst/>
              <a:gdLst>
                <a:gd name="T0" fmla="*/ 0 w 9"/>
                <a:gd name="T1" fmla="*/ 0 h 1"/>
                <a:gd name="T2" fmla="*/ 0 w 9"/>
                <a:gd name="T3" fmla="*/ 0 h 1"/>
                <a:gd name="T4" fmla="*/ 8 w 9"/>
                <a:gd name="T5" fmla="*/ 0 h 1"/>
                <a:gd name="T6" fmla="*/ 0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726BA07C-6D82-1D4C-80A7-32B1A13FB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7309" y="9849694"/>
              <a:ext cx="53503" cy="98088"/>
            </a:xfrm>
            <a:custGeom>
              <a:avLst/>
              <a:gdLst>
                <a:gd name="T0" fmla="*/ 0 w 52"/>
                <a:gd name="T1" fmla="*/ 94 h 95"/>
                <a:gd name="T2" fmla="*/ 0 w 52"/>
                <a:gd name="T3" fmla="*/ 94 h 95"/>
                <a:gd name="T4" fmla="*/ 9 w 52"/>
                <a:gd name="T5" fmla="*/ 52 h 95"/>
                <a:gd name="T6" fmla="*/ 0 w 52"/>
                <a:gd name="T7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95">
                  <a:moveTo>
                    <a:pt x="0" y="94"/>
                  </a:moveTo>
                  <a:lnTo>
                    <a:pt x="0" y="94"/>
                  </a:lnTo>
                  <a:cubicBezTo>
                    <a:pt x="17" y="60"/>
                    <a:pt x="51" y="0"/>
                    <a:pt x="9" y="52"/>
                  </a:cubicBezTo>
                  <a:cubicBezTo>
                    <a:pt x="0" y="77"/>
                    <a:pt x="26" y="52"/>
                    <a:pt x="0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7E100D40-E3DC-8F4D-9687-E6BF9EA3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5398" y="9773900"/>
              <a:ext cx="35668" cy="62420"/>
            </a:xfrm>
            <a:custGeom>
              <a:avLst/>
              <a:gdLst>
                <a:gd name="T0" fmla="*/ 34 w 35"/>
                <a:gd name="T1" fmla="*/ 0 h 60"/>
                <a:gd name="T2" fmla="*/ 34 w 35"/>
                <a:gd name="T3" fmla="*/ 0 h 60"/>
                <a:gd name="T4" fmla="*/ 0 w 35"/>
                <a:gd name="T5" fmla="*/ 42 h 60"/>
                <a:gd name="T6" fmla="*/ 0 w 35"/>
                <a:gd name="T7" fmla="*/ 59 h 60"/>
                <a:gd name="T8" fmla="*/ 34 w 3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60">
                  <a:moveTo>
                    <a:pt x="34" y="0"/>
                  </a:moveTo>
                  <a:lnTo>
                    <a:pt x="34" y="0"/>
                  </a:lnTo>
                  <a:cubicBezTo>
                    <a:pt x="0" y="42"/>
                    <a:pt x="0" y="42"/>
                    <a:pt x="0" y="42"/>
                  </a:cubicBezTo>
                  <a:cubicBezTo>
                    <a:pt x="0" y="51"/>
                    <a:pt x="9" y="42"/>
                    <a:pt x="0" y="59"/>
                  </a:cubicBezTo>
                  <a:lnTo>
                    <a:pt x="3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E164EB30-96B8-CF4A-A89C-56A90D725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609" y="9747148"/>
              <a:ext cx="17834" cy="26751"/>
            </a:xfrm>
            <a:custGeom>
              <a:avLst/>
              <a:gdLst>
                <a:gd name="T0" fmla="*/ 17 w 18"/>
                <a:gd name="T1" fmla="*/ 0 h 27"/>
                <a:gd name="T2" fmla="*/ 0 w 18"/>
                <a:gd name="T3" fmla="*/ 26 h 27"/>
                <a:gd name="T4" fmla="*/ 17 w 18"/>
                <a:gd name="T5" fmla="*/ 9 h 27"/>
                <a:gd name="T6" fmla="*/ 17 w 18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7">
                  <a:moveTo>
                    <a:pt x="17" y="0"/>
                  </a:moveTo>
                  <a:lnTo>
                    <a:pt x="0" y="26"/>
                  </a:lnTo>
                  <a:lnTo>
                    <a:pt x="17" y="9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8F3D45A9-74DF-D24C-9A06-E93CB4BB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8326" y="9457341"/>
              <a:ext cx="71337" cy="107005"/>
            </a:xfrm>
            <a:custGeom>
              <a:avLst/>
              <a:gdLst>
                <a:gd name="T0" fmla="*/ 17 w 69"/>
                <a:gd name="T1" fmla="*/ 77 h 104"/>
                <a:gd name="T2" fmla="*/ 17 w 69"/>
                <a:gd name="T3" fmla="*/ 77 h 104"/>
                <a:gd name="T4" fmla="*/ 68 w 69"/>
                <a:gd name="T5" fmla="*/ 0 h 104"/>
                <a:gd name="T6" fmla="*/ 0 w 69"/>
                <a:gd name="T7" fmla="*/ 86 h 104"/>
                <a:gd name="T8" fmla="*/ 17 w 69"/>
                <a:gd name="T9" fmla="*/ 7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04">
                  <a:moveTo>
                    <a:pt x="17" y="77"/>
                  </a:moveTo>
                  <a:lnTo>
                    <a:pt x="17" y="77"/>
                  </a:lnTo>
                  <a:cubicBezTo>
                    <a:pt x="34" y="51"/>
                    <a:pt x="51" y="26"/>
                    <a:pt x="68" y="0"/>
                  </a:cubicBezTo>
                  <a:cubicBezTo>
                    <a:pt x="51" y="26"/>
                    <a:pt x="25" y="60"/>
                    <a:pt x="0" y="86"/>
                  </a:cubicBezTo>
                  <a:cubicBezTo>
                    <a:pt x="0" y="86"/>
                    <a:pt x="0" y="103"/>
                    <a:pt x="17" y="7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644A258F-6448-4E4A-8702-822E9B574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906" y="9626766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05A80A7F-547E-BF46-A2A7-4172E3496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6922" y="9207661"/>
              <a:ext cx="8917" cy="4460"/>
            </a:xfrm>
            <a:custGeom>
              <a:avLst/>
              <a:gdLst>
                <a:gd name="T0" fmla="*/ 9 w 10"/>
                <a:gd name="T1" fmla="*/ 0 h 1"/>
                <a:gd name="T2" fmla="*/ 9 w 10"/>
                <a:gd name="T3" fmla="*/ 0 h 1"/>
                <a:gd name="T4" fmla="*/ 0 w 10"/>
                <a:gd name="T5" fmla="*/ 0 h 1"/>
                <a:gd name="T6" fmla="*/ 9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9" y="0"/>
                  </a:moveTo>
                  <a:lnTo>
                    <a:pt x="9" y="0"/>
                  </a:lnTo>
                  <a:cubicBezTo>
                    <a:pt x="9" y="0"/>
                    <a:pt x="9" y="0"/>
                    <a:pt x="0" y="0"/>
                  </a:cubicBezTo>
                  <a:cubicBezTo>
                    <a:pt x="0" y="0"/>
                    <a:pt x="0" y="0"/>
                    <a:pt x="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D34FCA21-9D27-CC4F-86C2-C5A217082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2657" y="9542055"/>
              <a:ext cx="35668" cy="53503"/>
            </a:xfrm>
            <a:custGeom>
              <a:avLst/>
              <a:gdLst>
                <a:gd name="T0" fmla="*/ 35 w 36"/>
                <a:gd name="T1" fmla="*/ 0 h 52"/>
                <a:gd name="T2" fmla="*/ 35 w 36"/>
                <a:gd name="T3" fmla="*/ 0 h 52"/>
                <a:gd name="T4" fmla="*/ 0 w 36"/>
                <a:gd name="T5" fmla="*/ 51 h 52"/>
                <a:gd name="T6" fmla="*/ 35 w 36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52">
                  <a:moveTo>
                    <a:pt x="35" y="0"/>
                  </a:moveTo>
                  <a:lnTo>
                    <a:pt x="35" y="0"/>
                  </a:lnTo>
                  <a:cubicBezTo>
                    <a:pt x="18" y="17"/>
                    <a:pt x="9" y="34"/>
                    <a:pt x="0" y="51"/>
                  </a:cubicBezTo>
                  <a:cubicBezTo>
                    <a:pt x="9" y="34"/>
                    <a:pt x="26" y="17"/>
                    <a:pt x="3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BFA4B145-93D5-C445-923E-2A18A156D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9791" y="9377086"/>
              <a:ext cx="35668" cy="35668"/>
            </a:xfrm>
            <a:custGeom>
              <a:avLst/>
              <a:gdLst>
                <a:gd name="T0" fmla="*/ 34 w 35"/>
                <a:gd name="T1" fmla="*/ 0 h 35"/>
                <a:gd name="T2" fmla="*/ 34 w 35"/>
                <a:gd name="T3" fmla="*/ 0 h 35"/>
                <a:gd name="T4" fmla="*/ 0 w 35"/>
                <a:gd name="T5" fmla="*/ 34 h 35"/>
                <a:gd name="T6" fmla="*/ 34 w 3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5">
                  <a:moveTo>
                    <a:pt x="34" y="0"/>
                  </a:moveTo>
                  <a:lnTo>
                    <a:pt x="34" y="0"/>
                  </a:lnTo>
                  <a:cubicBezTo>
                    <a:pt x="26" y="8"/>
                    <a:pt x="9" y="25"/>
                    <a:pt x="0" y="34"/>
                  </a:cubicBezTo>
                  <a:cubicBezTo>
                    <a:pt x="9" y="25"/>
                    <a:pt x="34" y="8"/>
                    <a:pt x="3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96D99083-2069-7D4F-8EB1-06A1463D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9283" y="9617849"/>
              <a:ext cx="8917" cy="8917"/>
            </a:xfrm>
            <a:custGeom>
              <a:avLst/>
              <a:gdLst>
                <a:gd name="T0" fmla="*/ 0 w 9"/>
                <a:gd name="T1" fmla="*/ 0 h 10"/>
                <a:gd name="T2" fmla="*/ 0 w 9"/>
                <a:gd name="T3" fmla="*/ 0 h 10"/>
                <a:gd name="T4" fmla="*/ 0 w 9"/>
                <a:gd name="T5" fmla="*/ 9 h 10"/>
                <a:gd name="T6" fmla="*/ 0 w 9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9"/>
                  </a:cubicBezTo>
                  <a:cubicBezTo>
                    <a:pt x="8" y="0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156A9B8C-7292-A443-BA52-8AFAA0C61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906" y="9595557"/>
              <a:ext cx="26751" cy="35668"/>
            </a:xfrm>
            <a:custGeom>
              <a:avLst/>
              <a:gdLst>
                <a:gd name="T0" fmla="*/ 9 w 26"/>
                <a:gd name="T1" fmla="*/ 25 h 35"/>
                <a:gd name="T2" fmla="*/ 9 w 26"/>
                <a:gd name="T3" fmla="*/ 25 h 35"/>
                <a:gd name="T4" fmla="*/ 25 w 26"/>
                <a:gd name="T5" fmla="*/ 0 h 35"/>
                <a:gd name="T6" fmla="*/ 0 w 26"/>
                <a:gd name="T7" fmla="*/ 34 h 35"/>
                <a:gd name="T8" fmla="*/ 9 w 26"/>
                <a:gd name="T9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5">
                  <a:moveTo>
                    <a:pt x="9" y="25"/>
                  </a:moveTo>
                  <a:lnTo>
                    <a:pt x="9" y="25"/>
                  </a:lnTo>
                  <a:cubicBezTo>
                    <a:pt x="17" y="17"/>
                    <a:pt x="25" y="8"/>
                    <a:pt x="25" y="0"/>
                  </a:cubicBezTo>
                  <a:cubicBezTo>
                    <a:pt x="17" y="8"/>
                    <a:pt x="9" y="17"/>
                    <a:pt x="0" y="34"/>
                  </a:cubicBezTo>
                  <a:cubicBezTo>
                    <a:pt x="9" y="34"/>
                    <a:pt x="9" y="25"/>
                    <a:pt x="9" y="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30">
              <a:extLst>
                <a:ext uri="{FF2B5EF4-FFF2-40B4-BE49-F238E27FC236}">
                  <a16:creationId xmlns:a16="http://schemas.microsoft.com/office/drawing/2014/main" id="{1CB54F22-7F37-934A-AB65-3EAC0F1A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2211" y="9033779"/>
              <a:ext cx="173882" cy="218468"/>
            </a:xfrm>
            <a:custGeom>
              <a:avLst/>
              <a:gdLst>
                <a:gd name="T0" fmla="*/ 102 w 171"/>
                <a:gd name="T1" fmla="*/ 51 h 214"/>
                <a:gd name="T2" fmla="*/ 102 w 171"/>
                <a:gd name="T3" fmla="*/ 51 h 214"/>
                <a:gd name="T4" fmla="*/ 26 w 171"/>
                <a:gd name="T5" fmla="*/ 162 h 214"/>
                <a:gd name="T6" fmla="*/ 85 w 171"/>
                <a:gd name="T7" fmla="*/ 170 h 214"/>
                <a:gd name="T8" fmla="*/ 119 w 171"/>
                <a:gd name="T9" fmla="*/ 119 h 214"/>
                <a:gd name="T10" fmla="*/ 51 w 171"/>
                <a:gd name="T11" fmla="*/ 170 h 214"/>
                <a:gd name="T12" fmla="*/ 119 w 171"/>
                <a:gd name="T13" fmla="*/ 94 h 214"/>
                <a:gd name="T14" fmla="*/ 145 w 171"/>
                <a:gd name="T15" fmla="*/ 8 h 214"/>
                <a:gd name="T16" fmla="*/ 111 w 171"/>
                <a:gd name="T17" fmla="*/ 68 h 214"/>
                <a:gd name="T18" fmla="*/ 102 w 171"/>
                <a:gd name="T19" fmla="*/ 5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214">
                  <a:moveTo>
                    <a:pt x="102" y="51"/>
                  </a:moveTo>
                  <a:lnTo>
                    <a:pt x="102" y="51"/>
                  </a:lnTo>
                  <a:cubicBezTo>
                    <a:pt x="111" y="68"/>
                    <a:pt x="68" y="119"/>
                    <a:pt x="26" y="162"/>
                  </a:cubicBezTo>
                  <a:cubicBezTo>
                    <a:pt x="0" y="213"/>
                    <a:pt x="43" y="205"/>
                    <a:pt x="85" y="170"/>
                  </a:cubicBezTo>
                  <a:cubicBezTo>
                    <a:pt x="85" y="170"/>
                    <a:pt x="85" y="170"/>
                    <a:pt x="119" y="119"/>
                  </a:cubicBezTo>
                  <a:cubicBezTo>
                    <a:pt x="102" y="128"/>
                    <a:pt x="26" y="213"/>
                    <a:pt x="51" y="170"/>
                  </a:cubicBezTo>
                  <a:cubicBezTo>
                    <a:pt x="94" y="102"/>
                    <a:pt x="94" y="119"/>
                    <a:pt x="119" y="94"/>
                  </a:cubicBezTo>
                  <a:cubicBezTo>
                    <a:pt x="94" y="111"/>
                    <a:pt x="170" y="0"/>
                    <a:pt x="145" y="8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02" y="59"/>
                    <a:pt x="119" y="43"/>
                    <a:pt x="102" y="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31">
              <a:extLst>
                <a:ext uri="{FF2B5EF4-FFF2-40B4-BE49-F238E27FC236}">
                  <a16:creationId xmlns:a16="http://schemas.microsoft.com/office/drawing/2014/main" id="{F568D1D1-F149-2543-A9F7-A0DFB7EFF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6668" y="9207661"/>
              <a:ext cx="89171" cy="111465"/>
            </a:xfrm>
            <a:custGeom>
              <a:avLst/>
              <a:gdLst>
                <a:gd name="T0" fmla="*/ 9 w 87"/>
                <a:gd name="T1" fmla="*/ 94 h 112"/>
                <a:gd name="T2" fmla="*/ 9 w 87"/>
                <a:gd name="T3" fmla="*/ 94 h 112"/>
                <a:gd name="T4" fmla="*/ 0 w 87"/>
                <a:gd name="T5" fmla="*/ 111 h 112"/>
                <a:gd name="T6" fmla="*/ 60 w 87"/>
                <a:gd name="T7" fmla="*/ 51 h 112"/>
                <a:gd name="T8" fmla="*/ 86 w 87"/>
                <a:gd name="T9" fmla="*/ 0 h 112"/>
                <a:gd name="T10" fmla="*/ 9 w 87"/>
                <a:gd name="T11" fmla="*/ 103 h 112"/>
                <a:gd name="T12" fmla="*/ 9 w 87"/>
                <a:gd name="T13" fmla="*/ 9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2">
                  <a:moveTo>
                    <a:pt x="9" y="94"/>
                  </a:moveTo>
                  <a:lnTo>
                    <a:pt x="9" y="94"/>
                  </a:lnTo>
                  <a:cubicBezTo>
                    <a:pt x="0" y="111"/>
                    <a:pt x="0" y="111"/>
                    <a:pt x="0" y="111"/>
                  </a:cubicBezTo>
                  <a:cubicBezTo>
                    <a:pt x="18" y="94"/>
                    <a:pt x="26" y="77"/>
                    <a:pt x="60" y="51"/>
                  </a:cubicBezTo>
                  <a:cubicBezTo>
                    <a:pt x="77" y="17"/>
                    <a:pt x="86" y="9"/>
                    <a:pt x="86" y="0"/>
                  </a:cubicBezTo>
                  <a:cubicBezTo>
                    <a:pt x="9" y="103"/>
                    <a:pt x="9" y="103"/>
                    <a:pt x="9" y="103"/>
                  </a:cubicBezTo>
                  <a:lnTo>
                    <a:pt x="9" y="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21D4BD1D-3D37-3946-93C6-5EBF5B9C3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828" y="9319127"/>
              <a:ext cx="129300" cy="156048"/>
            </a:xfrm>
            <a:custGeom>
              <a:avLst/>
              <a:gdLst>
                <a:gd name="T0" fmla="*/ 59 w 128"/>
                <a:gd name="T1" fmla="*/ 85 h 154"/>
                <a:gd name="T2" fmla="*/ 59 w 128"/>
                <a:gd name="T3" fmla="*/ 85 h 154"/>
                <a:gd name="T4" fmla="*/ 59 w 128"/>
                <a:gd name="T5" fmla="*/ 43 h 154"/>
                <a:gd name="T6" fmla="*/ 17 w 128"/>
                <a:gd name="T7" fmla="*/ 119 h 154"/>
                <a:gd name="T8" fmla="*/ 51 w 128"/>
                <a:gd name="T9" fmla="*/ 85 h 154"/>
                <a:gd name="T10" fmla="*/ 17 w 128"/>
                <a:gd name="T11" fmla="*/ 136 h 154"/>
                <a:gd name="T12" fmla="*/ 59 w 128"/>
                <a:gd name="T13" fmla="*/ 94 h 154"/>
                <a:gd name="T14" fmla="*/ 59 w 128"/>
                <a:gd name="T15" fmla="*/ 94 h 154"/>
                <a:gd name="T16" fmla="*/ 59 w 128"/>
                <a:gd name="T17" fmla="*/ 94 h 154"/>
                <a:gd name="T18" fmla="*/ 59 w 128"/>
                <a:gd name="T19" fmla="*/ 94 h 154"/>
                <a:gd name="T20" fmla="*/ 51 w 128"/>
                <a:gd name="T21" fmla="*/ 94 h 154"/>
                <a:gd name="T22" fmla="*/ 59 w 128"/>
                <a:gd name="T23" fmla="*/ 94 h 154"/>
                <a:gd name="T24" fmla="*/ 59 w 128"/>
                <a:gd name="T25" fmla="*/ 85 h 154"/>
                <a:gd name="T26" fmla="*/ 59 w 128"/>
                <a:gd name="T27" fmla="*/ 94 h 154"/>
                <a:gd name="T28" fmla="*/ 59 w 128"/>
                <a:gd name="T29" fmla="*/ 94 h 154"/>
                <a:gd name="T30" fmla="*/ 59 w 128"/>
                <a:gd name="T31" fmla="*/ 94 h 154"/>
                <a:gd name="T32" fmla="*/ 127 w 128"/>
                <a:gd name="T33" fmla="*/ 0 h 154"/>
                <a:gd name="T34" fmla="*/ 59 w 128"/>
                <a:gd name="T35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54">
                  <a:moveTo>
                    <a:pt x="59" y="85"/>
                  </a:moveTo>
                  <a:lnTo>
                    <a:pt x="59" y="85"/>
                  </a:lnTo>
                  <a:cubicBezTo>
                    <a:pt x="59" y="68"/>
                    <a:pt x="93" y="17"/>
                    <a:pt x="59" y="43"/>
                  </a:cubicBezTo>
                  <a:cubicBezTo>
                    <a:pt x="17" y="94"/>
                    <a:pt x="42" y="85"/>
                    <a:pt x="17" y="119"/>
                  </a:cubicBezTo>
                  <a:cubicBezTo>
                    <a:pt x="85" y="25"/>
                    <a:pt x="0" y="153"/>
                    <a:pt x="51" y="85"/>
                  </a:cubicBezTo>
                  <a:cubicBezTo>
                    <a:pt x="42" y="102"/>
                    <a:pt x="34" y="119"/>
                    <a:pt x="17" y="136"/>
                  </a:cubicBezTo>
                  <a:cubicBezTo>
                    <a:pt x="34" y="119"/>
                    <a:pt x="42" y="111"/>
                    <a:pt x="59" y="94"/>
                  </a:cubicBezTo>
                  <a:lnTo>
                    <a:pt x="59" y="94"/>
                  </a:lnTo>
                  <a:lnTo>
                    <a:pt x="59" y="94"/>
                  </a:lnTo>
                  <a:lnTo>
                    <a:pt x="59" y="94"/>
                  </a:lnTo>
                  <a:cubicBezTo>
                    <a:pt x="51" y="102"/>
                    <a:pt x="51" y="102"/>
                    <a:pt x="51" y="94"/>
                  </a:cubicBezTo>
                  <a:lnTo>
                    <a:pt x="59" y="94"/>
                  </a:lnTo>
                  <a:cubicBezTo>
                    <a:pt x="59" y="94"/>
                    <a:pt x="59" y="94"/>
                    <a:pt x="59" y="85"/>
                  </a:cubicBezTo>
                  <a:cubicBezTo>
                    <a:pt x="76" y="60"/>
                    <a:pt x="59" y="85"/>
                    <a:pt x="59" y="94"/>
                  </a:cubicBezTo>
                  <a:lnTo>
                    <a:pt x="59" y="94"/>
                  </a:lnTo>
                  <a:lnTo>
                    <a:pt x="59" y="94"/>
                  </a:lnTo>
                  <a:cubicBezTo>
                    <a:pt x="127" y="0"/>
                    <a:pt x="127" y="0"/>
                    <a:pt x="127" y="0"/>
                  </a:cubicBezTo>
                  <a:cubicBezTo>
                    <a:pt x="111" y="17"/>
                    <a:pt x="85" y="43"/>
                    <a:pt x="59" y="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2947BC4D-EE17-5849-8D54-F54AFFBD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4061" y="9836320"/>
              <a:ext cx="8917" cy="8917"/>
            </a:xfrm>
            <a:custGeom>
              <a:avLst/>
              <a:gdLst>
                <a:gd name="T0" fmla="*/ 0 w 9"/>
                <a:gd name="T1" fmla="*/ 9 h 10"/>
                <a:gd name="T2" fmla="*/ 0 w 9"/>
                <a:gd name="T3" fmla="*/ 9 h 10"/>
                <a:gd name="T4" fmla="*/ 8 w 9"/>
                <a:gd name="T5" fmla="*/ 9 h 10"/>
                <a:gd name="T6" fmla="*/ 0 w 9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9"/>
                  </a:moveTo>
                  <a:lnTo>
                    <a:pt x="0" y="9"/>
                  </a:lnTo>
                  <a:cubicBezTo>
                    <a:pt x="8" y="9"/>
                    <a:pt x="8" y="9"/>
                    <a:pt x="8" y="9"/>
                  </a:cubicBezTo>
                  <a:cubicBezTo>
                    <a:pt x="8" y="0"/>
                    <a:pt x="8" y="0"/>
                    <a:pt x="0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6CE2ED4F-BF1E-D440-8036-26A5BAA01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7309" y="9764983"/>
              <a:ext cx="120383" cy="129297"/>
            </a:xfrm>
            <a:custGeom>
              <a:avLst/>
              <a:gdLst>
                <a:gd name="T0" fmla="*/ 60 w 121"/>
                <a:gd name="T1" fmla="*/ 43 h 129"/>
                <a:gd name="T2" fmla="*/ 60 w 121"/>
                <a:gd name="T3" fmla="*/ 43 h 129"/>
                <a:gd name="T4" fmla="*/ 34 w 121"/>
                <a:gd name="T5" fmla="*/ 77 h 129"/>
                <a:gd name="T6" fmla="*/ 34 w 121"/>
                <a:gd name="T7" fmla="*/ 77 h 129"/>
                <a:gd name="T8" fmla="*/ 34 w 121"/>
                <a:gd name="T9" fmla="*/ 85 h 129"/>
                <a:gd name="T10" fmla="*/ 43 w 121"/>
                <a:gd name="T11" fmla="*/ 77 h 129"/>
                <a:gd name="T12" fmla="*/ 111 w 121"/>
                <a:gd name="T13" fmla="*/ 9 h 129"/>
                <a:gd name="T14" fmla="*/ 60 w 121"/>
                <a:gd name="T15" fmla="*/ 4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9">
                  <a:moveTo>
                    <a:pt x="60" y="43"/>
                  </a:moveTo>
                  <a:lnTo>
                    <a:pt x="60" y="43"/>
                  </a:lnTo>
                  <a:cubicBezTo>
                    <a:pt x="60" y="51"/>
                    <a:pt x="60" y="60"/>
                    <a:pt x="34" y="77"/>
                  </a:cubicBezTo>
                  <a:cubicBezTo>
                    <a:pt x="26" y="94"/>
                    <a:pt x="34" y="77"/>
                    <a:pt x="34" y="77"/>
                  </a:cubicBezTo>
                  <a:cubicBezTo>
                    <a:pt x="26" y="85"/>
                    <a:pt x="0" y="128"/>
                    <a:pt x="34" y="85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69" y="43"/>
                    <a:pt x="120" y="0"/>
                    <a:pt x="111" y="9"/>
                  </a:cubicBezTo>
                  <a:cubicBezTo>
                    <a:pt x="103" y="17"/>
                    <a:pt x="85" y="26"/>
                    <a:pt x="60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FA4CB57F-E98E-2145-AAA3-590C411C6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3614" y="9524220"/>
              <a:ext cx="71337" cy="75794"/>
            </a:xfrm>
            <a:custGeom>
              <a:avLst/>
              <a:gdLst>
                <a:gd name="T0" fmla="*/ 9 w 70"/>
                <a:gd name="T1" fmla="*/ 76 h 77"/>
                <a:gd name="T2" fmla="*/ 9 w 70"/>
                <a:gd name="T3" fmla="*/ 76 h 77"/>
                <a:gd name="T4" fmla="*/ 69 w 70"/>
                <a:gd name="T5" fmla="*/ 0 h 77"/>
                <a:gd name="T6" fmla="*/ 35 w 70"/>
                <a:gd name="T7" fmla="*/ 34 h 77"/>
                <a:gd name="T8" fmla="*/ 35 w 70"/>
                <a:gd name="T9" fmla="*/ 34 h 77"/>
                <a:gd name="T10" fmla="*/ 9 w 70"/>
                <a:gd name="T11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77">
                  <a:moveTo>
                    <a:pt x="9" y="76"/>
                  </a:moveTo>
                  <a:lnTo>
                    <a:pt x="9" y="76"/>
                  </a:lnTo>
                  <a:cubicBezTo>
                    <a:pt x="69" y="0"/>
                    <a:pt x="69" y="0"/>
                    <a:pt x="69" y="0"/>
                  </a:cubicBezTo>
                  <a:cubicBezTo>
                    <a:pt x="35" y="34"/>
                    <a:pt x="35" y="34"/>
                    <a:pt x="35" y="34"/>
                  </a:cubicBezTo>
                  <a:lnTo>
                    <a:pt x="35" y="34"/>
                  </a:lnTo>
                  <a:cubicBezTo>
                    <a:pt x="0" y="76"/>
                    <a:pt x="17" y="68"/>
                    <a:pt x="9" y="7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986220D5-EB67-0C47-A1BE-982124C30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756" y="9163076"/>
              <a:ext cx="26751" cy="53503"/>
            </a:xfrm>
            <a:custGeom>
              <a:avLst/>
              <a:gdLst>
                <a:gd name="T0" fmla="*/ 0 w 27"/>
                <a:gd name="T1" fmla="*/ 34 h 52"/>
                <a:gd name="T2" fmla="*/ 0 w 27"/>
                <a:gd name="T3" fmla="*/ 51 h 52"/>
                <a:gd name="T4" fmla="*/ 26 w 27"/>
                <a:gd name="T5" fmla="*/ 0 h 52"/>
                <a:gd name="T6" fmla="*/ 0 w 27"/>
                <a:gd name="T7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52">
                  <a:moveTo>
                    <a:pt x="0" y="34"/>
                  </a:moveTo>
                  <a:lnTo>
                    <a:pt x="0" y="51"/>
                  </a:lnTo>
                  <a:lnTo>
                    <a:pt x="26" y="0"/>
                  </a:lnTo>
                  <a:lnTo>
                    <a:pt x="0" y="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E010E9D6-A0C8-1F42-A4FA-111645108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0553" y="9078364"/>
              <a:ext cx="26751" cy="35668"/>
            </a:xfrm>
            <a:custGeom>
              <a:avLst/>
              <a:gdLst>
                <a:gd name="T0" fmla="*/ 0 w 26"/>
                <a:gd name="T1" fmla="*/ 16 h 35"/>
                <a:gd name="T2" fmla="*/ 9 w 26"/>
                <a:gd name="T3" fmla="*/ 34 h 35"/>
                <a:gd name="T4" fmla="*/ 25 w 26"/>
                <a:gd name="T5" fmla="*/ 0 h 35"/>
                <a:gd name="T6" fmla="*/ 0 w 26"/>
                <a:gd name="T7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5">
                  <a:moveTo>
                    <a:pt x="0" y="16"/>
                  </a:moveTo>
                  <a:lnTo>
                    <a:pt x="9" y="34"/>
                  </a:lnTo>
                  <a:lnTo>
                    <a:pt x="25" y="0"/>
                  </a:lnTo>
                  <a:lnTo>
                    <a:pt x="0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62">
              <a:extLst>
                <a:ext uri="{FF2B5EF4-FFF2-40B4-BE49-F238E27FC236}">
                  <a16:creationId xmlns:a16="http://schemas.microsoft.com/office/drawing/2014/main" id="{172C8AEA-BEBA-FE48-A264-751CB5471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84" y="8868811"/>
              <a:ext cx="35668" cy="53503"/>
            </a:xfrm>
            <a:custGeom>
              <a:avLst/>
              <a:gdLst>
                <a:gd name="T0" fmla="*/ 8 w 35"/>
                <a:gd name="T1" fmla="*/ 51 h 52"/>
                <a:gd name="T2" fmla="*/ 8 w 35"/>
                <a:gd name="T3" fmla="*/ 51 h 52"/>
                <a:gd name="T4" fmla="*/ 34 w 35"/>
                <a:gd name="T5" fmla="*/ 0 h 52"/>
                <a:gd name="T6" fmla="*/ 0 w 35"/>
                <a:gd name="T7" fmla="*/ 43 h 52"/>
                <a:gd name="T8" fmla="*/ 8 w 35"/>
                <a:gd name="T9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2">
                  <a:moveTo>
                    <a:pt x="8" y="51"/>
                  </a:moveTo>
                  <a:lnTo>
                    <a:pt x="8" y="51"/>
                  </a:lnTo>
                  <a:cubicBezTo>
                    <a:pt x="34" y="0"/>
                    <a:pt x="34" y="0"/>
                    <a:pt x="34" y="0"/>
                  </a:cubicBezTo>
                  <a:cubicBezTo>
                    <a:pt x="17" y="26"/>
                    <a:pt x="8" y="34"/>
                    <a:pt x="0" y="43"/>
                  </a:cubicBezTo>
                  <a:cubicBezTo>
                    <a:pt x="8" y="43"/>
                    <a:pt x="17" y="34"/>
                    <a:pt x="8" y="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63">
              <a:extLst>
                <a:ext uri="{FF2B5EF4-FFF2-40B4-BE49-F238E27FC236}">
                  <a16:creationId xmlns:a16="http://schemas.microsoft.com/office/drawing/2014/main" id="{6AE0791F-A79F-E644-AE30-90107D976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8708" y="9247790"/>
              <a:ext cx="44586" cy="53503"/>
            </a:xfrm>
            <a:custGeom>
              <a:avLst/>
              <a:gdLst>
                <a:gd name="T0" fmla="*/ 17 w 44"/>
                <a:gd name="T1" fmla="*/ 26 h 52"/>
                <a:gd name="T2" fmla="*/ 17 w 44"/>
                <a:gd name="T3" fmla="*/ 26 h 52"/>
                <a:gd name="T4" fmla="*/ 0 w 44"/>
                <a:gd name="T5" fmla="*/ 51 h 52"/>
                <a:gd name="T6" fmla="*/ 8 w 44"/>
                <a:gd name="T7" fmla="*/ 51 h 52"/>
                <a:gd name="T8" fmla="*/ 17 w 44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26"/>
                  </a:moveTo>
                  <a:lnTo>
                    <a:pt x="17" y="26"/>
                  </a:lnTo>
                  <a:cubicBezTo>
                    <a:pt x="17" y="34"/>
                    <a:pt x="8" y="43"/>
                    <a:pt x="0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4" y="26"/>
                    <a:pt x="43" y="0"/>
                    <a:pt x="17" y="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64">
              <a:extLst>
                <a:ext uri="{FF2B5EF4-FFF2-40B4-BE49-F238E27FC236}">
                  <a16:creationId xmlns:a16="http://schemas.microsoft.com/office/drawing/2014/main" id="{FBE17F14-2027-B24E-B2E3-F43F72D1B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222" y="8940148"/>
              <a:ext cx="53503" cy="80254"/>
            </a:xfrm>
            <a:custGeom>
              <a:avLst/>
              <a:gdLst>
                <a:gd name="T0" fmla="*/ 51 w 52"/>
                <a:gd name="T1" fmla="*/ 0 h 78"/>
                <a:gd name="T2" fmla="*/ 51 w 52"/>
                <a:gd name="T3" fmla="*/ 0 h 78"/>
                <a:gd name="T4" fmla="*/ 0 w 52"/>
                <a:gd name="T5" fmla="*/ 60 h 78"/>
                <a:gd name="T6" fmla="*/ 9 w 52"/>
                <a:gd name="T7" fmla="*/ 60 h 78"/>
                <a:gd name="T8" fmla="*/ 51 w 52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51" y="0"/>
                  </a:moveTo>
                  <a:lnTo>
                    <a:pt x="51" y="0"/>
                  </a:lnTo>
                  <a:cubicBezTo>
                    <a:pt x="43" y="0"/>
                    <a:pt x="26" y="26"/>
                    <a:pt x="0" y="60"/>
                  </a:cubicBezTo>
                  <a:cubicBezTo>
                    <a:pt x="0" y="60"/>
                    <a:pt x="0" y="60"/>
                    <a:pt x="9" y="60"/>
                  </a:cubicBezTo>
                  <a:cubicBezTo>
                    <a:pt x="9" y="77"/>
                    <a:pt x="34" y="34"/>
                    <a:pt x="5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" name="Freeform 65">
              <a:extLst>
                <a:ext uri="{FF2B5EF4-FFF2-40B4-BE49-F238E27FC236}">
                  <a16:creationId xmlns:a16="http://schemas.microsoft.com/office/drawing/2014/main" id="{94175F3A-F87A-0E4B-B0D0-A74BE0512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9470" y="9007027"/>
              <a:ext cx="17834" cy="44586"/>
            </a:xfrm>
            <a:custGeom>
              <a:avLst/>
              <a:gdLst>
                <a:gd name="T0" fmla="*/ 16 w 17"/>
                <a:gd name="T1" fmla="*/ 0 h 44"/>
                <a:gd name="T2" fmla="*/ 16 w 17"/>
                <a:gd name="T3" fmla="*/ 0 h 44"/>
                <a:gd name="T4" fmla="*/ 0 w 17"/>
                <a:gd name="T5" fmla="*/ 34 h 44"/>
                <a:gd name="T6" fmla="*/ 16 w 17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44">
                  <a:moveTo>
                    <a:pt x="16" y="0"/>
                  </a:moveTo>
                  <a:lnTo>
                    <a:pt x="16" y="0"/>
                  </a:lnTo>
                  <a:cubicBezTo>
                    <a:pt x="16" y="9"/>
                    <a:pt x="8" y="26"/>
                    <a:pt x="0" y="34"/>
                  </a:cubicBezTo>
                  <a:cubicBezTo>
                    <a:pt x="0" y="43"/>
                    <a:pt x="8" y="17"/>
                    <a:pt x="1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" name="Freeform 67">
              <a:extLst>
                <a:ext uri="{FF2B5EF4-FFF2-40B4-BE49-F238E27FC236}">
                  <a16:creationId xmlns:a16="http://schemas.microsoft.com/office/drawing/2014/main" id="{DB9559A1-0259-264D-B714-DAF2B2C62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5139" y="8922313"/>
              <a:ext cx="26751" cy="26751"/>
            </a:xfrm>
            <a:custGeom>
              <a:avLst/>
              <a:gdLst>
                <a:gd name="T0" fmla="*/ 0 w 26"/>
                <a:gd name="T1" fmla="*/ 26 h 27"/>
                <a:gd name="T2" fmla="*/ 17 w 26"/>
                <a:gd name="T3" fmla="*/ 17 h 27"/>
                <a:gd name="T4" fmla="*/ 25 w 26"/>
                <a:gd name="T5" fmla="*/ 0 h 27"/>
                <a:gd name="T6" fmla="*/ 0 w 26"/>
                <a:gd name="T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7">
                  <a:moveTo>
                    <a:pt x="0" y="26"/>
                  </a:moveTo>
                  <a:lnTo>
                    <a:pt x="17" y="17"/>
                  </a:lnTo>
                  <a:lnTo>
                    <a:pt x="25" y="0"/>
                  </a:lnTo>
                  <a:lnTo>
                    <a:pt x="0" y="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7" name="Freeform 70">
              <a:extLst>
                <a:ext uri="{FF2B5EF4-FFF2-40B4-BE49-F238E27FC236}">
                  <a16:creationId xmlns:a16="http://schemas.microsoft.com/office/drawing/2014/main" id="{59BEC55D-B43B-994F-B7CF-D3592AAC2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8642" y="8824225"/>
              <a:ext cx="44586" cy="53503"/>
            </a:xfrm>
            <a:custGeom>
              <a:avLst/>
              <a:gdLst>
                <a:gd name="T0" fmla="*/ 0 w 43"/>
                <a:gd name="T1" fmla="*/ 52 h 53"/>
                <a:gd name="T2" fmla="*/ 17 w 43"/>
                <a:gd name="T3" fmla="*/ 35 h 53"/>
                <a:gd name="T4" fmla="*/ 42 w 43"/>
                <a:gd name="T5" fmla="*/ 0 h 53"/>
                <a:gd name="T6" fmla="*/ 0 w 43"/>
                <a:gd name="T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3">
                  <a:moveTo>
                    <a:pt x="0" y="52"/>
                  </a:moveTo>
                  <a:lnTo>
                    <a:pt x="17" y="35"/>
                  </a:lnTo>
                  <a:lnTo>
                    <a:pt x="42" y="0"/>
                  </a:lnTo>
                  <a:lnTo>
                    <a:pt x="0" y="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7" name="Freeform 548">
              <a:extLst>
                <a:ext uri="{FF2B5EF4-FFF2-40B4-BE49-F238E27FC236}">
                  <a16:creationId xmlns:a16="http://schemas.microsoft.com/office/drawing/2014/main" id="{E6F3FE4F-5248-9C4C-81E1-5DA9927BA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5144" y="9965616"/>
              <a:ext cx="17834" cy="8917"/>
            </a:xfrm>
            <a:custGeom>
              <a:avLst/>
              <a:gdLst>
                <a:gd name="T0" fmla="*/ 0 w 18"/>
                <a:gd name="T1" fmla="*/ 0 h 10"/>
                <a:gd name="T2" fmla="*/ 0 w 18"/>
                <a:gd name="T3" fmla="*/ 0 h 10"/>
                <a:gd name="T4" fmla="*/ 0 w 18"/>
                <a:gd name="T5" fmla="*/ 9 h 10"/>
                <a:gd name="T6" fmla="*/ 0 w 1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ubicBezTo>
                    <a:pt x="17" y="9"/>
                    <a:pt x="9" y="9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61" name="Freeform 572">
            <a:extLst>
              <a:ext uri="{FF2B5EF4-FFF2-40B4-BE49-F238E27FC236}">
                <a16:creationId xmlns:a16="http://schemas.microsoft.com/office/drawing/2014/main" id="{E38F208C-ACE8-4343-AD30-8A666F046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045" y="10005745"/>
            <a:ext cx="26751" cy="8917"/>
          </a:xfrm>
          <a:custGeom>
            <a:avLst/>
            <a:gdLst>
              <a:gd name="T0" fmla="*/ 0 w 26"/>
              <a:gd name="T1" fmla="*/ 0 h 9"/>
              <a:gd name="T2" fmla="*/ 0 w 26"/>
              <a:gd name="T3" fmla="*/ 0 h 9"/>
              <a:gd name="T4" fmla="*/ 0 w 26"/>
              <a:gd name="T5" fmla="*/ 8 h 9"/>
              <a:gd name="T6" fmla="*/ 25 w 26"/>
              <a:gd name="T7" fmla="*/ 0 h 9"/>
              <a:gd name="T8" fmla="*/ 0 w 26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9">
                <a:moveTo>
                  <a:pt x="0" y="0"/>
                </a:moveTo>
                <a:lnTo>
                  <a:pt x="0" y="0"/>
                </a:lnTo>
                <a:cubicBezTo>
                  <a:pt x="0" y="8"/>
                  <a:pt x="0" y="8"/>
                  <a:pt x="0" y="8"/>
                </a:cubicBezTo>
                <a:cubicBezTo>
                  <a:pt x="8" y="8"/>
                  <a:pt x="17" y="8"/>
                  <a:pt x="25" y="0"/>
                </a:cubicBezTo>
                <a:lnTo>
                  <a:pt x="0" y="0"/>
                </a:lnTo>
              </a:path>
            </a:pathLst>
          </a:custGeom>
          <a:solidFill>
            <a:srgbClr val="5A65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575">
            <a:extLst>
              <a:ext uri="{FF2B5EF4-FFF2-40B4-BE49-F238E27FC236}">
                <a16:creationId xmlns:a16="http://schemas.microsoft.com/office/drawing/2014/main" id="{277C050C-8ED9-F444-B2B1-9F6530973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2997" y="9689186"/>
            <a:ext cx="2420997" cy="2799976"/>
          </a:xfrm>
          <a:custGeom>
            <a:avLst/>
            <a:gdLst>
              <a:gd name="T0" fmla="*/ 2395 w 2396"/>
              <a:gd name="T1" fmla="*/ 2070 h 2770"/>
              <a:gd name="T2" fmla="*/ 2395 w 2396"/>
              <a:gd name="T3" fmla="*/ 690 h 2770"/>
              <a:gd name="T4" fmla="*/ 1193 w 2396"/>
              <a:gd name="T5" fmla="*/ 0 h 2770"/>
              <a:gd name="T6" fmla="*/ 0 w 2396"/>
              <a:gd name="T7" fmla="*/ 690 h 2770"/>
              <a:gd name="T8" fmla="*/ 0 w 2396"/>
              <a:gd name="T9" fmla="*/ 2070 h 2770"/>
              <a:gd name="T10" fmla="*/ 1193 w 2396"/>
              <a:gd name="T11" fmla="*/ 2769 h 2770"/>
              <a:gd name="T12" fmla="*/ 2395 w 2396"/>
              <a:gd name="T13" fmla="*/ 2070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6" h="2770">
                <a:moveTo>
                  <a:pt x="2395" y="2070"/>
                </a:moveTo>
                <a:lnTo>
                  <a:pt x="2395" y="690"/>
                </a:lnTo>
                <a:lnTo>
                  <a:pt x="1193" y="0"/>
                </a:lnTo>
                <a:lnTo>
                  <a:pt x="0" y="690"/>
                </a:lnTo>
                <a:lnTo>
                  <a:pt x="0" y="2070"/>
                </a:lnTo>
                <a:lnTo>
                  <a:pt x="1193" y="2769"/>
                </a:lnTo>
                <a:lnTo>
                  <a:pt x="2395" y="207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576">
            <a:extLst>
              <a:ext uri="{FF2B5EF4-FFF2-40B4-BE49-F238E27FC236}">
                <a16:creationId xmlns:a16="http://schemas.microsoft.com/office/drawing/2014/main" id="{7B55D16D-743E-DF41-ADA1-093F84DAD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535" y="2287976"/>
            <a:ext cx="4017164" cy="4636903"/>
          </a:xfrm>
          <a:custGeom>
            <a:avLst/>
            <a:gdLst>
              <a:gd name="T0" fmla="*/ 3971 w 3972"/>
              <a:gd name="T1" fmla="*/ 3443 h 4584"/>
              <a:gd name="T2" fmla="*/ 3971 w 3972"/>
              <a:gd name="T3" fmla="*/ 1151 h 4584"/>
              <a:gd name="T4" fmla="*/ 1985 w 3972"/>
              <a:gd name="T5" fmla="*/ 0 h 4584"/>
              <a:gd name="T6" fmla="*/ 0 w 3972"/>
              <a:gd name="T7" fmla="*/ 1151 h 4584"/>
              <a:gd name="T8" fmla="*/ 0 w 3972"/>
              <a:gd name="T9" fmla="*/ 3443 h 4584"/>
              <a:gd name="T10" fmla="*/ 1985 w 3972"/>
              <a:gd name="T11" fmla="*/ 4583 h 4584"/>
              <a:gd name="T12" fmla="*/ 3971 w 3972"/>
              <a:gd name="T13" fmla="*/ 3443 h 4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72" h="4584">
                <a:moveTo>
                  <a:pt x="3971" y="3443"/>
                </a:moveTo>
                <a:lnTo>
                  <a:pt x="3971" y="1151"/>
                </a:lnTo>
                <a:lnTo>
                  <a:pt x="1985" y="0"/>
                </a:lnTo>
                <a:lnTo>
                  <a:pt x="0" y="1151"/>
                </a:lnTo>
                <a:lnTo>
                  <a:pt x="0" y="3443"/>
                </a:lnTo>
                <a:lnTo>
                  <a:pt x="1985" y="4583"/>
                </a:lnTo>
                <a:lnTo>
                  <a:pt x="3971" y="34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3" name="Freeform 614">
            <a:extLst>
              <a:ext uri="{FF2B5EF4-FFF2-40B4-BE49-F238E27FC236}">
                <a16:creationId xmlns:a16="http://schemas.microsoft.com/office/drawing/2014/main" id="{2EC99267-C11F-0B4C-B198-A104CF57C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419" y="2773960"/>
            <a:ext cx="17834" cy="17834"/>
          </a:xfrm>
          <a:custGeom>
            <a:avLst/>
            <a:gdLst>
              <a:gd name="T0" fmla="*/ 0 w 18"/>
              <a:gd name="T1" fmla="*/ 16 h 17"/>
              <a:gd name="T2" fmla="*/ 0 w 18"/>
              <a:gd name="T3" fmla="*/ 16 h 17"/>
              <a:gd name="T4" fmla="*/ 17 w 18"/>
              <a:gd name="T5" fmla="*/ 0 h 17"/>
              <a:gd name="T6" fmla="*/ 0 w 18"/>
              <a:gd name="T7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7">
                <a:moveTo>
                  <a:pt x="0" y="16"/>
                </a:moveTo>
                <a:lnTo>
                  <a:pt x="0" y="16"/>
                </a:lnTo>
                <a:cubicBezTo>
                  <a:pt x="17" y="0"/>
                  <a:pt x="17" y="0"/>
                  <a:pt x="17" y="0"/>
                </a:cubicBezTo>
                <a:cubicBezTo>
                  <a:pt x="9" y="8"/>
                  <a:pt x="9" y="8"/>
                  <a:pt x="0" y="16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Freeform 615">
            <a:extLst>
              <a:ext uri="{FF2B5EF4-FFF2-40B4-BE49-F238E27FC236}">
                <a16:creationId xmlns:a16="http://schemas.microsoft.com/office/drawing/2014/main" id="{BDF139B3-B234-AF4F-939B-B3929E46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370" y="2876506"/>
            <a:ext cx="8917" cy="8917"/>
          </a:xfrm>
          <a:custGeom>
            <a:avLst/>
            <a:gdLst>
              <a:gd name="T0" fmla="*/ 0 w 9"/>
              <a:gd name="T1" fmla="*/ 0 h 9"/>
              <a:gd name="T2" fmla="*/ 0 w 9"/>
              <a:gd name="T3" fmla="*/ 0 h 9"/>
              <a:gd name="T4" fmla="*/ 0 w 9"/>
              <a:gd name="T5" fmla="*/ 8 h 9"/>
              <a:gd name="T6" fmla="*/ 0 w 9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9">
                <a:moveTo>
                  <a:pt x="0" y="0"/>
                </a:moveTo>
                <a:lnTo>
                  <a:pt x="0" y="0"/>
                </a:lnTo>
                <a:cubicBezTo>
                  <a:pt x="0" y="8"/>
                  <a:pt x="0" y="8"/>
                  <a:pt x="0" y="8"/>
                </a:cubicBezTo>
                <a:cubicBezTo>
                  <a:pt x="8" y="0"/>
                  <a:pt x="8" y="0"/>
                  <a:pt x="0" y="0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6" name="Freeform 617">
            <a:extLst>
              <a:ext uri="{FF2B5EF4-FFF2-40B4-BE49-F238E27FC236}">
                <a16:creationId xmlns:a16="http://schemas.microsoft.com/office/drawing/2014/main" id="{7D87595E-0099-DB4A-B548-31D020401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18" y="3893057"/>
            <a:ext cx="17834" cy="35668"/>
          </a:xfrm>
          <a:custGeom>
            <a:avLst/>
            <a:gdLst>
              <a:gd name="T0" fmla="*/ 9 w 18"/>
              <a:gd name="T1" fmla="*/ 0 h 35"/>
              <a:gd name="T2" fmla="*/ 9 w 18"/>
              <a:gd name="T3" fmla="*/ 0 h 35"/>
              <a:gd name="T4" fmla="*/ 0 w 18"/>
              <a:gd name="T5" fmla="*/ 9 h 35"/>
              <a:gd name="T6" fmla="*/ 17 w 18"/>
              <a:gd name="T7" fmla="*/ 34 h 35"/>
              <a:gd name="T8" fmla="*/ 9 w 18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5">
                <a:moveTo>
                  <a:pt x="9" y="0"/>
                </a:moveTo>
                <a:lnTo>
                  <a:pt x="9" y="0"/>
                </a:lnTo>
                <a:cubicBezTo>
                  <a:pt x="9" y="0"/>
                  <a:pt x="0" y="0"/>
                  <a:pt x="0" y="9"/>
                </a:cubicBezTo>
                <a:cubicBezTo>
                  <a:pt x="9" y="17"/>
                  <a:pt x="9" y="26"/>
                  <a:pt x="17" y="34"/>
                </a:cubicBezTo>
                <a:cubicBezTo>
                  <a:pt x="9" y="17"/>
                  <a:pt x="9" y="9"/>
                  <a:pt x="9" y="0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7" name="Freeform 618">
            <a:extLst>
              <a:ext uri="{FF2B5EF4-FFF2-40B4-BE49-F238E27FC236}">
                <a16:creationId xmlns:a16="http://schemas.microsoft.com/office/drawing/2014/main" id="{16881615-472D-6743-ABE0-E0FCBBC64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198" y="3812803"/>
            <a:ext cx="17834" cy="53503"/>
          </a:xfrm>
          <a:custGeom>
            <a:avLst/>
            <a:gdLst>
              <a:gd name="T0" fmla="*/ 0 w 18"/>
              <a:gd name="T1" fmla="*/ 52 h 53"/>
              <a:gd name="T2" fmla="*/ 0 w 18"/>
              <a:gd name="T3" fmla="*/ 52 h 53"/>
              <a:gd name="T4" fmla="*/ 17 w 18"/>
              <a:gd name="T5" fmla="*/ 0 h 53"/>
              <a:gd name="T6" fmla="*/ 0 w 18"/>
              <a:gd name="T7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53">
                <a:moveTo>
                  <a:pt x="0" y="52"/>
                </a:moveTo>
                <a:lnTo>
                  <a:pt x="0" y="52"/>
                </a:lnTo>
                <a:cubicBezTo>
                  <a:pt x="17" y="0"/>
                  <a:pt x="17" y="0"/>
                  <a:pt x="17" y="0"/>
                </a:cubicBezTo>
                <a:cubicBezTo>
                  <a:pt x="8" y="9"/>
                  <a:pt x="8" y="26"/>
                  <a:pt x="0" y="52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8" name="Freeform 619">
            <a:extLst>
              <a:ext uri="{FF2B5EF4-FFF2-40B4-BE49-F238E27FC236}">
                <a16:creationId xmlns:a16="http://schemas.microsoft.com/office/drawing/2014/main" id="{AE824C92-08CE-E64F-B512-DA0C0D89C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1877" y="2261224"/>
            <a:ext cx="35668" cy="26751"/>
          </a:xfrm>
          <a:custGeom>
            <a:avLst/>
            <a:gdLst>
              <a:gd name="T0" fmla="*/ 17 w 35"/>
              <a:gd name="T1" fmla="*/ 25 h 26"/>
              <a:gd name="T2" fmla="*/ 17 w 35"/>
              <a:gd name="T3" fmla="*/ 25 h 26"/>
              <a:gd name="T4" fmla="*/ 34 w 35"/>
              <a:gd name="T5" fmla="*/ 0 h 26"/>
              <a:gd name="T6" fmla="*/ 17 w 35"/>
              <a:gd name="T7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26">
                <a:moveTo>
                  <a:pt x="17" y="25"/>
                </a:moveTo>
                <a:lnTo>
                  <a:pt x="17" y="25"/>
                </a:lnTo>
                <a:cubicBezTo>
                  <a:pt x="34" y="0"/>
                  <a:pt x="34" y="0"/>
                  <a:pt x="34" y="0"/>
                </a:cubicBezTo>
                <a:cubicBezTo>
                  <a:pt x="0" y="25"/>
                  <a:pt x="17" y="25"/>
                  <a:pt x="17" y="25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0" name="Freeform 621">
            <a:extLst>
              <a:ext uri="{FF2B5EF4-FFF2-40B4-BE49-F238E27FC236}">
                <a16:creationId xmlns:a16="http://schemas.microsoft.com/office/drawing/2014/main" id="{8451E33A-759A-1E48-B368-8FA8C3909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253" y="2943386"/>
            <a:ext cx="17834" cy="17834"/>
          </a:xfrm>
          <a:custGeom>
            <a:avLst/>
            <a:gdLst>
              <a:gd name="T0" fmla="*/ 0 w 18"/>
              <a:gd name="T1" fmla="*/ 17 h 18"/>
              <a:gd name="T2" fmla="*/ 0 w 18"/>
              <a:gd name="T3" fmla="*/ 17 h 18"/>
              <a:gd name="T4" fmla="*/ 17 w 18"/>
              <a:gd name="T5" fmla="*/ 0 h 18"/>
              <a:gd name="T6" fmla="*/ 0 w 18"/>
              <a:gd name="T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8">
                <a:moveTo>
                  <a:pt x="0" y="17"/>
                </a:moveTo>
                <a:lnTo>
                  <a:pt x="0" y="17"/>
                </a:lnTo>
                <a:cubicBezTo>
                  <a:pt x="17" y="8"/>
                  <a:pt x="17" y="0"/>
                  <a:pt x="17" y="0"/>
                </a:cubicBezTo>
                <a:cubicBezTo>
                  <a:pt x="9" y="8"/>
                  <a:pt x="0" y="17"/>
                  <a:pt x="0" y="17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2" name="Freeform 623">
            <a:extLst>
              <a:ext uri="{FF2B5EF4-FFF2-40B4-BE49-F238E27FC236}">
                <a16:creationId xmlns:a16="http://schemas.microsoft.com/office/drawing/2014/main" id="{96526126-38F8-DA4A-9CA9-29C7BDF61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037" y="4450379"/>
            <a:ext cx="8917" cy="8917"/>
          </a:xfrm>
          <a:custGeom>
            <a:avLst/>
            <a:gdLst>
              <a:gd name="T0" fmla="*/ 9 w 10"/>
              <a:gd name="T1" fmla="*/ 0 h 10"/>
              <a:gd name="T2" fmla="*/ 9 w 10"/>
              <a:gd name="T3" fmla="*/ 0 h 10"/>
              <a:gd name="T4" fmla="*/ 0 w 10"/>
              <a:gd name="T5" fmla="*/ 9 h 10"/>
              <a:gd name="T6" fmla="*/ 9 w 10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9" y="0"/>
                </a:moveTo>
                <a:lnTo>
                  <a:pt x="9" y="0"/>
                </a:lnTo>
                <a:cubicBezTo>
                  <a:pt x="9" y="9"/>
                  <a:pt x="0" y="9"/>
                  <a:pt x="0" y="9"/>
                </a:cubicBezTo>
                <a:cubicBezTo>
                  <a:pt x="9" y="9"/>
                  <a:pt x="9" y="9"/>
                  <a:pt x="9" y="0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3" name="Freeform 624">
            <a:extLst>
              <a:ext uri="{FF2B5EF4-FFF2-40B4-BE49-F238E27FC236}">
                <a16:creationId xmlns:a16="http://schemas.microsoft.com/office/drawing/2014/main" id="{D63746F7-F7DB-8B46-B9C1-9A4083565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363" y="5426802"/>
            <a:ext cx="4457" cy="44586"/>
          </a:xfrm>
          <a:custGeom>
            <a:avLst/>
            <a:gdLst>
              <a:gd name="T0" fmla="*/ 0 w 1"/>
              <a:gd name="T1" fmla="*/ 42 h 43"/>
              <a:gd name="T2" fmla="*/ 0 w 1"/>
              <a:gd name="T3" fmla="*/ 42 h 43"/>
              <a:gd name="T4" fmla="*/ 0 w 1"/>
              <a:gd name="T5" fmla="*/ 0 h 43"/>
              <a:gd name="T6" fmla="*/ 0 w 1"/>
              <a:gd name="T7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3">
                <a:moveTo>
                  <a:pt x="0" y="42"/>
                </a:moveTo>
                <a:lnTo>
                  <a:pt x="0" y="42"/>
                </a:lnTo>
                <a:cubicBezTo>
                  <a:pt x="0" y="34"/>
                  <a:pt x="0" y="17"/>
                  <a:pt x="0" y="0"/>
                </a:cubicBezTo>
                <a:cubicBezTo>
                  <a:pt x="0" y="8"/>
                  <a:pt x="0" y="26"/>
                  <a:pt x="0" y="42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0" name="Freeform 631">
            <a:extLst>
              <a:ext uri="{FF2B5EF4-FFF2-40B4-BE49-F238E27FC236}">
                <a16:creationId xmlns:a16="http://schemas.microsoft.com/office/drawing/2014/main" id="{F5436766-1C2D-F643-AF51-33E8C4282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036" y="2979054"/>
            <a:ext cx="26751" cy="8917"/>
          </a:xfrm>
          <a:custGeom>
            <a:avLst/>
            <a:gdLst>
              <a:gd name="T0" fmla="*/ 0 w 27"/>
              <a:gd name="T1" fmla="*/ 0 h 9"/>
              <a:gd name="T2" fmla="*/ 0 w 27"/>
              <a:gd name="T3" fmla="*/ 0 h 9"/>
              <a:gd name="T4" fmla="*/ 9 w 27"/>
              <a:gd name="T5" fmla="*/ 0 h 9"/>
              <a:gd name="T6" fmla="*/ 0 w 27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9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9" y="0"/>
                </a:cubicBezTo>
                <a:cubicBezTo>
                  <a:pt x="26" y="8"/>
                  <a:pt x="17" y="8"/>
                  <a:pt x="0" y="0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4" name="Freeform 635">
            <a:extLst>
              <a:ext uri="{FF2B5EF4-FFF2-40B4-BE49-F238E27FC236}">
                <a16:creationId xmlns:a16="http://schemas.microsoft.com/office/drawing/2014/main" id="{A852C8BE-8D56-CC4A-BA36-64468A90C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115" y="3848472"/>
            <a:ext cx="8917" cy="17834"/>
          </a:xfrm>
          <a:custGeom>
            <a:avLst/>
            <a:gdLst>
              <a:gd name="T0" fmla="*/ 0 w 10"/>
              <a:gd name="T1" fmla="*/ 17 h 18"/>
              <a:gd name="T2" fmla="*/ 0 w 10"/>
              <a:gd name="T3" fmla="*/ 17 h 18"/>
              <a:gd name="T4" fmla="*/ 9 w 10"/>
              <a:gd name="T5" fmla="*/ 8 h 18"/>
              <a:gd name="T6" fmla="*/ 0 w 10"/>
              <a:gd name="T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8">
                <a:moveTo>
                  <a:pt x="0" y="17"/>
                </a:moveTo>
                <a:lnTo>
                  <a:pt x="0" y="17"/>
                </a:lnTo>
                <a:cubicBezTo>
                  <a:pt x="9" y="17"/>
                  <a:pt x="9" y="8"/>
                  <a:pt x="9" y="8"/>
                </a:cubicBezTo>
                <a:cubicBezTo>
                  <a:pt x="9" y="0"/>
                  <a:pt x="9" y="0"/>
                  <a:pt x="0" y="17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5" name="Freeform 636">
            <a:extLst>
              <a:ext uri="{FF2B5EF4-FFF2-40B4-BE49-F238E27FC236}">
                <a16:creationId xmlns:a16="http://schemas.microsoft.com/office/drawing/2014/main" id="{083C91E9-AFF2-DD4C-837F-48E3A1127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254" y="2287976"/>
            <a:ext cx="4457" cy="8917"/>
          </a:xfrm>
          <a:custGeom>
            <a:avLst/>
            <a:gdLst>
              <a:gd name="T0" fmla="*/ 0 w 1"/>
              <a:gd name="T1" fmla="*/ 9 h 10"/>
              <a:gd name="T2" fmla="*/ 0 w 1"/>
              <a:gd name="T3" fmla="*/ 9 h 10"/>
              <a:gd name="T4" fmla="*/ 0 w 1"/>
              <a:gd name="T5" fmla="*/ 9 h 10"/>
              <a:gd name="T6" fmla="*/ 0 w 1"/>
              <a:gd name="T7" fmla="*/ 0 h 10"/>
              <a:gd name="T8" fmla="*/ 0 w 1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0">
                <a:moveTo>
                  <a:pt x="0" y="9"/>
                </a:moveTo>
                <a:lnTo>
                  <a:pt x="0" y="9"/>
                </a:lnTo>
                <a:lnTo>
                  <a:pt x="0" y="9"/>
                </a:lnTo>
                <a:cubicBezTo>
                  <a:pt x="0" y="9"/>
                  <a:pt x="0" y="9"/>
                  <a:pt x="0" y="0"/>
                </a:cubicBezTo>
                <a:lnTo>
                  <a:pt x="0" y="9"/>
                </a:ln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655">
            <a:extLst>
              <a:ext uri="{FF2B5EF4-FFF2-40B4-BE49-F238E27FC236}">
                <a16:creationId xmlns:a16="http://schemas.microsoft.com/office/drawing/2014/main" id="{3BE42D24-4C30-1244-84E2-3FB5F0BB1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143" y="3028097"/>
            <a:ext cx="35668" cy="17834"/>
          </a:xfrm>
          <a:custGeom>
            <a:avLst/>
            <a:gdLst>
              <a:gd name="T0" fmla="*/ 0 w 36"/>
              <a:gd name="T1" fmla="*/ 9 h 18"/>
              <a:gd name="T2" fmla="*/ 0 w 36"/>
              <a:gd name="T3" fmla="*/ 9 h 18"/>
              <a:gd name="T4" fmla="*/ 0 w 36"/>
              <a:gd name="T5" fmla="*/ 17 h 18"/>
              <a:gd name="T6" fmla="*/ 35 w 36"/>
              <a:gd name="T7" fmla="*/ 0 h 18"/>
              <a:gd name="T8" fmla="*/ 0 w 36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8">
                <a:moveTo>
                  <a:pt x="0" y="9"/>
                </a:moveTo>
                <a:lnTo>
                  <a:pt x="0" y="9"/>
                </a:lnTo>
                <a:cubicBezTo>
                  <a:pt x="0" y="17"/>
                  <a:pt x="0" y="17"/>
                  <a:pt x="0" y="17"/>
                </a:cubicBezTo>
                <a:cubicBezTo>
                  <a:pt x="9" y="17"/>
                  <a:pt x="17" y="9"/>
                  <a:pt x="35" y="0"/>
                </a:cubicBezTo>
                <a:lnTo>
                  <a:pt x="0" y="9"/>
                </a:ln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656">
            <a:extLst>
              <a:ext uri="{FF2B5EF4-FFF2-40B4-BE49-F238E27FC236}">
                <a16:creationId xmlns:a16="http://schemas.microsoft.com/office/drawing/2014/main" id="{C432147B-4DFC-B948-BF9E-845E89D4D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87" y="2738292"/>
            <a:ext cx="26751" cy="17834"/>
          </a:xfrm>
          <a:custGeom>
            <a:avLst/>
            <a:gdLst>
              <a:gd name="T0" fmla="*/ 9 w 27"/>
              <a:gd name="T1" fmla="*/ 0 h 18"/>
              <a:gd name="T2" fmla="*/ 0 w 27"/>
              <a:gd name="T3" fmla="*/ 9 h 18"/>
              <a:gd name="T4" fmla="*/ 26 w 27"/>
              <a:gd name="T5" fmla="*/ 17 h 18"/>
              <a:gd name="T6" fmla="*/ 9 w 27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18">
                <a:moveTo>
                  <a:pt x="9" y="0"/>
                </a:moveTo>
                <a:lnTo>
                  <a:pt x="0" y="9"/>
                </a:lnTo>
                <a:lnTo>
                  <a:pt x="26" y="17"/>
                </a:lnTo>
                <a:lnTo>
                  <a:pt x="9" y="0"/>
                </a:ln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657">
            <a:extLst>
              <a:ext uri="{FF2B5EF4-FFF2-40B4-BE49-F238E27FC236}">
                <a16:creationId xmlns:a16="http://schemas.microsoft.com/office/drawing/2014/main" id="{89E83B19-A641-C94A-B09B-E4040B675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983" y="2452944"/>
            <a:ext cx="75794" cy="44586"/>
          </a:xfrm>
          <a:custGeom>
            <a:avLst/>
            <a:gdLst>
              <a:gd name="T0" fmla="*/ 59 w 77"/>
              <a:gd name="T1" fmla="*/ 0 h 44"/>
              <a:gd name="T2" fmla="*/ 59 w 77"/>
              <a:gd name="T3" fmla="*/ 0 h 44"/>
              <a:gd name="T4" fmla="*/ 0 w 77"/>
              <a:gd name="T5" fmla="*/ 43 h 44"/>
              <a:gd name="T6" fmla="*/ 59 w 77"/>
              <a:gd name="T7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" h="44">
                <a:moveTo>
                  <a:pt x="59" y="0"/>
                </a:moveTo>
                <a:lnTo>
                  <a:pt x="59" y="0"/>
                </a:lnTo>
                <a:cubicBezTo>
                  <a:pt x="42" y="9"/>
                  <a:pt x="17" y="26"/>
                  <a:pt x="0" y="43"/>
                </a:cubicBezTo>
                <a:cubicBezTo>
                  <a:pt x="42" y="9"/>
                  <a:pt x="76" y="26"/>
                  <a:pt x="59" y="0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658">
            <a:extLst>
              <a:ext uri="{FF2B5EF4-FFF2-40B4-BE49-F238E27FC236}">
                <a16:creationId xmlns:a16="http://schemas.microsoft.com/office/drawing/2014/main" id="{3787AC97-F351-814B-A430-5CDD424D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298" y="2564407"/>
            <a:ext cx="3535640" cy="4084041"/>
          </a:xfrm>
          <a:custGeom>
            <a:avLst/>
            <a:gdLst>
              <a:gd name="T0" fmla="*/ 3494 w 3495"/>
              <a:gd name="T1" fmla="*/ 3033 h 4040"/>
              <a:gd name="T2" fmla="*/ 3494 w 3495"/>
              <a:gd name="T3" fmla="*/ 1014 h 4040"/>
              <a:gd name="T4" fmla="*/ 1747 w 3495"/>
              <a:gd name="T5" fmla="*/ 0 h 4040"/>
              <a:gd name="T6" fmla="*/ 0 w 3495"/>
              <a:gd name="T7" fmla="*/ 1014 h 4040"/>
              <a:gd name="T8" fmla="*/ 0 w 3495"/>
              <a:gd name="T9" fmla="*/ 3033 h 4040"/>
              <a:gd name="T10" fmla="*/ 1747 w 3495"/>
              <a:gd name="T11" fmla="*/ 4039 h 4040"/>
              <a:gd name="T12" fmla="*/ 3494 w 3495"/>
              <a:gd name="T13" fmla="*/ 3033 h 4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95" h="4040">
                <a:moveTo>
                  <a:pt x="3494" y="3033"/>
                </a:moveTo>
                <a:lnTo>
                  <a:pt x="3494" y="1014"/>
                </a:lnTo>
                <a:lnTo>
                  <a:pt x="1747" y="0"/>
                </a:lnTo>
                <a:lnTo>
                  <a:pt x="0" y="1014"/>
                </a:lnTo>
                <a:lnTo>
                  <a:pt x="0" y="3033"/>
                </a:lnTo>
                <a:lnTo>
                  <a:pt x="1747" y="4039"/>
                </a:lnTo>
                <a:lnTo>
                  <a:pt x="3494" y="303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659">
            <a:extLst>
              <a:ext uri="{FF2B5EF4-FFF2-40B4-BE49-F238E27FC236}">
                <a16:creationId xmlns:a16="http://schemas.microsoft.com/office/drawing/2014/main" id="{FE0C048F-D466-7F4D-81D8-692886E6B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836" y="1124293"/>
            <a:ext cx="2006352" cy="2318451"/>
          </a:xfrm>
          <a:custGeom>
            <a:avLst/>
            <a:gdLst>
              <a:gd name="T0" fmla="*/ 1985 w 1986"/>
              <a:gd name="T1" fmla="*/ 1713 h 2293"/>
              <a:gd name="T2" fmla="*/ 1985 w 1986"/>
              <a:gd name="T3" fmla="*/ 571 h 2293"/>
              <a:gd name="T4" fmla="*/ 997 w 1986"/>
              <a:gd name="T5" fmla="*/ 0 h 2293"/>
              <a:gd name="T6" fmla="*/ 0 w 1986"/>
              <a:gd name="T7" fmla="*/ 571 h 2293"/>
              <a:gd name="T8" fmla="*/ 0 w 1986"/>
              <a:gd name="T9" fmla="*/ 1713 h 2293"/>
              <a:gd name="T10" fmla="*/ 997 w 1986"/>
              <a:gd name="T11" fmla="*/ 2292 h 2293"/>
              <a:gd name="T12" fmla="*/ 1985 w 1986"/>
              <a:gd name="T13" fmla="*/ 1713 h 2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6" h="2293">
                <a:moveTo>
                  <a:pt x="1985" y="1713"/>
                </a:moveTo>
                <a:lnTo>
                  <a:pt x="1985" y="571"/>
                </a:lnTo>
                <a:lnTo>
                  <a:pt x="997" y="0"/>
                </a:lnTo>
                <a:lnTo>
                  <a:pt x="0" y="571"/>
                </a:lnTo>
                <a:lnTo>
                  <a:pt x="0" y="1713"/>
                </a:lnTo>
                <a:lnTo>
                  <a:pt x="997" y="2292"/>
                </a:lnTo>
                <a:lnTo>
                  <a:pt x="1985" y="171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660">
            <a:extLst>
              <a:ext uri="{FF2B5EF4-FFF2-40B4-BE49-F238E27FC236}">
                <a16:creationId xmlns:a16="http://schemas.microsoft.com/office/drawing/2014/main" id="{99EB51B5-61D0-634E-890C-34AD01032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7063" y="2805169"/>
            <a:ext cx="17834" cy="8917"/>
          </a:xfrm>
          <a:custGeom>
            <a:avLst/>
            <a:gdLst>
              <a:gd name="T0" fmla="*/ 8 w 18"/>
              <a:gd name="T1" fmla="*/ 8 h 9"/>
              <a:gd name="T2" fmla="*/ 8 w 18"/>
              <a:gd name="T3" fmla="*/ 8 h 9"/>
              <a:gd name="T4" fmla="*/ 8 w 18"/>
              <a:gd name="T5" fmla="*/ 0 h 9"/>
              <a:gd name="T6" fmla="*/ 8 w 18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9">
                <a:moveTo>
                  <a:pt x="8" y="8"/>
                </a:moveTo>
                <a:lnTo>
                  <a:pt x="8" y="8"/>
                </a:lnTo>
                <a:cubicBezTo>
                  <a:pt x="17" y="8"/>
                  <a:pt x="8" y="0"/>
                  <a:pt x="8" y="0"/>
                </a:cubicBezTo>
                <a:cubicBezTo>
                  <a:pt x="0" y="8"/>
                  <a:pt x="8" y="8"/>
                  <a:pt x="8" y="8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Freeform 697">
            <a:extLst>
              <a:ext uri="{FF2B5EF4-FFF2-40B4-BE49-F238E27FC236}">
                <a16:creationId xmlns:a16="http://schemas.microsoft.com/office/drawing/2014/main" id="{30CC471D-3468-5948-A1CC-27A3C258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278" y="1351678"/>
            <a:ext cx="8917" cy="8917"/>
          </a:xfrm>
          <a:custGeom>
            <a:avLst/>
            <a:gdLst>
              <a:gd name="T0" fmla="*/ 0 w 9"/>
              <a:gd name="T1" fmla="*/ 8 h 9"/>
              <a:gd name="T2" fmla="*/ 0 w 9"/>
              <a:gd name="T3" fmla="*/ 8 h 9"/>
              <a:gd name="T4" fmla="*/ 8 w 9"/>
              <a:gd name="T5" fmla="*/ 0 h 9"/>
              <a:gd name="T6" fmla="*/ 0 w 9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9">
                <a:moveTo>
                  <a:pt x="0" y="8"/>
                </a:moveTo>
                <a:lnTo>
                  <a:pt x="0" y="8"/>
                </a:lnTo>
                <a:cubicBezTo>
                  <a:pt x="8" y="0"/>
                  <a:pt x="8" y="0"/>
                  <a:pt x="8" y="0"/>
                </a:cubicBez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Freeform 698">
            <a:extLst>
              <a:ext uri="{FF2B5EF4-FFF2-40B4-BE49-F238E27FC236}">
                <a16:creationId xmlns:a16="http://schemas.microsoft.com/office/drawing/2014/main" id="{5B880FB0-2B6E-F048-AE02-69AD043E8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484" y="1400724"/>
            <a:ext cx="4457" cy="8917"/>
          </a:xfrm>
          <a:custGeom>
            <a:avLst/>
            <a:gdLst>
              <a:gd name="T0" fmla="*/ 0 w 1"/>
              <a:gd name="T1" fmla="*/ 0 h 9"/>
              <a:gd name="T2" fmla="*/ 0 w 1"/>
              <a:gd name="T3" fmla="*/ 0 h 9"/>
              <a:gd name="T4" fmla="*/ 0 w 1"/>
              <a:gd name="T5" fmla="*/ 8 h 9"/>
              <a:gd name="T6" fmla="*/ 0 w 1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9">
                <a:moveTo>
                  <a:pt x="0" y="0"/>
                </a:moveTo>
                <a:lnTo>
                  <a:pt x="0" y="0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9" name="Freeform 700">
            <a:extLst>
              <a:ext uri="{FF2B5EF4-FFF2-40B4-BE49-F238E27FC236}">
                <a16:creationId xmlns:a16="http://schemas.microsoft.com/office/drawing/2014/main" id="{1BC399E8-6DB6-844B-A248-1AF94F663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836" y="1917917"/>
            <a:ext cx="8917" cy="17834"/>
          </a:xfrm>
          <a:custGeom>
            <a:avLst/>
            <a:gdLst>
              <a:gd name="T0" fmla="*/ 0 w 10"/>
              <a:gd name="T1" fmla="*/ 0 h 18"/>
              <a:gd name="T2" fmla="*/ 0 w 10"/>
              <a:gd name="T3" fmla="*/ 0 h 18"/>
              <a:gd name="T4" fmla="*/ 0 w 10"/>
              <a:gd name="T5" fmla="*/ 8 h 18"/>
              <a:gd name="T6" fmla="*/ 9 w 10"/>
              <a:gd name="T7" fmla="*/ 17 h 18"/>
              <a:gd name="T8" fmla="*/ 0 w 10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8">
                <a:moveTo>
                  <a:pt x="0" y="0"/>
                </a:moveTo>
                <a:lnTo>
                  <a:pt x="0" y="0"/>
                </a:lnTo>
                <a:cubicBezTo>
                  <a:pt x="0" y="8"/>
                  <a:pt x="0" y="8"/>
                  <a:pt x="0" y="8"/>
                </a:cubicBezTo>
                <a:lnTo>
                  <a:pt x="9" y="17"/>
                </a:lnTo>
                <a:cubicBezTo>
                  <a:pt x="9" y="17"/>
                  <a:pt x="0" y="8"/>
                  <a:pt x="0" y="0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701">
            <a:extLst>
              <a:ext uri="{FF2B5EF4-FFF2-40B4-BE49-F238E27FC236}">
                <a16:creationId xmlns:a16="http://schemas.microsoft.com/office/drawing/2014/main" id="{679DE229-53D8-EA48-893A-ABBF7FB2A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711" y="1882248"/>
            <a:ext cx="8917" cy="26751"/>
          </a:xfrm>
          <a:custGeom>
            <a:avLst/>
            <a:gdLst>
              <a:gd name="T0" fmla="*/ 0 w 9"/>
              <a:gd name="T1" fmla="*/ 26 h 27"/>
              <a:gd name="T2" fmla="*/ 0 w 9"/>
              <a:gd name="T3" fmla="*/ 26 h 27"/>
              <a:gd name="T4" fmla="*/ 8 w 9"/>
              <a:gd name="T5" fmla="*/ 0 h 27"/>
              <a:gd name="T6" fmla="*/ 0 w 9"/>
              <a:gd name="T7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27">
                <a:moveTo>
                  <a:pt x="0" y="26"/>
                </a:moveTo>
                <a:lnTo>
                  <a:pt x="0" y="26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7"/>
                  <a:pt x="0" y="26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702">
            <a:extLst>
              <a:ext uri="{FF2B5EF4-FFF2-40B4-BE49-F238E27FC236}">
                <a16:creationId xmlns:a16="http://schemas.microsoft.com/office/drawing/2014/main" id="{780A7DFE-EBEA-9E4E-A8C7-B7883F5B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091" y="1093082"/>
            <a:ext cx="17834" cy="17834"/>
          </a:xfrm>
          <a:custGeom>
            <a:avLst/>
            <a:gdLst>
              <a:gd name="T0" fmla="*/ 8 w 18"/>
              <a:gd name="T1" fmla="*/ 17 h 18"/>
              <a:gd name="T2" fmla="*/ 8 w 18"/>
              <a:gd name="T3" fmla="*/ 17 h 18"/>
              <a:gd name="T4" fmla="*/ 17 w 18"/>
              <a:gd name="T5" fmla="*/ 0 h 18"/>
              <a:gd name="T6" fmla="*/ 8 w 18"/>
              <a:gd name="T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8">
                <a:moveTo>
                  <a:pt x="8" y="17"/>
                </a:moveTo>
                <a:lnTo>
                  <a:pt x="8" y="17"/>
                </a:lnTo>
                <a:cubicBezTo>
                  <a:pt x="17" y="0"/>
                  <a:pt x="17" y="0"/>
                  <a:pt x="17" y="0"/>
                </a:cubicBezTo>
                <a:cubicBezTo>
                  <a:pt x="0" y="17"/>
                  <a:pt x="8" y="17"/>
                  <a:pt x="8" y="17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704">
            <a:extLst>
              <a:ext uri="{FF2B5EF4-FFF2-40B4-BE49-F238E27FC236}">
                <a16:creationId xmlns:a16="http://schemas.microsoft.com/office/drawing/2014/main" id="{C2B56B36-FAEE-CB42-A1AD-F096E712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112" y="1463144"/>
            <a:ext cx="8917" cy="8917"/>
          </a:xfrm>
          <a:custGeom>
            <a:avLst/>
            <a:gdLst>
              <a:gd name="T0" fmla="*/ 0 w 9"/>
              <a:gd name="T1" fmla="*/ 9 h 10"/>
              <a:gd name="T2" fmla="*/ 0 w 9"/>
              <a:gd name="T3" fmla="*/ 9 h 10"/>
              <a:gd name="T4" fmla="*/ 8 w 9"/>
              <a:gd name="T5" fmla="*/ 0 h 10"/>
              <a:gd name="T6" fmla="*/ 0 w 9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0">
                <a:moveTo>
                  <a:pt x="0" y="9"/>
                </a:moveTo>
                <a:lnTo>
                  <a:pt x="0" y="9"/>
                </a:lnTo>
                <a:cubicBezTo>
                  <a:pt x="8" y="0"/>
                  <a:pt x="8" y="0"/>
                  <a:pt x="8" y="0"/>
                </a:cubicBezTo>
                <a:cubicBezTo>
                  <a:pt x="0" y="0"/>
                  <a:pt x="0" y="9"/>
                  <a:pt x="0" y="9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706">
            <a:extLst>
              <a:ext uri="{FF2B5EF4-FFF2-40B4-BE49-F238E27FC236}">
                <a16:creationId xmlns:a16="http://schemas.microsoft.com/office/drawing/2014/main" id="{3F65AB0F-60C8-DA4D-8591-34D5B85CB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9608" y="2203265"/>
            <a:ext cx="4460" cy="8917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9 h 10"/>
              <a:gd name="T6" fmla="*/ 0 w 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9"/>
                </a:cubicBezTo>
                <a:lnTo>
                  <a:pt x="0" y="0"/>
                </a:ln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707">
            <a:extLst>
              <a:ext uri="{FF2B5EF4-FFF2-40B4-BE49-F238E27FC236}">
                <a16:creationId xmlns:a16="http://schemas.microsoft.com/office/drawing/2014/main" id="{A596B0E4-057F-A844-9629-9BB25FE59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7063" y="2693706"/>
            <a:ext cx="4457" cy="17834"/>
          </a:xfrm>
          <a:custGeom>
            <a:avLst/>
            <a:gdLst>
              <a:gd name="T0" fmla="*/ 0 w 1"/>
              <a:gd name="T1" fmla="*/ 17 h 18"/>
              <a:gd name="T2" fmla="*/ 0 w 1"/>
              <a:gd name="T3" fmla="*/ 17 h 18"/>
              <a:gd name="T4" fmla="*/ 0 w 1"/>
              <a:gd name="T5" fmla="*/ 0 h 18"/>
              <a:gd name="T6" fmla="*/ 0 w 1"/>
              <a:gd name="T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8">
                <a:moveTo>
                  <a:pt x="0" y="17"/>
                </a:moveTo>
                <a:lnTo>
                  <a:pt x="0" y="17"/>
                </a:lnTo>
                <a:cubicBezTo>
                  <a:pt x="0" y="17"/>
                  <a:pt x="0" y="8"/>
                  <a:pt x="0" y="0"/>
                </a:cubicBezTo>
                <a:cubicBezTo>
                  <a:pt x="0" y="0"/>
                  <a:pt x="0" y="8"/>
                  <a:pt x="0" y="17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714">
            <a:extLst>
              <a:ext uri="{FF2B5EF4-FFF2-40B4-BE49-F238E27FC236}">
                <a16:creationId xmlns:a16="http://schemas.microsoft.com/office/drawing/2014/main" id="{FCF817F6-F285-5846-AE42-2A8DF439D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046" y="1463144"/>
            <a:ext cx="17834" cy="4457"/>
          </a:xfrm>
          <a:custGeom>
            <a:avLst/>
            <a:gdLst>
              <a:gd name="T0" fmla="*/ 0 w 18"/>
              <a:gd name="T1" fmla="*/ 0 h 1"/>
              <a:gd name="T2" fmla="*/ 0 w 18"/>
              <a:gd name="T3" fmla="*/ 0 h 1"/>
              <a:gd name="T4" fmla="*/ 8 w 18"/>
              <a:gd name="T5" fmla="*/ 0 h 1"/>
              <a:gd name="T6" fmla="*/ 0 w 18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8" y="0"/>
                </a:cubicBezTo>
                <a:cubicBezTo>
                  <a:pt x="17" y="0"/>
                  <a:pt x="8" y="0"/>
                  <a:pt x="0" y="0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718">
            <a:extLst>
              <a:ext uri="{FF2B5EF4-FFF2-40B4-BE49-F238E27FC236}">
                <a16:creationId xmlns:a16="http://schemas.microsoft.com/office/drawing/2014/main" id="{5D1544A4-3A02-B245-920D-EB8B6E47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168" y="1900083"/>
            <a:ext cx="8917" cy="8917"/>
          </a:xfrm>
          <a:custGeom>
            <a:avLst/>
            <a:gdLst>
              <a:gd name="T0" fmla="*/ 0 w 9"/>
              <a:gd name="T1" fmla="*/ 9 h 10"/>
              <a:gd name="T2" fmla="*/ 0 w 9"/>
              <a:gd name="T3" fmla="*/ 9 h 10"/>
              <a:gd name="T4" fmla="*/ 8 w 9"/>
              <a:gd name="T5" fmla="*/ 9 h 10"/>
              <a:gd name="T6" fmla="*/ 0 w 9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0">
                <a:moveTo>
                  <a:pt x="0" y="9"/>
                </a:moveTo>
                <a:lnTo>
                  <a:pt x="0" y="9"/>
                </a:lnTo>
                <a:cubicBezTo>
                  <a:pt x="0" y="9"/>
                  <a:pt x="0" y="9"/>
                  <a:pt x="8" y="9"/>
                </a:cubicBezTo>
                <a:cubicBezTo>
                  <a:pt x="0" y="0"/>
                  <a:pt x="0" y="0"/>
                  <a:pt x="0" y="9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719">
            <a:extLst>
              <a:ext uri="{FF2B5EF4-FFF2-40B4-BE49-F238E27FC236}">
                <a16:creationId xmlns:a16="http://schemas.microsoft.com/office/drawing/2014/main" id="{197B55EA-391A-CC4E-A60C-54D08211B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008" y="1110916"/>
            <a:ext cx="4457" cy="446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736">
            <a:extLst>
              <a:ext uri="{FF2B5EF4-FFF2-40B4-BE49-F238E27FC236}">
                <a16:creationId xmlns:a16="http://schemas.microsoft.com/office/drawing/2014/main" id="{DAF020D2-AD80-F241-B0DB-455D0FF9D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9228" y="2796252"/>
            <a:ext cx="8917" cy="26751"/>
          </a:xfrm>
          <a:custGeom>
            <a:avLst/>
            <a:gdLst>
              <a:gd name="T0" fmla="*/ 8 w 9"/>
              <a:gd name="T1" fmla="*/ 0 h 27"/>
              <a:gd name="T2" fmla="*/ 0 w 9"/>
              <a:gd name="T3" fmla="*/ 26 h 27"/>
              <a:gd name="T4" fmla="*/ 8 w 9"/>
              <a:gd name="T5" fmla="*/ 9 h 27"/>
              <a:gd name="T6" fmla="*/ 8 w 9"/>
              <a:gd name="T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27">
                <a:moveTo>
                  <a:pt x="8" y="0"/>
                </a:moveTo>
                <a:lnTo>
                  <a:pt x="0" y="26"/>
                </a:lnTo>
                <a:lnTo>
                  <a:pt x="8" y="9"/>
                </a:lnTo>
                <a:lnTo>
                  <a:pt x="8" y="0"/>
                </a:ln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738">
            <a:extLst>
              <a:ext uri="{FF2B5EF4-FFF2-40B4-BE49-F238E27FC236}">
                <a16:creationId xmlns:a16="http://schemas.microsoft.com/office/drawing/2014/main" id="{E3F48CFA-A790-CF46-9681-85C946BA3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681" y="1480978"/>
            <a:ext cx="17834" cy="8917"/>
          </a:xfrm>
          <a:custGeom>
            <a:avLst/>
            <a:gdLst>
              <a:gd name="T0" fmla="*/ 0 w 18"/>
              <a:gd name="T1" fmla="*/ 0 h 10"/>
              <a:gd name="T2" fmla="*/ 0 w 18"/>
              <a:gd name="T3" fmla="*/ 0 h 10"/>
              <a:gd name="T4" fmla="*/ 0 w 18"/>
              <a:gd name="T5" fmla="*/ 0 h 10"/>
              <a:gd name="T6" fmla="*/ 17 w 18"/>
              <a:gd name="T7" fmla="*/ 0 h 10"/>
              <a:gd name="T8" fmla="*/ 0 w 18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9"/>
                  <a:pt x="9" y="0"/>
                  <a:pt x="17" y="0"/>
                </a:cubicBezTo>
                <a:lnTo>
                  <a:pt x="0" y="0"/>
                </a:ln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739">
            <a:extLst>
              <a:ext uri="{FF2B5EF4-FFF2-40B4-BE49-F238E27FC236}">
                <a16:creationId xmlns:a16="http://schemas.microsoft.com/office/drawing/2014/main" id="{5CE3624C-4CEF-A744-A1E5-66E560502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195" y="1333844"/>
            <a:ext cx="17834" cy="8917"/>
          </a:xfrm>
          <a:custGeom>
            <a:avLst/>
            <a:gdLst>
              <a:gd name="T0" fmla="*/ 9 w 18"/>
              <a:gd name="T1" fmla="*/ 0 h 9"/>
              <a:gd name="T2" fmla="*/ 0 w 18"/>
              <a:gd name="T3" fmla="*/ 0 h 9"/>
              <a:gd name="T4" fmla="*/ 17 w 18"/>
              <a:gd name="T5" fmla="*/ 8 h 9"/>
              <a:gd name="T6" fmla="*/ 9 w 18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9">
                <a:moveTo>
                  <a:pt x="9" y="0"/>
                </a:moveTo>
                <a:lnTo>
                  <a:pt x="0" y="0"/>
                </a:lnTo>
                <a:lnTo>
                  <a:pt x="17" y="8"/>
                </a:lnTo>
                <a:lnTo>
                  <a:pt x="9" y="0"/>
                </a:ln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9" name="Freeform 740">
            <a:extLst>
              <a:ext uri="{FF2B5EF4-FFF2-40B4-BE49-F238E27FC236}">
                <a16:creationId xmlns:a16="http://schemas.microsoft.com/office/drawing/2014/main" id="{F6CAE906-D583-0745-A4AF-C76A1FE31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832" y="1186713"/>
            <a:ext cx="35668" cy="17834"/>
          </a:xfrm>
          <a:custGeom>
            <a:avLst/>
            <a:gdLst>
              <a:gd name="T0" fmla="*/ 26 w 35"/>
              <a:gd name="T1" fmla="*/ 0 h 18"/>
              <a:gd name="T2" fmla="*/ 26 w 35"/>
              <a:gd name="T3" fmla="*/ 0 h 18"/>
              <a:gd name="T4" fmla="*/ 0 w 35"/>
              <a:gd name="T5" fmla="*/ 17 h 18"/>
              <a:gd name="T6" fmla="*/ 26 w 35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18">
                <a:moveTo>
                  <a:pt x="26" y="0"/>
                </a:moveTo>
                <a:lnTo>
                  <a:pt x="26" y="0"/>
                </a:lnTo>
                <a:cubicBezTo>
                  <a:pt x="17" y="8"/>
                  <a:pt x="9" y="17"/>
                  <a:pt x="0" y="17"/>
                </a:cubicBezTo>
                <a:cubicBezTo>
                  <a:pt x="17" y="8"/>
                  <a:pt x="34" y="17"/>
                  <a:pt x="26" y="0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0" name="Freeform 741">
            <a:extLst>
              <a:ext uri="{FF2B5EF4-FFF2-40B4-BE49-F238E27FC236}">
                <a16:creationId xmlns:a16="http://schemas.microsoft.com/office/drawing/2014/main" id="{482EDEDC-2F82-4C4B-A714-B529EF2E6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219" y="1262507"/>
            <a:ext cx="1765590" cy="2042021"/>
          </a:xfrm>
          <a:custGeom>
            <a:avLst/>
            <a:gdLst>
              <a:gd name="T0" fmla="*/ 1746 w 1747"/>
              <a:gd name="T1" fmla="*/ 1508 h 2021"/>
              <a:gd name="T2" fmla="*/ 1746 w 1747"/>
              <a:gd name="T3" fmla="*/ 503 h 2021"/>
              <a:gd name="T4" fmla="*/ 877 w 1747"/>
              <a:gd name="T5" fmla="*/ 0 h 2021"/>
              <a:gd name="T6" fmla="*/ 0 w 1747"/>
              <a:gd name="T7" fmla="*/ 503 h 2021"/>
              <a:gd name="T8" fmla="*/ 0 w 1747"/>
              <a:gd name="T9" fmla="*/ 1508 h 2021"/>
              <a:gd name="T10" fmla="*/ 877 w 1747"/>
              <a:gd name="T11" fmla="*/ 2020 h 2021"/>
              <a:gd name="T12" fmla="*/ 1746 w 1747"/>
              <a:gd name="T13" fmla="*/ 1508 h 2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7" h="2021">
                <a:moveTo>
                  <a:pt x="1746" y="1508"/>
                </a:moveTo>
                <a:lnTo>
                  <a:pt x="1746" y="503"/>
                </a:lnTo>
                <a:lnTo>
                  <a:pt x="877" y="0"/>
                </a:lnTo>
                <a:lnTo>
                  <a:pt x="0" y="503"/>
                </a:lnTo>
                <a:lnTo>
                  <a:pt x="0" y="1508"/>
                </a:lnTo>
                <a:lnTo>
                  <a:pt x="877" y="2020"/>
                </a:lnTo>
                <a:lnTo>
                  <a:pt x="1746" y="150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1" name="Freeform 742">
            <a:extLst>
              <a:ext uri="{FF2B5EF4-FFF2-40B4-BE49-F238E27FC236}">
                <a16:creationId xmlns:a16="http://schemas.microsoft.com/office/drawing/2014/main" id="{FD7C7904-557B-5446-A26C-2D407E7AE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553" y="6630613"/>
            <a:ext cx="2006352" cy="2318451"/>
          </a:xfrm>
          <a:custGeom>
            <a:avLst/>
            <a:gdLst>
              <a:gd name="T0" fmla="*/ 1985 w 1986"/>
              <a:gd name="T1" fmla="*/ 1720 h 2292"/>
              <a:gd name="T2" fmla="*/ 1985 w 1986"/>
              <a:gd name="T3" fmla="*/ 570 h 2292"/>
              <a:gd name="T4" fmla="*/ 997 w 1986"/>
              <a:gd name="T5" fmla="*/ 0 h 2292"/>
              <a:gd name="T6" fmla="*/ 0 w 1986"/>
              <a:gd name="T7" fmla="*/ 570 h 2292"/>
              <a:gd name="T8" fmla="*/ 0 w 1986"/>
              <a:gd name="T9" fmla="*/ 1720 h 2292"/>
              <a:gd name="T10" fmla="*/ 997 w 1986"/>
              <a:gd name="T11" fmla="*/ 2291 h 2292"/>
              <a:gd name="T12" fmla="*/ 1985 w 1986"/>
              <a:gd name="T13" fmla="*/ 1720 h 2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6" h="2292">
                <a:moveTo>
                  <a:pt x="1985" y="1720"/>
                </a:moveTo>
                <a:lnTo>
                  <a:pt x="1985" y="570"/>
                </a:lnTo>
                <a:lnTo>
                  <a:pt x="997" y="0"/>
                </a:lnTo>
                <a:lnTo>
                  <a:pt x="0" y="570"/>
                </a:lnTo>
                <a:lnTo>
                  <a:pt x="0" y="1720"/>
                </a:lnTo>
                <a:lnTo>
                  <a:pt x="997" y="2291"/>
                </a:lnTo>
                <a:lnTo>
                  <a:pt x="1985" y="172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1" name="Freeform 782">
            <a:extLst>
              <a:ext uri="{FF2B5EF4-FFF2-40B4-BE49-F238E27FC236}">
                <a16:creationId xmlns:a16="http://schemas.microsoft.com/office/drawing/2014/main" id="{E604CC79-C0AA-B647-AB51-74F0D006D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516" y="8293658"/>
            <a:ext cx="17834" cy="26751"/>
          </a:xfrm>
          <a:custGeom>
            <a:avLst/>
            <a:gdLst>
              <a:gd name="T0" fmla="*/ 0 w 18"/>
              <a:gd name="T1" fmla="*/ 26 h 27"/>
              <a:gd name="T2" fmla="*/ 0 w 18"/>
              <a:gd name="T3" fmla="*/ 26 h 27"/>
              <a:gd name="T4" fmla="*/ 9 w 18"/>
              <a:gd name="T5" fmla="*/ 17 h 27"/>
              <a:gd name="T6" fmla="*/ 9 w 18"/>
              <a:gd name="T7" fmla="*/ 9 h 27"/>
              <a:gd name="T8" fmla="*/ 0 w 18"/>
              <a:gd name="T9" fmla="*/ 9 h 27"/>
              <a:gd name="T10" fmla="*/ 0 w 18"/>
              <a:gd name="T11" fmla="*/ 17 h 27"/>
              <a:gd name="T12" fmla="*/ 0 w 18"/>
              <a:gd name="T13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27">
                <a:moveTo>
                  <a:pt x="0" y="26"/>
                </a:moveTo>
                <a:lnTo>
                  <a:pt x="0" y="26"/>
                </a:lnTo>
                <a:cubicBezTo>
                  <a:pt x="0" y="26"/>
                  <a:pt x="9" y="26"/>
                  <a:pt x="9" y="17"/>
                </a:cubicBezTo>
                <a:cubicBezTo>
                  <a:pt x="17" y="9"/>
                  <a:pt x="17" y="0"/>
                  <a:pt x="9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7"/>
                  <a:pt x="0" y="17"/>
                  <a:pt x="0" y="17"/>
                </a:cubicBezTo>
                <a:lnTo>
                  <a:pt x="0" y="26"/>
                </a:ln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7" name="Freeform 818">
            <a:extLst>
              <a:ext uri="{FF2B5EF4-FFF2-40B4-BE49-F238E27FC236}">
                <a16:creationId xmlns:a16="http://schemas.microsoft.com/office/drawing/2014/main" id="{B75FCDEB-C5EA-AA4C-A4DB-20BF65B5C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967" y="8333783"/>
            <a:ext cx="8917" cy="17834"/>
          </a:xfrm>
          <a:custGeom>
            <a:avLst/>
            <a:gdLst>
              <a:gd name="T0" fmla="*/ 0 w 10"/>
              <a:gd name="T1" fmla="*/ 0 h 18"/>
              <a:gd name="T2" fmla="*/ 0 w 10"/>
              <a:gd name="T3" fmla="*/ 0 h 18"/>
              <a:gd name="T4" fmla="*/ 9 w 10"/>
              <a:gd name="T5" fmla="*/ 17 h 18"/>
              <a:gd name="T6" fmla="*/ 0 w 10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8">
                <a:moveTo>
                  <a:pt x="0" y="0"/>
                </a:moveTo>
                <a:lnTo>
                  <a:pt x="0" y="0"/>
                </a:lnTo>
                <a:cubicBezTo>
                  <a:pt x="0" y="8"/>
                  <a:pt x="0" y="8"/>
                  <a:pt x="9" y="17"/>
                </a:cubicBezTo>
                <a:cubicBezTo>
                  <a:pt x="0" y="8"/>
                  <a:pt x="0" y="0"/>
                  <a:pt x="0" y="0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0AFDB6C-E2F5-AB4C-BA47-78EE63FECD53}"/>
              </a:ext>
            </a:extLst>
          </p:cNvPr>
          <p:cNvGrpSpPr/>
          <p:nvPr/>
        </p:nvGrpSpPr>
        <p:grpSpPr>
          <a:xfrm>
            <a:off x="2284133" y="6545902"/>
            <a:ext cx="2140109" cy="2403162"/>
            <a:chOff x="2284133" y="6545902"/>
            <a:chExt cx="2140109" cy="2403162"/>
          </a:xfrm>
        </p:grpSpPr>
        <p:sp>
          <p:nvSpPr>
            <p:cNvPr id="226" name="Freeform 128">
              <a:extLst>
                <a:ext uri="{FF2B5EF4-FFF2-40B4-BE49-F238E27FC236}">
                  <a16:creationId xmlns:a16="http://schemas.microsoft.com/office/drawing/2014/main" id="{1E76EA02-706E-C844-B9BD-D51AF7D82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795" y="7067552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A96B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9" name="Freeform 780">
              <a:extLst>
                <a:ext uri="{FF2B5EF4-FFF2-40B4-BE49-F238E27FC236}">
                  <a16:creationId xmlns:a16="http://schemas.microsoft.com/office/drawing/2014/main" id="{247C61C8-D757-3A45-B9E6-639CED315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994" y="6853541"/>
              <a:ext cx="8917" cy="8917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9 w 10"/>
                <a:gd name="T5" fmla="*/ 0 h 10"/>
                <a:gd name="T6" fmla="*/ 0 w 10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0" name="Freeform 781">
              <a:extLst>
                <a:ext uri="{FF2B5EF4-FFF2-40B4-BE49-F238E27FC236}">
                  <a16:creationId xmlns:a16="http://schemas.microsoft.com/office/drawing/2014/main" id="{55184EC9-C8A5-2544-9E78-E586F1CAA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200" y="6907044"/>
              <a:ext cx="4457" cy="8917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9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0" y="0"/>
                  </a:lnTo>
                  <a:cubicBezTo>
                    <a:pt x="0" y="9"/>
                    <a:pt x="0" y="9"/>
                    <a:pt x="0" y="9"/>
                  </a:cubicBez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2" name="Freeform 783">
              <a:extLst>
                <a:ext uri="{FF2B5EF4-FFF2-40B4-BE49-F238E27FC236}">
                  <a16:creationId xmlns:a16="http://schemas.microsoft.com/office/drawing/2014/main" id="{13F64D99-7820-AC42-9D37-4432CAC06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553" y="7433154"/>
              <a:ext cx="8917" cy="17834"/>
            </a:xfrm>
            <a:custGeom>
              <a:avLst/>
              <a:gdLst>
                <a:gd name="T0" fmla="*/ 0 w 9"/>
                <a:gd name="T1" fmla="*/ 0 h 18"/>
                <a:gd name="T2" fmla="*/ 0 w 9"/>
                <a:gd name="T3" fmla="*/ 0 h 18"/>
                <a:gd name="T4" fmla="*/ 0 w 9"/>
                <a:gd name="T5" fmla="*/ 0 h 18"/>
                <a:gd name="T6" fmla="*/ 8 w 9"/>
                <a:gd name="T7" fmla="*/ 17 h 18"/>
                <a:gd name="T8" fmla="*/ 0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9"/>
                    <a:pt x="0" y="9"/>
                    <a:pt x="8" y="17"/>
                  </a:cubicBezTo>
                  <a:cubicBezTo>
                    <a:pt x="8" y="9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3" name="Freeform 784">
              <a:extLst>
                <a:ext uri="{FF2B5EF4-FFF2-40B4-BE49-F238E27FC236}">
                  <a16:creationId xmlns:a16="http://schemas.microsoft.com/office/drawing/2014/main" id="{6535FAE8-259C-DB4C-862D-CB6F5D8A3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967" y="7388569"/>
              <a:ext cx="8917" cy="26751"/>
            </a:xfrm>
            <a:custGeom>
              <a:avLst/>
              <a:gdLst>
                <a:gd name="T0" fmla="*/ 0 w 10"/>
                <a:gd name="T1" fmla="*/ 25 h 26"/>
                <a:gd name="T2" fmla="*/ 0 w 10"/>
                <a:gd name="T3" fmla="*/ 25 h 26"/>
                <a:gd name="T4" fmla="*/ 9 w 10"/>
                <a:gd name="T5" fmla="*/ 0 h 26"/>
                <a:gd name="T6" fmla="*/ 0 w 10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6">
                  <a:moveTo>
                    <a:pt x="0" y="25"/>
                  </a:moveTo>
                  <a:lnTo>
                    <a:pt x="0" y="25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" y="8"/>
                    <a:pt x="0" y="16"/>
                    <a:pt x="0" y="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4" name="Freeform 785">
              <a:extLst>
                <a:ext uri="{FF2B5EF4-FFF2-40B4-BE49-F238E27FC236}">
                  <a16:creationId xmlns:a16="http://schemas.microsoft.com/office/drawing/2014/main" id="{A3C3CF30-58B8-C74A-ADD4-101EFFEBD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808" y="6603862"/>
              <a:ext cx="17834" cy="8917"/>
            </a:xfrm>
            <a:custGeom>
              <a:avLst/>
              <a:gdLst>
                <a:gd name="T0" fmla="*/ 9 w 18"/>
                <a:gd name="T1" fmla="*/ 9 h 10"/>
                <a:gd name="T2" fmla="*/ 9 w 18"/>
                <a:gd name="T3" fmla="*/ 9 h 10"/>
                <a:gd name="T4" fmla="*/ 17 w 18"/>
                <a:gd name="T5" fmla="*/ 0 h 10"/>
                <a:gd name="T6" fmla="*/ 9 w 18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9" y="9"/>
                  </a:moveTo>
                  <a:lnTo>
                    <a:pt x="9" y="9"/>
                  </a:lnTo>
                  <a:cubicBezTo>
                    <a:pt x="17" y="0"/>
                    <a:pt x="17" y="0"/>
                    <a:pt x="17" y="0"/>
                  </a:cubicBezTo>
                  <a:cubicBezTo>
                    <a:pt x="0" y="9"/>
                    <a:pt x="9" y="9"/>
                    <a:pt x="9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5" name="Freeform 786">
              <a:extLst>
                <a:ext uri="{FF2B5EF4-FFF2-40B4-BE49-F238E27FC236}">
                  <a16:creationId xmlns:a16="http://schemas.microsoft.com/office/drawing/2014/main" id="{01222CC7-5306-834B-AFD3-2B00A29C7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28" y="8663717"/>
              <a:ext cx="35668" cy="26751"/>
            </a:xfrm>
            <a:custGeom>
              <a:avLst/>
              <a:gdLst>
                <a:gd name="T0" fmla="*/ 34 w 35"/>
                <a:gd name="T1" fmla="*/ 25 h 26"/>
                <a:gd name="T2" fmla="*/ 34 w 35"/>
                <a:gd name="T3" fmla="*/ 25 h 26"/>
                <a:gd name="T4" fmla="*/ 0 w 35"/>
                <a:gd name="T5" fmla="*/ 0 h 26"/>
                <a:gd name="T6" fmla="*/ 34 w 35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6">
                  <a:moveTo>
                    <a:pt x="34" y="25"/>
                  </a:moveTo>
                  <a:lnTo>
                    <a:pt x="34" y="25"/>
                  </a:lnTo>
                  <a:cubicBezTo>
                    <a:pt x="17" y="16"/>
                    <a:pt x="9" y="8"/>
                    <a:pt x="0" y="0"/>
                  </a:cubicBezTo>
                  <a:cubicBezTo>
                    <a:pt x="17" y="16"/>
                    <a:pt x="26" y="25"/>
                    <a:pt x="34" y="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6" name="Freeform 787">
              <a:extLst>
                <a:ext uri="{FF2B5EF4-FFF2-40B4-BE49-F238E27FC236}">
                  <a16:creationId xmlns:a16="http://schemas.microsoft.com/office/drawing/2014/main" id="{949E9810-BA3E-334A-BA6C-612253A8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829" y="6965007"/>
              <a:ext cx="8917" cy="8917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9 w 10"/>
                <a:gd name="T5" fmla="*/ 0 h 10"/>
                <a:gd name="T6" fmla="*/ 0 w 10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9"/>
                    <a:pt x="0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7" name="Freeform 788">
              <a:extLst>
                <a:ext uri="{FF2B5EF4-FFF2-40B4-BE49-F238E27FC236}">
                  <a16:creationId xmlns:a16="http://schemas.microsoft.com/office/drawing/2014/main" id="{535EC7E3-49A1-5348-A23C-2AB73442C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460" y="8645883"/>
              <a:ext cx="35668" cy="17834"/>
            </a:xfrm>
            <a:custGeom>
              <a:avLst/>
              <a:gdLst>
                <a:gd name="T0" fmla="*/ 0 w 35"/>
                <a:gd name="T1" fmla="*/ 0 h 19"/>
                <a:gd name="T2" fmla="*/ 0 w 35"/>
                <a:gd name="T3" fmla="*/ 0 h 19"/>
                <a:gd name="T4" fmla="*/ 0 w 35"/>
                <a:gd name="T5" fmla="*/ 0 h 19"/>
                <a:gd name="T6" fmla="*/ 34 w 35"/>
                <a:gd name="T7" fmla="*/ 18 h 19"/>
                <a:gd name="T8" fmla="*/ 0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7" y="9"/>
                    <a:pt x="26" y="9"/>
                    <a:pt x="34" y="18"/>
                  </a:cubicBezTo>
                  <a:cubicBezTo>
                    <a:pt x="26" y="9"/>
                    <a:pt x="17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8" name="Freeform 789">
              <a:extLst>
                <a:ext uri="{FF2B5EF4-FFF2-40B4-BE49-F238E27FC236}">
                  <a16:creationId xmlns:a16="http://schemas.microsoft.com/office/drawing/2014/main" id="{1E7691B8-FE5E-FD46-B9F1-F08770F1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325" y="7705128"/>
              <a:ext cx="4460" cy="8917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0 h 9"/>
                <a:gd name="T4" fmla="*/ 0 w 1"/>
                <a:gd name="T5" fmla="*/ 8 h 9"/>
                <a:gd name="T6" fmla="*/ 0 w 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9" name="Freeform 790">
              <a:extLst>
                <a:ext uri="{FF2B5EF4-FFF2-40B4-BE49-F238E27FC236}">
                  <a16:creationId xmlns:a16="http://schemas.microsoft.com/office/drawing/2014/main" id="{74D329FF-7FED-934E-B4C3-89ABEDCFA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319" y="8195569"/>
              <a:ext cx="4460" cy="17834"/>
            </a:xfrm>
            <a:custGeom>
              <a:avLst/>
              <a:gdLst>
                <a:gd name="T0" fmla="*/ 0 w 1"/>
                <a:gd name="T1" fmla="*/ 18 h 19"/>
                <a:gd name="T2" fmla="*/ 0 w 1"/>
                <a:gd name="T3" fmla="*/ 18 h 19"/>
                <a:gd name="T4" fmla="*/ 0 w 1"/>
                <a:gd name="T5" fmla="*/ 0 h 19"/>
                <a:gd name="T6" fmla="*/ 0 w 1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9">
                  <a:moveTo>
                    <a:pt x="0" y="18"/>
                  </a:moveTo>
                  <a:lnTo>
                    <a:pt x="0" y="18"/>
                  </a:lnTo>
                  <a:cubicBezTo>
                    <a:pt x="0" y="18"/>
                    <a:pt x="0" y="9"/>
                    <a:pt x="0" y="0"/>
                  </a:cubicBezTo>
                  <a:cubicBezTo>
                    <a:pt x="0" y="0"/>
                    <a:pt x="0" y="9"/>
                    <a:pt x="0" y="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2" name="Freeform 793">
              <a:extLst>
                <a:ext uri="{FF2B5EF4-FFF2-40B4-BE49-F238E27FC236}">
                  <a16:creationId xmlns:a16="http://schemas.microsoft.com/office/drawing/2014/main" id="{EED55C03-A1D3-9843-8AC5-B1364BD4B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43" y="8636966"/>
              <a:ext cx="8917" cy="4460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0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cubicBezTo>
                    <a:pt x="8" y="0"/>
                    <a:pt x="8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6" name="Freeform 797">
              <a:extLst>
                <a:ext uri="{FF2B5EF4-FFF2-40B4-BE49-F238E27FC236}">
                  <a16:creationId xmlns:a16="http://schemas.microsoft.com/office/drawing/2014/main" id="{AB5752BC-2F1F-864A-B0FF-EADE2E99A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763" y="6965007"/>
              <a:ext cx="8917" cy="4457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cubicBezTo>
                    <a:pt x="0" y="0"/>
                    <a:pt x="9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7" name="Freeform 798">
              <a:extLst>
                <a:ext uri="{FF2B5EF4-FFF2-40B4-BE49-F238E27FC236}">
                  <a16:creationId xmlns:a16="http://schemas.microsoft.com/office/drawing/2014/main" id="{2341BD70-EC44-E641-A1FD-353FD6AF6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967" y="8035061"/>
              <a:ext cx="4460" cy="445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3D1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8" name="Freeform 799">
              <a:extLst>
                <a:ext uri="{FF2B5EF4-FFF2-40B4-BE49-F238E27FC236}">
                  <a16:creationId xmlns:a16="http://schemas.microsoft.com/office/drawing/2014/main" id="{A5CB58D8-4153-124A-B3B7-B28824E64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050" y="7990476"/>
              <a:ext cx="35668" cy="44586"/>
            </a:xfrm>
            <a:custGeom>
              <a:avLst/>
              <a:gdLst>
                <a:gd name="T0" fmla="*/ 0 w 36"/>
                <a:gd name="T1" fmla="*/ 0 h 44"/>
                <a:gd name="T2" fmla="*/ 0 w 36"/>
                <a:gd name="T3" fmla="*/ 0 h 44"/>
                <a:gd name="T4" fmla="*/ 9 w 36"/>
                <a:gd name="T5" fmla="*/ 43 h 44"/>
                <a:gd name="T6" fmla="*/ 35 w 36"/>
                <a:gd name="T7" fmla="*/ 34 h 44"/>
                <a:gd name="T8" fmla="*/ 0 w 3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4">
                  <a:moveTo>
                    <a:pt x="0" y="0"/>
                  </a:moveTo>
                  <a:lnTo>
                    <a:pt x="0" y="0"/>
                  </a:lnTo>
                  <a:cubicBezTo>
                    <a:pt x="9" y="17"/>
                    <a:pt x="9" y="34"/>
                    <a:pt x="9" y="43"/>
                  </a:cubicBezTo>
                  <a:cubicBezTo>
                    <a:pt x="35" y="34"/>
                    <a:pt x="35" y="34"/>
                    <a:pt x="35" y="34"/>
                  </a:cubicBez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0" name="Freeform 801">
              <a:extLst>
                <a:ext uri="{FF2B5EF4-FFF2-40B4-BE49-F238E27FC236}">
                  <a16:creationId xmlns:a16="http://schemas.microsoft.com/office/drawing/2014/main" id="{EE7EC1A8-1D97-D343-B818-F8D429E4D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884" y="7415320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3D1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1" name="Freeform 802">
              <a:extLst>
                <a:ext uri="{FF2B5EF4-FFF2-40B4-BE49-F238E27FC236}">
                  <a16:creationId xmlns:a16="http://schemas.microsoft.com/office/drawing/2014/main" id="{1F42B10E-5770-984B-A740-A597329E2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725" y="6612779"/>
              <a:ext cx="4457" cy="8917"/>
            </a:xfrm>
            <a:custGeom>
              <a:avLst/>
              <a:gdLst>
                <a:gd name="T0" fmla="*/ 0 w 1"/>
                <a:gd name="T1" fmla="*/ 8 h 9"/>
                <a:gd name="T2" fmla="*/ 0 w 1"/>
                <a:gd name="T3" fmla="*/ 8 h 9"/>
                <a:gd name="T4" fmla="*/ 0 w 1"/>
                <a:gd name="T5" fmla="*/ 8 h 9"/>
                <a:gd name="T6" fmla="*/ 0 w 1"/>
                <a:gd name="T7" fmla="*/ 0 h 9"/>
                <a:gd name="T8" fmla="*/ 0 w 1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2" name="Freeform 803">
              <a:extLst>
                <a:ext uri="{FF2B5EF4-FFF2-40B4-BE49-F238E27FC236}">
                  <a16:creationId xmlns:a16="http://schemas.microsoft.com/office/drawing/2014/main" id="{032EB347-161F-B743-AD45-B7F8C8BA1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278" y="8583463"/>
              <a:ext cx="17834" cy="17834"/>
            </a:xfrm>
            <a:custGeom>
              <a:avLst/>
              <a:gdLst>
                <a:gd name="T0" fmla="*/ 17 w 18"/>
                <a:gd name="T1" fmla="*/ 17 h 18"/>
                <a:gd name="T2" fmla="*/ 17 w 18"/>
                <a:gd name="T3" fmla="*/ 17 h 18"/>
                <a:gd name="T4" fmla="*/ 0 w 18"/>
                <a:gd name="T5" fmla="*/ 0 h 18"/>
                <a:gd name="T6" fmla="*/ 17 w 18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17" y="17"/>
                  </a:moveTo>
                  <a:lnTo>
                    <a:pt x="17" y="17"/>
                  </a:lnTo>
                  <a:cubicBezTo>
                    <a:pt x="8" y="8"/>
                    <a:pt x="8" y="8"/>
                    <a:pt x="0" y="0"/>
                  </a:cubicBezTo>
                  <a:cubicBezTo>
                    <a:pt x="0" y="0"/>
                    <a:pt x="0" y="8"/>
                    <a:pt x="17" y="1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2" name="Freeform 813">
              <a:extLst>
                <a:ext uri="{FF2B5EF4-FFF2-40B4-BE49-F238E27FC236}">
                  <a16:creationId xmlns:a16="http://schemas.microsoft.com/office/drawing/2014/main" id="{A2D47829-55CD-C34C-875E-E46630696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880" y="8739514"/>
              <a:ext cx="35668" cy="17834"/>
            </a:xfrm>
            <a:custGeom>
              <a:avLst/>
              <a:gdLst>
                <a:gd name="T0" fmla="*/ 34 w 35"/>
                <a:gd name="T1" fmla="*/ 17 h 18"/>
                <a:gd name="T2" fmla="*/ 34 w 35"/>
                <a:gd name="T3" fmla="*/ 17 h 18"/>
                <a:gd name="T4" fmla="*/ 0 w 35"/>
                <a:gd name="T5" fmla="*/ 0 h 18"/>
                <a:gd name="T6" fmla="*/ 17 w 35"/>
                <a:gd name="T7" fmla="*/ 17 h 18"/>
                <a:gd name="T8" fmla="*/ 34 w 35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4" y="17"/>
                  </a:moveTo>
                  <a:lnTo>
                    <a:pt x="34" y="17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9"/>
                    <a:pt x="17" y="17"/>
                  </a:cubicBezTo>
                  <a:cubicBezTo>
                    <a:pt x="25" y="17"/>
                    <a:pt x="34" y="17"/>
                    <a:pt x="34" y="1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4" name="Freeform 815">
              <a:extLst>
                <a:ext uri="{FF2B5EF4-FFF2-40B4-BE49-F238E27FC236}">
                  <a16:creationId xmlns:a16="http://schemas.microsoft.com/office/drawing/2014/main" id="{52019C84-2567-5240-8118-66B9AB057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28" y="8775182"/>
              <a:ext cx="62420" cy="26751"/>
            </a:xfrm>
            <a:custGeom>
              <a:avLst/>
              <a:gdLst>
                <a:gd name="T0" fmla="*/ 43 w 61"/>
                <a:gd name="T1" fmla="*/ 9 h 27"/>
                <a:gd name="T2" fmla="*/ 43 w 61"/>
                <a:gd name="T3" fmla="*/ 9 h 27"/>
                <a:gd name="T4" fmla="*/ 34 w 61"/>
                <a:gd name="T5" fmla="*/ 17 h 27"/>
                <a:gd name="T6" fmla="*/ 43 w 61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7">
                  <a:moveTo>
                    <a:pt x="43" y="9"/>
                  </a:moveTo>
                  <a:lnTo>
                    <a:pt x="43" y="9"/>
                  </a:lnTo>
                  <a:cubicBezTo>
                    <a:pt x="34" y="9"/>
                    <a:pt x="0" y="0"/>
                    <a:pt x="34" y="17"/>
                  </a:cubicBezTo>
                  <a:cubicBezTo>
                    <a:pt x="34" y="17"/>
                    <a:pt x="60" y="26"/>
                    <a:pt x="43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5" name="Freeform 816">
              <a:extLst>
                <a:ext uri="{FF2B5EF4-FFF2-40B4-BE49-F238E27FC236}">
                  <a16:creationId xmlns:a16="http://schemas.microsoft.com/office/drawing/2014/main" id="{0545CF29-566B-6642-AEF4-233616E32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361" y="8525503"/>
              <a:ext cx="17834" cy="17834"/>
            </a:xfrm>
            <a:custGeom>
              <a:avLst/>
              <a:gdLst>
                <a:gd name="T0" fmla="*/ 0 w 18"/>
                <a:gd name="T1" fmla="*/ 17 h 18"/>
                <a:gd name="T2" fmla="*/ 9 w 18"/>
                <a:gd name="T3" fmla="*/ 17 h 18"/>
                <a:gd name="T4" fmla="*/ 17 w 18"/>
                <a:gd name="T5" fmla="*/ 0 h 18"/>
                <a:gd name="T6" fmla="*/ 0 w 18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0" y="17"/>
                  </a:moveTo>
                  <a:lnTo>
                    <a:pt x="9" y="17"/>
                  </a:lnTo>
                  <a:lnTo>
                    <a:pt x="17" y="0"/>
                  </a:lnTo>
                  <a:lnTo>
                    <a:pt x="0" y="1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6" name="Freeform 817">
              <a:extLst>
                <a:ext uri="{FF2B5EF4-FFF2-40B4-BE49-F238E27FC236}">
                  <a16:creationId xmlns:a16="http://schemas.microsoft.com/office/drawing/2014/main" id="{BC6C4283-F6B3-3245-B008-DACDB7911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133" y="8302575"/>
              <a:ext cx="17834" cy="75794"/>
            </a:xfrm>
            <a:custGeom>
              <a:avLst/>
              <a:gdLst>
                <a:gd name="T0" fmla="*/ 0 w 18"/>
                <a:gd name="T1" fmla="*/ 8 h 77"/>
                <a:gd name="T2" fmla="*/ 0 w 18"/>
                <a:gd name="T3" fmla="*/ 8 h 77"/>
                <a:gd name="T4" fmla="*/ 0 w 18"/>
                <a:gd name="T5" fmla="*/ 17 h 77"/>
                <a:gd name="T6" fmla="*/ 0 w 18"/>
                <a:gd name="T7" fmla="*/ 25 h 77"/>
                <a:gd name="T8" fmla="*/ 8 w 18"/>
                <a:gd name="T9" fmla="*/ 34 h 77"/>
                <a:gd name="T10" fmla="*/ 8 w 18"/>
                <a:gd name="T11" fmla="*/ 59 h 77"/>
                <a:gd name="T12" fmla="*/ 17 w 18"/>
                <a:gd name="T13" fmla="*/ 34 h 77"/>
                <a:gd name="T14" fmla="*/ 17 w 18"/>
                <a:gd name="T15" fmla="*/ 17 h 77"/>
                <a:gd name="T16" fmla="*/ 17 w 18"/>
                <a:gd name="T17" fmla="*/ 0 h 77"/>
                <a:gd name="T18" fmla="*/ 0 w 18"/>
                <a:gd name="T19" fmla="*/ 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77">
                  <a:moveTo>
                    <a:pt x="0" y="8"/>
                  </a:moveTo>
                  <a:lnTo>
                    <a:pt x="0" y="8"/>
                  </a:lnTo>
                  <a:cubicBezTo>
                    <a:pt x="0" y="8"/>
                    <a:pt x="0" y="8"/>
                    <a:pt x="0" y="17"/>
                  </a:cubicBezTo>
                  <a:lnTo>
                    <a:pt x="0" y="25"/>
                  </a:lnTo>
                  <a:cubicBezTo>
                    <a:pt x="0" y="34"/>
                    <a:pt x="0" y="34"/>
                    <a:pt x="8" y="34"/>
                  </a:cubicBezTo>
                  <a:cubicBezTo>
                    <a:pt x="8" y="34"/>
                    <a:pt x="8" y="34"/>
                    <a:pt x="8" y="59"/>
                  </a:cubicBezTo>
                  <a:cubicBezTo>
                    <a:pt x="17" y="76"/>
                    <a:pt x="17" y="17"/>
                    <a:pt x="17" y="34"/>
                  </a:cubicBezTo>
                  <a:cubicBezTo>
                    <a:pt x="17" y="25"/>
                    <a:pt x="17" y="17"/>
                    <a:pt x="17" y="17"/>
                  </a:cubicBezTo>
                  <a:cubicBezTo>
                    <a:pt x="17" y="8"/>
                    <a:pt x="17" y="8"/>
                    <a:pt x="17" y="0"/>
                  </a:cubicBezTo>
                  <a:cubicBezTo>
                    <a:pt x="8" y="0"/>
                    <a:pt x="8" y="0"/>
                    <a:pt x="0" y="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495C7BBC-34CE-0E46-A940-0EB0BF2D1FE4}"/>
                </a:ext>
              </a:extLst>
            </p:cNvPr>
            <p:cNvGrpSpPr/>
            <p:nvPr/>
          </p:nvGrpSpPr>
          <p:grpSpPr>
            <a:xfrm>
              <a:off x="2293050" y="6545902"/>
              <a:ext cx="2131192" cy="2403162"/>
              <a:chOff x="2293050" y="6545902"/>
              <a:chExt cx="2131192" cy="2403162"/>
            </a:xfrm>
            <a:solidFill>
              <a:schemeClr val="accent5"/>
            </a:solidFill>
          </p:grpSpPr>
          <p:sp>
            <p:nvSpPr>
              <p:cNvPr id="932" name="Freeform 743">
                <a:extLst>
                  <a:ext uri="{FF2B5EF4-FFF2-40B4-BE49-F238E27FC236}">
                    <a16:creationId xmlns:a16="http://schemas.microsoft.com/office/drawing/2014/main" id="{E67DFF9C-B180-7C41-B84A-AE78F8E12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319" y="8311492"/>
                <a:ext cx="17834" cy="17834"/>
              </a:xfrm>
              <a:custGeom>
                <a:avLst/>
                <a:gdLst>
                  <a:gd name="T0" fmla="*/ 9 w 18"/>
                  <a:gd name="T1" fmla="*/ 9 h 18"/>
                  <a:gd name="T2" fmla="*/ 9 w 18"/>
                  <a:gd name="T3" fmla="*/ 9 h 18"/>
                  <a:gd name="T4" fmla="*/ 9 w 18"/>
                  <a:gd name="T5" fmla="*/ 0 h 18"/>
                  <a:gd name="T6" fmla="*/ 9 w 1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9" y="9"/>
                    </a:moveTo>
                    <a:lnTo>
                      <a:pt x="9" y="9"/>
                    </a:lnTo>
                    <a:cubicBezTo>
                      <a:pt x="17" y="9"/>
                      <a:pt x="9" y="0"/>
                      <a:pt x="9" y="0"/>
                    </a:cubicBezTo>
                    <a:cubicBezTo>
                      <a:pt x="0" y="9"/>
                      <a:pt x="9" y="17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33" name="Freeform 744">
                <a:extLst>
                  <a:ext uri="{FF2B5EF4-FFF2-40B4-BE49-F238E27FC236}">
                    <a16:creationId xmlns:a16="http://schemas.microsoft.com/office/drawing/2014/main" id="{4AA809A2-0530-0340-8CD4-889F8CB16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188" y="8422955"/>
                <a:ext cx="17834" cy="17834"/>
              </a:xfrm>
              <a:custGeom>
                <a:avLst/>
                <a:gdLst>
                  <a:gd name="T0" fmla="*/ 18 w 19"/>
                  <a:gd name="T1" fmla="*/ 0 h 18"/>
                  <a:gd name="T2" fmla="*/ 18 w 19"/>
                  <a:gd name="T3" fmla="*/ 0 h 18"/>
                  <a:gd name="T4" fmla="*/ 0 w 19"/>
                  <a:gd name="T5" fmla="*/ 17 h 18"/>
                  <a:gd name="T6" fmla="*/ 18 w 19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18" y="0"/>
                    </a:moveTo>
                    <a:lnTo>
                      <a:pt x="18" y="0"/>
                    </a:lnTo>
                    <a:lnTo>
                      <a:pt x="0" y="17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34" name="Freeform 745">
                <a:extLst>
                  <a:ext uri="{FF2B5EF4-FFF2-40B4-BE49-F238E27FC236}">
                    <a16:creationId xmlns:a16="http://schemas.microsoft.com/office/drawing/2014/main" id="{EEB86C6C-01A9-C841-A0CA-F7418AEE7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806" y="8449706"/>
                <a:ext cx="89171" cy="62420"/>
              </a:xfrm>
              <a:custGeom>
                <a:avLst/>
                <a:gdLst>
                  <a:gd name="T0" fmla="*/ 0 w 86"/>
                  <a:gd name="T1" fmla="*/ 59 h 60"/>
                  <a:gd name="T2" fmla="*/ 0 w 86"/>
                  <a:gd name="T3" fmla="*/ 59 h 60"/>
                  <a:gd name="T4" fmla="*/ 77 w 86"/>
                  <a:gd name="T5" fmla="*/ 17 h 60"/>
                  <a:gd name="T6" fmla="*/ 85 w 86"/>
                  <a:gd name="T7" fmla="*/ 17 h 60"/>
                  <a:gd name="T8" fmla="*/ 85 w 86"/>
                  <a:gd name="T9" fmla="*/ 0 h 60"/>
                  <a:gd name="T10" fmla="*/ 0 w 86"/>
                  <a:gd name="T11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60">
                    <a:moveTo>
                      <a:pt x="0" y="59"/>
                    </a:moveTo>
                    <a:lnTo>
                      <a:pt x="0" y="59"/>
                    </a:lnTo>
                    <a:cubicBezTo>
                      <a:pt x="26" y="59"/>
                      <a:pt x="51" y="25"/>
                      <a:pt x="77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60" y="17"/>
                      <a:pt x="26" y="51"/>
                      <a:pt x="0" y="5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35" name="Freeform 746">
                <a:extLst>
                  <a:ext uri="{FF2B5EF4-FFF2-40B4-BE49-F238E27FC236}">
                    <a16:creationId xmlns:a16="http://schemas.microsoft.com/office/drawing/2014/main" id="{48A52FC3-C7AB-174D-9E9D-607D294E4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8260" y="8507669"/>
                <a:ext cx="35668" cy="26751"/>
              </a:xfrm>
              <a:custGeom>
                <a:avLst/>
                <a:gdLst>
                  <a:gd name="T0" fmla="*/ 17 w 35"/>
                  <a:gd name="T1" fmla="*/ 9 h 27"/>
                  <a:gd name="T2" fmla="*/ 17 w 35"/>
                  <a:gd name="T3" fmla="*/ 9 h 27"/>
                  <a:gd name="T4" fmla="*/ 34 w 35"/>
                  <a:gd name="T5" fmla="*/ 0 h 27"/>
                  <a:gd name="T6" fmla="*/ 26 w 35"/>
                  <a:gd name="T7" fmla="*/ 0 h 27"/>
                  <a:gd name="T8" fmla="*/ 17 w 35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17" y="9"/>
                    </a:moveTo>
                    <a:lnTo>
                      <a:pt x="17" y="9"/>
                    </a:lnTo>
                    <a:cubicBezTo>
                      <a:pt x="26" y="9"/>
                      <a:pt x="0" y="26"/>
                      <a:pt x="34" y="0"/>
                    </a:cubicBezTo>
                    <a:cubicBezTo>
                      <a:pt x="34" y="0"/>
                      <a:pt x="34" y="0"/>
                      <a:pt x="26" y="0"/>
                    </a:cubicBezTo>
                    <a:cubicBezTo>
                      <a:pt x="26" y="0"/>
                      <a:pt x="26" y="9"/>
                      <a:pt x="17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36" name="Freeform 747">
                <a:extLst>
                  <a:ext uri="{FF2B5EF4-FFF2-40B4-BE49-F238E27FC236}">
                    <a16:creationId xmlns:a16="http://schemas.microsoft.com/office/drawing/2014/main" id="{B38D8836-F7FA-9345-8597-8BE16D1E0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095" y="8507669"/>
                <a:ext cx="8917" cy="4457"/>
              </a:xfrm>
              <a:custGeom>
                <a:avLst/>
                <a:gdLst>
                  <a:gd name="T0" fmla="*/ 9 w 10"/>
                  <a:gd name="T1" fmla="*/ 0 h 1"/>
                  <a:gd name="T2" fmla="*/ 9 w 1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">
                    <a:moveTo>
                      <a:pt x="9" y="0"/>
                    </a:moveTo>
                    <a:cubicBezTo>
                      <a:pt x="9" y="0"/>
                      <a:pt x="0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37" name="Freeform 748">
                <a:extLst>
                  <a:ext uri="{FF2B5EF4-FFF2-40B4-BE49-F238E27FC236}">
                    <a16:creationId xmlns:a16="http://schemas.microsoft.com/office/drawing/2014/main" id="{5D974A03-9278-B446-B7AF-E46138827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215" y="8534420"/>
                <a:ext cx="35668" cy="17834"/>
              </a:xfrm>
              <a:custGeom>
                <a:avLst/>
                <a:gdLst>
                  <a:gd name="T0" fmla="*/ 17 w 35"/>
                  <a:gd name="T1" fmla="*/ 17 h 18"/>
                  <a:gd name="T2" fmla="*/ 17 w 35"/>
                  <a:gd name="T3" fmla="*/ 17 h 18"/>
                  <a:gd name="T4" fmla="*/ 34 w 35"/>
                  <a:gd name="T5" fmla="*/ 0 h 18"/>
                  <a:gd name="T6" fmla="*/ 17 w 35"/>
                  <a:gd name="T7" fmla="*/ 0 h 18"/>
                  <a:gd name="T8" fmla="*/ 17 w 35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17" y="17"/>
                    </a:moveTo>
                    <a:lnTo>
                      <a:pt x="17" y="17"/>
                    </a:lnTo>
                    <a:cubicBezTo>
                      <a:pt x="34" y="0"/>
                      <a:pt x="34" y="0"/>
                      <a:pt x="34" y="0"/>
                    </a:cubicBezTo>
                    <a:cubicBezTo>
                      <a:pt x="25" y="0"/>
                      <a:pt x="8" y="8"/>
                      <a:pt x="17" y="0"/>
                    </a:cubicBezTo>
                    <a:cubicBezTo>
                      <a:pt x="0" y="17"/>
                      <a:pt x="0" y="17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38" name="Freeform 749">
                <a:extLst>
                  <a:ext uri="{FF2B5EF4-FFF2-40B4-BE49-F238E27FC236}">
                    <a16:creationId xmlns:a16="http://schemas.microsoft.com/office/drawing/2014/main" id="{214EAE5E-8386-644B-92E1-6562A7BB4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132" y="8561171"/>
                <a:ext cx="8917" cy="8917"/>
              </a:xfrm>
              <a:custGeom>
                <a:avLst/>
                <a:gdLst>
                  <a:gd name="T0" fmla="*/ 0 w 10"/>
                  <a:gd name="T1" fmla="*/ 9 h 10"/>
                  <a:gd name="T2" fmla="*/ 0 w 10"/>
                  <a:gd name="T3" fmla="*/ 9 h 10"/>
                  <a:gd name="T4" fmla="*/ 9 w 10"/>
                  <a:gd name="T5" fmla="*/ 0 h 10"/>
                  <a:gd name="T6" fmla="*/ 0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9"/>
                      <a:pt x="0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39" name="Freeform 750">
                <a:extLst>
                  <a:ext uri="{FF2B5EF4-FFF2-40B4-BE49-F238E27FC236}">
                    <a16:creationId xmlns:a16="http://schemas.microsoft.com/office/drawing/2014/main" id="{7E6396B6-8044-E343-909E-E8EE7ECEE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049" y="8552254"/>
                <a:ext cx="17834" cy="17834"/>
              </a:xfrm>
              <a:custGeom>
                <a:avLst/>
                <a:gdLst>
                  <a:gd name="T0" fmla="*/ 17 w 18"/>
                  <a:gd name="T1" fmla="*/ 0 h 18"/>
                  <a:gd name="T2" fmla="*/ 17 w 18"/>
                  <a:gd name="T3" fmla="*/ 0 h 18"/>
                  <a:gd name="T4" fmla="*/ 0 w 18"/>
                  <a:gd name="T5" fmla="*/ 8 h 18"/>
                  <a:gd name="T6" fmla="*/ 8 w 18"/>
                  <a:gd name="T7" fmla="*/ 8 h 18"/>
                  <a:gd name="T8" fmla="*/ 17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17"/>
                      <a:pt x="0" y="17"/>
                      <a:pt x="8" y="8"/>
                    </a:cubicBezTo>
                    <a:cubicBezTo>
                      <a:pt x="8" y="8"/>
                      <a:pt x="8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40" name="Freeform 751">
                <a:extLst>
                  <a:ext uri="{FF2B5EF4-FFF2-40B4-BE49-F238E27FC236}">
                    <a16:creationId xmlns:a16="http://schemas.microsoft.com/office/drawing/2014/main" id="{5BC99B07-0C6E-4B40-AC38-A1F8B9D3E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343" y="8516586"/>
                <a:ext cx="53503" cy="35668"/>
              </a:xfrm>
              <a:custGeom>
                <a:avLst/>
                <a:gdLst>
                  <a:gd name="T0" fmla="*/ 0 w 52"/>
                  <a:gd name="T1" fmla="*/ 25 h 35"/>
                  <a:gd name="T2" fmla="*/ 0 w 52"/>
                  <a:gd name="T3" fmla="*/ 25 h 35"/>
                  <a:gd name="T4" fmla="*/ 8 w 52"/>
                  <a:gd name="T5" fmla="*/ 34 h 35"/>
                  <a:gd name="T6" fmla="*/ 0 w 52"/>
                  <a:gd name="T7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35">
                    <a:moveTo>
                      <a:pt x="0" y="25"/>
                    </a:moveTo>
                    <a:lnTo>
                      <a:pt x="0" y="25"/>
                    </a:lnTo>
                    <a:cubicBezTo>
                      <a:pt x="16" y="25"/>
                      <a:pt x="25" y="17"/>
                      <a:pt x="8" y="34"/>
                    </a:cubicBezTo>
                    <a:cubicBezTo>
                      <a:pt x="51" y="8"/>
                      <a:pt x="34" y="0"/>
                      <a:pt x="0" y="2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41" name="Freeform 752">
                <a:extLst>
                  <a:ext uri="{FF2B5EF4-FFF2-40B4-BE49-F238E27FC236}">
                    <a16:creationId xmlns:a16="http://schemas.microsoft.com/office/drawing/2014/main" id="{89CA05E6-7D9C-874C-AE11-0A3EA894B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806" y="8507669"/>
                <a:ext cx="35668" cy="17834"/>
              </a:xfrm>
              <a:custGeom>
                <a:avLst/>
                <a:gdLst>
                  <a:gd name="T0" fmla="*/ 9 w 35"/>
                  <a:gd name="T1" fmla="*/ 17 h 18"/>
                  <a:gd name="T2" fmla="*/ 9 w 35"/>
                  <a:gd name="T3" fmla="*/ 17 h 18"/>
                  <a:gd name="T4" fmla="*/ 17 w 35"/>
                  <a:gd name="T5" fmla="*/ 9 h 18"/>
                  <a:gd name="T6" fmla="*/ 34 w 35"/>
                  <a:gd name="T7" fmla="*/ 0 h 18"/>
                  <a:gd name="T8" fmla="*/ 9 w 35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9" y="17"/>
                    </a:moveTo>
                    <a:lnTo>
                      <a:pt x="9" y="17"/>
                    </a:lnTo>
                    <a:cubicBezTo>
                      <a:pt x="17" y="9"/>
                      <a:pt x="17" y="9"/>
                      <a:pt x="17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9"/>
                      <a:pt x="0" y="9"/>
                      <a:pt x="9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42" name="Freeform 753">
                <a:extLst>
                  <a:ext uri="{FF2B5EF4-FFF2-40B4-BE49-F238E27FC236}">
                    <a16:creationId xmlns:a16="http://schemas.microsoft.com/office/drawing/2014/main" id="{1D77F191-3C24-0547-A827-7FAFAD5C3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669" y="8610214"/>
                <a:ext cx="26751" cy="8917"/>
              </a:xfrm>
              <a:custGeom>
                <a:avLst/>
                <a:gdLst>
                  <a:gd name="T0" fmla="*/ 0 w 26"/>
                  <a:gd name="T1" fmla="*/ 0 h 10"/>
                  <a:gd name="T2" fmla="*/ 0 w 26"/>
                  <a:gd name="T3" fmla="*/ 0 h 10"/>
                  <a:gd name="T4" fmla="*/ 8 w 26"/>
                  <a:gd name="T5" fmla="*/ 9 h 10"/>
                  <a:gd name="T6" fmla="*/ 25 w 26"/>
                  <a:gd name="T7" fmla="*/ 0 h 10"/>
                  <a:gd name="T8" fmla="*/ 0 w 26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0" y="0"/>
                    </a:moveTo>
                    <a:lnTo>
                      <a:pt x="0" y="0"/>
                    </a:lnTo>
                    <a:lnTo>
                      <a:pt x="8" y="9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7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43" name="Freeform 754">
                <a:extLst>
                  <a:ext uri="{FF2B5EF4-FFF2-40B4-BE49-F238E27FC236}">
                    <a16:creationId xmlns:a16="http://schemas.microsoft.com/office/drawing/2014/main" id="{80009D17-3B23-7946-98A7-06E993214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7752" y="8619131"/>
                <a:ext cx="26751" cy="17834"/>
              </a:xfrm>
              <a:custGeom>
                <a:avLst/>
                <a:gdLst>
                  <a:gd name="T0" fmla="*/ 17 w 27"/>
                  <a:gd name="T1" fmla="*/ 0 h 18"/>
                  <a:gd name="T2" fmla="*/ 17 w 27"/>
                  <a:gd name="T3" fmla="*/ 0 h 18"/>
                  <a:gd name="T4" fmla="*/ 0 w 27"/>
                  <a:gd name="T5" fmla="*/ 17 h 18"/>
                  <a:gd name="T6" fmla="*/ 17 w 2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17"/>
                      <a:pt x="0" y="17"/>
                      <a:pt x="0" y="17"/>
                    </a:cubicBezTo>
                    <a:cubicBezTo>
                      <a:pt x="26" y="8"/>
                      <a:pt x="26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44" name="Freeform 755">
                <a:extLst>
                  <a:ext uri="{FF2B5EF4-FFF2-40B4-BE49-F238E27FC236}">
                    <a16:creationId xmlns:a16="http://schemas.microsoft.com/office/drawing/2014/main" id="{F688B826-94A1-7645-BE1F-E40C70C3E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215" y="8561171"/>
                <a:ext cx="35668" cy="35668"/>
              </a:xfrm>
              <a:custGeom>
                <a:avLst/>
                <a:gdLst>
                  <a:gd name="T0" fmla="*/ 8 w 35"/>
                  <a:gd name="T1" fmla="*/ 26 h 35"/>
                  <a:gd name="T2" fmla="*/ 34 w 35"/>
                  <a:gd name="T3" fmla="*/ 0 h 35"/>
                  <a:gd name="T4" fmla="*/ 0 w 35"/>
                  <a:gd name="T5" fmla="*/ 34 h 35"/>
                  <a:gd name="T6" fmla="*/ 8 w 35"/>
                  <a:gd name="T7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5">
                    <a:moveTo>
                      <a:pt x="8" y="26"/>
                    </a:moveTo>
                    <a:lnTo>
                      <a:pt x="34" y="0"/>
                    </a:lnTo>
                    <a:lnTo>
                      <a:pt x="0" y="34"/>
                    </a:lnTo>
                    <a:lnTo>
                      <a:pt x="8" y="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45" name="Freeform 756">
                <a:extLst>
                  <a:ext uri="{FF2B5EF4-FFF2-40B4-BE49-F238E27FC236}">
                    <a16:creationId xmlns:a16="http://schemas.microsoft.com/office/drawing/2014/main" id="{695D706E-5564-C143-99B1-4AFABCA5D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581" y="8645883"/>
                <a:ext cx="17834" cy="17834"/>
              </a:xfrm>
              <a:custGeom>
                <a:avLst/>
                <a:gdLst>
                  <a:gd name="T0" fmla="*/ 8 w 18"/>
                  <a:gd name="T1" fmla="*/ 9 h 19"/>
                  <a:gd name="T2" fmla="*/ 17 w 18"/>
                  <a:gd name="T3" fmla="*/ 0 h 19"/>
                  <a:gd name="T4" fmla="*/ 0 w 18"/>
                  <a:gd name="T5" fmla="*/ 18 h 19"/>
                  <a:gd name="T6" fmla="*/ 8 w 18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9">
                    <a:moveTo>
                      <a:pt x="8" y="9"/>
                    </a:moveTo>
                    <a:lnTo>
                      <a:pt x="17" y="0"/>
                    </a:lnTo>
                    <a:lnTo>
                      <a:pt x="0" y="18"/>
                    </a:lnTo>
                    <a:lnTo>
                      <a:pt x="8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46" name="Freeform 757">
                <a:extLst>
                  <a:ext uri="{FF2B5EF4-FFF2-40B4-BE49-F238E27FC236}">
                    <a16:creationId xmlns:a16="http://schemas.microsoft.com/office/drawing/2014/main" id="{987C3033-E62F-3D41-B0F5-54AB6BFAA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867" y="8681551"/>
                <a:ext cx="53503" cy="26751"/>
              </a:xfrm>
              <a:custGeom>
                <a:avLst/>
                <a:gdLst>
                  <a:gd name="T0" fmla="*/ 42 w 52"/>
                  <a:gd name="T1" fmla="*/ 9 h 27"/>
                  <a:gd name="T2" fmla="*/ 42 w 52"/>
                  <a:gd name="T3" fmla="*/ 9 h 27"/>
                  <a:gd name="T4" fmla="*/ 34 w 52"/>
                  <a:gd name="T5" fmla="*/ 0 h 27"/>
                  <a:gd name="T6" fmla="*/ 0 w 52"/>
                  <a:gd name="T7" fmla="*/ 26 h 27"/>
                  <a:gd name="T8" fmla="*/ 42 w 52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7">
                    <a:moveTo>
                      <a:pt x="42" y="9"/>
                    </a:moveTo>
                    <a:lnTo>
                      <a:pt x="42" y="9"/>
                    </a:lnTo>
                    <a:cubicBezTo>
                      <a:pt x="51" y="0"/>
                      <a:pt x="25" y="9"/>
                      <a:pt x="34" y="0"/>
                    </a:cubicBezTo>
                    <a:cubicBezTo>
                      <a:pt x="17" y="9"/>
                      <a:pt x="8" y="18"/>
                      <a:pt x="0" y="26"/>
                    </a:cubicBezTo>
                    <a:cubicBezTo>
                      <a:pt x="17" y="18"/>
                      <a:pt x="25" y="18"/>
                      <a:pt x="42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47" name="Freeform 758">
                <a:extLst>
                  <a:ext uri="{FF2B5EF4-FFF2-40B4-BE49-F238E27FC236}">
                    <a16:creationId xmlns:a16="http://schemas.microsoft.com/office/drawing/2014/main" id="{9143CAAD-1AE0-5143-9E17-074DDB4C5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950" y="8703845"/>
                <a:ext cx="8917" cy="17834"/>
              </a:xfrm>
              <a:custGeom>
                <a:avLst/>
                <a:gdLst>
                  <a:gd name="T0" fmla="*/ 0 w 10"/>
                  <a:gd name="T1" fmla="*/ 17 h 18"/>
                  <a:gd name="T2" fmla="*/ 0 w 10"/>
                  <a:gd name="T3" fmla="*/ 17 h 18"/>
                  <a:gd name="T4" fmla="*/ 9 w 10"/>
                  <a:gd name="T5" fmla="*/ 0 h 18"/>
                  <a:gd name="T6" fmla="*/ 0 w 10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17"/>
                      <a:pt x="9" y="9"/>
                      <a:pt x="9" y="0"/>
                    </a:cubicBezTo>
                    <a:cubicBezTo>
                      <a:pt x="9" y="9"/>
                      <a:pt x="0" y="17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48" name="Freeform 759">
                <a:extLst>
                  <a:ext uri="{FF2B5EF4-FFF2-40B4-BE49-F238E27FC236}">
                    <a16:creationId xmlns:a16="http://schemas.microsoft.com/office/drawing/2014/main" id="{9A0D0660-B9D2-374F-AE94-DBB41DDC4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249" y="8654800"/>
                <a:ext cx="17834" cy="8917"/>
              </a:xfrm>
              <a:custGeom>
                <a:avLst/>
                <a:gdLst>
                  <a:gd name="T0" fmla="*/ 17 w 18"/>
                  <a:gd name="T1" fmla="*/ 0 h 10"/>
                  <a:gd name="T2" fmla="*/ 17 w 18"/>
                  <a:gd name="T3" fmla="*/ 0 h 10"/>
                  <a:gd name="T4" fmla="*/ 0 w 18"/>
                  <a:gd name="T5" fmla="*/ 0 h 10"/>
                  <a:gd name="T6" fmla="*/ 9 w 18"/>
                  <a:gd name="T7" fmla="*/ 9 h 10"/>
                  <a:gd name="T8" fmla="*/ 17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7" y="0"/>
                    </a:moveTo>
                    <a:lnTo>
                      <a:pt x="17" y="0"/>
                    </a:lnTo>
                    <a:cubicBezTo>
                      <a:pt x="17" y="0"/>
                      <a:pt x="9" y="0"/>
                      <a:pt x="0" y="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0"/>
                      <a:pt x="17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49" name="Freeform 760">
                <a:extLst>
                  <a:ext uri="{FF2B5EF4-FFF2-40B4-BE49-F238E27FC236}">
                    <a16:creationId xmlns:a16="http://schemas.microsoft.com/office/drawing/2014/main" id="{06F70A8F-B3F7-6545-93A0-16794A6AA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332" y="8663717"/>
                <a:ext cx="17834" cy="8917"/>
              </a:xfrm>
              <a:custGeom>
                <a:avLst/>
                <a:gdLst>
                  <a:gd name="T0" fmla="*/ 18 w 19"/>
                  <a:gd name="T1" fmla="*/ 0 h 9"/>
                  <a:gd name="T2" fmla="*/ 18 w 19"/>
                  <a:gd name="T3" fmla="*/ 0 h 9"/>
                  <a:gd name="T4" fmla="*/ 18 w 19"/>
                  <a:gd name="T5" fmla="*/ 0 h 9"/>
                  <a:gd name="T6" fmla="*/ 0 w 19"/>
                  <a:gd name="T7" fmla="*/ 8 h 9"/>
                  <a:gd name="T8" fmla="*/ 18 w 1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9">
                    <a:moveTo>
                      <a:pt x="18" y="0"/>
                    </a:moveTo>
                    <a:lnTo>
                      <a:pt x="18" y="0"/>
                    </a:lnTo>
                    <a:lnTo>
                      <a:pt x="18" y="0"/>
                    </a:lnTo>
                    <a:cubicBezTo>
                      <a:pt x="9" y="0"/>
                      <a:pt x="0" y="8"/>
                      <a:pt x="0" y="8"/>
                    </a:cubicBezTo>
                    <a:cubicBezTo>
                      <a:pt x="0" y="8"/>
                      <a:pt x="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50" name="Freeform 761">
                <a:extLst>
                  <a:ext uri="{FF2B5EF4-FFF2-40B4-BE49-F238E27FC236}">
                    <a16:creationId xmlns:a16="http://schemas.microsoft.com/office/drawing/2014/main" id="{F84184AC-C4B4-9849-A65F-05377669B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084" y="8654800"/>
                <a:ext cx="4457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51" name="Freeform 762">
                <a:extLst>
                  <a:ext uri="{FF2B5EF4-FFF2-40B4-BE49-F238E27FC236}">
                    <a16:creationId xmlns:a16="http://schemas.microsoft.com/office/drawing/2014/main" id="{B59788C1-DBBD-174B-95E9-361C5E35F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961" y="8610214"/>
                <a:ext cx="35668" cy="35668"/>
              </a:xfrm>
              <a:custGeom>
                <a:avLst/>
                <a:gdLst>
                  <a:gd name="T0" fmla="*/ 26 w 35"/>
                  <a:gd name="T1" fmla="*/ 0 h 35"/>
                  <a:gd name="T2" fmla="*/ 26 w 35"/>
                  <a:gd name="T3" fmla="*/ 0 h 35"/>
                  <a:gd name="T4" fmla="*/ 26 w 35"/>
                  <a:gd name="T5" fmla="*/ 26 h 35"/>
                  <a:gd name="T6" fmla="*/ 26 w 35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5">
                    <a:moveTo>
                      <a:pt x="26" y="0"/>
                    </a:moveTo>
                    <a:lnTo>
                      <a:pt x="26" y="0"/>
                    </a:lnTo>
                    <a:cubicBezTo>
                      <a:pt x="17" y="17"/>
                      <a:pt x="0" y="34"/>
                      <a:pt x="26" y="26"/>
                    </a:cubicBezTo>
                    <a:cubicBezTo>
                      <a:pt x="34" y="17"/>
                      <a:pt x="17" y="17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52" name="Freeform 763">
                <a:extLst>
                  <a:ext uri="{FF2B5EF4-FFF2-40B4-BE49-F238E27FC236}">
                    <a16:creationId xmlns:a16="http://schemas.microsoft.com/office/drawing/2014/main" id="{466E82A4-E4EB-0346-8C0C-A8421D71E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918" y="8636966"/>
                <a:ext cx="26751" cy="26751"/>
              </a:xfrm>
              <a:custGeom>
                <a:avLst/>
                <a:gdLst>
                  <a:gd name="T0" fmla="*/ 0 w 27"/>
                  <a:gd name="T1" fmla="*/ 26 h 27"/>
                  <a:gd name="T2" fmla="*/ 0 w 27"/>
                  <a:gd name="T3" fmla="*/ 26 h 27"/>
                  <a:gd name="T4" fmla="*/ 26 w 27"/>
                  <a:gd name="T5" fmla="*/ 8 h 27"/>
                  <a:gd name="T6" fmla="*/ 26 w 27"/>
                  <a:gd name="T7" fmla="*/ 0 h 27"/>
                  <a:gd name="T8" fmla="*/ 0 w 27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7">
                    <a:moveTo>
                      <a:pt x="0" y="26"/>
                    </a:moveTo>
                    <a:lnTo>
                      <a:pt x="0" y="26"/>
                    </a:ln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17" y="8"/>
                      <a:pt x="26" y="0"/>
                    </a:cubicBezTo>
                    <a:lnTo>
                      <a:pt x="0" y="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53" name="Freeform 764">
                <a:extLst>
                  <a:ext uri="{FF2B5EF4-FFF2-40B4-BE49-F238E27FC236}">
                    <a16:creationId xmlns:a16="http://schemas.microsoft.com/office/drawing/2014/main" id="{A7806782-0615-AF4E-BA91-301C12241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001" y="8663717"/>
                <a:ext cx="8917" cy="8917"/>
              </a:xfrm>
              <a:custGeom>
                <a:avLst/>
                <a:gdLst>
                  <a:gd name="T0" fmla="*/ 0 w 10"/>
                  <a:gd name="T1" fmla="*/ 8 h 9"/>
                  <a:gd name="T2" fmla="*/ 9 w 10"/>
                  <a:gd name="T3" fmla="*/ 0 h 9"/>
                  <a:gd name="T4" fmla="*/ 0 w 10"/>
                  <a:gd name="T5" fmla="*/ 0 h 9"/>
                  <a:gd name="T6" fmla="*/ 0 w 10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0" y="8"/>
                    </a:moveTo>
                    <a:lnTo>
                      <a:pt x="9" y="0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54" name="Freeform 765">
                <a:extLst>
                  <a:ext uri="{FF2B5EF4-FFF2-40B4-BE49-F238E27FC236}">
                    <a16:creationId xmlns:a16="http://schemas.microsoft.com/office/drawing/2014/main" id="{3A9C6862-6A5E-2447-A358-E40BCB010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867" y="8703845"/>
                <a:ext cx="44586" cy="35668"/>
              </a:xfrm>
              <a:custGeom>
                <a:avLst/>
                <a:gdLst>
                  <a:gd name="T0" fmla="*/ 34 w 43"/>
                  <a:gd name="T1" fmla="*/ 9 h 35"/>
                  <a:gd name="T2" fmla="*/ 34 w 43"/>
                  <a:gd name="T3" fmla="*/ 9 h 35"/>
                  <a:gd name="T4" fmla="*/ 0 w 43"/>
                  <a:gd name="T5" fmla="*/ 34 h 35"/>
                  <a:gd name="T6" fmla="*/ 42 w 43"/>
                  <a:gd name="T7" fmla="*/ 9 h 35"/>
                  <a:gd name="T8" fmla="*/ 34 w 43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5">
                    <a:moveTo>
                      <a:pt x="34" y="9"/>
                    </a:moveTo>
                    <a:lnTo>
                      <a:pt x="34" y="9"/>
                    </a:lnTo>
                    <a:cubicBezTo>
                      <a:pt x="25" y="17"/>
                      <a:pt x="8" y="26"/>
                      <a:pt x="0" y="34"/>
                    </a:cubicBezTo>
                    <a:cubicBezTo>
                      <a:pt x="17" y="26"/>
                      <a:pt x="25" y="17"/>
                      <a:pt x="42" y="9"/>
                    </a:cubicBezTo>
                    <a:cubicBezTo>
                      <a:pt x="42" y="9"/>
                      <a:pt x="42" y="0"/>
                      <a:pt x="34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55" name="Freeform 766">
                <a:extLst>
                  <a:ext uri="{FF2B5EF4-FFF2-40B4-BE49-F238E27FC236}">
                    <a16:creationId xmlns:a16="http://schemas.microsoft.com/office/drawing/2014/main" id="{71B82FAD-CD1C-BC41-9AB7-B25B754CC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664" y="8690468"/>
                <a:ext cx="4457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56" name="Freeform 767">
                <a:extLst>
                  <a:ext uri="{FF2B5EF4-FFF2-40B4-BE49-F238E27FC236}">
                    <a16:creationId xmlns:a16="http://schemas.microsoft.com/office/drawing/2014/main" id="{770B24CE-F17B-E44F-9D5F-902EECC7D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404" y="8801934"/>
                <a:ext cx="4457" cy="445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57" name="Freeform 768">
                <a:extLst>
                  <a:ext uri="{FF2B5EF4-FFF2-40B4-BE49-F238E27FC236}">
                    <a16:creationId xmlns:a16="http://schemas.microsoft.com/office/drawing/2014/main" id="{1CC5ABB1-7166-3F4D-B6FE-9810281A9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452" y="8703845"/>
                <a:ext cx="17834" cy="8917"/>
              </a:xfrm>
              <a:custGeom>
                <a:avLst/>
                <a:gdLst>
                  <a:gd name="T0" fmla="*/ 0 w 18"/>
                  <a:gd name="T1" fmla="*/ 9 h 10"/>
                  <a:gd name="T2" fmla="*/ 0 w 18"/>
                  <a:gd name="T3" fmla="*/ 9 h 10"/>
                  <a:gd name="T4" fmla="*/ 17 w 18"/>
                  <a:gd name="T5" fmla="*/ 0 h 10"/>
                  <a:gd name="T6" fmla="*/ 0 w 18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9"/>
                      <a:pt x="17" y="0"/>
                      <a:pt x="17" y="0"/>
                    </a:cubicBezTo>
                    <a:cubicBezTo>
                      <a:pt x="17" y="0"/>
                      <a:pt x="9" y="9"/>
                      <a:pt x="0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58" name="Freeform 769">
                <a:extLst>
                  <a:ext uri="{FF2B5EF4-FFF2-40B4-BE49-F238E27FC236}">
                    <a16:creationId xmlns:a16="http://schemas.microsoft.com/office/drawing/2014/main" id="{66691821-D3B5-3B48-BE50-8C2866438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281" y="8748431"/>
                <a:ext cx="17834" cy="4457"/>
              </a:xfrm>
              <a:custGeom>
                <a:avLst/>
                <a:gdLst>
                  <a:gd name="T0" fmla="*/ 0 w 18"/>
                  <a:gd name="T1" fmla="*/ 0 h 1"/>
                  <a:gd name="T2" fmla="*/ 0 w 18"/>
                  <a:gd name="T3" fmla="*/ 0 h 1"/>
                  <a:gd name="T4" fmla="*/ 17 w 18"/>
                  <a:gd name="T5" fmla="*/ 0 h 1"/>
                  <a:gd name="T6" fmla="*/ 0 w 18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9" y="0"/>
                      <a:pt x="17" y="0"/>
                      <a:pt x="17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59" name="Freeform 770">
                <a:extLst>
                  <a:ext uri="{FF2B5EF4-FFF2-40B4-BE49-F238E27FC236}">
                    <a16:creationId xmlns:a16="http://schemas.microsoft.com/office/drawing/2014/main" id="{A3324757-F953-F542-9CB6-8C6CA1570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747" y="8690468"/>
                <a:ext cx="8917" cy="4460"/>
              </a:xfrm>
              <a:custGeom>
                <a:avLst/>
                <a:gdLst>
                  <a:gd name="T0" fmla="*/ 0 w 9"/>
                  <a:gd name="T1" fmla="*/ 0 h 1"/>
                  <a:gd name="T2" fmla="*/ 0 w 9"/>
                  <a:gd name="T3" fmla="*/ 0 h 1"/>
                  <a:gd name="T4" fmla="*/ 8 w 9"/>
                  <a:gd name="T5" fmla="*/ 0 h 1"/>
                  <a:gd name="T6" fmla="*/ 0 w 9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0" name="Freeform 771">
                <a:extLst>
                  <a:ext uri="{FF2B5EF4-FFF2-40B4-BE49-F238E27FC236}">
                    <a16:creationId xmlns:a16="http://schemas.microsoft.com/office/drawing/2014/main" id="{288747E7-6818-1646-A419-6ECCB5227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830" y="8690468"/>
                <a:ext cx="17834" cy="17834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0 w 18"/>
                  <a:gd name="T5" fmla="*/ 17 h 18"/>
                  <a:gd name="T6" fmla="*/ 17 w 18"/>
                  <a:gd name="T7" fmla="*/ 0 h 18"/>
                  <a:gd name="T8" fmla="*/ 9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cubicBezTo>
                      <a:pt x="9" y="9"/>
                      <a:pt x="9" y="9"/>
                      <a:pt x="0" y="17"/>
                    </a:cubicBezTo>
                    <a:cubicBezTo>
                      <a:pt x="9" y="9"/>
                      <a:pt x="17" y="9"/>
                      <a:pt x="17" y="0"/>
                    </a:cubicBezTo>
                    <a:cubicBezTo>
                      <a:pt x="17" y="0"/>
                      <a:pt x="17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1" name="Freeform 772">
                <a:extLst>
                  <a:ext uri="{FF2B5EF4-FFF2-40B4-BE49-F238E27FC236}">
                    <a16:creationId xmlns:a16="http://schemas.microsoft.com/office/drawing/2014/main" id="{C7E88A95-83C7-034E-9E9A-4BCCD5D64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902" y="8801934"/>
                <a:ext cx="102545" cy="89171"/>
              </a:xfrm>
              <a:custGeom>
                <a:avLst/>
                <a:gdLst>
                  <a:gd name="T0" fmla="*/ 42 w 103"/>
                  <a:gd name="T1" fmla="*/ 77 h 86"/>
                  <a:gd name="T2" fmla="*/ 42 w 103"/>
                  <a:gd name="T3" fmla="*/ 77 h 86"/>
                  <a:gd name="T4" fmla="*/ 85 w 103"/>
                  <a:gd name="T5" fmla="*/ 42 h 86"/>
                  <a:gd name="T6" fmla="*/ 51 w 103"/>
                  <a:gd name="T7" fmla="*/ 0 h 86"/>
                  <a:gd name="T8" fmla="*/ 34 w 103"/>
                  <a:gd name="T9" fmla="*/ 25 h 86"/>
                  <a:gd name="T10" fmla="*/ 77 w 103"/>
                  <a:gd name="T11" fmla="*/ 25 h 86"/>
                  <a:gd name="T12" fmla="*/ 34 w 103"/>
                  <a:gd name="T13" fmla="*/ 42 h 86"/>
                  <a:gd name="T14" fmla="*/ 17 w 103"/>
                  <a:gd name="T15" fmla="*/ 85 h 86"/>
                  <a:gd name="T16" fmla="*/ 42 w 103"/>
                  <a:gd name="T17" fmla="*/ 68 h 86"/>
                  <a:gd name="T18" fmla="*/ 42 w 103"/>
                  <a:gd name="T19" fmla="*/ 7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86">
                    <a:moveTo>
                      <a:pt x="42" y="77"/>
                    </a:moveTo>
                    <a:lnTo>
                      <a:pt x="42" y="77"/>
                    </a:lnTo>
                    <a:cubicBezTo>
                      <a:pt x="42" y="68"/>
                      <a:pt x="59" y="51"/>
                      <a:pt x="85" y="42"/>
                    </a:cubicBezTo>
                    <a:cubicBezTo>
                      <a:pt x="102" y="25"/>
                      <a:pt x="77" y="8"/>
                      <a:pt x="51" y="0"/>
                    </a:cubicBezTo>
                    <a:cubicBezTo>
                      <a:pt x="51" y="8"/>
                      <a:pt x="51" y="8"/>
                      <a:pt x="34" y="25"/>
                    </a:cubicBezTo>
                    <a:cubicBezTo>
                      <a:pt x="42" y="25"/>
                      <a:pt x="85" y="8"/>
                      <a:pt x="77" y="25"/>
                    </a:cubicBezTo>
                    <a:cubicBezTo>
                      <a:pt x="51" y="51"/>
                      <a:pt x="51" y="34"/>
                      <a:pt x="34" y="42"/>
                    </a:cubicBezTo>
                    <a:cubicBezTo>
                      <a:pt x="51" y="42"/>
                      <a:pt x="0" y="77"/>
                      <a:pt x="17" y="85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34" y="77"/>
                      <a:pt x="42" y="7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2" name="Freeform 773">
                <a:extLst>
                  <a:ext uri="{FF2B5EF4-FFF2-40B4-BE49-F238E27FC236}">
                    <a16:creationId xmlns:a16="http://schemas.microsoft.com/office/drawing/2014/main" id="{B71AA512-255F-6248-93E1-7055258C8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404" y="8775182"/>
                <a:ext cx="53503" cy="26751"/>
              </a:xfrm>
              <a:custGeom>
                <a:avLst/>
                <a:gdLst>
                  <a:gd name="T0" fmla="*/ 42 w 52"/>
                  <a:gd name="T1" fmla="*/ 9 h 27"/>
                  <a:gd name="T2" fmla="*/ 42 w 52"/>
                  <a:gd name="T3" fmla="*/ 9 h 27"/>
                  <a:gd name="T4" fmla="*/ 51 w 52"/>
                  <a:gd name="T5" fmla="*/ 0 h 27"/>
                  <a:gd name="T6" fmla="*/ 8 w 52"/>
                  <a:gd name="T7" fmla="*/ 9 h 27"/>
                  <a:gd name="T8" fmla="*/ 0 w 52"/>
                  <a:gd name="T9" fmla="*/ 26 h 27"/>
                  <a:gd name="T10" fmla="*/ 42 w 52"/>
                  <a:gd name="T11" fmla="*/ 0 h 27"/>
                  <a:gd name="T12" fmla="*/ 42 w 52"/>
                  <a:gd name="T13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7">
                    <a:moveTo>
                      <a:pt x="42" y="9"/>
                    </a:moveTo>
                    <a:lnTo>
                      <a:pt x="42" y="9"/>
                    </a:lnTo>
                    <a:cubicBezTo>
                      <a:pt x="51" y="0"/>
                      <a:pt x="51" y="0"/>
                      <a:pt x="51" y="0"/>
                    </a:cubicBezTo>
                    <a:cubicBezTo>
                      <a:pt x="34" y="9"/>
                      <a:pt x="26" y="9"/>
                      <a:pt x="8" y="9"/>
                    </a:cubicBezTo>
                    <a:cubicBezTo>
                      <a:pt x="0" y="17"/>
                      <a:pt x="0" y="26"/>
                      <a:pt x="0" y="26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3" name="Freeform 774">
                <a:extLst>
                  <a:ext uri="{FF2B5EF4-FFF2-40B4-BE49-F238E27FC236}">
                    <a16:creationId xmlns:a16="http://schemas.microsoft.com/office/drawing/2014/main" id="{4F932DC0-1826-314E-BAA3-BE9C958BE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447" y="8739514"/>
                <a:ext cx="80254" cy="44586"/>
              </a:xfrm>
              <a:custGeom>
                <a:avLst/>
                <a:gdLst>
                  <a:gd name="T0" fmla="*/ 34 w 78"/>
                  <a:gd name="T1" fmla="*/ 9 h 44"/>
                  <a:gd name="T2" fmla="*/ 34 w 78"/>
                  <a:gd name="T3" fmla="*/ 9 h 44"/>
                  <a:gd name="T4" fmla="*/ 34 w 78"/>
                  <a:gd name="T5" fmla="*/ 43 h 44"/>
                  <a:gd name="T6" fmla="*/ 60 w 78"/>
                  <a:gd name="T7" fmla="*/ 9 h 44"/>
                  <a:gd name="T8" fmla="*/ 43 w 78"/>
                  <a:gd name="T9" fmla="*/ 9 h 44"/>
                  <a:gd name="T10" fmla="*/ 60 w 78"/>
                  <a:gd name="T11" fmla="*/ 0 h 44"/>
                  <a:gd name="T12" fmla="*/ 34 w 78"/>
                  <a:gd name="T13" fmla="*/ 9 h 44"/>
                  <a:gd name="T14" fmla="*/ 34 w 78"/>
                  <a:gd name="T15" fmla="*/ 9 h 44"/>
                  <a:gd name="T16" fmla="*/ 34 w 78"/>
                  <a:gd name="T17" fmla="*/ 9 h 44"/>
                  <a:gd name="T18" fmla="*/ 34 w 78"/>
                  <a:gd name="T19" fmla="*/ 9 h 44"/>
                  <a:gd name="T20" fmla="*/ 43 w 78"/>
                  <a:gd name="T21" fmla="*/ 9 h 44"/>
                  <a:gd name="T22" fmla="*/ 34 w 78"/>
                  <a:gd name="T23" fmla="*/ 9 h 44"/>
                  <a:gd name="T24" fmla="*/ 34 w 78"/>
                  <a:gd name="T25" fmla="*/ 9 h 44"/>
                  <a:gd name="T26" fmla="*/ 34 w 78"/>
                  <a:gd name="T27" fmla="*/ 9 h 44"/>
                  <a:gd name="T28" fmla="*/ 34 w 78"/>
                  <a:gd name="T29" fmla="*/ 9 h 44"/>
                  <a:gd name="T30" fmla="*/ 34 w 78"/>
                  <a:gd name="T31" fmla="*/ 9 h 44"/>
                  <a:gd name="T32" fmla="*/ 0 w 78"/>
                  <a:gd name="T33" fmla="*/ 34 h 44"/>
                  <a:gd name="T34" fmla="*/ 34 w 78"/>
                  <a:gd name="T35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" h="44">
                    <a:moveTo>
                      <a:pt x="34" y="9"/>
                    </a:moveTo>
                    <a:lnTo>
                      <a:pt x="34" y="9"/>
                    </a:lnTo>
                    <a:cubicBezTo>
                      <a:pt x="34" y="26"/>
                      <a:pt x="17" y="43"/>
                      <a:pt x="34" y="43"/>
                    </a:cubicBezTo>
                    <a:cubicBezTo>
                      <a:pt x="60" y="26"/>
                      <a:pt x="51" y="26"/>
                      <a:pt x="60" y="9"/>
                    </a:cubicBezTo>
                    <a:cubicBezTo>
                      <a:pt x="26" y="34"/>
                      <a:pt x="77" y="0"/>
                      <a:pt x="43" y="9"/>
                    </a:cubicBezTo>
                    <a:cubicBezTo>
                      <a:pt x="43" y="9"/>
                      <a:pt x="51" y="0"/>
                      <a:pt x="60" y="0"/>
                    </a:cubicBezTo>
                    <a:cubicBezTo>
                      <a:pt x="51" y="0"/>
                      <a:pt x="43" y="0"/>
                      <a:pt x="34" y="9"/>
                    </a:cubicBezTo>
                    <a:lnTo>
                      <a:pt x="34" y="9"/>
                    </a:lnTo>
                    <a:lnTo>
                      <a:pt x="34" y="9"/>
                    </a:lnTo>
                    <a:lnTo>
                      <a:pt x="34" y="9"/>
                    </a:ln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34" y="9"/>
                    </a:cubicBezTo>
                    <a:cubicBezTo>
                      <a:pt x="43" y="9"/>
                      <a:pt x="43" y="9"/>
                      <a:pt x="34" y="9"/>
                    </a:cubicBezTo>
                    <a:cubicBezTo>
                      <a:pt x="26" y="17"/>
                      <a:pt x="34" y="9"/>
                      <a:pt x="34" y="9"/>
                    </a:cubicBezTo>
                    <a:lnTo>
                      <a:pt x="34" y="9"/>
                    </a:lnTo>
                    <a:lnTo>
                      <a:pt x="34" y="9"/>
                    </a:lnTo>
                    <a:cubicBezTo>
                      <a:pt x="0" y="34"/>
                      <a:pt x="0" y="34"/>
                      <a:pt x="0" y="34"/>
                    </a:cubicBezTo>
                    <a:cubicBezTo>
                      <a:pt x="9" y="26"/>
                      <a:pt x="17" y="26"/>
                      <a:pt x="34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4" name="Freeform 775">
                <a:extLst>
                  <a:ext uri="{FF2B5EF4-FFF2-40B4-BE49-F238E27FC236}">
                    <a16:creationId xmlns:a16="http://schemas.microsoft.com/office/drawing/2014/main" id="{754279CC-AA8E-374A-8608-4F11A4766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878" y="8672634"/>
                <a:ext cx="4460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5" name="Freeform 776">
                <a:extLst>
                  <a:ext uri="{FF2B5EF4-FFF2-40B4-BE49-F238E27FC236}">
                    <a16:creationId xmlns:a16="http://schemas.microsoft.com/office/drawing/2014/main" id="{8BA3A36C-2882-F543-B048-F4D7B755B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835" y="8645883"/>
                <a:ext cx="71337" cy="26751"/>
              </a:xfrm>
              <a:custGeom>
                <a:avLst/>
                <a:gdLst>
                  <a:gd name="T0" fmla="*/ 34 w 69"/>
                  <a:gd name="T1" fmla="*/ 26 h 27"/>
                  <a:gd name="T2" fmla="*/ 34 w 69"/>
                  <a:gd name="T3" fmla="*/ 26 h 27"/>
                  <a:gd name="T4" fmla="*/ 51 w 69"/>
                  <a:gd name="T5" fmla="*/ 18 h 27"/>
                  <a:gd name="T6" fmla="*/ 51 w 69"/>
                  <a:gd name="T7" fmla="*/ 26 h 27"/>
                  <a:gd name="T8" fmla="*/ 51 w 69"/>
                  <a:gd name="T9" fmla="*/ 9 h 27"/>
                  <a:gd name="T10" fmla="*/ 42 w 69"/>
                  <a:gd name="T11" fmla="*/ 18 h 27"/>
                  <a:gd name="T12" fmla="*/ 0 w 69"/>
                  <a:gd name="T13" fmla="*/ 18 h 27"/>
                  <a:gd name="T14" fmla="*/ 34 w 69"/>
                  <a:gd name="T15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27">
                    <a:moveTo>
                      <a:pt x="34" y="26"/>
                    </a:moveTo>
                    <a:lnTo>
                      <a:pt x="34" y="26"/>
                    </a:lnTo>
                    <a:cubicBezTo>
                      <a:pt x="34" y="26"/>
                      <a:pt x="34" y="18"/>
                      <a:pt x="51" y="18"/>
                    </a:cubicBezTo>
                    <a:cubicBezTo>
                      <a:pt x="59" y="18"/>
                      <a:pt x="51" y="18"/>
                      <a:pt x="51" y="26"/>
                    </a:cubicBezTo>
                    <a:cubicBezTo>
                      <a:pt x="59" y="18"/>
                      <a:pt x="68" y="0"/>
                      <a:pt x="51" y="9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25" y="18"/>
                      <a:pt x="0" y="26"/>
                      <a:pt x="0" y="18"/>
                    </a:cubicBezTo>
                    <a:cubicBezTo>
                      <a:pt x="8" y="26"/>
                      <a:pt x="17" y="26"/>
                      <a:pt x="34" y="2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6" name="Freeform 777">
                <a:extLst>
                  <a:ext uri="{FF2B5EF4-FFF2-40B4-BE49-F238E27FC236}">
                    <a16:creationId xmlns:a16="http://schemas.microsoft.com/office/drawing/2014/main" id="{EA43D042-C402-DF4F-9340-C33F0A98B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370" y="8717220"/>
                <a:ext cx="44586" cy="26751"/>
              </a:xfrm>
              <a:custGeom>
                <a:avLst/>
                <a:gdLst>
                  <a:gd name="T0" fmla="*/ 34 w 43"/>
                  <a:gd name="T1" fmla="*/ 0 h 26"/>
                  <a:gd name="T2" fmla="*/ 34 w 43"/>
                  <a:gd name="T3" fmla="*/ 0 h 26"/>
                  <a:gd name="T4" fmla="*/ 0 w 43"/>
                  <a:gd name="T5" fmla="*/ 25 h 26"/>
                  <a:gd name="T6" fmla="*/ 25 w 43"/>
                  <a:gd name="T7" fmla="*/ 25 h 26"/>
                  <a:gd name="T8" fmla="*/ 25 w 43"/>
                  <a:gd name="T9" fmla="*/ 17 h 26"/>
                  <a:gd name="T10" fmla="*/ 34 w 43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6">
                    <a:moveTo>
                      <a:pt x="34" y="0"/>
                    </a:moveTo>
                    <a:lnTo>
                      <a:pt x="34" y="0"/>
                    </a:lnTo>
                    <a:cubicBezTo>
                      <a:pt x="0" y="25"/>
                      <a:pt x="0" y="25"/>
                      <a:pt x="0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42" y="8"/>
                      <a:pt x="34" y="8"/>
                      <a:pt x="3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7" name="Freeform 778">
                <a:extLst>
                  <a:ext uri="{FF2B5EF4-FFF2-40B4-BE49-F238E27FC236}">
                    <a16:creationId xmlns:a16="http://schemas.microsoft.com/office/drawing/2014/main" id="{87E84511-21F5-D04E-AFBD-2886E4CC5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5653" y="8793017"/>
                <a:ext cx="17834" cy="26751"/>
              </a:xfrm>
              <a:custGeom>
                <a:avLst/>
                <a:gdLst>
                  <a:gd name="T0" fmla="*/ 17 w 18"/>
                  <a:gd name="T1" fmla="*/ 9 h 27"/>
                  <a:gd name="T2" fmla="*/ 17 w 18"/>
                  <a:gd name="T3" fmla="*/ 0 h 27"/>
                  <a:gd name="T4" fmla="*/ 0 w 18"/>
                  <a:gd name="T5" fmla="*/ 26 h 27"/>
                  <a:gd name="T6" fmla="*/ 17 w 18"/>
                  <a:gd name="T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7">
                    <a:moveTo>
                      <a:pt x="17" y="9"/>
                    </a:moveTo>
                    <a:lnTo>
                      <a:pt x="17" y="0"/>
                    </a:lnTo>
                    <a:lnTo>
                      <a:pt x="0" y="26"/>
                    </a:lnTo>
                    <a:lnTo>
                      <a:pt x="17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8" name="Freeform 779">
                <a:extLst>
                  <a:ext uri="{FF2B5EF4-FFF2-40B4-BE49-F238E27FC236}">
                    <a16:creationId xmlns:a16="http://schemas.microsoft.com/office/drawing/2014/main" id="{F8543AAB-7D4A-8E4E-886F-1C1A4215A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067" y="8819768"/>
                <a:ext cx="8917" cy="17834"/>
              </a:xfrm>
              <a:custGeom>
                <a:avLst/>
                <a:gdLst>
                  <a:gd name="T0" fmla="*/ 8 w 9"/>
                  <a:gd name="T1" fmla="*/ 8 h 18"/>
                  <a:gd name="T2" fmla="*/ 8 w 9"/>
                  <a:gd name="T3" fmla="*/ 0 h 18"/>
                  <a:gd name="T4" fmla="*/ 0 w 9"/>
                  <a:gd name="T5" fmla="*/ 17 h 18"/>
                  <a:gd name="T6" fmla="*/ 8 w 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8" y="8"/>
                    </a:moveTo>
                    <a:lnTo>
                      <a:pt x="8" y="0"/>
                    </a:lnTo>
                    <a:lnTo>
                      <a:pt x="0" y="17"/>
                    </a:lnTo>
                    <a:lnTo>
                      <a:pt x="8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80" name="Freeform 791">
                <a:extLst>
                  <a:ext uri="{FF2B5EF4-FFF2-40B4-BE49-F238E27FC236}">
                    <a16:creationId xmlns:a16="http://schemas.microsoft.com/office/drawing/2014/main" id="{B32084F7-895D-C64C-ABCA-CC9A30EF3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602" y="8850976"/>
                <a:ext cx="4460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81" name="Freeform 792">
                <a:extLst>
                  <a:ext uri="{FF2B5EF4-FFF2-40B4-BE49-F238E27FC236}">
                    <a16:creationId xmlns:a16="http://schemas.microsoft.com/office/drawing/2014/main" id="{3AC4F9ED-4BB0-B846-9452-B8FE79E10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436" y="8904479"/>
                <a:ext cx="4460" cy="8917"/>
              </a:xfrm>
              <a:custGeom>
                <a:avLst/>
                <a:gdLst>
                  <a:gd name="T0" fmla="*/ 0 w 1"/>
                  <a:gd name="T1" fmla="*/ 0 h 10"/>
                  <a:gd name="T2" fmla="*/ 0 w 1"/>
                  <a:gd name="T3" fmla="*/ 0 h 10"/>
                  <a:gd name="T4" fmla="*/ 0 w 1"/>
                  <a:gd name="T5" fmla="*/ 9 h 10"/>
                  <a:gd name="T6" fmla="*/ 0 w 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9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83" name="Freeform 794">
                <a:extLst>
                  <a:ext uri="{FF2B5EF4-FFF2-40B4-BE49-F238E27FC236}">
                    <a16:creationId xmlns:a16="http://schemas.microsoft.com/office/drawing/2014/main" id="{395D30C6-B4C4-2F41-91F6-68442E4F5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602" y="8850976"/>
                <a:ext cx="8917" cy="8917"/>
              </a:xfrm>
              <a:custGeom>
                <a:avLst/>
                <a:gdLst>
                  <a:gd name="T0" fmla="*/ 9 w 10"/>
                  <a:gd name="T1" fmla="*/ 9 h 10"/>
                  <a:gd name="T2" fmla="*/ 9 w 10"/>
                  <a:gd name="T3" fmla="*/ 9 h 10"/>
                  <a:gd name="T4" fmla="*/ 0 w 10"/>
                  <a:gd name="T5" fmla="*/ 0 h 10"/>
                  <a:gd name="T6" fmla="*/ 9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9" y="9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84" name="Freeform 795">
                <a:extLst>
                  <a:ext uri="{FF2B5EF4-FFF2-40B4-BE49-F238E27FC236}">
                    <a16:creationId xmlns:a16="http://schemas.microsoft.com/office/drawing/2014/main" id="{CA4BADC7-FE8A-5643-89C4-66758EEB8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519" y="8850976"/>
                <a:ext cx="8917" cy="8917"/>
              </a:xfrm>
              <a:custGeom>
                <a:avLst/>
                <a:gdLst>
                  <a:gd name="T0" fmla="*/ 0 w 9"/>
                  <a:gd name="T1" fmla="*/ 0 h 10"/>
                  <a:gd name="T2" fmla="*/ 0 w 9"/>
                  <a:gd name="T3" fmla="*/ 0 h 10"/>
                  <a:gd name="T4" fmla="*/ 8 w 9"/>
                  <a:gd name="T5" fmla="*/ 9 h 10"/>
                  <a:gd name="T6" fmla="*/ 0 w 9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85" name="Freeform 796">
                <a:extLst>
                  <a:ext uri="{FF2B5EF4-FFF2-40B4-BE49-F238E27FC236}">
                    <a16:creationId xmlns:a16="http://schemas.microsoft.com/office/drawing/2014/main" id="{D0ECFBBC-5EB9-B74F-A277-5E4BB4857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768" y="8842059"/>
                <a:ext cx="17834" cy="8917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0 h 10"/>
                  <a:gd name="T4" fmla="*/ 17 w 18"/>
                  <a:gd name="T5" fmla="*/ 9 h 10"/>
                  <a:gd name="T6" fmla="*/ 17 w 18"/>
                  <a:gd name="T7" fmla="*/ 9 h 10"/>
                  <a:gd name="T8" fmla="*/ 0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0"/>
                      <a:pt x="17" y="9"/>
                    </a:cubicBezTo>
                    <a:lnTo>
                      <a:pt x="17" y="9"/>
                    </a:lnTo>
                    <a:cubicBezTo>
                      <a:pt x="8" y="0"/>
                      <a:pt x="8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89" name="Freeform 800">
                <a:extLst>
                  <a:ext uri="{FF2B5EF4-FFF2-40B4-BE49-F238E27FC236}">
                    <a16:creationId xmlns:a16="http://schemas.microsoft.com/office/drawing/2014/main" id="{2034139B-873E-6E47-89CC-E49C37E02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050" y="6545902"/>
                <a:ext cx="2131192" cy="2376411"/>
              </a:xfrm>
              <a:custGeom>
                <a:avLst/>
                <a:gdLst>
                  <a:gd name="T0" fmla="*/ 606 w 2106"/>
                  <a:gd name="T1" fmla="*/ 265 h 2352"/>
                  <a:gd name="T2" fmla="*/ 435 w 2106"/>
                  <a:gd name="T3" fmla="*/ 400 h 2352"/>
                  <a:gd name="T4" fmla="*/ 350 w 2106"/>
                  <a:gd name="T5" fmla="*/ 434 h 2352"/>
                  <a:gd name="T6" fmla="*/ 111 w 2106"/>
                  <a:gd name="T7" fmla="*/ 570 h 2352"/>
                  <a:gd name="T8" fmla="*/ 9 w 2106"/>
                  <a:gd name="T9" fmla="*/ 707 h 2352"/>
                  <a:gd name="T10" fmla="*/ 52 w 2106"/>
                  <a:gd name="T11" fmla="*/ 877 h 2352"/>
                  <a:gd name="T12" fmla="*/ 18 w 2106"/>
                  <a:gd name="T13" fmla="*/ 860 h 2352"/>
                  <a:gd name="T14" fmla="*/ 52 w 2106"/>
                  <a:gd name="T15" fmla="*/ 1107 h 2352"/>
                  <a:gd name="T16" fmla="*/ 18 w 2106"/>
                  <a:gd name="T17" fmla="*/ 1150 h 2352"/>
                  <a:gd name="T18" fmla="*/ 77 w 2106"/>
                  <a:gd name="T19" fmla="*/ 1499 h 2352"/>
                  <a:gd name="T20" fmla="*/ 35 w 2106"/>
                  <a:gd name="T21" fmla="*/ 1644 h 2352"/>
                  <a:gd name="T22" fmla="*/ 35 w 2106"/>
                  <a:gd name="T23" fmla="*/ 1789 h 2352"/>
                  <a:gd name="T24" fmla="*/ 128 w 2106"/>
                  <a:gd name="T25" fmla="*/ 1857 h 2352"/>
                  <a:gd name="T26" fmla="*/ 52 w 2106"/>
                  <a:gd name="T27" fmla="*/ 1874 h 2352"/>
                  <a:gd name="T28" fmla="*/ 103 w 2106"/>
                  <a:gd name="T29" fmla="*/ 1891 h 2352"/>
                  <a:gd name="T30" fmla="*/ 333 w 2106"/>
                  <a:gd name="T31" fmla="*/ 1925 h 2352"/>
                  <a:gd name="T32" fmla="*/ 520 w 2106"/>
                  <a:gd name="T33" fmla="*/ 2061 h 2352"/>
                  <a:gd name="T34" fmla="*/ 640 w 2106"/>
                  <a:gd name="T35" fmla="*/ 2164 h 2352"/>
                  <a:gd name="T36" fmla="*/ 793 w 2106"/>
                  <a:gd name="T37" fmla="*/ 2223 h 2352"/>
                  <a:gd name="T38" fmla="*/ 1049 w 2106"/>
                  <a:gd name="T39" fmla="*/ 2343 h 2352"/>
                  <a:gd name="T40" fmla="*/ 1066 w 2106"/>
                  <a:gd name="T41" fmla="*/ 2317 h 2352"/>
                  <a:gd name="T42" fmla="*/ 1066 w 2106"/>
                  <a:gd name="T43" fmla="*/ 2300 h 2352"/>
                  <a:gd name="T44" fmla="*/ 1031 w 2106"/>
                  <a:gd name="T45" fmla="*/ 2300 h 2352"/>
                  <a:gd name="T46" fmla="*/ 1015 w 2106"/>
                  <a:gd name="T47" fmla="*/ 2292 h 2352"/>
                  <a:gd name="T48" fmla="*/ 861 w 2106"/>
                  <a:gd name="T49" fmla="*/ 2198 h 2352"/>
                  <a:gd name="T50" fmla="*/ 529 w 2106"/>
                  <a:gd name="T51" fmla="*/ 2002 h 2352"/>
                  <a:gd name="T52" fmla="*/ 162 w 2106"/>
                  <a:gd name="T53" fmla="*/ 1806 h 2352"/>
                  <a:gd name="T54" fmla="*/ 103 w 2106"/>
                  <a:gd name="T55" fmla="*/ 1763 h 2352"/>
                  <a:gd name="T56" fmla="*/ 103 w 2106"/>
                  <a:gd name="T57" fmla="*/ 1755 h 2352"/>
                  <a:gd name="T58" fmla="*/ 77 w 2106"/>
                  <a:gd name="T59" fmla="*/ 1584 h 2352"/>
                  <a:gd name="T60" fmla="*/ 86 w 2106"/>
                  <a:gd name="T61" fmla="*/ 1405 h 2352"/>
                  <a:gd name="T62" fmla="*/ 111 w 2106"/>
                  <a:gd name="T63" fmla="*/ 945 h 2352"/>
                  <a:gd name="T64" fmla="*/ 86 w 2106"/>
                  <a:gd name="T65" fmla="*/ 715 h 2352"/>
                  <a:gd name="T66" fmla="*/ 111 w 2106"/>
                  <a:gd name="T67" fmla="*/ 656 h 2352"/>
                  <a:gd name="T68" fmla="*/ 247 w 2106"/>
                  <a:gd name="T69" fmla="*/ 570 h 2352"/>
                  <a:gd name="T70" fmla="*/ 554 w 2106"/>
                  <a:gd name="T71" fmla="*/ 417 h 2352"/>
                  <a:gd name="T72" fmla="*/ 870 w 2106"/>
                  <a:gd name="T73" fmla="*/ 231 h 2352"/>
                  <a:gd name="T74" fmla="*/ 1066 w 2106"/>
                  <a:gd name="T75" fmla="*/ 145 h 2352"/>
                  <a:gd name="T76" fmla="*/ 1151 w 2106"/>
                  <a:gd name="T77" fmla="*/ 205 h 2352"/>
                  <a:gd name="T78" fmla="*/ 1620 w 2106"/>
                  <a:gd name="T79" fmla="*/ 477 h 2352"/>
                  <a:gd name="T80" fmla="*/ 1679 w 2106"/>
                  <a:gd name="T81" fmla="*/ 511 h 2352"/>
                  <a:gd name="T82" fmla="*/ 1977 w 2106"/>
                  <a:gd name="T83" fmla="*/ 664 h 2352"/>
                  <a:gd name="T84" fmla="*/ 2020 w 2106"/>
                  <a:gd name="T85" fmla="*/ 698 h 2352"/>
                  <a:gd name="T86" fmla="*/ 1986 w 2106"/>
                  <a:gd name="T87" fmla="*/ 1133 h 2352"/>
                  <a:gd name="T88" fmla="*/ 2011 w 2106"/>
                  <a:gd name="T89" fmla="*/ 1772 h 2352"/>
                  <a:gd name="T90" fmla="*/ 2088 w 2106"/>
                  <a:gd name="T91" fmla="*/ 1346 h 2352"/>
                  <a:gd name="T92" fmla="*/ 2080 w 2106"/>
                  <a:gd name="T93" fmla="*/ 1167 h 2352"/>
                  <a:gd name="T94" fmla="*/ 2071 w 2106"/>
                  <a:gd name="T95" fmla="*/ 749 h 2352"/>
                  <a:gd name="T96" fmla="*/ 2088 w 2106"/>
                  <a:gd name="T97" fmla="*/ 681 h 2352"/>
                  <a:gd name="T98" fmla="*/ 1875 w 2106"/>
                  <a:gd name="T99" fmla="*/ 511 h 2352"/>
                  <a:gd name="T100" fmla="*/ 1747 w 2106"/>
                  <a:gd name="T101" fmla="*/ 451 h 2352"/>
                  <a:gd name="T102" fmla="*/ 1620 w 2106"/>
                  <a:gd name="T103" fmla="*/ 357 h 2352"/>
                  <a:gd name="T104" fmla="*/ 1458 w 2106"/>
                  <a:gd name="T105" fmla="*/ 247 h 2352"/>
                  <a:gd name="T106" fmla="*/ 1330 w 2106"/>
                  <a:gd name="T107" fmla="*/ 188 h 2352"/>
                  <a:gd name="T108" fmla="*/ 1219 w 2106"/>
                  <a:gd name="T109" fmla="*/ 120 h 2352"/>
                  <a:gd name="T110" fmla="*/ 1125 w 2106"/>
                  <a:gd name="T111" fmla="*/ 60 h 2352"/>
                  <a:gd name="T112" fmla="*/ 972 w 2106"/>
                  <a:gd name="T113" fmla="*/ 52 h 2352"/>
                  <a:gd name="T114" fmla="*/ 802 w 2106"/>
                  <a:gd name="T115" fmla="*/ 137 h 2352"/>
                  <a:gd name="T116" fmla="*/ 375 w 2106"/>
                  <a:gd name="T117" fmla="*/ 408 h 2352"/>
                  <a:gd name="T118" fmla="*/ 895 w 2106"/>
                  <a:gd name="T119" fmla="*/ 2223 h 2352"/>
                  <a:gd name="T120" fmla="*/ 921 w 2106"/>
                  <a:gd name="T121" fmla="*/ 2249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06" h="2352">
                    <a:moveTo>
                      <a:pt x="716" y="214"/>
                    </a:moveTo>
                    <a:lnTo>
                      <a:pt x="716" y="214"/>
                    </a:lnTo>
                    <a:cubicBezTo>
                      <a:pt x="682" y="222"/>
                      <a:pt x="682" y="222"/>
                      <a:pt x="682" y="222"/>
                    </a:cubicBezTo>
                    <a:cubicBezTo>
                      <a:pt x="708" y="188"/>
                      <a:pt x="733" y="180"/>
                      <a:pt x="699" y="180"/>
                    </a:cubicBezTo>
                    <a:cubicBezTo>
                      <a:pt x="716" y="214"/>
                      <a:pt x="606" y="239"/>
                      <a:pt x="622" y="273"/>
                    </a:cubicBezTo>
                    <a:cubicBezTo>
                      <a:pt x="597" y="273"/>
                      <a:pt x="597" y="273"/>
                      <a:pt x="597" y="273"/>
                    </a:cubicBezTo>
                    <a:cubicBezTo>
                      <a:pt x="606" y="273"/>
                      <a:pt x="606" y="273"/>
                      <a:pt x="606" y="265"/>
                    </a:cubicBezTo>
                    <a:cubicBezTo>
                      <a:pt x="571" y="273"/>
                      <a:pt x="597" y="299"/>
                      <a:pt x="554" y="316"/>
                    </a:cubicBezTo>
                    <a:cubicBezTo>
                      <a:pt x="537" y="323"/>
                      <a:pt x="529" y="323"/>
                      <a:pt x="537" y="316"/>
                    </a:cubicBezTo>
                    <a:cubicBezTo>
                      <a:pt x="503" y="340"/>
                      <a:pt x="503" y="340"/>
                      <a:pt x="503" y="340"/>
                    </a:cubicBezTo>
                    <a:cubicBezTo>
                      <a:pt x="495" y="349"/>
                      <a:pt x="495" y="340"/>
                      <a:pt x="503" y="340"/>
                    </a:cubicBezTo>
                    <a:cubicBezTo>
                      <a:pt x="461" y="366"/>
                      <a:pt x="461" y="366"/>
                      <a:pt x="461" y="366"/>
                    </a:cubicBezTo>
                    <a:lnTo>
                      <a:pt x="461" y="366"/>
                    </a:lnTo>
                    <a:cubicBezTo>
                      <a:pt x="452" y="374"/>
                      <a:pt x="444" y="391"/>
                      <a:pt x="435" y="400"/>
                    </a:cubicBezTo>
                    <a:cubicBezTo>
                      <a:pt x="418" y="400"/>
                      <a:pt x="444" y="391"/>
                      <a:pt x="435" y="391"/>
                    </a:cubicBezTo>
                    <a:cubicBezTo>
                      <a:pt x="409" y="408"/>
                      <a:pt x="409" y="408"/>
                      <a:pt x="409" y="408"/>
                    </a:cubicBezTo>
                    <a:cubicBezTo>
                      <a:pt x="401" y="408"/>
                      <a:pt x="418" y="391"/>
                      <a:pt x="435" y="383"/>
                    </a:cubicBezTo>
                    <a:cubicBezTo>
                      <a:pt x="393" y="366"/>
                      <a:pt x="418" y="400"/>
                      <a:pt x="350" y="417"/>
                    </a:cubicBezTo>
                    <a:cubicBezTo>
                      <a:pt x="375" y="400"/>
                      <a:pt x="375" y="400"/>
                      <a:pt x="375" y="400"/>
                    </a:cubicBezTo>
                    <a:cubicBezTo>
                      <a:pt x="350" y="391"/>
                      <a:pt x="333" y="408"/>
                      <a:pt x="299" y="417"/>
                    </a:cubicBezTo>
                    <a:cubicBezTo>
                      <a:pt x="307" y="417"/>
                      <a:pt x="375" y="408"/>
                      <a:pt x="350" y="434"/>
                    </a:cubicBezTo>
                    <a:cubicBezTo>
                      <a:pt x="341" y="434"/>
                      <a:pt x="324" y="442"/>
                      <a:pt x="316" y="451"/>
                    </a:cubicBezTo>
                    <a:cubicBezTo>
                      <a:pt x="307" y="442"/>
                      <a:pt x="290" y="451"/>
                      <a:pt x="273" y="468"/>
                    </a:cubicBezTo>
                    <a:cubicBezTo>
                      <a:pt x="273" y="451"/>
                      <a:pt x="273" y="451"/>
                      <a:pt x="273" y="451"/>
                    </a:cubicBezTo>
                    <a:cubicBezTo>
                      <a:pt x="247" y="468"/>
                      <a:pt x="256" y="477"/>
                      <a:pt x="247" y="485"/>
                    </a:cubicBezTo>
                    <a:cubicBezTo>
                      <a:pt x="222" y="502"/>
                      <a:pt x="213" y="494"/>
                      <a:pt x="205" y="485"/>
                    </a:cubicBezTo>
                    <a:cubicBezTo>
                      <a:pt x="162" y="502"/>
                      <a:pt x="239" y="485"/>
                      <a:pt x="197" y="519"/>
                    </a:cubicBezTo>
                    <a:cubicBezTo>
                      <a:pt x="162" y="528"/>
                      <a:pt x="145" y="545"/>
                      <a:pt x="111" y="570"/>
                    </a:cubicBezTo>
                    <a:cubicBezTo>
                      <a:pt x="86" y="579"/>
                      <a:pt x="111" y="562"/>
                      <a:pt x="103" y="562"/>
                    </a:cubicBezTo>
                    <a:cubicBezTo>
                      <a:pt x="86" y="588"/>
                      <a:pt x="86" y="588"/>
                      <a:pt x="86" y="588"/>
                    </a:cubicBezTo>
                    <a:cubicBezTo>
                      <a:pt x="86" y="588"/>
                      <a:pt x="86" y="588"/>
                      <a:pt x="86" y="579"/>
                    </a:cubicBezTo>
                    <a:cubicBezTo>
                      <a:pt x="69" y="596"/>
                      <a:pt x="86" y="596"/>
                      <a:pt x="60" y="622"/>
                    </a:cubicBezTo>
                    <a:cubicBezTo>
                      <a:pt x="60" y="622"/>
                      <a:pt x="43" y="630"/>
                      <a:pt x="18" y="639"/>
                    </a:cubicBezTo>
                    <a:cubicBezTo>
                      <a:pt x="18" y="647"/>
                      <a:pt x="18" y="664"/>
                      <a:pt x="9" y="681"/>
                    </a:cubicBezTo>
                    <a:cubicBezTo>
                      <a:pt x="9" y="690"/>
                      <a:pt x="9" y="698"/>
                      <a:pt x="9" y="707"/>
                    </a:cubicBezTo>
                    <a:lnTo>
                      <a:pt x="9" y="707"/>
                    </a:lnTo>
                    <a:cubicBezTo>
                      <a:pt x="9" y="715"/>
                      <a:pt x="18" y="715"/>
                      <a:pt x="18" y="715"/>
                    </a:cubicBezTo>
                    <a:lnTo>
                      <a:pt x="18" y="724"/>
                    </a:lnTo>
                    <a:cubicBezTo>
                      <a:pt x="9" y="732"/>
                      <a:pt x="9" y="715"/>
                      <a:pt x="0" y="724"/>
                    </a:cubicBezTo>
                    <a:cubicBezTo>
                      <a:pt x="18" y="766"/>
                      <a:pt x="9" y="766"/>
                      <a:pt x="26" y="800"/>
                    </a:cubicBezTo>
                    <a:cubicBezTo>
                      <a:pt x="18" y="835"/>
                      <a:pt x="18" y="835"/>
                      <a:pt x="18" y="835"/>
                    </a:cubicBezTo>
                    <a:cubicBezTo>
                      <a:pt x="26" y="809"/>
                      <a:pt x="43" y="843"/>
                      <a:pt x="52" y="877"/>
                    </a:cubicBezTo>
                    <a:cubicBezTo>
                      <a:pt x="60" y="869"/>
                      <a:pt x="60" y="860"/>
                      <a:pt x="60" y="851"/>
                    </a:cubicBezTo>
                    <a:cubicBezTo>
                      <a:pt x="69" y="894"/>
                      <a:pt x="69" y="894"/>
                      <a:pt x="69" y="894"/>
                    </a:cubicBezTo>
                    <a:cubicBezTo>
                      <a:pt x="69" y="903"/>
                      <a:pt x="60" y="894"/>
                      <a:pt x="60" y="894"/>
                    </a:cubicBezTo>
                    <a:cubicBezTo>
                      <a:pt x="60" y="894"/>
                      <a:pt x="60" y="894"/>
                      <a:pt x="60" y="903"/>
                    </a:cubicBezTo>
                    <a:cubicBezTo>
                      <a:pt x="60" y="911"/>
                      <a:pt x="52" y="903"/>
                      <a:pt x="43" y="894"/>
                    </a:cubicBezTo>
                    <a:cubicBezTo>
                      <a:pt x="43" y="886"/>
                      <a:pt x="43" y="886"/>
                      <a:pt x="52" y="877"/>
                    </a:cubicBezTo>
                    <a:cubicBezTo>
                      <a:pt x="43" y="869"/>
                      <a:pt x="26" y="860"/>
                      <a:pt x="18" y="860"/>
                    </a:cubicBezTo>
                    <a:cubicBezTo>
                      <a:pt x="26" y="860"/>
                      <a:pt x="26" y="869"/>
                      <a:pt x="26" y="877"/>
                    </a:cubicBezTo>
                    <a:cubicBezTo>
                      <a:pt x="26" y="869"/>
                      <a:pt x="18" y="869"/>
                      <a:pt x="18" y="869"/>
                    </a:cubicBezTo>
                    <a:cubicBezTo>
                      <a:pt x="18" y="869"/>
                      <a:pt x="18" y="877"/>
                      <a:pt x="26" y="886"/>
                    </a:cubicBezTo>
                    <a:cubicBezTo>
                      <a:pt x="9" y="894"/>
                      <a:pt x="9" y="894"/>
                      <a:pt x="9" y="894"/>
                    </a:cubicBezTo>
                    <a:cubicBezTo>
                      <a:pt x="18" y="894"/>
                      <a:pt x="18" y="894"/>
                      <a:pt x="18" y="894"/>
                    </a:cubicBezTo>
                    <a:cubicBezTo>
                      <a:pt x="9" y="954"/>
                      <a:pt x="9" y="954"/>
                      <a:pt x="9" y="954"/>
                    </a:cubicBezTo>
                    <a:cubicBezTo>
                      <a:pt x="18" y="996"/>
                      <a:pt x="43" y="1039"/>
                      <a:pt x="52" y="1107"/>
                    </a:cubicBezTo>
                    <a:cubicBezTo>
                      <a:pt x="43" y="1090"/>
                      <a:pt x="35" y="1099"/>
                      <a:pt x="18" y="1099"/>
                    </a:cubicBezTo>
                    <a:cubicBezTo>
                      <a:pt x="35" y="1082"/>
                      <a:pt x="9" y="1047"/>
                      <a:pt x="18" y="1013"/>
                    </a:cubicBezTo>
                    <a:cubicBezTo>
                      <a:pt x="18" y="1031"/>
                      <a:pt x="9" y="1022"/>
                      <a:pt x="9" y="1022"/>
                    </a:cubicBezTo>
                    <a:cubicBezTo>
                      <a:pt x="18" y="1082"/>
                      <a:pt x="18" y="1082"/>
                      <a:pt x="18" y="1082"/>
                    </a:cubicBezTo>
                    <a:cubicBezTo>
                      <a:pt x="9" y="1082"/>
                      <a:pt x="9" y="1099"/>
                      <a:pt x="9" y="1116"/>
                    </a:cubicBezTo>
                    <a:cubicBezTo>
                      <a:pt x="26" y="1099"/>
                      <a:pt x="18" y="1158"/>
                      <a:pt x="26" y="1184"/>
                    </a:cubicBezTo>
                    <a:cubicBezTo>
                      <a:pt x="18" y="1184"/>
                      <a:pt x="9" y="1184"/>
                      <a:pt x="18" y="1150"/>
                    </a:cubicBezTo>
                    <a:cubicBezTo>
                      <a:pt x="0" y="1184"/>
                      <a:pt x="43" y="1192"/>
                      <a:pt x="26" y="1226"/>
                    </a:cubicBezTo>
                    <a:cubicBezTo>
                      <a:pt x="26" y="1218"/>
                      <a:pt x="26" y="1218"/>
                      <a:pt x="26" y="1209"/>
                    </a:cubicBezTo>
                    <a:cubicBezTo>
                      <a:pt x="26" y="1226"/>
                      <a:pt x="26" y="1278"/>
                      <a:pt x="18" y="1260"/>
                    </a:cubicBezTo>
                    <a:cubicBezTo>
                      <a:pt x="18" y="1252"/>
                      <a:pt x="18" y="1252"/>
                      <a:pt x="18" y="1252"/>
                    </a:cubicBezTo>
                    <a:cubicBezTo>
                      <a:pt x="18" y="1303"/>
                      <a:pt x="18" y="1405"/>
                      <a:pt x="35" y="1414"/>
                    </a:cubicBezTo>
                    <a:lnTo>
                      <a:pt x="9" y="1405"/>
                    </a:lnTo>
                    <a:cubicBezTo>
                      <a:pt x="77" y="1499"/>
                      <a:pt x="77" y="1499"/>
                      <a:pt x="77" y="1499"/>
                    </a:cubicBezTo>
                    <a:cubicBezTo>
                      <a:pt x="60" y="1491"/>
                      <a:pt x="18" y="1516"/>
                      <a:pt x="9" y="1474"/>
                    </a:cubicBezTo>
                    <a:cubicBezTo>
                      <a:pt x="9" y="1491"/>
                      <a:pt x="0" y="1499"/>
                      <a:pt x="9" y="1525"/>
                    </a:cubicBezTo>
                    <a:cubicBezTo>
                      <a:pt x="9" y="1516"/>
                      <a:pt x="35" y="1507"/>
                      <a:pt x="35" y="1516"/>
                    </a:cubicBezTo>
                    <a:cubicBezTo>
                      <a:pt x="18" y="1550"/>
                      <a:pt x="26" y="1542"/>
                      <a:pt x="9" y="1576"/>
                    </a:cubicBezTo>
                    <a:cubicBezTo>
                      <a:pt x="9" y="1567"/>
                      <a:pt x="43" y="1576"/>
                      <a:pt x="35" y="1601"/>
                    </a:cubicBezTo>
                    <a:cubicBezTo>
                      <a:pt x="35" y="1593"/>
                      <a:pt x="9" y="1601"/>
                      <a:pt x="9" y="1593"/>
                    </a:cubicBezTo>
                    <a:cubicBezTo>
                      <a:pt x="35" y="1644"/>
                      <a:pt x="35" y="1644"/>
                      <a:pt x="35" y="1644"/>
                    </a:cubicBezTo>
                    <a:cubicBezTo>
                      <a:pt x="35" y="1627"/>
                      <a:pt x="18" y="1635"/>
                      <a:pt x="9" y="1653"/>
                    </a:cubicBezTo>
                    <a:cubicBezTo>
                      <a:pt x="9" y="1644"/>
                      <a:pt x="9" y="1695"/>
                      <a:pt x="9" y="1704"/>
                    </a:cubicBezTo>
                    <a:cubicBezTo>
                      <a:pt x="18" y="1687"/>
                      <a:pt x="18" y="1687"/>
                      <a:pt x="18" y="1687"/>
                    </a:cubicBezTo>
                    <a:cubicBezTo>
                      <a:pt x="9" y="1712"/>
                      <a:pt x="18" y="1721"/>
                      <a:pt x="35" y="1738"/>
                    </a:cubicBezTo>
                    <a:cubicBezTo>
                      <a:pt x="35" y="1746"/>
                      <a:pt x="43" y="1755"/>
                      <a:pt x="43" y="1763"/>
                    </a:cubicBezTo>
                    <a:cubicBezTo>
                      <a:pt x="43" y="1772"/>
                      <a:pt x="52" y="1780"/>
                      <a:pt x="52" y="1797"/>
                    </a:cubicBezTo>
                    <a:cubicBezTo>
                      <a:pt x="43" y="1789"/>
                      <a:pt x="35" y="1789"/>
                      <a:pt x="35" y="1789"/>
                    </a:cubicBezTo>
                    <a:cubicBezTo>
                      <a:pt x="26" y="1797"/>
                      <a:pt x="18" y="1806"/>
                      <a:pt x="18" y="1823"/>
                    </a:cubicBezTo>
                    <a:lnTo>
                      <a:pt x="18" y="1823"/>
                    </a:lnTo>
                    <a:cubicBezTo>
                      <a:pt x="26" y="1823"/>
                      <a:pt x="60" y="1823"/>
                      <a:pt x="86" y="1823"/>
                    </a:cubicBezTo>
                    <a:cubicBezTo>
                      <a:pt x="111" y="1823"/>
                      <a:pt x="137" y="1814"/>
                      <a:pt x="162" y="1823"/>
                    </a:cubicBezTo>
                    <a:cubicBezTo>
                      <a:pt x="162" y="1840"/>
                      <a:pt x="162" y="1840"/>
                      <a:pt x="162" y="1840"/>
                    </a:cubicBezTo>
                    <a:cubicBezTo>
                      <a:pt x="197" y="1849"/>
                      <a:pt x="197" y="1849"/>
                      <a:pt x="197" y="1849"/>
                    </a:cubicBezTo>
                    <a:cubicBezTo>
                      <a:pt x="188" y="1849"/>
                      <a:pt x="162" y="1857"/>
                      <a:pt x="128" y="1857"/>
                    </a:cubicBezTo>
                    <a:cubicBezTo>
                      <a:pt x="120" y="1857"/>
                      <a:pt x="103" y="1857"/>
                      <a:pt x="94" y="1857"/>
                    </a:cubicBezTo>
                    <a:cubicBezTo>
                      <a:pt x="86" y="1857"/>
                      <a:pt x="86" y="1857"/>
                      <a:pt x="77" y="1857"/>
                    </a:cubicBezTo>
                    <a:lnTo>
                      <a:pt x="69" y="1857"/>
                    </a:lnTo>
                    <a:cubicBezTo>
                      <a:pt x="60" y="1849"/>
                      <a:pt x="52" y="1849"/>
                      <a:pt x="43" y="1849"/>
                    </a:cubicBezTo>
                    <a:cubicBezTo>
                      <a:pt x="60" y="1857"/>
                      <a:pt x="60" y="1865"/>
                      <a:pt x="60" y="1865"/>
                    </a:cubicBezTo>
                    <a:cubicBezTo>
                      <a:pt x="60" y="1865"/>
                      <a:pt x="69" y="1874"/>
                      <a:pt x="86" y="1883"/>
                    </a:cubicBezTo>
                    <a:cubicBezTo>
                      <a:pt x="86" y="1891"/>
                      <a:pt x="69" y="1883"/>
                      <a:pt x="52" y="1874"/>
                    </a:cubicBezTo>
                    <a:cubicBezTo>
                      <a:pt x="60" y="1883"/>
                      <a:pt x="60" y="1883"/>
                      <a:pt x="60" y="1883"/>
                    </a:cubicBezTo>
                    <a:cubicBezTo>
                      <a:pt x="69" y="1883"/>
                      <a:pt x="69" y="1883"/>
                      <a:pt x="69" y="1883"/>
                    </a:cubicBezTo>
                    <a:lnTo>
                      <a:pt x="69" y="1883"/>
                    </a:lnTo>
                    <a:cubicBezTo>
                      <a:pt x="86" y="1900"/>
                      <a:pt x="86" y="1900"/>
                      <a:pt x="86" y="1900"/>
                    </a:cubicBezTo>
                    <a:cubicBezTo>
                      <a:pt x="111" y="1917"/>
                      <a:pt x="111" y="1917"/>
                      <a:pt x="111" y="1917"/>
                    </a:cubicBezTo>
                    <a:cubicBezTo>
                      <a:pt x="120" y="1900"/>
                      <a:pt x="171" y="1925"/>
                      <a:pt x="171" y="1917"/>
                    </a:cubicBezTo>
                    <a:cubicBezTo>
                      <a:pt x="103" y="1891"/>
                      <a:pt x="103" y="1891"/>
                      <a:pt x="103" y="1891"/>
                    </a:cubicBezTo>
                    <a:cubicBezTo>
                      <a:pt x="103" y="1874"/>
                      <a:pt x="162" y="1874"/>
                      <a:pt x="205" y="1908"/>
                    </a:cubicBezTo>
                    <a:cubicBezTo>
                      <a:pt x="205" y="1917"/>
                      <a:pt x="179" y="1925"/>
                      <a:pt x="179" y="1925"/>
                    </a:cubicBezTo>
                    <a:cubicBezTo>
                      <a:pt x="188" y="1925"/>
                      <a:pt x="222" y="1942"/>
                      <a:pt x="222" y="1951"/>
                    </a:cubicBezTo>
                    <a:cubicBezTo>
                      <a:pt x="205" y="1942"/>
                      <a:pt x="205" y="1942"/>
                      <a:pt x="205" y="1942"/>
                    </a:cubicBezTo>
                    <a:cubicBezTo>
                      <a:pt x="222" y="1968"/>
                      <a:pt x="256" y="1951"/>
                      <a:pt x="273" y="1976"/>
                    </a:cubicBezTo>
                    <a:cubicBezTo>
                      <a:pt x="282" y="1985"/>
                      <a:pt x="299" y="2010"/>
                      <a:pt x="299" y="2010"/>
                    </a:cubicBezTo>
                    <a:cubicBezTo>
                      <a:pt x="290" y="1985"/>
                      <a:pt x="316" y="1934"/>
                      <a:pt x="333" y="1925"/>
                    </a:cubicBezTo>
                    <a:cubicBezTo>
                      <a:pt x="341" y="1934"/>
                      <a:pt x="375" y="1976"/>
                      <a:pt x="384" y="1985"/>
                    </a:cubicBezTo>
                    <a:cubicBezTo>
                      <a:pt x="393" y="2010"/>
                      <a:pt x="341" y="2002"/>
                      <a:pt x="350" y="2019"/>
                    </a:cubicBezTo>
                    <a:cubicBezTo>
                      <a:pt x="358" y="2019"/>
                      <a:pt x="367" y="2019"/>
                      <a:pt x="375" y="2019"/>
                    </a:cubicBezTo>
                    <a:cubicBezTo>
                      <a:pt x="384" y="2027"/>
                      <a:pt x="358" y="2027"/>
                      <a:pt x="384" y="2036"/>
                    </a:cubicBezTo>
                    <a:cubicBezTo>
                      <a:pt x="393" y="2027"/>
                      <a:pt x="427" y="2070"/>
                      <a:pt x="401" y="2036"/>
                    </a:cubicBezTo>
                    <a:cubicBezTo>
                      <a:pt x="427" y="2044"/>
                      <a:pt x="427" y="2053"/>
                      <a:pt x="452" y="2061"/>
                    </a:cubicBezTo>
                    <a:cubicBezTo>
                      <a:pt x="444" y="2053"/>
                      <a:pt x="495" y="2044"/>
                      <a:pt x="520" y="2061"/>
                    </a:cubicBezTo>
                    <a:cubicBezTo>
                      <a:pt x="512" y="2061"/>
                      <a:pt x="512" y="2070"/>
                      <a:pt x="520" y="2070"/>
                    </a:cubicBezTo>
                    <a:cubicBezTo>
                      <a:pt x="563" y="2096"/>
                      <a:pt x="580" y="2121"/>
                      <a:pt x="622" y="2147"/>
                    </a:cubicBezTo>
                    <a:cubicBezTo>
                      <a:pt x="631" y="2147"/>
                      <a:pt x="648" y="2164"/>
                      <a:pt x="631" y="2164"/>
                    </a:cubicBezTo>
                    <a:cubicBezTo>
                      <a:pt x="640" y="2164"/>
                      <a:pt x="648" y="2164"/>
                      <a:pt x="665" y="2172"/>
                    </a:cubicBezTo>
                    <a:cubicBezTo>
                      <a:pt x="682" y="2198"/>
                      <a:pt x="631" y="2155"/>
                      <a:pt x="648" y="2181"/>
                    </a:cubicBezTo>
                    <a:cubicBezTo>
                      <a:pt x="648" y="2172"/>
                      <a:pt x="682" y="2189"/>
                      <a:pt x="708" y="2198"/>
                    </a:cubicBezTo>
                    <a:cubicBezTo>
                      <a:pt x="708" y="2181"/>
                      <a:pt x="665" y="2172"/>
                      <a:pt x="640" y="2164"/>
                    </a:cubicBezTo>
                    <a:cubicBezTo>
                      <a:pt x="648" y="2147"/>
                      <a:pt x="691" y="2147"/>
                      <a:pt x="742" y="2164"/>
                    </a:cubicBezTo>
                    <a:cubicBezTo>
                      <a:pt x="784" y="2181"/>
                      <a:pt x="750" y="2189"/>
                      <a:pt x="759" y="2189"/>
                    </a:cubicBezTo>
                    <a:cubicBezTo>
                      <a:pt x="827" y="2232"/>
                      <a:pt x="836" y="2189"/>
                      <a:pt x="887" y="2240"/>
                    </a:cubicBezTo>
                    <a:cubicBezTo>
                      <a:pt x="895" y="2257"/>
                      <a:pt x="870" y="2257"/>
                      <a:pt x="870" y="2266"/>
                    </a:cubicBezTo>
                    <a:cubicBezTo>
                      <a:pt x="844" y="2257"/>
                      <a:pt x="836" y="2232"/>
                      <a:pt x="810" y="2223"/>
                    </a:cubicBezTo>
                    <a:cubicBezTo>
                      <a:pt x="836" y="2240"/>
                      <a:pt x="836" y="2240"/>
                      <a:pt x="836" y="2240"/>
                    </a:cubicBezTo>
                    <a:cubicBezTo>
                      <a:pt x="818" y="2240"/>
                      <a:pt x="802" y="2232"/>
                      <a:pt x="793" y="2223"/>
                    </a:cubicBezTo>
                    <a:cubicBezTo>
                      <a:pt x="802" y="2249"/>
                      <a:pt x="904" y="2292"/>
                      <a:pt x="946" y="2334"/>
                    </a:cubicBezTo>
                    <a:cubicBezTo>
                      <a:pt x="963" y="2334"/>
                      <a:pt x="980" y="2334"/>
                      <a:pt x="972" y="2326"/>
                    </a:cubicBezTo>
                    <a:cubicBezTo>
                      <a:pt x="955" y="2317"/>
                      <a:pt x="955" y="2317"/>
                      <a:pt x="955" y="2317"/>
                    </a:cubicBezTo>
                    <a:cubicBezTo>
                      <a:pt x="946" y="2300"/>
                      <a:pt x="997" y="2326"/>
                      <a:pt x="972" y="2309"/>
                    </a:cubicBezTo>
                    <a:cubicBezTo>
                      <a:pt x="989" y="2317"/>
                      <a:pt x="1006" y="2317"/>
                      <a:pt x="1015" y="2326"/>
                    </a:cubicBezTo>
                    <a:cubicBezTo>
                      <a:pt x="1031" y="2326"/>
                      <a:pt x="1031" y="2326"/>
                      <a:pt x="1040" y="2334"/>
                    </a:cubicBezTo>
                    <a:cubicBezTo>
                      <a:pt x="1049" y="2343"/>
                      <a:pt x="1049" y="2343"/>
                      <a:pt x="1049" y="2343"/>
                    </a:cubicBezTo>
                    <a:cubicBezTo>
                      <a:pt x="1049" y="2351"/>
                      <a:pt x="1049" y="2351"/>
                      <a:pt x="1049" y="2351"/>
                    </a:cubicBezTo>
                    <a:lnTo>
                      <a:pt x="1049" y="2351"/>
                    </a:lnTo>
                    <a:cubicBezTo>
                      <a:pt x="1040" y="2343"/>
                      <a:pt x="1031" y="2334"/>
                      <a:pt x="1023" y="2334"/>
                    </a:cubicBezTo>
                    <a:cubicBezTo>
                      <a:pt x="1031" y="2334"/>
                      <a:pt x="1040" y="2343"/>
                      <a:pt x="1049" y="2351"/>
                    </a:cubicBezTo>
                    <a:cubicBezTo>
                      <a:pt x="1057" y="2351"/>
                      <a:pt x="1074" y="2351"/>
                      <a:pt x="1074" y="2334"/>
                    </a:cubicBezTo>
                    <a:cubicBezTo>
                      <a:pt x="1066" y="2334"/>
                      <a:pt x="1057" y="2334"/>
                      <a:pt x="1057" y="2334"/>
                    </a:cubicBezTo>
                    <a:cubicBezTo>
                      <a:pt x="1057" y="2326"/>
                      <a:pt x="1057" y="2326"/>
                      <a:pt x="1066" y="2317"/>
                    </a:cubicBezTo>
                    <a:lnTo>
                      <a:pt x="1066" y="2317"/>
                    </a:lnTo>
                    <a:cubicBezTo>
                      <a:pt x="1066" y="2317"/>
                      <a:pt x="1066" y="2317"/>
                      <a:pt x="1066" y="2309"/>
                    </a:cubicBezTo>
                    <a:cubicBezTo>
                      <a:pt x="1074" y="2309"/>
                      <a:pt x="1074" y="2309"/>
                      <a:pt x="1074" y="2309"/>
                    </a:cubicBezTo>
                    <a:cubicBezTo>
                      <a:pt x="1083" y="2300"/>
                      <a:pt x="1100" y="2283"/>
                      <a:pt x="1108" y="2283"/>
                    </a:cubicBezTo>
                    <a:cubicBezTo>
                      <a:pt x="1091" y="2274"/>
                      <a:pt x="1108" y="2283"/>
                      <a:pt x="1074" y="2283"/>
                    </a:cubicBezTo>
                    <a:cubicBezTo>
                      <a:pt x="1083" y="2283"/>
                      <a:pt x="1083" y="2292"/>
                      <a:pt x="1083" y="2292"/>
                    </a:cubicBezTo>
                    <a:cubicBezTo>
                      <a:pt x="1074" y="2292"/>
                      <a:pt x="1074" y="2300"/>
                      <a:pt x="1066" y="2300"/>
                    </a:cubicBezTo>
                    <a:cubicBezTo>
                      <a:pt x="1066" y="2300"/>
                      <a:pt x="1066" y="2300"/>
                      <a:pt x="1057" y="2300"/>
                    </a:cubicBezTo>
                    <a:cubicBezTo>
                      <a:pt x="1057" y="2309"/>
                      <a:pt x="1057" y="2309"/>
                      <a:pt x="1057" y="2309"/>
                    </a:cubicBezTo>
                    <a:cubicBezTo>
                      <a:pt x="1049" y="2309"/>
                      <a:pt x="1049" y="2317"/>
                      <a:pt x="1057" y="2317"/>
                    </a:cubicBezTo>
                    <a:cubicBezTo>
                      <a:pt x="1049" y="2317"/>
                      <a:pt x="1049" y="2309"/>
                      <a:pt x="1049" y="2309"/>
                    </a:cubicBezTo>
                    <a:cubicBezTo>
                      <a:pt x="1040" y="2309"/>
                      <a:pt x="1040" y="2309"/>
                      <a:pt x="1040" y="2300"/>
                    </a:cubicBezTo>
                    <a:cubicBezTo>
                      <a:pt x="1040" y="2300"/>
                      <a:pt x="1040" y="2300"/>
                      <a:pt x="1040" y="2292"/>
                    </a:cubicBezTo>
                    <a:cubicBezTo>
                      <a:pt x="1040" y="2292"/>
                      <a:pt x="1040" y="2300"/>
                      <a:pt x="1031" y="2300"/>
                    </a:cubicBezTo>
                    <a:lnTo>
                      <a:pt x="1031" y="2300"/>
                    </a:lnTo>
                    <a:lnTo>
                      <a:pt x="1031" y="2300"/>
                    </a:lnTo>
                    <a:cubicBezTo>
                      <a:pt x="1031" y="2292"/>
                      <a:pt x="1023" y="2292"/>
                      <a:pt x="1023" y="2292"/>
                    </a:cubicBezTo>
                    <a:cubicBezTo>
                      <a:pt x="1023" y="2292"/>
                      <a:pt x="1023" y="2292"/>
                      <a:pt x="1015" y="2292"/>
                    </a:cubicBezTo>
                    <a:lnTo>
                      <a:pt x="1015" y="2292"/>
                    </a:lnTo>
                    <a:lnTo>
                      <a:pt x="1015" y="2292"/>
                    </a:lnTo>
                    <a:lnTo>
                      <a:pt x="1015" y="2292"/>
                    </a:lnTo>
                    <a:cubicBezTo>
                      <a:pt x="1023" y="2300"/>
                      <a:pt x="1023" y="2300"/>
                      <a:pt x="1023" y="2309"/>
                    </a:cubicBezTo>
                    <a:cubicBezTo>
                      <a:pt x="1006" y="2309"/>
                      <a:pt x="972" y="2283"/>
                      <a:pt x="955" y="2283"/>
                    </a:cubicBezTo>
                    <a:cubicBezTo>
                      <a:pt x="946" y="2274"/>
                      <a:pt x="963" y="2283"/>
                      <a:pt x="963" y="2274"/>
                    </a:cubicBezTo>
                    <a:cubicBezTo>
                      <a:pt x="938" y="2274"/>
                      <a:pt x="938" y="2274"/>
                      <a:pt x="938" y="2274"/>
                    </a:cubicBezTo>
                    <a:cubicBezTo>
                      <a:pt x="938" y="2257"/>
                      <a:pt x="912" y="2232"/>
                      <a:pt x="946" y="2249"/>
                    </a:cubicBezTo>
                    <a:cubicBezTo>
                      <a:pt x="921" y="2232"/>
                      <a:pt x="921" y="2232"/>
                      <a:pt x="921" y="2232"/>
                    </a:cubicBezTo>
                    <a:cubicBezTo>
                      <a:pt x="904" y="2215"/>
                      <a:pt x="878" y="2198"/>
                      <a:pt x="861" y="2198"/>
                    </a:cubicBezTo>
                    <a:cubicBezTo>
                      <a:pt x="853" y="2189"/>
                      <a:pt x="827" y="2189"/>
                      <a:pt x="844" y="2189"/>
                    </a:cubicBezTo>
                    <a:cubicBezTo>
                      <a:pt x="793" y="2164"/>
                      <a:pt x="793" y="2164"/>
                      <a:pt x="793" y="2164"/>
                    </a:cubicBezTo>
                    <a:lnTo>
                      <a:pt x="793" y="2164"/>
                    </a:lnTo>
                    <a:cubicBezTo>
                      <a:pt x="750" y="2138"/>
                      <a:pt x="691" y="2130"/>
                      <a:pt x="648" y="2078"/>
                    </a:cubicBezTo>
                    <a:cubicBezTo>
                      <a:pt x="631" y="2070"/>
                      <a:pt x="614" y="2070"/>
                      <a:pt x="597" y="2053"/>
                    </a:cubicBezTo>
                    <a:cubicBezTo>
                      <a:pt x="597" y="2044"/>
                      <a:pt x="597" y="2044"/>
                      <a:pt x="597" y="2044"/>
                    </a:cubicBezTo>
                    <a:cubicBezTo>
                      <a:pt x="571" y="2036"/>
                      <a:pt x="537" y="2002"/>
                      <a:pt x="529" y="2002"/>
                    </a:cubicBezTo>
                    <a:cubicBezTo>
                      <a:pt x="520" y="1968"/>
                      <a:pt x="435" y="1942"/>
                      <a:pt x="401" y="1917"/>
                    </a:cubicBezTo>
                    <a:cubicBezTo>
                      <a:pt x="401" y="1934"/>
                      <a:pt x="401" y="1934"/>
                      <a:pt x="401" y="1934"/>
                    </a:cubicBezTo>
                    <a:cubicBezTo>
                      <a:pt x="375" y="1917"/>
                      <a:pt x="350" y="1908"/>
                      <a:pt x="316" y="1891"/>
                    </a:cubicBezTo>
                    <a:cubicBezTo>
                      <a:pt x="316" y="1900"/>
                      <a:pt x="316" y="1900"/>
                      <a:pt x="316" y="1900"/>
                    </a:cubicBezTo>
                    <a:cubicBezTo>
                      <a:pt x="290" y="1900"/>
                      <a:pt x="256" y="1857"/>
                      <a:pt x="213" y="1840"/>
                    </a:cubicBezTo>
                    <a:cubicBezTo>
                      <a:pt x="222" y="1840"/>
                      <a:pt x="231" y="1840"/>
                      <a:pt x="239" y="1849"/>
                    </a:cubicBezTo>
                    <a:cubicBezTo>
                      <a:pt x="213" y="1823"/>
                      <a:pt x="188" y="1814"/>
                      <a:pt x="162" y="1806"/>
                    </a:cubicBezTo>
                    <a:cubicBezTo>
                      <a:pt x="154" y="1797"/>
                      <a:pt x="137" y="1797"/>
                      <a:pt x="128" y="1789"/>
                    </a:cubicBezTo>
                    <a:cubicBezTo>
                      <a:pt x="120" y="1789"/>
                      <a:pt x="120" y="1789"/>
                      <a:pt x="120" y="1789"/>
                    </a:cubicBezTo>
                    <a:lnTo>
                      <a:pt x="120" y="1789"/>
                    </a:lnTo>
                    <a:cubicBezTo>
                      <a:pt x="120" y="1789"/>
                      <a:pt x="120" y="1789"/>
                      <a:pt x="111" y="1780"/>
                    </a:cubicBezTo>
                    <a:lnTo>
                      <a:pt x="111" y="1780"/>
                    </a:lnTo>
                    <a:cubicBezTo>
                      <a:pt x="103" y="1780"/>
                      <a:pt x="103" y="1772"/>
                      <a:pt x="103" y="1772"/>
                    </a:cubicBezTo>
                    <a:cubicBezTo>
                      <a:pt x="103" y="1772"/>
                      <a:pt x="103" y="1772"/>
                      <a:pt x="103" y="1763"/>
                    </a:cubicBezTo>
                    <a:cubicBezTo>
                      <a:pt x="103" y="1772"/>
                      <a:pt x="103" y="1772"/>
                      <a:pt x="103" y="1772"/>
                    </a:cubicBezTo>
                    <a:lnTo>
                      <a:pt x="103" y="1763"/>
                    </a:lnTo>
                    <a:cubicBezTo>
                      <a:pt x="111" y="1763"/>
                      <a:pt x="111" y="1763"/>
                      <a:pt x="111" y="1755"/>
                    </a:cubicBezTo>
                    <a:cubicBezTo>
                      <a:pt x="111" y="1763"/>
                      <a:pt x="103" y="1763"/>
                      <a:pt x="103" y="1763"/>
                    </a:cubicBezTo>
                    <a:cubicBezTo>
                      <a:pt x="103" y="1763"/>
                      <a:pt x="103" y="1763"/>
                      <a:pt x="103" y="1755"/>
                    </a:cubicBezTo>
                    <a:lnTo>
                      <a:pt x="103" y="1755"/>
                    </a:lnTo>
                    <a:lnTo>
                      <a:pt x="103" y="1755"/>
                    </a:lnTo>
                    <a:cubicBezTo>
                      <a:pt x="103" y="1746"/>
                      <a:pt x="103" y="1746"/>
                      <a:pt x="103" y="1746"/>
                    </a:cubicBezTo>
                    <a:cubicBezTo>
                      <a:pt x="111" y="1738"/>
                      <a:pt x="111" y="1738"/>
                      <a:pt x="111" y="1738"/>
                    </a:cubicBezTo>
                    <a:lnTo>
                      <a:pt x="111" y="1738"/>
                    </a:lnTo>
                    <a:cubicBezTo>
                      <a:pt x="120" y="1721"/>
                      <a:pt x="103" y="1729"/>
                      <a:pt x="94" y="1729"/>
                    </a:cubicBezTo>
                    <a:cubicBezTo>
                      <a:pt x="94" y="1729"/>
                      <a:pt x="94" y="1721"/>
                      <a:pt x="94" y="1712"/>
                    </a:cubicBezTo>
                    <a:cubicBezTo>
                      <a:pt x="111" y="1704"/>
                      <a:pt x="86" y="1678"/>
                      <a:pt x="103" y="1661"/>
                    </a:cubicBezTo>
                    <a:cubicBezTo>
                      <a:pt x="94" y="1653"/>
                      <a:pt x="94" y="1593"/>
                      <a:pt x="77" y="1584"/>
                    </a:cubicBezTo>
                    <a:cubicBezTo>
                      <a:pt x="77" y="1584"/>
                      <a:pt x="86" y="1576"/>
                      <a:pt x="86" y="1584"/>
                    </a:cubicBezTo>
                    <a:cubicBezTo>
                      <a:pt x="86" y="1567"/>
                      <a:pt x="86" y="1559"/>
                      <a:pt x="77" y="1542"/>
                    </a:cubicBezTo>
                    <a:cubicBezTo>
                      <a:pt x="94" y="1533"/>
                      <a:pt x="94" y="1533"/>
                      <a:pt x="94" y="1533"/>
                    </a:cubicBezTo>
                    <a:cubicBezTo>
                      <a:pt x="77" y="1499"/>
                      <a:pt x="77" y="1499"/>
                      <a:pt x="77" y="1499"/>
                    </a:cubicBezTo>
                    <a:cubicBezTo>
                      <a:pt x="86" y="1482"/>
                      <a:pt x="86" y="1474"/>
                      <a:pt x="103" y="1491"/>
                    </a:cubicBezTo>
                    <a:cubicBezTo>
                      <a:pt x="86" y="1440"/>
                      <a:pt x="94" y="1448"/>
                      <a:pt x="77" y="1405"/>
                    </a:cubicBezTo>
                    <a:cubicBezTo>
                      <a:pt x="86" y="1405"/>
                      <a:pt x="86" y="1405"/>
                      <a:pt x="86" y="1405"/>
                    </a:cubicBezTo>
                    <a:cubicBezTo>
                      <a:pt x="86" y="1397"/>
                      <a:pt x="77" y="1371"/>
                      <a:pt x="86" y="1363"/>
                    </a:cubicBezTo>
                    <a:cubicBezTo>
                      <a:pt x="103" y="1329"/>
                      <a:pt x="86" y="1192"/>
                      <a:pt x="103" y="1107"/>
                    </a:cubicBezTo>
                    <a:cubicBezTo>
                      <a:pt x="77" y="1124"/>
                      <a:pt x="111" y="1065"/>
                      <a:pt x="94" y="1065"/>
                    </a:cubicBezTo>
                    <a:cubicBezTo>
                      <a:pt x="94" y="1056"/>
                      <a:pt x="103" y="1047"/>
                      <a:pt x="103" y="1056"/>
                    </a:cubicBezTo>
                    <a:cubicBezTo>
                      <a:pt x="103" y="1013"/>
                      <a:pt x="120" y="988"/>
                      <a:pt x="103" y="962"/>
                    </a:cubicBezTo>
                    <a:cubicBezTo>
                      <a:pt x="103" y="954"/>
                      <a:pt x="111" y="971"/>
                      <a:pt x="111" y="962"/>
                    </a:cubicBezTo>
                    <a:cubicBezTo>
                      <a:pt x="111" y="962"/>
                      <a:pt x="111" y="954"/>
                      <a:pt x="111" y="945"/>
                    </a:cubicBezTo>
                    <a:cubicBezTo>
                      <a:pt x="111" y="945"/>
                      <a:pt x="120" y="954"/>
                      <a:pt x="120" y="962"/>
                    </a:cubicBezTo>
                    <a:cubicBezTo>
                      <a:pt x="120" y="911"/>
                      <a:pt x="94" y="911"/>
                      <a:pt x="77" y="903"/>
                    </a:cubicBezTo>
                    <a:cubicBezTo>
                      <a:pt x="86" y="886"/>
                      <a:pt x="86" y="869"/>
                      <a:pt x="77" y="851"/>
                    </a:cubicBezTo>
                    <a:cubicBezTo>
                      <a:pt x="86" y="851"/>
                      <a:pt x="86" y="835"/>
                      <a:pt x="94" y="860"/>
                    </a:cubicBezTo>
                    <a:cubicBezTo>
                      <a:pt x="94" y="843"/>
                      <a:pt x="103" y="766"/>
                      <a:pt x="86" y="766"/>
                    </a:cubicBezTo>
                    <a:cubicBezTo>
                      <a:pt x="86" y="758"/>
                      <a:pt x="86" y="741"/>
                      <a:pt x="86" y="741"/>
                    </a:cubicBezTo>
                    <a:cubicBezTo>
                      <a:pt x="86" y="732"/>
                      <a:pt x="86" y="724"/>
                      <a:pt x="86" y="715"/>
                    </a:cubicBezTo>
                    <a:cubicBezTo>
                      <a:pt x="86" y="707"/>
                      <a:pt x="86" y="707"/>
                      <a:pt x="86" y="707"/>
                    </a:cubicBezTo>
                    <a:cubicBezTo>
                      <a:pt x="86" y="698"/>
                      <a:pt x="86" y="690"/>
                      <a:pt x="86" y="681"/>
                    </a:cubicBezTo>
                    <a:lnTo>
                      <a:pt x="86" y="681"/>
                    </a:lnTo>
                    <a:cubicBezTo>
                      <a:pt x="77" y="681"/>
                      <a:pt x="77" y="673"/>
                      <a:pt x="77" y="664"/>
                    </a:cubicBezTo>
                    <a:cubicBezTo>
                      <a:pt x="77" y="664"/>
                      <a:pt x="94" y="664"/>
                      <a:pt x="103" y="656"/>
                    </a:cubicBezTo>
                    <a:lnTo>
                      <a:pt x="103" y="656"/>
                    </a:lnTo>
                    <a:lnTo>
                      <a:pt x="111" y="656"/>
                    </a:lnTo>
                    <a:lnTo>
                      <a:pt x="120" y="647"/>
                    </a:lnTo>
                    <a:cubicBezTo>
                      <a:pt x="128" y="647"/>
                      <a:pt x="128" y="647"/>
                      <a:pt x="128" y="647"/>
                    </a:cubicBezTo>
                    <a:cubicBezTo>
                      <a:pt x="137" y="639"/>
                      <a:pt x="137" y="639"/>
                      <a:pt x="145" y="639"/>
                    </a:cubicBezTo>
                    <a:cubicBezTo>
                      <a:pt x="145" y="630"/>
                      <a:pt x="154" y="630"/>
                      <a:pt x="188" y="622"/>
                    </a:cubicBezTo>
                    <a:cubicBezTo>
                      <a:pt x="179" y="613"/>
                      <a:pt x="179" y="613"/>
                      <a:pt x="179" y="613"/>
                    </a:cubicBezTo>
                    <a:cubicBezTo>
                      <a:pt x="171" y="588"/>
                      <a:pt x="231" y="596"/>
                      <a:pt x="256" y="570"/>
                    </a:cubicBezTo>
                    <a:cubicBezTo>
                      <a:pt x="247" y="570"/>
                      <a:pt x="247" y="570"/>
                      <a:pt x="247" y="570"/>
                    </a:cubicBezTo>
                    <a:cubicBezTo>
                      <a:pt x="256" y="553"/>
                      <a:pt x="307" y="570"/>
                      <a:pt x="333" y="562"/>
                    </a:cubicBezTo>
                    <a:lnTo>
                      <a:pt x="324" y="570"/>
                    </a:lnTo>
                    <a:cubicBezTo>
                      <a:pt x="375" y="553"/>
                      <a:pt x="316" y="553"/>
                      <a:pt x="350" y="536"/>
                    </a:cubicBezTo>
                    <a:cubicBezTo>
                      <a:pt x="358" y="536"/>
                      <a:pt x="350" y="553"/>
                      <a:pt x="375" y="545"/>
                    </a:cubicBezTo>
                    <a:cubicBezTo>
                      <a:pt x="393" y="545"/>
                      <a:pt x="435" y="485"/>
                      <a:pt x="469" y="477"/>
                    </a:cubicBezTo>
                    <a:cubicBezTo>
                      <a:pt x="461" y="477"/>
                      <a:pt x="452" y="477"/>
                      <a:pt x="469" y="460"/>
                    </a:cubicBezTo>
                    <a:cubicBezTo>
                      <a:pt x="486" y="442"/>
                      <a:pt x="546" y="442"/>
                      <a:pt x="554" y="417"/>
                    </a:cubicBezTo>
                    <a:cubicBezTo>
                      <a:pt x="563" y="417"/>
                      <a:pt x="563" y="417"/>
                      <a:pt x="563" y="417"/>
                    </a:cubicBezTo>
                    <a:cubicBezTo>
                      <a:pt x="580" y="400"/>
                      <a:pt x="622" y="374"/>
                      <a:pt x="622" y="357"/>
                    </a:cubicBezTo>
                    <a:cubicBezTo>
                      <a:pt x="665" y="383"/>
                      <a:pt x="733" y="273"/>
                      <a:pt x="750" y="307"/>
                    </a:cubicBezTo>
                    <a:cubicBezTo>
                      <a:pt x="810" y="273"/>
                      <a:pt x="810" y="273"/>
                      <a:pt x="810" y="273"/>
                    </a:cubicBezTo>
                    <a:lnTo>
                      <a:pt x="810" y="273"/>
                    </a:lnTo>
                    <a:cubicBezTo>
                      <a:pt x="844" y="256"/>
                      <a:pt x="853" y="239"/>
                      <a:pt x="861" y="231"/>
                    </a:cubicBezTo>
                    <a:cubicBezTo>
                      <a:pt x="870" y="222"/>
                      <a:pt x="870" y="231"/>
                      <a:pt x="870" y="231"/>
                    </a:cubicBezTo>
                    <a:cubicBezTo>
                      <a:pt x="921" y="205"/>
                      <a:pt x="929" y="205"/>
                      <a:pt x="963" y="162"/>
                    </a:cubicBezTo>
                    <a:cubicBezTo>
                      <a:pt x="972" y="171"/>
                      <a:pt x="972" y="171"/>
                      <a:pt x="972" y="171"/>
                    </a:cubicBezTo>
                    <a:cubicBezTo>
                      <a:pt x="980" y="162"/>
                      <a:pt x="989" y="162"/>
                      <a:pt x="1006" y="154"/>
                    </a:cubicBezTo>
                    <a:cubicBezTo>
                      <a:pt x="1015" y="154"/>
                      <a:pt x="1015" y="145"/>
                      <a:pt x="1023" y="145"/>
                    </a:cubicBezTo>
                    <a:lnTo>
                      <a:pt x="1031" y="145"/>
                    </a:lnTo>
                    <a:cubicBezTo>
                      <a:pt x="1040" y="145"/>
                      <a:pt x="1040" y="137"/>
                      <a:pt x="1049" y="137"/>
                    </a:cubicBezTo>
                    <a:cubicBezTo>
                      <a:pt x="1049" y="145"/>
                      <a:pt x="1057" y="145"/>
                      <a:pt x="1066" y="145"/>
                    </a:cubicBezTo>
                    <a:lnTo>
                      <a:pt x="1066" y="145"/>
                    </a:lnTo>
                    <a:cubicBezTo>
                      <a:pt x="1066" y="145"/>
                      <a:pt x="1066" y="145"/>
                      <a:pt x="1066" y="154"/>
                    </a:cubicBezTo>
                    <a:lnTo>
                      <a:pt x="1066" y="154"/>
                    </a:lnTo>
                    <a:cubicBezTo>
                      <a:pt x="1074" y="154"/>
                      <a:pt x="1074" y="154"/>
                      <a:pt x="1074" y="154"/>
                    </a:cubicBezTo>
                    <a:lnTo>
                      <a:pt x="1083" y="154"/>
                    </a:lnTo>
                    <a:cubicBezTo>
                      <a:pt x="1091" y="162"/>
                      <a:pt x="1100" y="171"/>
                      <a:pt x="1108" y="171"/>
                    </a:cubicBezTo>
                    <a:cubicBezTo>
                      <a:pt x="1125" y="188"/>
                      <a:pt x="1134" y="196"/>
                      <a:pt x="1151" y="205"/>
                    </a:cubicBezTo>
                    <a:cubicBezTo>
                      <a:pt x="1176" y="231"/>
                      <a:pt x="1202" y="247"/>
                      <a:pt x="1227" y="231"/>
                    </a:cubicBezTo>
                    <a:cubicBezTo>
                      <a:pt x="1270" y="247"/>
                      <a:pt x="1270" y="247"/>
                      <a:pt x="1270" y="247"/>
                    </a:cubicBezTo>
                    <a:cubicBezTo>
                      <a:pt x="1219" y="214"/>
                      <a:pt x="1287" y="239"/>
                      <a:pt x="1270" y="214"/>
                    </a:cubicBezTo>
                    <a:cubicBezTo>
                      <a:pt x="1287" y="231"/>
                      <a:pt x="1313" y="256"/>
                      <a:pt x="1287" y="247"/>
                    </a:cubicBezTo>
                    <a:cubicBezTo>
                      <a:pt x="1287" y="239"/>
                      <a:pt x="1287" y="239"/>
                      <a:pt x="1287" y="239"/>
                    </a:cubicBezTo>
                    <a:cubicBezTo>
                      <a:pt x="1270" y="256"/>
                      <a:pt x="1347" y="282"/>
                      <a:pt x="1338" y="299"/>
                    </a:cubicBezTo>
                    <a:cubicBezTo>
                      <a:pt x="1440" y="349"/>
                      <a:pt x="1526" y="417"/>
                      <a:pt x="1620" y="477"/>
                    </a:cubicBezTo>
                    <a:cubicBezTo>
                      <a:pt x="1620" y="451"/>
                      <a:pt x="1620" y="451"/>
                      <a:pt x="1620" y="451"/>
                    </a:cubicBezTo>
                    <a:cubicBezTo>
                      <a:pt x="1654" y="468"/>
                      <a:pt x="1654" y="468"/>
                      <a:pt x="1654" y="468"/>
                    </a:cubicBezTo>
                    <a:cubicBezTo>
                      <a:pt x="1662" y="477"/>
                      <a:pt x="1654" y="494"/>
                      <a:pt x="1636" y="477"/>
                    </a:cubicBezTo>
                    <a:cubicBezTo>
                      <a:pt x="1645" y="494"/>
                      <a:pt x="1679" y="494"/>
                      <a:pt x="1679" y="485"/>
                    </a:cubicBezTo>
                    <a:cubicBezTo>
                      <a:pt x="1722" y="519"/>
                      <a:pt x="1654" y="494"/>
                      <a:pt x="1662" y="502"/>
                    </a:cubicBezTo>
                    <a:cubicBezTo>
                      <a:pt x="1688" y="511"/>
                      <a:pt x="1688" y="511"/>
                      <a:pt x="1688" y="511"/>
                    </a:cubicBezTo>
                    <a:cubicBezTo>
                      <a:pt x="1679" y="511"/>
                      <a:pt x="1679" y="511"/>
                      <a:pt x="1679" y="511"/>
                    </a:cubicBezTo>
                    <a:cubicBezTo>
                      <a:pt x="1696" y="511"/>
                      <a:pt x="1705" y="511"/>
                      <a:pt x="1730" y="528"/>
                    </a:cubicBezTo>
                    <a:cubicBezTo>
                      <a:pt x="1747" y="536"/>
                      <a:pt x="1739" y="536"/>
                      <a:pt x="1747" y="545"/>
                    </a:cubicBezTo>
                    <a:cubicBezTo>
                      <a:pt x="1739" y="545"/>
                      <a:pt x="1747" y="545"/>
                      <a:pt x="1756" y="553"/>
                    </a:cubicBezTo>
                    <a:cubicBezTo>
                      <a:pt x="1798" y="570"/>
                      <a:pt x="1798" y="570"/>
                      <a:pt x="1798" y="570"/>
                    </a:cubicBezTo>
                    <a:cubicBezTo>
                      <a:pt x="1781" y="553"/>
                      <a:pt x="1781" y="553"/>
                      <a:pt x="1781" y="553"/>
                    </a:cubicBezTo>
                    <a:cubicBezTo>
                      <a:pt x="1807" y="562"/>
                      <a:pt x="1824" y="579"/>
                      <a:pt x="1807" y="553"/>
                    </a:cubicBezTo>
                    <a:cubicBezTo>
                      <a:pt x="1824" y="588"/>
                      <a:pt x="1960" y="647"/>
                      <a:pt x="1977" y="664"/>
                    </a:cubicBezTo>
                    <a:lnTo>
                      <a:pt x="1977" y="664"/>
                    </a:lnTo>
                    <a:cubicBezTo>
                      <a:pt x="1977" y="664"/>
                      <a:pt x="1977" y="664"/>
                      <a:pt x="1986" y="664"/>
                    </a:cubicBezTo>
                    <a:cubicBezTo>
                      <a:pt x="1986" y="664"/>
                      <a:pt x="1986" y="664"/>
                      <a:pt x="1994" y="664"/>
                    </a:cubicBezTo>
                    <a:cubicBezTo>
                      <a:pt x="1994" y="673"/>
                      <a:pt x="2003" y="673"/>
                      <a:pt x="2011" y="673"/>
                    </a:cubicBezTo>
                    <a:cubicBezTo>
                      <a:pt x="2011" y="681"/>
                      <a:pt x="2011" y="690"/>
                      <a:pt x="2011" y="698"/>
                    </a:cubicBezTo>
                    <a:cubicBezTo>
                      <a:pt x="2011" y="698"/>
                      <a:pt x="2011" y="698"/>
                      <a:pt x="2020" y="698"/>
                    </a:cubicBezTo>
                    <a:lnTo>
                      <a:pt x="2020" y="698"/>
                    </a:lnTo>
                    <a:cubicBezTo>
                      <a:pt x="2020" y="707"/>
                      <a:pt x="2029" y="707"/>
                      <a:pt x="2020" y="715"/>
                    </a:cubicBezTo>
                    <a:cubicBezTo>
                      <a:pt x="1994" y="707"/>
                      <a:pt x="2011" y="775"/>
                      <a:pt x="1986" y="800"/>
                    </a:cubicBezTo>
                    <a:cubicBezTo>
                      <a:pt x="2003" y="775"/>
                      <a:pt x="1994" y="886"/>
                      <a:pt x="2011" y="851"/>
                    </a:cubicBezTo>
                    <a:cubicBezTo>
                      <a:pt x="2011" y="877"/>
                      <a:pt x="2003" y="851"/>
                      <a:pt x="1994" y="869"/>
                    </a:cubicBezTo>
                    <a:cubicBezTo>
                      <a:pt x="2003" y="937"/>
                      <a:pt x="1986" y="1005"/>
                      <a:pt x="1994" y="1082"/>
                    </a:cubicBezTo>
                    <a:cubicBezTo>
                      <a:pt x="1994" y="1082"/>
                      <a:pt x="2003" y="1073"/>
                      <a:pt x="2003" y="1090"/>
                    </a:cubicBezTo>
                    <a:cubicBezTo>
                      <a:pt x="1986" y="1133"/>
                      <a:pt x="1986" y="1133"/>
                      <a:pt x="1986" y="1133"/>
                    </a:cubicBezTo>
                    <a:cubicBezTo>
                      <a:pt x="1986" y="1141"/>
                      <a:pt x="2011" y="1141"/>
                      <a:pt x="1994" y="1167"/>
                    </a:cubicBezTo>
                    <a:cubicBezTo>
                      <a:pt x="2003" y="1167"/>
                      <a:pt x="2003" y="1158"/>
                      <a:pt x="2003" y="1167"/>
                    </a:cubicBezTo>
                    <a:cubicBezTo>
                      <a:pt x="1986" y="1320"/>
                      <a:pt x="2020" y="1474"/>
                      <a:pt x="1986" y="1627"/>
                    </a:cubicBezTo>
                    <a:cubicBezTo>
                      <a:pt x="1994" y="1610"/>
                      <a:pt x="1994" y="1618"/>
                      <a:pt x="1994" y="1635"/>
                    </a:cubicBezTo>
                    <a:cubicBezTo>
                      <a:pt x="1994" y="1627"/>
                      <a:pt x="2003" y="1635"/>
                      <a:pt x="2011" y="1635"/>
                    </a:cubicBezTo>
                    <a:cubicBezTo>
                      <a:pt x="1994" y="1695"/>
                      <a:pt x="1994" y="1695"/>
                      <a:pt x="1994" y="1695"/>
                    </a:cubicBezTo>
                    <a:cubicBezTo>
                      <a:pt x="2011" y="1712"/>
                      <a:pt x="1994" y="1763"/>
                      <a:pt x="2011" y="1772"/>
                    </a:cubicBezTo>
                    <a:cubicBezTo>
                      <a:pt x="2003" y="1755"/>
                      <a:pt x="2003" y="1755"/>
                      <a:pt x="2003" y="1755"/>
                    </a:cubicBezTo>
                    <a:cubicBezTo>
                      <a:pt x="2020" y="1780"/>
                      <a:pt x="2045" y="1712"/>
                      <a:pt x="2063" y="1721"/>
                    </a:cubicBezTo>
                    <a:cubicBezTo>
                      <a:pt x="2045" y="1687"/>
                      <a:pt x="2097" y="1635"/>
                      <a:pt x="2071" y="1593"/>
                    </a:cubicBezTo>
                    <a:cubicBezTo>
                      <a:pt x="2071" y="1576"/>
                      <a:pt x="2071" y="1601"/>
                      <a:pt x="2080" y="1593"/>
                    </a:cubicBezTo>
                    <a:cubicBezTo>
                      <a:pt x="2071" y="1584"/>
                      <a:pt x="2071" y="1567"/>
                      <a:pt x="2071" y="1542"/>
                    </a:cubicBezTo>
                    <a:lnTo>
                      <a:pt x="2071" y="1542"/>
                    </a:lnTo>
                    <a:cubicBezTo>
                      <a:pt x="2071" y="1465"/>
                      <a:pt x="2080" y="1431"/>
                      <a:pt x="2088" y="1346"/>
                    </a:cubicBezTo>
                    <a:cubicBezTo>
                      <a:pt x="2080" y="1346"/>
                      <a:pt x="2080" y="1346"/>
                      <a:pt x="2080" y="1346"/>
                    </a:cubicBezTo>
                    <a:cubicBezTo>
                      <a:pt x="2080" y="1329"/>
                      <a:pt x="2080" y="1329"/>
                      <a:pt x="2088" y="1320"/>
                    </a:cubicBezTo>
                    <a:cubicBezTo>
                      <a:pt x="2071" y="1295"/>
                      <a:pt x="2080" y="1371"/>
                      <a:pt x="2063" y="1354"/>
                    </a:cubicBezTo>
                    <a:cubicBezTo>
                      <a:pt x="2088" y="1329"/>
                      <a:pt x="2063" y="1218"/>
                      <a:pt x="2088" y="1201"/>
                    </a:cubicBezTo>
                    <a:cubicBezTo>
                      <a:pt x="2088" y="1175"/>
                      <a:pt x="2080" y="1209"/>
                      <a:pt x="2080" y="1184"/>
                    </a:cubicBezTo>
                    <a:cubicBezTo>
                      <a:pt x="2088" y="1175"/>
                      <a:pt x="2088" y="1175"/>
                      <a:pt x="2088" y="1175"/>
                    </a:cubicBezTo>
                    <a:cubicBezTo>
                      <a:pt x="2080" y="1167"/>
                      <a:pt x="2080" y="1167"/>
                      <a:pt x="2080" y="1167"/>
                    </a:cubicBezTo>
                    <a:cubicBezTo>
                      <a:pt x="2080" y="1150"/>
                      <a:pt x="2088" y="1133"/>
                      <a:pt x="2088" y="1133"/>
                    </a:cubicBezTo>
                    <a:cubicBezTo>
                      <a:pt x="2088" y="1141"/>
                      <a:pt x="2097" y="1150"/>
                      <a:pt x="2097" y="1150"/>
                    </a:cubicBezTo>
                    <a:cubicBezTo>
                      <a:pt x="2105" y="1133"/>
                      <a:pt x="2088" y="1082"/>
                      <a:pt x="2097" y="1073"/>
                    </a:cubicBezTo>
                    <a:cubicBezTo>
                      <a:pt x="2088" y="1107"/>
                      <a:pt x="2088" y="1107"/>
                      <a:pt x="2088" y="1107"/>
                    </a:cubicBezTo>
                    <a:cubicBezTo>
                      <a:pt x="2080" y="1022"/>
                      <a:pt x="2097" y="928"/>
                      <a:pt x="2080" y="851"/>
                    </a:cubicBezTo>
                    <a:cubicBezTo>
                      <a:pt x="2071" y="860"/>
                      <a:pt x="2071" y="860"/>
                      <a:pt x="2071" y="860"/>
                    </a:cubicBezTo>
                    <a:cubicBezTo>
                      <a:pt x="2063" y="800"/>
                      <a:pt x="2080" y="809"/>
                      <a:pt x="2071" y="749"/>
                    </a:cubicBezTo>
                    <a:cubicBezTo>
                      <a:pt x="2080" y="749"/>
                      <a:pt x="2080" y="749"/>
                      <a:pt x="2080" y="749"/>
                    </a:cubicBezTo>
                    <a:cubicBezTo>
                      <a:pt x="2071" y="741"/>
                      <a:pt x="2071" y="732"/>
                      <a:pt x="2071" y="724"/>
                    </a:cubicBezTo>
                    <a:lnTo>
                      <a:pt x="2071" y="715"/>
                    </a:lnTo>
                    <a:cubicBezTo>
                      <a:pt x="2071" y="707"/>
                      <a:pt x="2071" y="707"/>
                      <a:pt x="2071" y="707"/>
                    </a:cubicBezTo>
                    <a:cubicBezTo>
                      <a:pt x="2071" y="698"/>
                      <a:pt x="2071" y="698"/>
                      <a:pt x="2071" y="698"/>
                    </a:cubicBezTo>
                    <a:cubicBezTo>
                      <a:pt x="2071" y="707"/>
                      <a:pt x="2071" y="698"/>
                      <a:pt x="2080" y="690"/>
                    </a:cubicBezTo>
                    <a:cubicBezTo>
                      <a:pt x="2080" y="673"/>
                      <a:pt x="2088" y="664"/>
                      <a:pt x="2088" y="681"/>
                    </a:cubicBezTo>
                    <a:cubicBezTo>
                      <a:pt x="2088" y="656"/>
                      <a:pt x="2080" y="639"/>
                      <a:pt x="2080" y="630"/>
                    </a:cubicBezTo>
                    <a:cubicBezTo>
                      <a:pt x="2071" y="630"/>
                      <a:pt x="2063" y="630"/>
                      <a:pt x="2054" y="622"/>
                    </a:cubicBezTo>
                    <a:cubicBezTo>
                      <a:pt x="2045" y="622"/>
                      <a:pt x="2037" y="622"/>
                      <a:pt x="2020" y="622"/>
                    </a:cubicBezTo>
                    <a:cubicBezTo>
                      <a:pt x="2011" y="613"/>
                      <a:pt x="2011" y="613"/>
                      <a:pt x="2011" y="604"/>
                    </a:cubicBezTo>
                    <a:cubicBezTo>
                      <a:pt x="1994" y="604"/>
                      <a:pt x="1994" y="604"/>
                      <a:pt x="1960" y="596"/>
                    </a:cubicBezTo>
                    <a:cubicBezTo>
                      <a:pt x="1986" y="604"/>
                      <a:pt x="1952" y="570"/>
                      <a:pt x="1986" y="579"/>
                    </a:cubicBezTo>
                    <a:cubicBezTo>
                      <a:pt x="1935" y="528"/>
                      <a:pt x="1884" y="545"/>
                      <a:pt x="1875" y="511"/>
                    </a:cubicBezTo>
                    <a:cubicBezTo>
                      <a:pt x="1833" y="511"/>
                      <a:pt x="1918" y="545"/>
                      <a:pt x="1901" y="545"/>
                    </a:cubicBezTo>
                    <a:cubicBezTo>
                      <a:pt x="1909" y="553"/>
                      <a:pt x="1867" y="545"/>
                      <a:pt x="1849" y="536"/>
                    </a:cubicBezTo>
                    <a:cubicBezTo>
                      <a:pt x="1833" y="519"/>
                      <a:pt x="1833" y="485"/>
                      <a:pt x="1790" y="460"/>
                    </a:cubicBezTo>
                    <a:cubicBezTo>
                      <a:pt x="1790" y="468"/>
                      <a:pt x="1790" y="460"/>
                      <a:pt x="1798" y="468"/>
                    </a:cubicBezTo>
                    <a:cubicBezTo>
                      <a:pt x="1781" y="451"/>
                      <a:pt x="1756" y="451"/>
                      <a:pt x="1739" y="434"/>
                    </a:cubicBezTo>
                    <a:cubicBezTo>
                      <a:pt x="1722" y="434"/>
                      <a:pt x="1713" y="417"/>
                      <a:pt x="1705" y="426"/>
                    </a:cubicBezTo>
                    <a:cubicBezTo>
                      <a:pt x="1747" y="451"/>
                      <a:pt x="1747" y="451"/>
                      <a:pt x="1747" y="451"/>
                    </a:cubicBezTo>
                    <a:cubicBezTo>
                      <a:pt x="1722" y="442"/>
                      <a:pt x="1688" y="442"/>
                      <a:pt x="1654" y="417"/>
                    </a:cubicBezTo>
                    <a:cubicBezTo>
                      <a:pt x="1654" y="408"/>
                      <a:pt x="1671" y="417"/>
                      <a:pt x="1679" y="417"/>
                    </a:cubicBezTo>
                    <a:cubicBezTo>
                      <a:pt x="1671" y="408"/>
                      <a:pt x="1654" y="408"/>
                      <a:pt x="1645" y="391"/>
                    </a:cubicBezTo>
                    <a:cubicBezTo>
                      <a:pt x="1662" y="383"/>
                      <a:pt x="1705" y="426"/>
                      <a:pt x="1739" y="426"/>
                    </a:cubicBezTo>
                    <a:cubicBezTo>
                      <a:pt x="1730" y="408"/>
                      <a:pt x="1679" y="408"/>
                      <a:pt x="1705" y="400"/>
                    </a:cubicBezTo>
                    <a:cubicBezTo>
                      <a:pt x="1671" y="408"/>
                      <a:pt x="1654" y="366"/>
                      <a:pt x="1620" y="366"/>
                    </a:cubicBezTo>
                    <a:cubicBezTo>
                      <a:pt x="1620" y="357"/>
                      <a:pt x="1620" y="357"/>
                      <a:pt x="1620" y="357"/>
                    </a:cubicBezTo>
                    <a:cubicBezTo>
                      <a:pt x="1620" y="357"/>
                      <a:pt x="1602" y="357"/>
                      <a:pt x="1594" y="349"/>
                    </a:cubicBezTo>
                    <a:cubicBezTo>
                      <a:pt x="1620" y="349"/>
                      <a:pt x="1620" y="349"/>
                      <a:pt x="1620" y="349"/>
                    </a:cubicBezTo>
                    <a:cubicBezTo>
                      <a:pt x="1585" y="340"/>
                      <a:pt x="1577" y="316"/>
                      <a:pt x="1551" y="307"/>
                    </a:cubicBezTo>
                    <a:cubicBezTo>
                      <a:pt x="1602" y="332"/>
                      <a:pt x="1551" y="323"/>
                      <a:pt x="1568" y="340"/>
                    </a:cubicBezTo>
                    <a:cubicBezTo>
                      <a:pt x="1500" y="316"/>
                      <a:pt x="1551" y="299"/>
                      <a:pt x="1475" y="256"/>
                    </a:cubicBezTo>
                    <a:cubicBezTo>
                      <a:pt x="1483" y="265"/>
                      <a:pt x="1509" y="282"/>
                      <a:pt x="1492" y="282"/>
                    </a:cubicBezTo>
                    <a:cubicBezTo>
                      <a:pt x="1475" y="273"/>
                      <a:pt x="1458" y="256"/>
                      <a:pt x="1458" y="247"/>
                    </a:cubicBezTo>
                    <a:cubicBezTo>
                      <a:pt x="1406" y="222"/>
                      <a:pt x="1458" y="265"/>
                      <a:pt x="1432" y="256"/>
                    </a:cubicBezTo>
                    <a:cubicBezTo>
                      <a:pt x="1424" y="231"/>
                      <a:pt x="1406" y="247"/>
                      <a:pt x="1389" y="239"/>
                    </a:cubicBezTo>
                    <a:cubicBezTo>
                      <a:pt x="1389" y="231"/>
                      <a:pt x="1389" y="231"/>
                      <a:pt x="1389" y="231"/>
                    </a:cubicBezTo>
                    <a:cubicBezTo>
                      <a:pt x="1338" y="188"/>
                      <a:pt x="1364" y="239"/>
                      <a:pt x="1321" y="205"/>
                    </a:cubicBezTo>
                    <a:cubicBezTo>
                      <a:pt x="1347" y="205"/>
                      <a:pt x="1347" y="205"/>
                      <a:pt x="1347" y="205"/>
                    </a:cubicBezTo>
                    <a:cubicBezTo>
                      <a:pt x="1321" y="188"/>
                      <a:pt x="1321" y="188"/>
                      <a:pt x="1321" y="188"/>
                    </a:cubicBezTo>
                    <a:cubicBezTo>
                      <a:pt x="1330" y="188"/>
                      <a:pt x="1330" y="188"/>
                      <a:pt x="1330" y="188"/>
                    </a:cubicBezTo>
                    <a:cubicBezTo>
                      <a:pt x="1304" y="180"/>
                      <a:pt x="1296" y="171"/>
                      <a:pt x="1270" y="154"/>
                    </a:cubicBezTo>
                    <a:cubicBezTo>
                      <a:pt x="1270" y="162"/>
                      <a:pt x="1253" y="162"/>
                      <a:pt x="1227" y="154"/>
                    </a:cubicBezTo>
                    <a:cubicBezTo>
                      <a:pt x="1219" y="137"/>
                      <a:pt x="1245" y="145"/>
                      <a:pt x="1211" y="128"/>
                    </a:cubicBezTo>
                    <a:cubicBezTo>
                      <a:pt x="1219" y="128"/>
                      <a:pt x="1236" y="128"/>
                      <a:pt x="1245" y="145"/>
                    </a:cubicBezTo>
                    <a:cubicBezTo>
                      <a:pt x="1245" y="145"/>
                      <a:pt x="1253" y="145"/>
                      <a:pt x="1262" y="137"/>
                    </a:cubicBezTo>
                    <a:cubicBezTo>
                      <a:pt x="1245" y="120"/>
                      <a:pt x="1219" y="111"/>
                      <a:pt x="1202" y="103"/>
                    </a:cubicBezTo>
                    <a:cubicBezTo>
                      <a:pt x="1211" y="111"/>
                      <a:pt x="1211" y="111"/>
                      <a:pt x="1219" y="120"/>
                    </a:cubicBezTo>
                    <a:cubicBezTo>
                      <a:pt x="1159" y="103"/>
                      <a:pt x="1159" y="103"/>
                      <a:pt x="1159" y="103"/>
                    </a:cubicBezTo>
                    <a:cubicBezTo>
                      <a:pt x="1151" y="94"/>
                      <a:pt x="1159" y="94"/>
                      <a:pt x="1168" y="94"/>
                    </a:cubicBezTo>
                    <a:cubicBezTo>
                      <a:pt x="1159" y="86"/>
                      <a:pt x="1151" y="86"/>
                      <a:pt x="1134" y="86"/>
                    </a:cubicBezTo>
                    <a:cubicBezTo>
                      <a:pt x="1142" y="77"/>
                      <a:pt x="1142" y="69"/>
                      <a:pt x="1168" y="77"/>
                    </a:cubicBezTo>
                    <a:cubicBezTo>
                      <a:pt x="1142" y="69"/>
                      <a:pt x="1142" y="69"/>
                      <a:pt x="1142" y="69"/>
                    </a:cubicBezTo>
                    <a:cubicBezTo>
                      <a:pt x="1125" y="60"/>
                      <a:pt x="1125" y="60"/>
                      <a:pt x="1125" y="60"/>
                    </a:cubicBezTo>
                    <a:lnTo>
                      <a:pt x="1125" y="60"/>
                    </a:lnTo>
                    <a:cubicBezTo>
                      <a:pt x="1117" y="60"/>
                      <a:pt x="1117" y="60"/>
                      <a:pt x="1117" y="60"/>
                    </a:cubicBezTo>
                    <a:lnTo>
                      <a:pt x="1117" y="60"/>
                    </a:lnTo>
                    <a:cubicBezTo>
                      <a:pt x="1117" y="52"/>
                      <a:pt x="1108" y="43"/>
                      <a:pt x="1100" y="34"/>
                    </a:cubicBezTo>
                    <a:cubicBezTo>
                      <a:pt x="1091" y="34"/>
                      <a:pt x="1083" y="26"/>
                      <a:pt x="1091" y="26"/>
                    </a:cubicBezTo>
                    <a:cubicBezTo>
                      <a:pt x="1074" y="18"/>
                      <a:pt x="1057" y="9"/>
                      <a:pt x="1049" y="0"/>
                    </a:cubicBezTo>
                    <a:cubicBezTo>
                      <a:pt x="1023" y="18"/>
                      <a:pt x="1006" y="34"/>
                      <a:pt x="980" y="52"/>
                    </a:cubicBezTo>
                    <a:cubicBezTo>
                      <a:pt x="972" y="52"/>
                      <a:pt x="972" y="52"/>
                      <a:pt x="972" y="52"/>
                    </a:cubicBezTo>
                    <a:cubicBezTo>
                      <a:pt x="972" y="60"/>
                      <a:pt x="972" y="60"/>
                      <a:pt x="972" y="60"/>
                    </a:cubicBezTo>
                    <a:lnTo>
                      <a:pt x="972" y="60"/>
                    </a:lnTo>
                    <a:cubicBezTo>
                      <a:pt x="963" y="60"/>
                      <a:pt x="963" y="60"/>
                      <a:pt x="963" y="69"/>
                    </a:cubicBezTo>
                    <a:cubicBezTo>
                      <a:pt x="955" y="69"/>
                      <a:pt x="946" y="69"/>
                      <a:pt x="938" y="77"/>
                    </a:cubicBezTo>
                    <a:cubicBezTo>
                      <a:pt x="938" y="77"/>
                      <a:pt x="938" y="77"/>
                      <a:pt x="929" y="86"/>
                    </a:cubicBezTo>
                    <a:cubicBezTo>
                      <a:pt x="895" y="103"/>
                      <a:pt x="861" y="111"/>
                      <a:pt x="827" y="145"/>
                    </a:cubicBezTo>
                    <a:cubicBezTo>
                      <a:pt x="802" y="137"/>
                      <a:pt x="802" y="137"/>
                      <a:pt x="802" y="137"/>
                    </a:cubicBezTo>
                    <a:cubicBezTo>
                      <a:pt x="776" y="162"/>
                      <a:pt x="844" y="145"/>
                      <a:pt x="793" y="180"/>
                    </a:cubicBezTo>
                    <a:cubicBezTo>
                      <a:pt x="759" y="196"/>
                      <a:pt x="776" y="171"/>
                      <a:pt x="759" y="171"/>
                    </a:cubicBezTo>
                    <a:cubicBezTo>
                      <a:pt x="742" y="188"/>
                      <a:pt x="725" y="222"/>
                      <a:pt x="682" y="231"/>
                    </a:cubicBezTo>
                    <a:cubicBezTo>
                      <a:pt x="691" y="222"/>
                      <a:pt x="699" y="222"/>
                      <a:pt x="716" y="214"/>
                    </a:cubicBezTo>
                    <a:close/>
                    <a:moveTo>
                      <a:pt x="350" y="434"/>
                    </a:moveTo>
                    <a:lnTo>
                      <a:pt x="350" y="434"/>
                    </a:lnTo>
                    <a:cubicBezTo>
                      <a:pt x="350" y="426"/>
                      <a:pt x="367" y="408"/>
                      <a:pt x="375" y="408"/>
                    </a:cubicBezTo>
                    <a:cubicBezTo>
                      <a:pt x="367" y="426"/>
                      <a:pt x="358" y="426"/>
                      <a:pt x="350" y="434"/>
                    </a:cubicBezTo>
                    <a:close/>
                    <a:moveTo>
                      <a:pt x="35" y="937"/>
                    </a:moveTo>
                    <a:lnTo>
                      <a:pt x="35" y="937"/>
                    </a:lnTo>
                    <a:cubicBezTo>
                      <a:pt x="26" y="928"/>
                      <a:pt x="26" y="920"/>
                      <a:pt x="35" y="911"/>
                    </a:cubicBezTo>
                    <a:cubicBezTo>
                      <a:pt x="35" y="920"/>
                      <a:pt x="35" y="928"/>
                      <a:pt x="35" y="937"/>
                    </a:cubicBezTo>
                    <a:close/>
                    <a:moveTo>
                      <a:pt x="895" y="2223"/>
                    </a:moveTo>
                    <a:lnTo>
                      <a:pt x="895" y="2223"/>
                    </a:lnTo>
                    <a:lnTo>
                      <a:pt x="887" y="2223"/>
                    </a:lnTo>
                    <a:cubicBezTo>
                      <a:pt x="878" y="2215"/>
                      <a:pt x="878" y="2215"/>
                      <a:pt x="895" y="2223"/>
                    </a:cubicBezTo>
                    <a:close/>
                    <a:moveTo>
                      <a:pt x="921" y="2249"/>
                    </a:moveTo>
                    <a:lnTo>
                      <a:pt x="921" y="2249"/>
                    </a:lnTo>
                    <a:cubicBezTo>
                      <a:pt x="929" y="2249"/>
                      <a:pt x="929" y="2249"/>
                      <a:pt x="929" y="2249"/>
                    </a:cubicBezTo>
                    <a:cubicBezTo>
                      <a:pt x="921" y="2249"/>
                      <a:pt x="912" y="2240"/>
                      <a:pt x="904" y="2240"/>
                    </a:cubicBezTo>
                    <a:cubicBezTo>
                      <a:pt x="904" y="2240"/>
                      <a:pt x="912" y="2240"/>
                      <a:pt x="921" y="2249"/>
                    </a:cubicBezTo>
                    <a:close/>
                    <a:moveTo>
                      <a:pt x="1747" y="545"/>
                    </a:moveTo>
                    <a:lnTo>
                      <a:pt x="1747" y="545"/>
                    </a:lnTo>
                    <a:cubicBezTo>
                      <a:pt x="1747" y="536"/>
                      <a:pt x="1747" y="536"/>
                      <a:pt x="1747" y="536"/>
                    </a:cubicBezTo>
                    <a:cubicBezTo>
                      <a:pt x="1764" y="545"/>
                      <a:pt x="1756" y="545"/>
                      <a:pt x="1747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93" name="Freeform 804">
                <a:extLst>
                  <a:ext uri="{FF2B5EF4-FFF2-40B4-BE49-F238E27FC236}">
                    <a16:creationId xmlns:a16="http://schemas.microsoft.com/office/drawing/2014/main" id="{349D1861-E0C5-5047-897C-194EB14B3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87" y="8859894"/>
                <a:ext cx="8917" cy="8917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8 h 9"/>
                  <a:gd name="T6" fmla="*/ 8 w 9"/>
                  <a:gd name="T7" fmla="*/ 8 h 9"/>
                  <a:gd name="T8" fmla="*/ 0 w 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8" y="8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94" name="Freeform 805">
                <a:extLst>
                  <a:ext uri="{FF2B5EF4-FFF2-40B4-BE49-F238E27FC236}">
                    <a16:creationId xmlns:a16="http://schemas.microsoft.com/office/drawing/2014/main" id="{EFB7DFDF-3843-D542-B2C4-4130A5F19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364" y="8810851"/>
                <a:ext cx="26751" cy="17834"/>
              </a:xfrm>
              <a:custGeom>
                <a:avLst/>
                <a:gdLst>
                  <a:gd name="T0" fmla="*/ 17 w 26"/>
                  <a:gd name="T1" fmla="*/ 17 h 18"/>
                  <a:gd name="T2" fmla="*/ 17 w 26"/>
                  <a:gd name="T3" fmla="*/ 17 h 18"/>
                  <a:gd name="T4" fmla="*/ 25 w 26"/>
                  <a:gd name="T5" fmla="*/ 9 h 18"/>
                  <a:gd name="T6" fmla="*/ 17 w 26"/>
                  <a:gd name="T7" fmla="*/ 0 h 18"/>
                  <a:gd name="T8" fmla="*/ 17 w 26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8">
                    <a:moveTo>
                      <a:pt x="17" y="17"/>
                    </a:moveTo>
                    <a:lnTo>
                      <a:pt x="17" y="17"/>
                    </a:lnTo>
                    <a:cubicBezTo>
                      <a:pt x="17" y="9"/>
                      <a:pt x="17" y="9"/>
                      <a:pt x="25" y="9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9"/>
                      <a:pt x="0" y="17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95" name="Freeform 806">
                <a:extLst>
                  <a:ext uri="{FF2B5EF4-FFF2-40B4-BE49-F238E27FC236}">
                    <a16:creationId xmlns:a16="http://schemas.microsoft.com/office/drawing/2014/main" id="{63A4DE1F-ED7C-6A4D-A5A1-9A37ACDAA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939" y="8868811"/>
                <a:ext cx="35668" cy="26751"/>
              </a:xfrm>
              <a:custGeom>
                <a:avLst/>
                <a:gdLst>
                  <a:gd name="T0" fmla="*/ 0 w 35"/>
                  <a:gd name="T1" fmla="*/ 26 h 27"/>
                  <a:gd name="T2" fmla="*/ 0 w 35"/>
                  <a:gd name="T3" fmla="*/ 26 h 27"/>
                  <a:gd name="T4" fmla="*/ 34 w 35"/>
                  <a:gd name="T5" fmla="*/ 9 h 27"/>
                  <a:gd name="T6" fmla="*/ 34 w 35"/>
                  <a:gd name="T7" fmla="*/ 9 h 27"/>
                  <a:gd name="T8" fmla="*/ 0 w 35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0" y="26"/>
                    </a:moveTo>
                    <a:lnTo>
                      <a:pt x="0" y="26"/>
                    </a:lnTo>
                    <a:cubicBezTo>
                      <a:pt x="9" y="26"/>
                      <a:pt x="26" y="17"/>
                      <a:pt x="34" y="9"/>
                    </a:cubicBezTo>
                    <a:lnTo>
                      <a:pt x="34" y="9"/>
                    </a:lnTo>
                    <a:cubicBezTo>
                      <a:pt x="34" y="0"/>
                      <a:pt x="17" y="9"/>
                      <a:pt x="0" y="2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96" name="Freeform 807">
                <a:extLst>
                  <a:ext uri="{FF2B5EF4-FFF2-40B4-BE49-F238E27FC236}">
                    <a16:creationId xmlns:a16="http://schemas.microsoft.com/office/drawing/2014/main" id="{0C985FA7-08DD-964C-8CEF-DAEE4967E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067" y="8859894"/>
                <a:ext cx="8917" cy="17834"/>
              </a:xfrm>
              <a:custGeom>
                <a:avLst/>
                <a:gdLst>
                  <a:gd name="T0" fmla="*/ 0 w 9"/>
                  <a:gd name="T1" fmla="*/ 17 h 18"/>
                  <a:gd name="T2" fmla="*/ 0 w 9"/>
                  <a:gd name="T3" fmla="*/ 17 h 18"/>
                  <a:gd name="T4" fmla="*/ 8 w 9"/>
                  <a:gd name="T5" fmla="*/ 8 h 18"/>
                  <a:gd name="T6" fmla="*/ 0 w 9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8"/>
                      <a:pt x="8" y="8"/>
                      <a:pt x="8" y="8"/>
                    </a:cubicBezTo>
                    <a:cubicBezTo>
                      <a:pt x="8" y="0"/>
                      <a:pt x="0" y="8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97" name="Freeform 808">
                <a:extLst>
                  <a:ext uri="{FF2B5EF4-FFF2-40B4-BE49-F238E27FC236}">
                    <a16:creationId xmlns:a16="http://schemas.microsoft.com/office/drawing/2014/main" id="{61607238-BBD1-DD4B-ABF1-7671A49BC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808" y="8819768"/>
                <a:ext cx="71337" cy="26751"/>
              </a:xfrm>
              <a:custGeom>
                <a:avLst/>
                <a:gdLst>
                  <a:gd name="T0" fmla="*/ 34 w 69"/>
                  <a:gd name="T1" fmla="*/ 17 h 26"/>
                  <a:gd name="T2" fmla="*/ 34 w 69"/>
                  <a:gd name="T3" fmla="*/ 17 h 26"/>
                  <a:gd name="T4" fmla="*/ 51 w 69"/>
                  <a:gd name="T5" fmla="*/ 17 h 26"/>
                  <a:gd name="T6" fmla="*/ 34 w 69"/>
                  <a:gd name="T7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26">
                    <a:moveTo>
                      <a:pt x="34" y="17"/>
                    </a:moveTo>
                    <a:lnTo>
                      <a:pt x="34" y="17"/>
                    </a:lnTo>
                    <a:cubicBezTo>
                      <a:pt x="43" y="25"/>
                      <a:pt x="51" y="8"/>
                      <a:pt x="51" y="17"/>
                    </a:cubicBezTo>
                    <a:cubicBezTo>
                      <a:pt x="68" y="8"/>
                      <a:pt x="0" y="0"/>
                      <a:pt x="34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98" name="Freeform 809">
                <a:extLst>
                  <a:ext uri="{FF2B5EF4-FFF2-40B4-BE49-F238E27FC236}">
                    <a16:creationId xmlns:a16="http://schemas.microsoft.com/office/drawing/2014/main" id="{DA46D71E-CC5F-C24D-B407-D46A72E7C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773" y="8904479"/>
                <a:ext cx="17834" cy="17834"/>
              </a:xfrm>
              <a:custGeom>
                <a:avLst/>
                <a:gdLst>
                  <a:gd name="T0" fmla="*/ 17 w 18"/>
                  <a:gd name="T1" fmla="*/ 9 h 18"/>
                  <a:gd name="T2" fmla="*/ 0 w 18"/>
                  <a:gd name="T3" fmla="*/ 0 h 18"/>
                  <a:gd name="T4" fmla="*/ 0 w 18"/>
                  <a:gd name="T5" fmla="*/ 17 h 18"/>
                  <a:gd name="T6" fmla="*/ 17 w 1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17" y="9"/>
                    </a:moveTo>
                    <a:lnTo>
                      <a:pt x="0" y="0"/>
                    </a:lnTo>
                    <a:lnTo>
                      <a:pt x="0" y="17"/>
                    </a:lnTo>
                    <a:lnTo>
                      <a:pt x="17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99" name="Freeform 810">
                <a:extLst>
                  <a:ext uri="{FF2B5EF4-FFF2-40B4-BE49-F238E27FC236}">
                    <a16:creationId xmlns:a16="http://schemas.microsoft.com/office/drawing/2014/main" id="{A2DB84B5-50CA-7F43-AC30-29A186D0F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768" y="8904479"/>
                <a:ext cx="35668" cy="17834"/>
              </a:xfrm>
              <a:custGeom>
                <a:avLst/>
                <a:gdLst>
                  <a:gd name="T0" fmla="*/ 0 w 35"/>
                  <a:gd name="T1" fmla="*/ 0 h 18"/>
                  <a:gd name="T2" fmla="*/ 0 w 35"/>
                  <a:gd name="T3" fmla="*/ 0 h 18"/>
                  <a:gd name="T4" fmla="*/ 26 w 35"/>
                  <a:gd name="T5" fmla="*/ 17 h 18"/>
                  <a:gd name="T6" fmla="*/ 34 w 35"/>
                  <a:gd name="T7" fmla="*/ 17 h 18"/>
                  <a:gd name="T8" fmla="*/ 0 w 35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34" y="17"/>
                    </a:cubicBezTo>
                    <a:cubicBezTo>
                      <a:pt x="17" y="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00" name="Freeform 811">
                <a:extLst>
                  <a:ext uri="{FF2B5EF4-FFF2-40B4-BE49-F238E27FC236}">
                    <a16:creationId xmlns:a16="http://schemas.microsoft.com/office/drawing/2014/main" id="{97FCAFF3-6EAF-4F4F-9D68-543EFB461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436" y="8922313"/>
                <a:ext cx="17834" cy="8917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0 h 10"/>
                  <a:gd name="T4" fmla="*/ 17 w 18"/>
                  <a:gd name="T5" fmla="*/ 9 h 10"/>
                  <a:gd name="T6" fmla="*/ 0 w 18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9"/>
                      <a:pt x="17" y="9"/>
                    </a:cubicBezTo>
                    <a:cubicBezTo>
                      <a:pt x="8" y="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01" name="Freeform 812">
                <a:extLst>
                  <a:ext uri="{FF2B5EF4-FFF2-40B4-BE49-F238E27FC236}">
                    <a16:creationId xmlns:a16="http://schemas.microsoft.com/office/drawing/2014/main" id="{41293800-C2E9-6144-92DF-4AC9C1F02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87" y="8931230"/>
                <a:ext cx="26751" cy="17834"/>
              </a:xfrm>
              <a:custGeom>
                <a:avLst/>
                <a:gdLst>
                  <a:gd name="T0" fmla="*/ 25 w 26"/>
                  <a:gd name="T1" fmla="*/ 0 h 18"/>
                  <a:gd name="T2" fmla="*/ 17 w 26"/>
                  <a:gd name="T3" fmla="*/ 8 h 18"/>
                  <a:gd name="T4" fmla="*/ 0 w 26"/>
                  <a:gd name="T5" fmla="*/ 17 h 18"/>
                  <a:gd name="T6" fmla="*/ 25 w 26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8">
                    <a:moveTo>
                      <a:pt x="25" y="0"/>
                    </a:moveTo>
                    <a:lnTo>
                      <a:pt x="17" y="8"/>
                    </a:lnTo>
                    <a:lnTo>
                      <a:pt x="0" y="17"/>
                    </a:lnTo>
                    <a:lnTo>
                      <a:pt x="25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03" name="Freeform 814">
                <a:extLst>
                  <a:ext uri="{FF2B5EF4-FFF2-40B4-BE49-F238E27FC236}">
                    <a16:creationId xmlns:a16="http://schemas.microsoft.com/office/drawing/2014/main" id="{0B3813AB-DE39-4F4E-A730-8DA28A677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674" y="8810851"/>
                <a:ext cx="17834" cy="17834"/>
              </a:xfrm>
              <a:custGeom>
                <a:avLst/>
                <a:gdLst>
                  <a:gd name="T0" fmla="*/ 18 w 19"/>
                  <a:gd name="T1" fmla="*/ 17 h 18"/>
                  <a:gd name="T2" fmla="*/ 18 w 19"/>
                  <a:gd name="T3" fmla="*/ 17 h 18"/>
                  <a:gd name="T4" fmla="*/ 9 w 19"/>
                  <a:gd name="T5" fmla="*/ 0 h 18"/>
                  <a:gd name="T6" fmla="*/ 0 w 19"/>
                  <a:gd name="T7" fmla="*/ 17 h 18"/>
                  <a:gd name="T8" fmla="*/ 18 w 19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8" y="17"/>
                    </a:moveTo>
                    <a:lnTo>
                      <a:pt x="18" y="17"/>
                    </a:lnTo>
                    <a:cubicBezTo>
                      <a:pt x="9" y="9"/>
                      <a:pt x="9" y="9"/>
                      <a:pt x="9" y="0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18" y="1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08" name="Freeform 819">
                <a:extLst>
                  <a:ext uri="{FF2B5EF4-FFF2-40B4-BE49-F238E27FC236}">
                    <a16:creationId xmlns:a16="http://schemas.microsoft.com/office/drawing/2014/main" id="{045DF8D3-0772-E942-BA3E-B6086AF66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485" y="8302575"/>
                <a:ext cx="8917" cy="26751"/>
              </a:xfrm>
              <a:custGeom>
                <a:avLst/>
                <a:gdLst>
                  <a:gd name="T0" fmla="*/ 9 w 10"/>
                  <a:gd name="T1" fmla="*/ 0 h 26"/>
                  <a:gd name="T2" fmla="*/ 0 w 10"/>
                  <a:gd name="T3" fmla="*/ 25 h 26"/>
                  <a:gd name="T4" fmla="*/ 9 w 10"/>
                  <a:gd name="T5" fmla="*/ 8 h 26"/>
                  <a:gd name="T6" fmla="*/ 9 w 10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6">
                    <a:moveTo>
                      <a:pt x="9" y="0"/>
                    </a:moveTo>
                    <a:lnTo>
                      <a:pt x="0" y="25"/>
                    </a:lnTo>
                    <a:lnTo>
                      <a:pt x="9" y="8"/>
                    </a:lnTo>
                    <a:lnTo>
                      <a:pt x="9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09" name="Freeform 820">
                <a:extLst>
                  <a:ext uri="{FF2B5EF4-FFF2-40B4-BE49-F238E27FC236}">
                    <a16:creationId xmlns:a16="http://schemas.microsoft.com/office/drawing/2014/main" id="{1B8A365C-D981-104C-8370-0F3CD5974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402" y="8342701"/>
                <a:ext cx="17834" cy="26751"/>
              </a:xfrm>
              <a:custGeom>
                <a:avLst/>
                <a:gdLst>
                  <a:gd name="T0" fmla="*/ 17 w 18"/>
                  <a:gd name="T1" fmla="*/ 0 h 27"/>
                  <a:gd name="T2" fmla="*/ 17 w 18"/>
                  <a:gd name="T3" fmla="*/ 0 h 27"/>
                  <a:gd name="T4" fmla="*/ 0 w 18"/>
                  <a:gd name="T5" fmla="*/ 9 h 27"/>
                  <a:gd name="T6" fmla="*/ 8 w 18"/>
                  <a:gd name="T7" fmla="*/ 26 h 27"/>
                  <a:gd name="T8" fmla="*/ 17 w 1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7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9"/>
                      <a:pt x="0" y="9"/>
                      <a:pt x="0" y="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17"/>
                      <a:pt x="8" y="9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010" name="Freeform 821">
              <a:extLst>
                <a:ext uri="{FF2B5EF4-FFF2-40B4-BE49-F238E27FC236}">
                  <a16:creationId xmlns:a16="http://schemas.microsoft.com/office/drawing/2014/main" id="{0D837493-B067-5040-B565-6848DAD4F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398" y="6982841"/>
              <a:ext cx="17834" cy="8917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0 h 9"/>
                <a:gd name="T4" fmla="*/ 0 w 18"/>
                <a:gd name="T5" fmla="*/ 8 h 9"/>
                <a:gd name="T6" fmla="*/ 17 w 18"/>
                <a:gd name="T7" fmla="*/ 0 h 9"/>
                <a:gd name="T8" fmla="*/ 0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8" y="8"/>
                    <a:pt x="17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1" name="Freeform 822">
              <a:extLst>
                <a:ext uri="{FF2B5EF4-FFF2-40B4-BE49-F238E27FC236}">
                  <a16:creationId xmlns:a16="http://schemas.microsoft.com/office/drawing/2014/main" id="{D0DF3AB6-588A-F140-8970-40A282459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912" y="6835707"/>
              <a:ext cx="17834" cy="8917"/>
            </a:xfrm>
            <a:custGeom>
              <a:avLst/>
              <a:gdLst>
                <a:gd name="T0" fmla="*/ 8 w 18"/>
                <a:gd name="T1" fmla="*/ 0 h 10"/>
                <a:gd name="T2" fmla="*/ 0 w 18"/>
                <a:gd name="T3" fmla="*/ 9 h 10"/>
                <a:gd name="T4" fmla="*/ 17 w 18"/>
                <a:gd name="T5" fmla="*/ 9 h 10"/>
                <a:gd name="T6" fmla="*/ 8 w 1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lnTo>
                    <a:pt x="0" y="9"/>
                  </a:lnTo>
                  <a:lnTo>
                    <a:pt x="17" y="9"/>
                  </a:lnTo>
                  <a:lnTo>
                    <a:pt x="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2" name="Freeform 823">
              <a:extLst>
                <a:ext uri="{FF2B5EF4-FFF2-40B4-BE49-F238E27FC236}">
                  <a16:creationId xmlns:a16="http://schemas.microsoft.com/office/drawing/2014/main" id="{5DA2B791-2C21-8040-83C9-7F3416532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088" y="6693033"/>
              <a:ext cx="35668" cy="17834"/>
            </a:xfrm>
            <a:custGeom>
              <a:avLst/>
              <a:gdLst>
                <a:gd name="T0" fmla="*/ 25 w 35"/>
                <a:gd name="T1" fmla="*/ 0 h 18"/>
                <a:gd name="T2" fmla="*/ 25 w 35"/>
                <a:gd name="T3" fmla="*/ 0 h 18"/>
                <a:gd name="T4" fmla="*/ 0 w 35"/>
                <a:gd name="T5" fmla="*/ 17 h 18"/>
                <a:gd name="T6" fmla="*/ 25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25" y="0"/>
                  </a:moveTo>
                  <a:lnTo>
                    <a:pt x="25" y="0"/>
                  </a:lnTo>
                  <a:cubicBezTo>
                    <a:pt x="17" y="9"/>
                    <a:pt x="8" y="17"/>
                    <a:pt x="0" y="17"/>
                  </a:cubicBezTo>
                  <a:cubicBezTo>
                    <a:pt x="17" y="9"/>
                    <a:pt x="34" y="17"/>
                    <a:pt x="25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13" name="Freeform 824">
            <a:extLst>
              <a:ext uri="{FF2B5EF4-FFF2-40B4-BE49-F238E27FC236}">
                <a16:creationId xmlns:a16="http://schemas.microsoft.com/office/drawing/2014/main" id="{8D93A3D0-A2A1-DC49-BE62-A6EF76674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35" y="6768830"/>
            <a:ext cx="1765590" cy="2042021"/>
          </a:xfrm>
          <a:custGeom>
            <a:avLst/>
            <a:gdLst>
              <a:gd name="T0" fmla="*/ 1747 w 1748"/>
              <a:gd name="T1" fmla="*/ 1516 h 2019"/>
              <a:gd name="T2" fmla="*/ 1747 w 1748"/>
              <a:gd name="T3" fmla="*/ 502 h 2019"/>
              <a:gd name="T4" fmla="*/ 878 w 1748"/>
              <a:gd name="T5" fmla="*/ 0 h 2019"/>
              <a:gd name="T6" fmla="*/ 0 w 1748"/>
              <a:gd name="T7" fmla="*/ 502 h 2019"/>
              <a:gd name="T8" fmla="*/ 0 w 1748"/>
              <a:gd name="T9" fmla="*/ 1516 h 2019"/>
              <a:gd name="T10" fmla="*/ 878 w 1748"/>
              <a:gd name="T11" fmla="*/ 2018 h 2019"/>
              <a:gd name="T12" fmla="*/ 1747 w 1748"/>
              <a:gd name="T13" fmla="*/ 1516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8" h="2019">
                <a:moveTo>
                  <a:pt x="1747" y="1516"/>
                </a:moveTo>
                <a:lnTo>
                  <a:pt x="1747" y="502"/>
                </a:lnTo>
                <a:lnTo>
                  <a:pt x="878" y="0"/>
                </a:lnTo>
                <a:lnTo>
                  <a:pt x="0" y="502"/>
                </a:lnTo>
                <a:lnTo>
                  <a:pt x="0" y="1516"/>
                </a:lnTo>
                <a:lnTo>
                  <a:pt x="878" y="2018"/>
                </a:lnTo>
                <a:lnTo>
                  <a:pt x="1747" y="15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4" name="Freeform 825">
            <a:extLst>
              <a:ext uri="{FF2B5EF4-FFF2-40B4-BE49-F238E27FC236}">
                <a16:creationId xmlns:a16="http://schemas.microsoft.com/office/drawing/2014/main" id="{B3422365-1980-F74A-A9A6-3CD2BF3DF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308" y="6630613"/>
            <a:ext cx="2006352" cy="2318451"/>
          </a:xfrm>
          <a:custGeom>
            <a:avLst/>
            <a:gdLst>
              <a:gd name="T0" fmla="*/ 1985 w 1986"/>
              <a:gd name="T1" fmla="*/ 1720 h 2292"/>
              <a:gd name="T2" fmla="*/ 1985 w 1986"/>
              <a:gd name="T3" fmla="*/ 570 h 2292"/>
              <a:gd name="T4" fmla="*/ 997 w 1986"/>
              <a:gd name="T5" fmla="*/ 0 h 2292"/>
              <a:gd name="T6" fmla="*/ 0 w 1986"/>
              <a:gd name="T7" fmla="*/ 570 h 2292"/>
              <a:gd name="T8" fmla="*/ 0 w 1986"/>
              <a:gd name="T9" fmla="*/ 1720 h 2292"/>
              <a:gd name="T10" fmla="*/ 997 w 1986"/>
              <a:gd name="T11" fmla="*/ 2291 h 2292"/>
              <a:gd name="T12" fmla="*/ 1985 w 1986"/>
              <a:gd name="T13" fmla="*/ 1720 h 2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6" h="2292">
                <a:moveTo>
                  <a:pt x="1985" y="1720"/>
                </a:moveTo>
                <a:lnTo>
                  <a:pt x="1985" y="570"/>
                </a:lnTo>
                <a:lnTo>
                  <a:pt x="997" y="0"/>
                </a:lnTo>
                <a:lnTo>
                  <a:pt x="0" y="570"/>
                </a:lnTo>
                <a:lnTo>
                  <a:pt x="0" y="1720"/>
                </a:lnTo>
                <a:lnTo>
                  <a:pt x="997" y="2291"/>
                </a:lnTo>
                <a:lnTo>
                  <a:pt x="1985" y="172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2" name="Freeform 863">
            <a:extLst>
              <a:ext uri="{FF2B5EF4-FFF2-40B4-BE49-F238E27FC236}">
                <a16:creationId xmlns:a16="http://schemas.microsoft.com/office/drawing/2014/main" id="{22229CAD-CF58-B840-A6E1-F881AAFDD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833" y="6853541"/>
            <a:ext cx="8917" cy="8917"/>
          </a:xfrm>
          <a:custGeom>
            <a:avLst/>
            <a:gdLst>
              <a:gd name="T0" fmla="*/ 0 w 9"/>
              <a:gd name="T1" fmla="*/ 9 h 10"/>
              <a:gd name="T2" fmla="*/ 0 w 9"/>
              <a:gd name="T3" fmla="*/ 9 h 10"/>
              <a:gd name="T4" fmla="*/ 8 w 9"/>
              <a:gd name="T5" fmla="*/ 0 h 10"/>
              <a:gd name="T6" fmla="*/ 0 w 9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0">
                <a:moveTo>
                  <a:pt x="0" y="9"/>
                </a:moveTo>
                <a:lnTo>
                  <a:pt x="0" y="9"/>
                </a:lnTo>
                <a:cubicBezTo>
                  <a:pt x="8" y="0"/>
                  <a:pt x="8" y="0"/>
                  <a:pt x="8" y="0"/>
                </a:cubicBezTo>
                <a:cubicBezTo>
                  <a:pt x="8" y="9"/>
                  <a:pt x="8" y="9"/>
                  <a:pt x="0" y="9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3" name="Freeform 864">
            <a:extLst>
              <a:ext uri="{FF2B5EF4-FFF2-40B4-BE49-F238E27FC236}">
                <a16:creationId xmlns:a16="http://schemas.microsoft.com/office/drawing/2014/main" id="{2C923050-2E33-DD42-BBB5-09A190DE9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036" y="6907044"/>
            <a:ext cx="8917" cy="8917"/>
          </a:xfrm>
          <a:custGeom>
            <a:avLst/>
            <a:gdLst>
              <a:gd name="T0" fmla="*/ 0 w 10"/>
              <a:gd name="T1" fmla="*/ 0 h 10"/>
              <a:gd name="T2" fmla="*/ 0 w 10"/>
              <a:gd name="T3" fmla="*/ 0 h 10"/>
              <a:gd name="T4" fmla="*/ 9 w 10"/>
              <a:gd name="T5" fmla="*/ 9 h 10"/>
              <a:gd name="T6" fmla="*/ 0 w 10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0"/>
                </a:ln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0"/>
                  <a:pt x="0" y="0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5" name="Freeform 866">
            <a:extLst>
              <a:ext uri="{FF2B5EF4-FFF2-40B4-BE49-F238E27FC236}">
                <a16:creationId xmlns:a16="http://schemas.microsoft.com/office/drawing/2014/main" id="{F945EAD6-BDB5-4E42-918A-E741B2C67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391" y="7433154"/>
            <a:ext cx="17834" cy="17834"/>
          </a:xfrm>
          <a:custGeom>
            <a:avLst/>
            <a:gdLst>
              <a:gd name="T0" fmla="*/ 9 w 18"/>
              <a:gd name="T1" fmla="*/ 0 h 18"/>
              <a:gd name="T2" fmla="*/ 9 w 18"/>
              <a:gd name="T3" fmla="*/ 0 h 18"/>
              <a:gd name="T4" fmla="*/ 0 w 18"/>
              <a:gd name="T5" fmla="*/ 0 h 18"/>
              <a:gd name="T6" fmla="*/ 17 w 18"/>
              <a:gd name="T7" fmla="*/ 17 h 18"/>
              <a:gd name="T8" fmla="*/ 9 w 18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8">
                <a:moveTo>
                  <a:pt x="9" y="0"/>
                </a:moveTo>
                <a:lnTo>
                  <a:pt x="9" y="0"/>
                </a:lnTo>
                <a:cubicBezTo>
                  <a:pt x="9" y="0"/>
                  <a:pt x="9" y="0"/>
                  <a:pt x="0" y="0"/>
                </a:cubicBezTo>
                <a:cubicBezTo>
                  <a:pt x="9" y="9"/>
                  <a:pt x="9" y="9"/>
                  <a:pt x="17" y="17"/>
                </a:cubicBezTo>
                <a:cubicBezTo>
                  <a:pt x="9" y="9"/>
                  <a:pt x="9" y="0"/>
                  <a:pt x="9" y="0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6" name="Freeform 867">
            <a:extLst>
              <a:ext uri="{FF2B5EF4-FFF2-40B4-BE49-F238E27FC236}">
                <a16:creationId xmlns:a16="http://schemas.microsoft.com/office/drawing/2014/main" id="{658D568E-D49A-8744-ADDC-91FCD4059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723" y="7388569"/>
            <a:ext cx="8917" cy="26751"/>
          </a:xfrm>
          <a:custGeom>
            <a:avLst/>
            <a:gdLst>
              <a:gd name="T0" fmla="*/ 0 w 10"/>
              <a:gd name="T1" fmla="*/ 25 h 26"/>
              <a:gd name="T2" fmla="*/ 0 w 10"/>
              <a:gd name="T3" fmla="*/ 25 h 26"/>
              <a:gd name="T4" fmla="*/ 9 w 10"/>
              <a:gd name="T5" fmla="*/ 0 h 26"/>
              <a:gd name="T6" fmla="*/ 0 w 10"/>
              <a:gd name="T7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6">
                <a:moveTo>
                  <a:pt x="0" y="25"/>
                </a:moveTo>
                <a:lnTo>
                  <a:pt x="0" y="25"/>
                </a:lnTo>
                <a:cubicBezTo>
                  <a:pt x="9" y="0"/>
                  <a:pt x="9" y="0"/>
                  <a:pt x="9" y="0"/>
                </a:cubicBezTo>
                <a:cubicBezTo>
                  <a:pt x="9" y="8"/>
                  <a:pt x="0" y="16"/>
                  <a:pt x="0" y="25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9" name="Freeform 870">
            <a:extLst>
              <a:ext uri="{FF2B5EF4-FFF2-40B4-BE49-F238E27FC236}">
                <a16:creationId xmlns:a16="http://schemas.microsoft.com/office/drawing/2014/main" id="{F3DB524C-F241-CC4B-B2BB-65A94222C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584" y="6965007"/>
            <a:ext cx="8917" cy="8917"/>
          </a:xfrm>
          <a:custGeom>
            <a:avLst/>
            <a:gdLst>
              <a:gd name="T0" fmla="*/ 0 w 10"/>
              <a:gd name="T1" fmla="*/ 9 h 10"/>
              <a:gd name="T2" fmla="*/ 0 w 10"/>
              <a:gd name="T3" fmla="*/ 9 h 10"/>
              <a:gd name="T4" fmla="*/ 9 w 10"/>
              <a:gd name="T5" fmla="*/ 0 h 10"/>
              <a:gd name="T6" fmla="*/ 0 w 10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0" y="9"/>
                </a:moveTo>
                <a:lnTo>
                  <a:pt x="0" y="9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9"/>
                  <a:pt x="0" y="9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1" name="Freeform 872">
            <a:extLst>
              <a:ext uri="{FF2B5EF4-FFF2-40B4-BE49-F238E27FC236}">
                <a16:creationId xmlns:a16="http://schemas.microsoft.com/office/drawing/2014/main" id="{622B7D6D-B190-1A4A-A8F2-E1AAFC87C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163" y="7705128"/>
            <a:ext cx="8917" cy="8917"/>
          </a:xfrm>
          <a:custGeom>
            <a:avLst/>
            <a:gdLst>
              <a:gd name="T0" fmla="*/ 9 w 10"/>
              <a:gd name="T1" fmla="*/ 0 h 9"/>
              <a:gd name="T2" fmla="*/ 9 w 10"/>
              <a:gd name="T3" fmla="*/ 0 h 9"/>
              <a:gd name="T4" fmla="*/ 0 w 10"/>
              <a:gd name="T5" fmla="*/ 8 h 9"/>
              <a:gd name="T6" fmla="*/ 9 w 10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9">
                <a:moveTo>
                  <a:pt x="9" y="0"/>
                </a:moveTo>
                <a:lnTo>
                  <a:pt x="9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8"/>
                  <a:pt x="9" y="0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2" name="Freeform 873">
            <a:extLst>
              <a:ext uri="{FF2B5EF4-FFF2-40B4-BE49-F238E27FC236}">
                <a16:creationId xmlns:a16="http://schemas.microsoft.com/office/drawing/2014/main" id="{A147A973-D885-2D43-8AEA-F2FAE8085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532" y="8195569"/>
            <a:ext cx="4460" cy="17834"/>
          </a:xfrm>
          <a:custGeom>
            <a:avLst/>
            <a:gdLst>
              <a:gd name="T0" fmla="*/ 0 w 1"/>
              <a:gd name="T1" fmla="*/ 18 h 19"/>
              <a:gd name="T2" fmla="*/ 0 w 1"/>
              <a:gd name="T3" fmla="*/ 18 h 19"/>
              <a:gd name="T4" fmla="*/ 0 w 1"/>
              <a:gd name="T5" fmla="*/ 0 h 19"/>
              <a:gd name="T6" fmla="*/ 0 w 1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9">
                <a:moveTo>
                  <a:pt x="0" y="18"/>
                </a:moveTo>
                <a:lnTo>
                  <a:pt x="0" y="18"/>
                </a:lnTo>
                <a:cubicBezTo>
                  <a:pt x="0" y="18"/>
                  <a:pt x="0" y="9"/>
                  <a:pt x="0" y="0"/>
                </a:cubicBezTo>
                <a:cubicBezTo>
                  <a:pt x="0" y="0"/>
                  <a:pt x="0" y="9"/>
                  <a:pt x="0" y="18"/>
                </a:cubicBez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3" name="Freeform 884">
            <a:extLst>
              <a:ext uri="{FF2B5EF4-FFF2-40B4-BE49-F238E27FC236}">
                <a16:creationId xmlns:a16="http://schemas.microsoft.com/office/drawing/2014/main" id="{9151E5C3-3234-E749-A26E-26A712CE4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640" y="7415320"/>
            <a:ext cx="4457" cy="446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8" name="Freeform 899">
            <a:extLst>
              <a:ext uri="{FF2B5EF4-FFF2-40B4-BE49-F238E27FC236}">
                <a16:creationId xmlns:a16="http://schemas.microsoft.com/office/drawing/2014/main" id="{59D2A1E0-D1A4-7940-A175-BB961EC07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573" y="8525503"/>
            <a:ext cx="17834" cy="17834"/>
          </a:xfrm>
          <a:custGeom>
            <a:avLst/>
            <a:gdLst>
              <a:gd name="T0" fmla="*/ 0 w 19"/>
              <a:gd name="T1" fmla="*/ 17 h 18"/>
              <a:gd name="T2" fmla="*/ 9 w 19"/>
              <a:gd name="T3" fmla="*/ 17 h 18"/>
              <a:gd name="T4" fmla="*/ 18 w 19"/>
              <a:gd name="T5" fmla="*/ 0 h 18"/>
              <a:gd name="T6" fmla="*/ 0 w 19"/>
              <a:gd name="T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8">
                <a:moveTo>
                  <a:pt x="0" y="17"/>
                </a:moveTo>
                <a:lnTo>
                  <a:pt x="9" y="17"/>
                </a:lnTo>
                <a:lnTo>
                  <a:pt x="18" y="0"/>
                </a:lnTo>
                <a:lnTo>
                  <a:pt x="0" y="17"/>
                </a:ln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4" name="Freeform 905">
            <a:extLst>
              <a:ext uri="{FF2B5EF4-FFF2-40B4-BE49-F238E27FC236}">
                <a16:creationId xmlns:a16="http://schemas.microsoft.com/office/drawing/2014/main" id="{527853CD-6DC5-454C-BFF8-ECBCEF44E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667" y="6835707"/>
            <a:ext cx="17834" cy="8917"/>
          </a:xfrm>
          <a:custGeom>
            <a:avLst/>
            <a:gdLst>
              <a:gd name="T0" fmla="*/ 0 w 18"/>
              <a:gd name="T1" fmla="*/ 0 h 10"/>
              <a:gd name="T2" fmla="*/ 0 w 18"/>
              <a:gd name="T3" fmla="*/ 9 h 10"/>
              <a:gd name="T4" fmla="*/ 17 w 18"/>
              <a:gd name="T5" fmla="*/ 9 h 10"/>
              <a:gd name="T6" fmla="*/ 0 w 18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0">
                <a:moveTo>
                  <a:pt x="0" y="0"/>
                </a:moveTo>
                <a:lnTo>
                  <a:pt x="0" y="9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solidFill>
            <a:srgbClr val="83D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6" name="Freeform 907">
            <a:extLst>
              <a:ext uri="{FF2B5EF4-FFF2-40B4-BE49-F238E27FC236}">
                <a16:creationId xmlns:a16="http://schemas.microsoft.com/office/drawing/2014/main" id="{56DCD454-1462-3A4C-87B5-03223BB1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688" y="6768830"/>
            <a:ext cx="1765590" cy="2042021"/>
          </a:xfrm>
          <a:custGeom>
            <a:avLst/>
            <a:gdLst>
              <a:gd name="T0" fmla="*/ 1747 w 1748"/>
              <a:gd name="T1" fmla="*/ 1516 h 2019"/>
              <a:gd name="T2" fmla="*/ 1747 w 1748"/>
              <a:gd name="T3" fmla="*/ 502 h 2019"/>
              <a:gd name="T4" fmla="*/ 878 w 1748"/>
              <a:gd name="T5" fmla="*/ 0 h 2019"/>
              <a:gd name="T6" fmla="*/ 0 w 1748"/>
              <a:gd name="T7" fmla="*/ 502 h 2019"/>
              <a:gd name="T8" fmla="*/ 0 w 1748"/>
              <a:gd name="T9" fmla="*/ 1516 h 2019"/>
              <a:gd name="T10" fmla="*/ 878 w 1748"/>
              <a:gd name="T11" fmla="*/ 2018 h 2019"/>
              <a:gd name="T12" fmla="*/ 1747 w 1748"/>
              <a:gd name="T13" fmla="*/ 1516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8" h="2019">
                <a:moveTo>
                  <a:pt x="1747" y="1516"/>
                </a:moveTo>
                <a:lnTo>
                  <a:pt x="1747" y="502"/>
                </a:lnTo>
                <a:lnTo>
                  <a:pt x="878" y="0"/>
                </a:lnTo>
                <a:lnTo>
                  <a:pt x="0" y="502"/>
                </a:lnTo>
                <a:lnTo>
                  <a:pt x="0" y="1516"/>
                </a:lnTo>
                <a:lnTo>
                  <a:pt x="878" y="2018"/>
                </a:lnTo>
                <a:lnTo>
                  <a:pt x="1747" y="15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7" name="Freeform 908">
            <a:extLst>
              <a:ext uri="{FF2B5EF4-FFF2-40B4-BE49-F238E27FC236}">
                <a16:creationId xmlns:a16="http://schemas.microsoft.com/office/drawing/2014/main" id="{7249EBCC-850F-9F40-BAC8-FFF8D81F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7523" y="9024862"/>
            <a:ext cx="2010809" cy="2318451"/>
          </a:xfrm>
          <a:custGeom>
            <a:avLst/>
            <a:gdLst>
              <a:gd name="T0" fmla="*/ 1986 w 1987"/>
              <a:gd name="T1" fmla="*/ 1722 h 2294"/>
              <a:gd name="T2" fmla="*/ 1986 w 1987"/>
              <a:gd name="T3" fmla="*/ 571 h 2294"/>
              <a:gd name="T4" fmla="*/ 997 w 1987"/>
              <a:gd name="T5" fmla="*/ 0 h 2294"/>
              <a:gd name="T6" fmla="*/ 0 w 1987"/>
              <a:gd name="T7" fmla="*/ 571 h 2294"/>
              <a:gd name="T8" fmla="*/ 0 w 1987"/>
              <a:gd name="T9" fmla="*/ 1722 h 2294"/>
              <a:gd name="T10" fmla="*/ 997 w 1987"/>
              <a:gd name="T11" fmla="*/ 2293 h 2294"/>
              <a:gd name="T12" fmla="*/ 1986 w 1987"/>
              <a:gd name="T13" fmla="*/ 1722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7" h="2294">
                <a:moveTo>
                  <a:pt x="1986" y="1722"/>
                </a:moveTo>
                <a:lnTo>
                  <a:pt x="1986" y="571"/>
                </a:lnTo>
                <a:lnTo>
                  <a:pt x="997" y="0"/>
                </a:lnTo>
                <a:lnTo>
                  <a:pt x="0" y="571"/>
                </a:lnTo>
                <a:lnTo>
                  <a:pt x="0" y="1722"/>
                </a:lnTo>
                <a:lnTo>
                  <a:pt x="997" y="2293"/>
                </a:lnTo>
                <a:lnTo>
                  <a:pt x="1986" y="17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4" name="Freeform 955">
            <a:extLst>
              <a:ext uri="{FF2B5EF4-FFF2-40B4-BE49-F238E27FC236}">
                <a16:creationId xmlns:a16="http://schemas.microsoft.com/office/drawing/2014/main" id="{283859CA-129B-6949-A2E7-4AE9D8545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0626" y="10108290"/>
            <a:ext cx="8917" cy="4460"/>
          </a:xfrm>
          <a:custGeom>
            <a:avLst/>
            <a:gdLst>
              <a:gd name="T0" fmla="*/ 9 w 10"/>
              <a:gd name="T1" fmla="*/ 0 h 1"/>
              <a:gd name="T2" fmla="*/ 9 w 10"/>
              <a:gd name="T3" fmla="*/ 0 h 1"/>
              <a:gd name="T4" fmla="*/ 0 w 10"/>
              <a:gd name="T5" fmla="*/ 0 h 1"/>
              <a:gd name="T6" fmla="*/ 9 w 1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rgbClr val="7AA8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5" name="Freeform 956">
            <a:extLst>
              <a:ext uri="{FF2B5EF4-FFF2-40B4-BE49-F238E27FC236}">
                <a16:creationId xmlns:a16="http://schemas.microsoft.com/office/drawing/2014/main" id="{EA4479D5-35D9-2A4E-B73E-49972AEB8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0498" y="10594275"/>
            <a:ext cx="4460" cy="26751"/>
          </a:xfrm>
          <a:custGeom>
            <a:avLst/>
            <a:gdLst>
              <a:gd name="T0" fmla="*/ 0 w 1"/>
              <a:gd name="T1" fmla="*/ 26 h 27"/>
              <a:gd name="T2" fmla="*/ 0 w 1"/>
              <a:gd name="T3" fmla="*/ 26 h 27"/>
              <a:gd name="T4" fmla="*/ 0 w 1"/>
              <a:gd name="T5" fmla="*/ 0 h 27"/>
              <a:gd name="T6" fmla="*/ 0 w 1"/>
              <a:gd name="T7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7">
                <a:moveTo>
                  <a:pt x="0" y="26"/>
                </a:moveTo>
                <a:lnTo>
                  <a:pt x="0" y="26"/>
                </a:lnTo>
                <a:cubicBezTo>
                  <a:pt x="0" y="17"/>
                  <a:pt x="0" y="9"/>
                  <a:pt x="0" y="0"/>
                </a:cubicBezTo>
                <a:cubicBezTo>
                  <a:pt x="0" y="9"/>
                  <a:pt x="0" y="9"/>
                  <a:pt x="0" y="26"/>
                </a:cubicBezTo>
              </a:path>
            </a:pathLst>
          </a:custGeom>
          <a:solidFill>
            <a:srgbClr val="7AA8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9" name="Freeform 990">
            <a:extLst>
              <a:ext uri="{FF2B5EF4-FFF2-40B4-BE49-F238E27FC236}">
                <a16:creationId xmlns:a16="http://schemas.microsoft.com/office/drawing/2014/main" id="{5AF818F1-12B8-AA45-A8A4-248731314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7902" y="9163076"/>
            <a:ext cx="1765590" cy="2042021"/>
          </a:xfrm>
          <a:custGeom>
            <a:avLst/>
            <a:gdLst>
              <a:gd name="T0" fmla="*/ 1746 w 1747"/>
              <a:gd name="T1" fmla="*/ 1516 h 2020"/>
              <a:gd name="T2" fmla="*/ 1746 w 1747"/>
              <a:gd name="T3" fmla="*/ 502 h 2020"/>
              <a:gd name="T4" fmla="*/ 877 w 1747"/>
              <a:gd name="T5" fmla="*/ 0 h 2020"/>
              <a:gd name="T6" fmla="*/ 0 w 1747"/>
              <a:gd name="T7" fmla="*/ 502 h 2020"/>
              <a:gd name="T8" fmla="*/ 0 w 1747"/>
              <a:gd name="T9" fmla="*/ 1516 h 2020"/>
              <a:gd name="T10" fmla="*/ 877 w 1747"/>
              <a:gd name="T11" fmla="*/ 2019 h 2020"/>
              <a:gd name="T12" fmla="*/ 1746 w 1747"/>
              <a:gd name="T13" fmla="*/ 1516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7" h="2020">
                <a:moveTo>
                  <a:pt x="1746" y="1516"/>
                </a:moveTo>
                <a:lnTo>
                  <a:pt x="1746" y="502"/>
                </a:lnTo>
                <a:lnTo>
                  <a:pt x="877" y="0"/>
                </a:lnTo>
                <a:lnTo>
                  <a:pt x="0" y="502"/>
                </a:lnTo>
                <a:lnTo>
                  <a:pt x="0" y="1516"/>
                </a:lnTo>
                <a:lnTo>
                  <a:pt x="877" y="2019"/>
                </a:lnTo>
                <a:lnTo>
                  <a:pt x="1746" y="151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7" name="Freeform 1348">
            <a:extLst>
              <a:ext uri="{FF2B5EF4-FFF2-40B4-BE49-F238E27FC236}">
                <a16:creationId xmlns:a16="http://schemas.microsoft.com/office/drawing/2014/main" id="{7E091009-6525-0D43-96A5-C85624D48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4939" y="5761196"/>
            <a:ext cx="1154766" cy="878335"/>
          </a:xfrm>
          <a:custGeom>
            <a:avLst/>
            <a:gdLst>
              <a:gd name="T0" fmla="*/ 1049 w 1143"/>
              <a:gd name="T1" fmla="*/ 869 h 870"/>
              <a:gd name="T2" fmla="*/ 1049 w 1143"/>
              <a:gd name="T3" fmla="*/ 869 h 870"/>
              <a:gd name="T4" fmla="*/ 94 w 1143"/>
              <a:gd name="T5" fmla="*/ 869 h 870"/>
              <a:gd name="T6" fmla="*/ 0 w 1143"/>
              <a:gd name="T7" fmla="*/ 775 h 870"/>
              <a:gd name="T8" fmla="*/ 0 w 1143"/>
              <a:gd name="T9" fmla="*/ 94 h 870"/>
              <a:gd name="T10" fmla="*/ 94 w 1143"/>
              <a:gd name="T11" fmla="*/ 0 h 870"/>
              <a:gd name="T12" fmla="*/ 1049 w 1143"/>
              <a:gd name="T13" fmla="*/ 0 h 870"/>
              <a:gd name="T14" fmla="*/ 1142 w 1143"/>
              <a:gd name="T15" fmla="*/ 94 h 870"/>
              <a:gd name="T16" fmla="*/ 1142 w 1143"/>
              <a:gd name="T17" fmla="*/ 775 h 870"/>
              <a:gd name="T18" fmla="*/ 1049 w 1143"/>
              <a:gd name="T19" fmla="*/ 869 h 870"/>
              <a:gd name="T20" fmla="*/ 94 w 1143"/>
              <a:gd name="T21" fmla="*/ 68 h 870"/>
              <a:gd name="T22" fmla="*/ 94 w 1143"/>
              <a:gd name="T23" fmla="*/ 68 h 870"/>
              <a:gd name="T24" fmla="*/ 60 w 1143"/>
              <a:gd name="T25" fmla="*/ 94 h 870"/>
              <a:gd name="T26" fmla="*/ 60 w 1143"/>
              <a:gd name="T27" fmla="*/ 775 h 870"/>
              <a:gd name="T28" fmla="*/ 94 w 1143"/>
              <a:gd name="T29" fmla="*/ 809 h 870"/>
              <a:gd name="T30" fmla="*/ 1049 w 1143"/>
              <a:gd name="T31" fmla="*/ 809 h 870"/>
              <a:gd name="T32" fmla="*/ 1083 w 1143"/>
              <a:gd name="T33" fmla="*/ 775 h 870"/>
              <a:gd name="T34" fmla="*/ 1083 w 1143"/>
              <a:gd name="T35" fmla="*/ 94 h 870"/>
              <a:gd name="T36" fmla="*/ 1049 w 1143"/>
              <a:gd name="T37" fmla="*/ 68 h 870"/>
              <a:gd name="T38" fmla="*/ 94 w 1143"/>
              <a:gd name="T39" fmla="*/ 68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43" h="870">
                <a:moveTo>
                  <a:pt x="1049" y="869"/>
                </a:moveTo>
                <a:lnTo>
                  <a:pt x="1049" y="869"/>
                </a:lnTo>
                <a:cubicBezTo>
                  <a:pt x="94" y="869"/>
                  <a:pt x="94" y="869"/>
                  <a:pt x="94" y="869"/>
                </a:cubicBezTo>
                <a:cubicBezTo>
                  <a:pt x="43" y="869"/>
                  <a:pt x="0" y="827"/>
                  <a:pt x="0" y="775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3"/>
                  <a:pt x="43" y="0"/>
                  <a:pt x="94" y="0"/>
                </a:cubicBezTo>
                <a:cubicBezTo>
                  <a:pt x="1049" y="0"/>
                  <a:pt x="1049" y="0"/>
                  <a:pt x="1049" y="0"/>
                </a:cubicBezTo>
                <a:cubicBezTo>
                  <a:pt x="1100" y="0"/>
                  <a:pt x="1142" y="43"/>
                  <a:pt x="1142" y="94"/>
                </a:cubicBezTo>
                <a:cubicBezTo>
                  <a:pt x="1142" y="775"/>
                  <a:pt x="1142" y="775"/>
                  <a:pt x="1142" y="775"/>
                </a:cubicBezTo>
                <a:cubicBezTo>
                  <a:pt x="1142" y="827"/>
                  <a:pt x="1100" y="869"/>
                  <a:pt x="1049" y="869"/>
                </a:cubicBezTo>
                <a:close/>
                <a:moveTo>
                  <a:pt x="94" y="68"/>
                </a:moveTo>
                <a:lnTo>
                  <a:pt x="94" y="68"/>
                </a:lnTo>
                <a:cubicBezTo>
                  <a:pt x="77" y="68"/>
                  <a:pt x="60" y="77"/>
                  <a:pt x="60" y="94"/>
                </a:cubicBezTo>
                <a:cubicBezTo>
                  <a:pt x="60" y="775"/>
                  <a:pt x="60" y="775"/>
                  <a:pt x="60" y="775"/>
                </a:cubicBezTo>
                <a:cubicBezTo>
                  <a:pt x="60" y="793"/>
                  <a:pt x="77" y="809"/>
                  <a:pt x="94" y="809"/>
                </a:cubicBezTo>
                <a:cubicBezTo>
                  <a:pt x="1049" y="809"/>
                  <a:pt x="1049" y="809"/>
                  <a:pt x="1049" y="809"/>
                </a:cubicBezTo>
                <a:cubicBezTo>
                  <a:pt x="1066" y="809"/>
                  <a:pt x="1083" y="793"/>
                  <a:pt x="1083" y="775"/>
                </a:cubicBezTo>
                <a:cubicBezTo>
                  <a:pt x="1083" y="94"/>
                  <a:pt x="1083" y="94"/>
                  <a:pt x="1083" y="94"/>
                </a:cubicBezTo>
                <a:cubicBezTo>
                  <a:pt x="1083" y="77"/>
                  <a:pt x="1066" y="68"/>
                  <a:pt x="1049" y="68"/>
                </a:cubicBezTo>
                <a:lnTo>
                  <a:pt x="94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8" name="Freeform 1349">
            <a:extLst>
              <a:ext uri="{FF2B5EF4-FFF2-40B4-BE49-F238E27FC236}">
                <a16:creationId xmlns:a16="http://schemas.microsoft.com/office/drawing/2014/main" id="{14039AE1-9F00-D040-AC5D-D4FC191E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723" y="5622979"/>
            <a:ext cx="1431199" cy="1154768"/>
          </a:xfrm>
          <a:custGeom>
            <a:avLst/>
            <a:gdLst>
              <a:gd name="T0" fmla="*/ 1312 w 1416"/>
              <a:gd name="T1" fmla="*/ 1142 h 1143"/>
              <a:gd name="T2" fmla="*/ 1312 w 1416"/>
              <a:gd name="T3" fmla="*/ 1142 h 1143"/>
              <a:gd name="T4" fmla="*/ 102 w 1416"/>
              <a:gd name="T5" fmla="*/ 1142 h 1143"/>
              <a:gd name="T6" fmla="*/ 0 w 1416"/>
              <a:gd name="T7" fmla="*/ 1048 h 1143"/>
              <a:gd name="T8" fmla="*/ 0 w 1416"/>
              <a:gd name="T9" fmla="*/ 93 h 1143"/>
              <a:gd name="T10" fmla="*/ 102 w 1416"/>
              <a:gd name="T11" fmla="*/ 0 h 1143"/>
              <a:gd name="T12" fmla="*/ 1312 w 1416"/>
              <a:gd name="T13" fmla="*/ 0 h 1143"/>
              <a:gd name="T14" fmla="*/ 1415 w 1416"/>
              <a:gd name="T15" fmla="*/ 93 h 1143"/>
              <a:gd name="T16" fmla="*/ 1415 w 1416"/>
              <a:gd name="T17" fmla="*/ 1048 h 1143"/>
              <a:gd name="T18" fmla="*/ 1312 w 1416"/>
              <a:gd name="T19" fmla="*/ 1142 h 1143"/>
              <a:gd name="T20" fmla="*/ 102 w 1416"/>
              <a:gd name="T21" fmla="*/ 68 h 1143"/>
              <a:gd name="T22" fmla="*/ 102 w 1416"/>
              <a:gd name="T23" fmla="*/ 68 h 1143"/>
              <a:gd name="T24" fmla="*/ 68 w 1416"/>
              <a:gd name="T25" fmla="*/ 93 h 1143"/>
              <a:gd name="T26" fmla="*/ 68 w 1416"/>
              <a:gd name="T27" fmla="*/ 1048 h 1143"/>
              <a:gd name="T28" fmla="*/ 102 w 1416"/>
              <a:gd name="T29" fmla="*/ 1082 h 1143"/>
              <a:gd name="T30" fmla="*/ 1312 w 1416"/>
              <a:gd name="T31" fmla="*/ 1082 h 1143"/>
              <a:gd name="T32" fmla="*/ 1346 w 1416"/>
              <a:gd name="T33" fmla="*/ 1048 h 1143"/>
              <a:gd name="T34" fmla="*/ 1346 w 1416"/>
              <a:gd name="T35" fmla="*/ 93 h 1143"/>
              <a:gd name="T36" fmla="*/ 1312 w 1416"/>
              <a:gd name="T37" fmla="*/ 68 h 1143"/>
              <a:gd name="T38" fmla="*/ 102 w 1416"/>
              <a:gd name="T39" fmla="*/ 68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16" h="1143">
                <a:moveTo>
                  <a:pt x="1312" y="1142"/>
                </a:moveTo>
                <a:lnTo>
                  <a:pt x="1312" y="1142"/>
                </a:lnTo>
                <a:cubicBezTo>
                  <a:pt x="102" y="1142"/>
                  <a:pt x="102" y="1142"/>
                  <a:pt x="102" y="1142"/>
                </a:cubicBezTo>
                <a:cubicBezTo>
                  <a:pt x="43" y="1142"/>
                  <a:pt x="0" y="1099"/>
                  <a:pt x="0" y="104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2"/>
                  <a:pt x="43" y="0"/>
                  <a:pt x="102" y="0"/>
                </a:cubicBezTo>
                <a:cubicBezTo>
                  <a:pt x="1312" y="0"/>
                  <a:pt x="1312" y="0"/>
                  <a:pt x="1312" y="0"/>
                </a:cubicBezTo>
                <a:cubicBezTo>
                  <a:pt x="1372" y="0"/>
                  <a:pt x="1415" y="42"/>
                  <a:pt x="1415" y="93"/>
                </a:cubicBezTo>
                <a:cubicBezTo>
                  <a:pt x="1415" y="1048"/>
                  <a:pt x="1415" y="1048"/>
                  <a:pt x="1415" y="1048"/>
                </a:cubicBezTo>
                <a:cubicBezTo>
                  <a:pt x="1415" y="1099"/>
                  <a:pt x="1372" y="1142"/>
                  <a:pt x="1312" y="1142"/>
                </a:cubicBezTo>
                <a:close/>
                <a:moveTo>
                  <a:pt x="102" y="68"/>
                </a:moveTo>
                <a:lnTo>
                  <a:pt x="102" y="68"/>
                </a:lnTo>
                <a:cubicBezTo>
                  <a:pt x="85" y="68"/>
                  <a:pt x="68" y="77"/>
                  <a:pt x="68" y="93"/>
                </a:cubicBezTo>
                <a:cubicBezTo>
                  <a:pt x="68" y="1048"/>
                  <a:pt x="68" y="1048"/>
                  <a:pt x="68" y="1048"/>
                </a:cubicBezTo>
                <a:cubicBezTo>
                  <a:pt x="68" y="1065"/>
                  <a:pt x="85" y="1082"/>
                  <a:pt x="102" y="1082"/>
                </a:cubicBezTo>
                <a:cubicBezTo>
                  <a:pt x="1312" y="1082"/>
                  <a:pt x="1312" y="1082"/>
                  <a:pt x="1312" y="1082"/>
                </a:cubicBezTo>
                <a:cubicBezTo>
                  <a:pt x="1329" y="1082"/>
                  <a:pt x="1346" y="1065"/>
                  <a:pt x="1346" y="1048"/>
                </a:cubicBezTo>
                <a:cubicBezTo>
                  <a:pt x="1346" y="93"/>
                  <a:pt x="1346" y="93"/>
                  <a:pt x="1346" y="93"/>
                </a:cubicBezTo>
                <a:cubicBezTo>
                  <a:pt x="1346" y="77"/>
                  <a:pt x="1329" y="68"/>
                  <a:pt x="1312" y="68"/>
                </a:cubicBezTo>
                <a:lnTo>
                  <a:pt x="102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9" name="Freeform 1350">
            <a:extLst>
              <a:ext uri="{FF2B5EF4-FFF2-40B4-BE49-F238E27FC236}">
                <a16:creationId xmlns:a16="http://schemas.microsoft.com/office/drawing/2014/main" id="{7E31B761-9306-4349-8929-D38A7FE2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0413" y="6104503"/>
            <a:ext cx="209554" cy="200637"/>
          </a:xfrm>
          <a:custGeom>
            <a:avLst/>
            <a:gdLst>
              <a:gd name="T0" fmla="*/ 103 w 206"/>
              <a:gd name="T1" fmla="*/ 196 h 197"/>
              <a:gd name="T2" fmla="*/ 103 w 206"/>
              <a:gd name="T3" fmla="*/ 196 h 197"/>
              <a:gd name="T4" fmla="*/ 0 w 206"/>
              <a:gd name="T5" fmla="*/ 102 h 197"/>
              <a:gd name="T6" fmla="*/ 103 w 206"/>
              <a:gd name="T7" fmla="*/ 0 h 197"/>
              <a:gd name="T8" fmla="*/ 205 w 206"/>
              <a:gd name="T9" fmla="*/ 102 h 197"/>
              <a:gd name="T10" fmla="*/ 103 w 206"/>
              <a:gd name="T11" fmla="*/ 196 h 197"/>
              <a:gd name="T12" fmla="*/ 103 w 206"/>
              <a:gd name="T13" fmla="*/ 59 h 197"/>
              <a:gd name="T14" fmla="*/ 103 w 206"/>
              <a:gd name="T15" fmla="*/ 59 h 197"/>
              <a:gd name="T16" fmla="*/ 68 w 206"/>
              <a:gd name="T17" fmla="*/ 102 h 197"/>
              <a:gd name="T18" fmla="*/ 103 w 206"/>
              <a:gd name="T19" fmla="*/ 136 h 197"/>
              <a:gd name="T20" fmla="*/ 137 w 206"/>
              <a:gd name="T21" fmla="*/ 102 h 197"/>
              <a:gd name="T22" fmla="*/ 103 w 206"/>
              <a:gd name="T23" fmla="*/ 5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6" h="197">
                <a:moveTo>
                  <a:pt x="103" y="196"/>
                </a:moveTo>
                <a:lnTo>
                  <a:pt x="103" y="196"/>
                </a:lnTo>
                <a:cubicBezTo>
                  <a:pt x="43" y="196"/>
                  <a:pt x="0" y="153"/>
                  <a:pt x="0" y="102"/>
                </a:cubicBezTo>
                <a:cubicBezTo>
                  <a:pt x="0" y="43"/>
                  <a:pt x="43" y="0"/>
                  <a:pt x="103" y="0"/>
                </a:cubicBezTo>
                <a:cubicBezTo>
                  <a:pt x="162" y="0"/>
                  <a:pt x="205" y="43"/>
                  <a:pt x="205" y="102"/>
                </a:cubicBezTo>
                <a:cubicBezTo>
                  <a:pt x="205" y="153"/>
                  <a:pt x="162" y="196"/>
                  <a:pt x="103" y="196"/>
                </a:cubicBezTo>
                <a:close/>
                <a:moveTo>
                  <a:pt x="103" y="59"/>
                </a:moveTo>
                <a:lnTo>
                  <a:pt x="103" y="59"/>
                </a:lnTo>
                <a:cubicBezTo>
                  <a:pt x="85" y="59"/>
                  <a:pt x="68" y="77"/>
                  <a:pt x="68" y="102"/>
                </a:cubicBezTo>
                <a:cubicBezTo>
                  <a:pt x="68" y="119"/>
                  <a:pt x="85" y="136"/>
                  <a:pt x="103" y="136"/>
                </a:cubicBezTo>
                <a:cubicBezTo>
                  <a:pt x="119" y="136"/>
                  <a:pt x="137" y="119"/>
                  <a:pt x="137" y="102"/>
                </a:cubicBezTo>
                <a:cubicBezTo>
                  <a:pt x="137" y="77"/>
                  <a:pt x="119" y="59"/>
                  <a:pt x="103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0" name="Freeform 1351">
            <a:extLst>
              <a:ext uri="{FF2B5EF4-FFF2-40B4-BE49-F238E27FC236}">
                <a16:creationId xmlns:a16="http://schemas.microsoft.com/office/drawing/2014/main" id="{783F8796-9347-114C-9036-25C0D82D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5319" y="5899410"/>
            <a:ext cx="610824" cy="610824"/>
          </a:xfrm>
          <a:custGeom>
            <a:avLst/>
            <a:gdLst>
              <a:gd name="T0" fmla="*/ 307 w 606"/>
              <a:gd name="T1" fmla="*/ 604 h 605"/>
              <a:gd name="T2" fmla="*/ 307 w 606"/>
              <a:gd name="T3" fmla="*/ 604 h 605"/>
              <a:gd name="T4" fmla="*/ 0 w 606"/>
              <a:gd name="T5" fmla="*/ 298 h 605"/>
              <a:gd name="T6" fmla="*/ 307 w 606"/>
              <a:gd name="T7" fmla="*/ 0 h 605"/>
              <a:gd name="T8" fmla="*/ 605 w 606"/>
              <a:gd name="T9" fmla="*/ 298 h 605"/>
              <a:gd name="T10" fmla="*/ 307 w 606"/>
              <a:gd name="T11" fmla="*/ 604 h 605"/>
              <a:gd name="T12" fmla="*/ 307 w 606"/>
              <a:gd name="T13" fmla="*/ 68 h 605"/>
              <a:gd name="T14" fmla="*/ 307 w 606"/>
              <a:gd name="T15" fmla="*/ 68 h 605"/>
              <a:gd name="T16" fmla="*/ 68 w 606"/>
              <a:gd name="T17" fmla="*/ 298 h 605"/>
              <a:gd name="T18" fmla="*/ 307 w 606"/>
              <a:gd name="T19" fmla="*/ 536 h 605"/>
              <a:gd name="T20" fmla="*/ 537 w 606"/>
              <a:gd name="T21" fmla="*/ 298 h 605"/>
              <a:gd name="T22" fmla="*/ 307 w 606"/>
              <a:gd name="T23" fmla="*/ 68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6" h="605">
                <a:moveTo>
                  <a:pt x="307" y="604"/>
                </a:moveTo>
                <a:lnTo>
                  <a:pt x="307" y="604"/>
                </a:lnTo>
                <a:cubicBezTo>
                  <a:pt x="136" y="604"/>
                  <a:pt x="0" y="468"/>
                  <a:pt x="0" y="298"/>
                </a:cubicBezTo>
                <a:cubicBezTo>
                  <a:pt x="0" y="136"/>
                  <a:pt x="136" y="0"/>
                  <a:pt x="307" y="0"/>
                </a:cubicBezTo>
                <a:cubicBezTo>
                  <a:pt x="469" y="0"/>
                  <a:pt x="605" y="136"/>
                  <a:pt x="605" y="298"/>
                </a:cubicBezTo>
                <a:cubicBezTo>
                  <a:pt x="605" y="468"/>
                  <a:pt x="469" y="604"/>
                  <a:pt x="307" y="604"/>
                </a:cubicBezTo>
                <a:close/>
                <a:moveTo>
                  <a:pt x="307" y="68"/>
                </a:moveTo>
                <a:lnTo>
                  <a:pt x="307" y="68"/>
                </a:lnTo>
                <a:cubicBezTo>
                  <a:pt x="170" y="68"/>
                  <a:pt x="68" y="170"/>
                  <a:pt x="68" y="298"/>
                </a:cubicBezTo>
                <a:cubicBezTo>
                  <a:pt x="68" y="434"/>
                  <a:pt x="170" y="536"/>
                  <a:pt x="307" y="536"/>
                </a:cubicBezTo>
                <a:cubicBezTo>
                  <a:pt x="434" y="536"/>
                  <a:pt x="537" y="434"/>
                  <a:pt x="537" y="298"/>
                </a:cubicBezTo>
                <a:cubicBezTo>
                  <a:pt x="537" y="170"/>
                  <a:pt x="434" y="68"/>
                  <a:pt x="307" y="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1" name="Freeform 1352">
            <a:extLst>
              <a:ext uri="{FF2B5EF4-FFF2-40B4-BE49-F238E27FC236}">
                <a16:creationId xmlns:a16="http://schemas.microsoft.com/office/drawing/2014/main" id="{C6A05ED2-B27C-234D-9361-E8C0BADDE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1750" y="5984124"/>
            <a:ext cx="71337" cy="102545"/>
          </a:xfrm>
          <a:custGeom>
            <a:avLst/>
            <a:gdLst>
              <a:gd name="T0" fmla="*/ 35 w 70"/>
              <a:gd name="T1" fmla="*/ 102 h 103"/>
              <a:gd name="T2" fmla="*/ 35 w 70"/>
              <a:gd name="T3" fmla="*/ 102 h 103"/>
              <a:gd name="T4" fmla="*/ 0 w 70"/>
              <a:gd name="T5" fmla="*/ 68 h 103"/>
              <a:gd name="T6" fmla="*/ 0 w 70"/>
              <a:gd name="T7" fmla="*/ 34 h 103"/>
              <a:gd name="T8" fmla="*/ 35 w 70"/>
              <a:gd name="T9" fmla="*/ 0 h 103"/>
              <a:gd name="T10" fmla="*/ 69 w 70"/>
              <a:gd name="T11" fmla="*/ 34 h 103"/>
              <a:gd name="T12" fmla="*/ 69 w 70"/>
              <a:gd name="T13" fmla="*/ 68 h 103"/>
              <a:gd name="T14" fmla="*/ 35 w 70"/>
              <a:gd name="T1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03">
                <a:moveTo>
                  <a:pt x="35" y="102"/>
                </a:moveTo>
                <a:lnTo>
                  <a:pt x="35" y="102"/>
                </a:lnTo>
                <a:cubicBezTo>
                  <a:pt x="17" y="102"/>
                  <a:pt x="0" y="85"/>
                  <a:pt x="0" y="6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5" y="0"/>
                </a:cubicBezTo>
                <a:cubicBezTo>
                  <a:pt x="51" y="0"/>
                  <a:pt x="69" y="17"/>
                  <a:pt x="69" y="34"/>
                </a:cubicBezTo>
                <a:cubicBezTo>
                  <a:pt x="69" y="68"/>
                  <a:pt x="69" y="68"/>
                  <a:pt x="69" y="68"/>
                </a:cubicBezTo>
                <a:cubicBezTo>
                  <a:pt x="69" y="85"/>
                  <a:pt x="51" y="102"/>
                  <a:pt x="35" y="1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2" name="Freeform 1353">
            <a:extLst>
              <a:ext uri="{FF2B5EF4-FFF2-40B4-BE49-F238E27FC236}">
                <a16:creationId xmlns:a16="http://schemas.microsoft.com/office/drawing/2014/main" id="{1579B2E8-469C-1644-B4EA-A0AA1E684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4298" y="6037626"/>
            <a:ext cx="98088" cy="93628"/>
          </a:xfrm>
          <a:custGeom>
            <a:avLst/>
            <a:gdLst>
              <a:gd name="T0" fmla="*/ 34 w 95"/>
              <a:gd name="T1" fmla="*/ 93 h 94"/>
              <a:gd name="T2" fmla="*/ 34 w 95"/>
              <a:gd name="T3" fmla="*/ 93 h 94"/>
              <a:gd name="T4" fmla="*/ 17 w 95"/>
              <a:gd name="T5" fmla="*/ 85 h 94"/>
              <a:gd name="T6" fmla="*/ 17 w 95"/>
              <a:gd name="T7" fmla="*/ 34 h 94"/>
              <a:gd name="T8" fmla="*/ 34 w 95"/>
              <a:gd name="T9" fmla="*/ 8 h 94"/>
              <a:gd name="T10" fmla="*/ 85 w 95"/>
              <a:gd name="T11" fmla="*/ 8 h 94"/>
              <a:gd name="T12" fmla="*/ 85 w 95"/>
              <a:gd name="T13" fmla="*/ 59 h 94"/>
              <a:gd name="T14" fmla="*/ 59 w 95"/>
              <a:gd name="T15" fmla="*/ 85 h 94"/>
              <a:gd name="T16" fmla="*/ 34 w 95"/>
              <a:gd name="T17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94">
                <a:moveTo>
                  <a:pt x="34" y="93"/>
                </a:moveTo>
                <a:lnTo>
                  <a:pt x="34" y="93"/>
                </a:lnTo>
                <a:cubicBezTo>
                  <a:pt x="25" y="93"/>
                  <a:pt x="17" y="85"/>
                  <a:pt x="17" y="85"/>
                </a:cubicBezTo>
                <a:cubicBezTo>
                  <a:pt x="0" y="68"/>
                  <a:pt x="0" y="51"/>
                  <a:pt x="17" y="34"/>
                </a:cubicBezTo>
                <a:cubicBezTo>
                  <a:pt x="34" y="8"/>
                  <a:pt x="34" y="8"/>
                  <a:pt x="34" y="8"/>
                </a:cubicBezTo>
                <a:cubicBezTo>
                  <a:pt x="51" y="0"/>
                  <a:pt x="68" y="0"/>
                  <a:pt x="85" y="8"/>
                </a:cubicBezTo>
                <a:cubicBezTo>
                  <a:pt x="94" y="25"/>
                  <a:pt x="94" y="42"/>
                  <a:pt x="85" y="59"/>
                </a:cubicBezTo>
                <a:cubicBezTo>
                  <a:pt x="59" y="85"/>
                  <a:pt x="59" y="85"/>
                  <a:pt x="59" y="85"/>
                </a:cubicBezTo>
                <a:cubicBezTo>
                  <a:pt x="51" y="85"/>
                  <a:pt x="42" y="93"/>
                  <a:pt x="34" y="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3" name="Freeform 1354">
            <a:extLst>
              <a:ext uri="{FF2B5EF4-FFF2-40B4-BE49-F238E27FC236}">
                <a16:creationId xmlns:a16="http://schemas.microsoft.com/office/drawing/2014/main" id="{0DC82DCA-6953-4047-861E-33958101F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7801" y="6166923"/>
            <a:ext cx="98088" cy="71337"/>
          </a:xfrm>
          <a:custGeom>
            <a:avLst/>
            <a:gdLst>
              <a:gd name="T0" fmla="*/ 68 w 95"/>
              <a:gd name="T1" fmla="*/ 69 h 70"/>
              <a:gd name="T2" fmla="*/ 68 w 95"/>
              <a:gd name="T3" fmla="*/ 69 h 70"/>
              <a:gd name="T4" fmla="*/ 34 w 95"/>
              <a:gd name="T5" fmla="*/ 69 h 70"/>
              <a:gd name="T6" fmla="*/ 0 w 95"/>
              <a:gd name="T7" fmla="*/ 35 h 70"/>
              <a:gd name="T8" fmla="*/ 34 w 95"/>
              <a:gd name="T9" fmla="*/ 0 h 70"/>
              <a:gd name="T10" fmla="*/ 68 w 95"/>
              <a:gd name="T11" fmla="*/ 0 h 70"/>
              <a:gd name="T12" fmla="*/ 94 w 95"/>
              <a:gd name="T13" fmla="*/ 35 h 70"/>
              <a:gd name="T14" fmla="*/ 68 w 95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70">
                <a:moveTo>
                  <a:pt x="68" y="69"/>
                </a:moveTo>
                <a:lnTo>
                  <a:pt x="68" y="69"/>
                </a:lnTo>
                <a:cubicBezTo>
                  <a:pt x="34" y="69"/>
                  <a:pt x="34" y="69"/>
                  <a:pt x="34" y="69"/>
                </a:cubicBezTo>
                <a:cubicBezTo>
                  <a:pt x="17" y="69"/>
                  <a:pt x="0" y="52"/>
                  <a:pt x="0" y="35"/>
                </a:cubicBezTo>
                <a:cubicBezTo>
                  <a:pt x="0" y="18"/>
                  <a:pt x="17" y="0"/>
                  <a:pt x="34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85" y="0"/>
                  <a:pt x="94" y="18"/>
                  <a:pt x="94" y="35"/>
                </a:cubicBezTo>
                <a:cubicBezTo>
                  <a:pt x="94" y="52"/>
                  <a:pt x="85" y="69"/>
                  <a:pt x="68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4" name="Freeform 1355">
            <a:extLst>
              <a:ext uri="{FF2B5EF4-FFF2-40B4-BE49-F238E27FC236}">
                <a16:creationId xmlns:a16="http://schemas.microsoft.com/office/drawing/2014/main" id="{9B1BB672-7214-B940-8964-67DBF368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4298" y="6278389"/>
            <a:ext cx="102545" cy="89171"/>
          </a:xfrm>
          <a:custGeom>
            <a:avLst/>
            <a:gdLst>
              <a:gd name="T0" fmla="*/ 59 w 103"/>
              <a:gd name="T1" fmla="*/ 86 h 87"/>
              <a:gd name="T2" fmla="*/ 59 w 103"/>
              <a:gd name="T3" fmla="*/ 86 h 87"/>
              <a:gd name="T4" fmla="*/ 42 w 103"/>
              <a:gd name="T5" fmla="*/ 77 h 87"/>
              <a:gd name="T6" fmla="*/ 17 w 103"/>
              <a:gd name="T7" fmla="*/ 60 h 87"/>
              <a:gd name="T8" fmla="*/ 17 w 103"/>
              <a:gd name="T9" fmla="*/ 9 h 87"/>
              <a:gd name="T10" fmla="*/ 59 w 103"/>
              <a:gd name="T11" fmla="*/ 9 h 87"/>
              <a:gd name="T12" fmla="*/ 85 w 103"/>
              <a:gd name="T13" fmla="*/ 35 h 87"/>
              <a:gd name="T14" fmla="*/ 85 w 103"/>
              <a:gd name="T15" fmla="*/ 77 h 87"/>
              <a:gd name="T16" fmla="*/ 59 w 103"/>
              <a:gd name="T17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" h="87">
                <a:moveTo>
                  <a:pt x="59" y="86"/>
                </a:moveTo>
                <a:lnTo>
                  <a:pt x="59" y="86"/>
                </a:lnTo>
                <a:cubicBezTo>
                  <a:pt x="51" y="86"/>
                  <a:pt x="42" y="86"/>
                  <a:pt x="42" y="77"/>
                </a:cubicBezTo>
                <a:cubicBezTo>
                  <a:pt x="17" y="60"/>
                  <a:pt x="17" y="60"/>
                  <a:pt x="17" y="60"/>
                </a:cubicBezTo>
                <a:cubicBezTo>
                  <a:pt x="0" y="43"/>
                  <a:pt x="0" y="26"/>
                  <a:pt x="17" y="9"/>
                </a:cubicBezTo>
                <a:cubicBezTo>
                  <a:pt x="25" y="0"/>
                  <a:pt x="51" y="0"/>
                  <a:pt x="59" y="9"/>
                </a:cubicBezTo>
                <a:cubicBezTo>
                  <a:pt x="85" y="35"/>
                  <a:pt x="85" y="35"/>
                  <a:pt x="85" y="35"/>
                </a:cubicBezTo>
                <a:cubicBezTo>
                  <a:pt x="102" y="43"/>
                  <a:pt x="102" y="69"/>
                  <a:pt x="85" y="77"/>
                </a:cubicBezTo>
                <a:cubicBezTo>
                  <a:pt x="76" y="86"/>
                  <a:pt x="68" y="86"/>
                  <a:pt x="59" y="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5" name="Freeform 1356">
            <a:extLst>
              <a:ext uri="{FF2B5EF4-FFF2-40B4-BE49-F238E27FC236}">
                <a16:creationId xmlns:a16="http://schemas.microsoft.com/office/drawing/2014/main" id="{69CABE0D-A92A-D84F-806A-62FAEE018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1750" y="6322974"/>
            <a:ext cx="71337" cy="102545"/>
          </a:xfrm>
          <a:custGeom>
            <a:avLst/>
            <a:gdLst>
              <a:gd name="T0" fmla="*/ 35 w 70"/>
              <a:gd name="T1" fmla="*/ 102 h 103"/>
              <a:gd name="T2" fmla="*/ 35 w 70"/>
              <a:gd name="T3" fmla="*/ 102 h 103"/>
              <a:gd name="T4" fmla="*/ 0 w 70"/>
              <a:gd name="T5" fmla="*/ 68 h 103"/>
              <a:gd name="T6" fmla="*/ 0 w 70"/>
              <a:gd name="T7" fmla="*/ 34 h 103"/>
              <a:gd name="T8" fmla="*/ 35 w 70"/>
              <a:gd name="T9" fmla="*/ 0 h 103"/>
              <a:gd name="T10" fmla="*/ 69 w 70"/>
              <a:gd name="T11" fmla="*/ 34 h 103"/>
              <a:gd name="T12" fmla="*/ 69 w 70"/>
              <a:gd name="T13" fmla="*/ 68 h 103"/>
              <a:gd name="T14" fmla="*/ 35 w 70"/>
              <a:gd name="T1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03">
                <a:moveTo>
                  <a:pt x="35" y="102"/>
                </a:moveTo>
                <a:lnTo>
                  <a:pt x="35" y="102"/>
                </a:lnTo>
                <a:cubicBezTo>
                  <a:pt x="17" y="102"/>
                  <a:pt x="0" y="85"/>
                  <a:pt x="0" y="6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5" y="0"/>
                </a:cubicBezTo>
                <a:cubicBezTo>
                  <a:pt x="51" y="0"/>
                  <a:pt x="69" y="17"/>
                  <a:pt x="69" y="34"/>
                </a:cubicBezTo>
                <a:cubicBezTo>
                  <a:pt x="69" y="68"/>
                  <a:pt x="69" y="68"/>
                  <a:pt x="69" y="68"/>
                </a:cubicBezTo>
                <a:cubicBezTo>
                  <a:pt x="69" y="85"/>
                  <a:pt x="51" y="102"/>
                  <a:pt x="35" y="1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6" name="Freeform 1357">
            <a:extLst>
              <a:ext uri="{FF2B5EF4-FFF2-40B4-BE49-F238E27FC236}">
                <a16:creationId xmlns:a16="http://schemas.microsoft.com/office/drawing/2014/main" id="{313675FF-02E7-AB49-B948-0446BE082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2453" y="6278389"/>
            <a:ext cx="93628" cy="98088"/>
          </a:xfrm>
          <a:custGeom>
            <a:avLst/>
            <a:gdLst>
              <a:gd name="T0" fmla="*/ 34 w 94"/>
              <a:gd name="T1" fmla="*/ 94 h 95"/>
              <a:gd name="T2" fmla="*/ 34 w 94"/>
              <a:gd name="T3" fmla="*/ 94 h 95"/>
              <a:gd name="T4" fmla="*/ 8 w 94"/>
              <a:gd name="T5" fmla="*/ 86 h 95"/>
              <a:gd name="T6" fmla="*/ 8 w 94"/>
              <a:gd name="T7" fmla="*/ 35 h 95"/>
              <a:gd name="T8" fmla="*/ 34 w 94"/>
              <a:gd name="T9" fmla="*/ 17 h 95"/>
              <a:gd name="T10" fmla="*/ 76 w 94"/>
              <a:gd name="T11" fmla="*/ 17 h 95"/>
              <a:gd name="T12" fmla="*/ 76 w 94"/>
              <a:gd name="T13" fmla="*/ 60 h 95"/>
              <a:gd name="T14" fmla="*/ 59 w 94"/>
              <a:gd name="T15" fmla="*/ 86 h 95"/>
              <a:gd name="T16" fmla="*/ 34 w 94"/>
              <a:gd name="T17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95">
                <a:moveTo>
                  <a:pt x="34" y="94"/>
                </a:moveTo>
                <a:lnTo>
                  <a:pt x="34" y="94"/>
                </a:lnTo>
                <a:cubicBezTo>
                  <a:pt x="25" y="94"/>
                  <a:pt x="17" y="86"/>
                  <a:pt x="8" y="86"/>
                </a:cubicBezTo>
                <a:cubicBezTo>
                  <a:pt x="0" y="69"/>
                  <a:pt x="0" y="51"/>
                  <a:pt x="8" y="35"/>
                </a:cubicBezTo>
                <a:cubicBezTo>
                  <a:pt x="34" y="17"/>
                  <a:pt x="34" y="17"/>
                  <a:pt x="34" y="17"/>
                </a:cubicBezTo>
                <a:cubicBezTo>
                  <a:pt x="42" y="0"/>
                  <a:pt x="68" y="0"/>
                  <a:pt x="76" y="17"/>
                </a:cubicBezTo>
                <a:cubicBezTo>
                  <a:pt x="93" y="26"/>
                  <a:pt x="93" y="43"/>
                  <a:pt x="76" y="60"/>
                </a:cubicBezTo>
                <a:cubicBezTo>
                  <a:pt x="59" y="86"/>
                  <a:pt x="59" y="86"/>
                  <a:pt x="59" y="86"/>
                </a:cubicBezTo>
                <a:cubicBezTo>
                  <a:pt x="51" y="86"/>
                  <a:pt x="42" y="94"/>
                  <a:pt x="34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7" name="Freeform 1358">
            <a:extLst>
              <a:ext uri="{FF2B5EF4-FFF2-40B4-BE49-F238E27FC236}">
                <a16:creationId xmlns:a16="http://schemas.microsoft.com/office/drawing/2014/main" id="{6F8678F9-1EEA-E74F-953C-3FEEE81F3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8950" y="6175840"/>
            <a:ext cx="93628" cy="71337"/>
          </a:xfrm>
          <a:custGeom>
            <a:avLst/>
            <a:gdLst>
              <a:gd name="T0" fmla="*/ 59 w 94"/>
              <a:gd name="T1" fmla="*/ 68 h 69"/>
              <a:gd name="T2" fmla="*/ 59 w 94"/>
              <a:gd name="T3" fmla="*/ 68 h 69"/>
              <a:gd name="T4" fmla="*/ 25 w 94"/>
              <a:gd name="T5" fmla="*/ 68 h 69"/>
              <a:gd name="T6" fmla="*/ 0 w 94"/>
              <a:gd name="T7" fmla="*/ 34 h 69"/>
              <a:gd name="T8" fmla="*/ 25 w 94"/>
              <a:gd name="T9" fmla="*/ 0 h 69"/>
              <a:gd name="T10" fmla="*/ 59 w 94"/>
              <a:gd name="T11" fmla="*/ 0 h 69"/>
              <a:gd name="T12" fmla="*/ 93 w 94"/>
              <a:gd name="T13" fmla="*/ 34 h 69"/>
              <a:gd name="T14" fmla="*/ 59 w 94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69">
                <a:moveTo>
                  <a:pt x="59" y="68"/>
                </a:moveTo>
                <a:lnTo>
                  <a:pt x="59" y="68"/>
                </a:lnTo>
                <a:cubicBezTo>
                  <a:pt x="25" y="68"/>
                  <a:pt x="25" y="68"/>
                  <a:pt x="25" y="68"/>
                </a:cubicBezTo>
                <a:cubicBezTo>
                  <a:pt x="8" y="68"/>
                  <a:pt x="0" y="51"/>
                  <a:pt x="0" y="34"/>
                </a:cubicBezTo>
                <a:cubicBezTo>
                  <a:pt x="0" y="17"/>
                  <a:pt x="8" y="0"/>
                  <a:pt x="2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76" y="0"/>
                  <a:pt x="93" y="17"/>
                  <a:pt x="93" y="34"/>
                </a:cubicBezTo>
                <a:cubicBezTo>
                  <a:pt x="93" y="51"/>
                  <a:pt x="76" y="68"/>
                  <a:pt x="59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8" name="Freeform 1359">
            <a:extLst>
              <a:ext uri="{FF2B5EF4-FFF2-40B4-BE49-F238E27FC236}">
                <a16:creationId xmlns:a16="http://schemas.microsoft.com/office/drawing/2014/main" id="{6ABAD979-358E-2646-8BB1-90A3EA29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3536" y="6037626"/>
            <a:ext cx="102545" cy="93628"/>
          </a:xfrm>
          <a:custGeom>
            <a:avLst/>
            <a:gdLst>
              <a:gd name="T0" fmla="*/ 60 w 103"/>
              <a:gd name="T1" fmla="*/ 93 h 94"/>
              <a:gd name="T2" fmla="*/ 60 w 103"/>
              <a:gd name="T3" fmla="*/ 93 h 94"/>
              <a:gd name="T4" fmla="*/ 43 w 103"/>
              <a:gd name="T5" fmla="*/ 85 h 94"/>
              <a:gd name="T6" fmla="*/ 17 w 103"/>
              <a:gd name="T7" fmla="*/ 59 h 94"/>
              <a:gd name="T8" fmla="*/ 17 w 103"/>
              <a:gd name="T9" fmla="*/ 17 h 94"/>
              <a:gd name="T10" fmla="*/ 60 w 103"/>
              <a:gd name="T11" fmla="*/ 17 h 94"/>
              <a:gd name="T12" fmla="*/ 85 w 103"/>
              <a:gd name="T13" fmla="*/ 42 h 94"/>
              <a:gd name="T14" fmla="*/ 85 w 103"/>
              <a:gd name="T15" fmla="*/ 85 h 94"/>
              <a:gd name="T16" fmla="*/ 60 w 103"/>
              <a:gd name="T17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" h="94">
                <a:moveTo>
                  <a:pt x="60" y="93"/>
                </a:moveTo>
                <a:lnTo>
                  <a:pt x="60" y="93"/>
                </a:lnTo>
                <a:cubicBezTo>
                  <a:pt x="51" y="93"/>
                  <a:pt x="43" y="93"/>
                  <a:pt x="43" y="85"/>
                </a:cubicBezTo>
                <a:cubicBezTo>
                  <a:pt x="17" y="59"/>
                  <a:pt x="17" y="59"/>
                  <a:pt x="17" y="59"/>
                </a:cubicBezTo>
                <a:cubicBezTo>
                  <a:pt x="0" y="51"/>
                  <a:pt x="0" y="25"/>
                  <a:pt x="17" y="17"/>
                </a:cubicBezTo>
                <a:cubicBezTo>
                  <a:pt x="26" y="0"/>
                  <a:pt x="51" y="0"/>
                  <a:pt x="60" y="17"/>
                </a:cubicBezTo>
                <a:cubicBezTo>
                  <a:pt x="85" y="42"/>
                  <a:pt x="85" y="42"/>
                  <a:pt x="85" y="42"/>
                </a:cubicBezTo>
                <a:cubicBezTo>
                  <a:pt x="102" y="51"/>
                  <a:pt x="102" y="68"/>
                  <a:pt x="85" y="85"/>
                </a:cubicBezTo>
                <a:cubicBezTo>
                  <a:pt x="77" y="93"/>
                  <a:pt x="68" y="93"/>
                  <a:pt x="60" y="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9" name="Freeform 1360">
            <a:extLst>
              <a:ext uri="{FF2B5EF4-FFF2-40B4-BE49-F238E27FC236}">
                <a16:creationId xmlns:a16="http://schemas.microsoft.com/office/drawing/2014/main" id="{1A48E148-8D0B-F642-87C6-BCBC25C2C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729" y="6166923"/>
            <a:ext cx="294265" cy="71337"/>
          </a:xfrm>
          <a:custGeom>
            <a:avLst/>
            <a:gdLst>
              <a:gd name="T0" fmla="*/ 256 w 291"/>
              <a:gd name="T1" fmla="*/ 69 h 70"/>
              <a:gd name="T2" fmla="*/ 256 w 291"/>
              <a:gd name="T3" fmla="*/ 69 h 70"/>
              <a:gd name="T4" fmla="*/ 34 w 291"/>
              <a:gd name="T5" fmla="*/ 69 h 70"/>
              <a:gd name="T6" fmla="*/ 0 w 291"/>
              <a:gd name="T7" fmla="*/ 35 h 70"/>
              <a:gd name="T8" fmla="*/ 34 w 291"/>
              <a:gd name="T9" fmla="*/ 0 h 70"/>
              <a:gd name="T10" fmla="*/ 256 w 291"/>
              <a:gd name="T11" fmla="*/ 0 h 70"/>
              <a:gd name="T12" fmla="*/ 290 w 291"/>
              <a:gd name="T13" fmla="*/ 35 h 70"/>
              <a:gd name="T14" fmla="*/ 256 w 291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1" h="70">
                <a:moveTo>
                  <a:pt x="256" y="69"/>
                </a:moveTo>
                <a:lnTo>
                  <a:pt x="256" y="69"/>
                </a:lnTo>
                <a:cubicBezTo>
                  <a:pt x="34" y="69"/>
                  <a:pt x="34" y="69"/>
                  <a:pt x="34" y="69"/>
                </a:cubicBezTo>
                <a:cubicBezTo>
                  <a:pt x="17" y="69"/>
                  <a:pt x="0" y="52"/>
                  <a:pt x="0" y="35"/>
                </a:cubicBezTo>
                <a:cubicBezTo>
                  <a:pt x="0" y="18"/>
                  <a:pt x="17" y="0"/>
                  <a:pt x="34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73" y="0"/>
                  <a:pt x="290" y="18"/>
                  <a:pt x="290" y="35"/>
                </a:cubicBezTo>
                <a:cubicBezTo>
                  <a:pt x="290" y="52"/>
                  <a:pt x="273" y="69"/>
                  <a:pt x="256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0" name="Freeform 1361">
            <a:extLst>
              <a:ext uri="{FF2B5EF4-FFF2-40B4-BE49-F238E27FC236}">
                <a16:creationId xmlns:a16="http://schemas.microsoft.com/office/drawing/2014/main" id="{2C55D0AA-CA89-2249-B2B5-33CD76B17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4939" y="6715327"/>
            <a:ext cx="477065" cy="196177"/>
          </a:xfrm>
          <a:custGeom>
            <a:avLst/>
            <a:gdLst>
              <a:gd name="T0" fmla="*/ 282 w 470"/>
              <a:gd name="T1" fmla="*/ 195 h 196"/>
              <a:gd name="T2" fmla="*/ 282 w 470"/>
              <a:gd name="T3" fmla="*/ 195 h 196"/>
              <a:gd name="T4" fmla="*/ 188 w 470"/>
              <a:gd name="T5" fmla="*/ 195 h 196"/>
              <a:gd name="T6" fmla="*/ 128 w 470"/>
              <a:gd name="T7" fmla="*/ 169 h 196"/>
              <a:gd name="T8" fmla="*/ 9 w 470"/>
              <a:gd name="T9" fmla="*/ 51 h 196"/>
              <a:gd name="T10" fmla="*/ 0 w 470"/>
              <a:gd name="T11" fmla="*/ 17 h 196"/>
              <a:gd name="T12" fmla="*/ 34 w 470"/>
              <a:gd name="T13" fmla="*/ 0 h 196"/>
              <a:gd name="T14" fmla="*/ 435 w 470"/>
              <a:gd name="T15" fmla="*/ 0 h 196"/>
              <a:gd name="T16" fmla="*/ 469 w 470"/>
              <a:gd name="T17" fmla="*/ 17 h 196"/>
              <a:gd name="T18" fmla="*/ 461 w 470"/>
              <a:gd name="T19" fmla="*/ 51 h 196"/>
              <a:gd name="T20" fmla="*/ 341 w 470"/>
              <a:gd name="T21" fmla="*/ 169 h 196"/>
              <a:gd name="T22" fmla="*/ 282 w 470"/>
              <a:gd name="T23" fmla="*/ 195 h 196"/>
              <a:gd name="T24" fmla="*/ 111 w 470"/>
              <a:gd name="T25" fmla="*/ 60 h 196"/>
              <a:gd name="T26" fmla="*/ 111 w 470"/>
              <a:gd name="T27" fmla="*/ 60 h 196"/>
              <a:gd name="T28" fmla="*/ 180 w 470"/>
              <a:gd name="T29" fmla="*/ 128 h 196"/>
              <a:gd name="T30" fmla="*/ 188 w 470"/>
              <a:gd name="T31" fmla="*/ 128 h 196"/>
              <a:gd name="T32" fmla="*/ 282 w 470"/>
              <a:gd name="T33" fmla="*/ 128 h 196"/>
              <a:gd name="T34" fmla="*/ 290 w 470"/>
              <a:gd name="T35" fmla="*/ 128 h 196"/>
              <a:gd name="T36" fmla="*/ 358 w 470"/>
              <a:gd name="T37" fmla="*/ 60 h 196"/>
              <a:gd name="T38" fmla="*/ 111 w 470"/>
              <a:gd name="T39" fmla="*/ 6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0" h="196">
                <a:moveTo>
                  <a:pt x="282" y="195"/>
                </a:moveTo>
                <a:lnTo>
                  <a:pt x="282" y="195"/>
                </a:lnTo>
                <a:cubicBezTo>
                  <a:pt x="188" y="195"/>
                  <a:pt x="188" y="195"/>
                  <a:pt x="188" y="195"/>
                </a:cubicBezTo>
                <a:cubicBezTo>
                  <a:pt x="171" y="195"/>
                  <a:pt x="145" y="186"/>
                  <a:pt x="128" y="169"/>
                </a:cubicBezTo>
                <a:cubicBezTo>
                  <a:pt x="9" y="51"/>
                  <a:pt x="9" y="51"/>
                  <a:pt x="9" y="51"/>
                </a:cubicBezTo>
                <a:cubicBezTo>
                  <a:pt x="0" y="43"/>
                  <a:pt x="0" y="34"/>
                  <a:pt x="0" y="17"/>
                </a:cubicBezTo>
                <a:cubicBezTo>
                  <a:pt x="9" y="9"/>
                  <a:pt x="18" y="0"/>
                  <a:pt x="34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52" y="0"/>
                  <a:pt x="461" y="9"/>
                  <a:pt x="469" y="17"/>
                </a:cubicBezTo>
                <a:cubicBezTo>
                  <a:pt x="469" y="34"/>
                  <a:pt x="469" y="43"/>
                  <a:pt x="461" y="51"/>
                </a:cubicBezTo>
                <a:cubicBezTo>
                  <a:pt x="341" y="169"/>
                  <a:pt x="341" y="169"/>
                  <a:pt x="341" y="169"/>
                </a:cubicBezTo>
                <a:cubicBezTo>
                  <a:pt x="324" y="186"/>
                  <a:pt x="299" y="195"/>
                  <a:pt x="282" y="195"/>
                </a:cubicBezTo>
                <a:close/>
                <a:moveTo>
                  <a:pt x="111" y="60"/>
                </a:moveTo>
                <a:lnTo>
                  <a:pt x="111" y="60"/>
                </a:lnTo>
                <a:cubicBezTo>
                  <a:pt x="180" y="128"/>
                  <a:pt x="180" y="128"/>
                  <a:pt x="180" y="128"/>
                </a:cubicBezTo>
                <a:lnTo>
                  <a:pt x="188" y="128"/>
                </a:lnTo>
                <a:cubicBezTo>
                  <a:pt x="282" y="128"/>
                  <a:pt x="282" y="128"/>
                  <a:pt x="282" y="128"/>
                </a:cubicBezTo>
                <a:lnTo>
                  <a:pt x="290" y="128"/>
                </a:lnTo>
                <a:cubicBezTo>
                  <a:pt x="358" y="60"/>
                  <a:pt x="358" y="60"/>
                  <a:pt x="358" y="60"/>
                </a:cubicBezTo>
                <a:lnTo>
                  <a:pt x="111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1" name="Freeform 1362">
            <a:extLst>
              <a:ext uri="{FF2B5EF4-FFF2-40B4-BE49-F238E27FC236}">
                <a16:creationId xmlns:a16="http://schemas.microsoft.com/office/drawing/2014/main" id="{6AC324B2-1175-0947-864C-96969075B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7098" y="6715327"/>
            <a:ext cx="481525" cy="196177"/>
          </a:xfrm>
          <a:custGeom>
            <a:avLst/>
            <a:gdLst>
              <a:gd name="T0" fmla="*/ 281 w 478"/>
              <a:gd name="T1" fmla="*/ 195 h 196"/>
              <a:gd name="T2" fmla="*/ 281 w 478"/>
              <a:gd name="T3" fmla="*/ 195 h 196"/>
              <a:gd name="T4" fmla="*/ 187 w 478"/>
              <a:gd name="T5" fmla="*/ 195 h 196"/>
              <a:gd name="T6" fmla="*/ 127 w 478"/>
              <a:gd name="T7" fmla="*/ 169 h 196"/>
              <a:gd name="T8" fmla="*/ 8 w 478"/>
              <a:gd name="T9" fmla="*/ 51 h 196"/>
              <a:gd name="T10" fmla="*/ 0 w 478"/>
              <a:gd name="T11" fmla="*/ 17 h 196"/>
              <a:gd name="T12" fmla="*/ 34 w 478"/>
              <a:gd name="T13" fmla="*/ 0 h 196"/>
              <a:gd name="T14" fmla="*/ 434 w 478"/>
              <a:gd name="T15" fmla="*/ 0 h 196"/>
              <a:gd name="T16" fmla="*/ 468 w 478"/>
              <a:gd name="T17" fmla="*/ 17 h 196"/>
              <a:gd name="T18" fmla="*/ 460 w 478"/>
              <a:gd name="T19" fmla="*/ 51 h 196"/>
              <a:gd name="T20" fmla="*/ 340 w 478"/>
              <a:gd name="T21" fmla="*/ 169 h 196"/>
              <a:gd name="T22" fmla="*/ 281 w 478"/>
              <a:gd name="T23" fmla="*/ 195 h 196"/>
              <a:gd name="T24" fmla="*/ 110 w 478"/>
              <a:gd name="T25" fmla="*/ 60 h 196"/>
              <a:gd name="T26" fmla="*/ 110 w 478"/>
              <a:gd name="T27" fmla="*/ 60 h 196"/>
              <a:gd name="T28" fmla="*/ 178 w 478"/>
              <a:gd name="T29" fmla="*/ 128 h 196"/>
              <a:gd name="T30" fmla="*/ 187 w 478"/>
              <a:gd name="T31" fmla="*/ 128 h 196"/>
              <a:gd name="T32" fmla="*/ 281 w 478"/>
              <a:gd name="T33" fmla="*/ 128 h 196"/>
              <a:gd name="T34" fmla="*/ 298 w 478"/>
              <a:gd name="T35" fmla="*/ 128 h 196"/>
              <a:gd name="T36" fmla="*/ 358 w 478"/>
              <a:gd name="T37" fmla="*/ 60 h 196"/>
              <a:gd name="T38" fmla="*/ 110 w 478"/>
              <a:gd name="T39" fmla="*/ 6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8" h="196">
                <a:moveTo>
                  <a:pt x="281" y="195"/>
                </a:moveTo>
                <a:lnTo>
                  <a:pt x="281" y="195"/>
                </a:lnTo>
                <a:cubicBezTo>
                  <a:pt x="187" y="195"/>
                  <a:pt x="187" y="195"/>
                  <a:pt x="187" y="195"/>
                </a:cubicBezTo>
                <a:cubicBezTo>
                  <a:pt x="170" y="195"/>
                  <a:pt x="144" y="186"/>
                  <a:pt x="127" y="169"/>
                </a:cubicBezTo>
                <a:cubicBezTo>
                  <a:pt x="8" y="51"/>
                  <a:pt x="8" y="51"/>
                  <a:pt x="8" y="51"/>
                </a:cubicBezTo>
                <a:cubicBezTo>
                  <a:pt x="0" y="43"/>
                  <a:pt x="0" y="34"/>
                  <a:pt x="0" y="17"/>
                </a:cubicBezTo>
                <a:cubicBezTo>
                  <a:pt x="8" y="9"/>
                  <a:pt x="17" y="0"/>
                  <a:pt x="34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51" y="0"/>
                  <a:pt x="460" y="9"/>
                  <a:pt x="468" y="17"/>
                </a:cubicBezTo>
                <a:cubicBezTo>
                  <a:pt x="477" y="34"/>
                  <a:pt x="468" y="43"/>
                  <a:pt x="460" y="51"/>
                </a:cubicBezTo>
                <a:cubicBezTo>
                  <a:pt x="340" y="169"/>
                  <a:pt x="340" y="169"/>
                  <a:pt x="340" y="169"/>
                </a:cubicBezTo>
                <a:cubicBezTo>
                  <a:pt x="324" y="186"/>
                  <a:pt x="306" y="195"/>
                  <a:pt x="281" y="195"/>
                </a:cubicBezTo>
                <a:close/>
                <a:moveTo>
                  <a:pt x="110" y="60"/>
                </a:moveTo>
                <a:lnTo>
                  <a:pt x="110" y="60"/>
                </a:lnTo>
                <a:cubicBezTo>
                  <a:pt x="178" y="128"/>
                  <a:pt x="178" y="128"/>
                  <a:pt x="178" y="128"/>
                </a:cubicBezTo>
                <a:lnTo>
                  <a:pt x="187" y="128"/>
                </a:lnTo>
                <a:cubicBezTo>
                  <a:pt x="281" y="128"/>
                  <a:pt x="281" y="128"/>
                  <a:pt x="281" y="128"/>
                </a:cubicBezTo>
                <a:cubicBezTo>
                  <a:pt x="289" y="128"/>
                  <a:pt x="289" y="128"/>
                  <a:pt x="298" y="128"/>
                </a:cubicBezTo>
                <a:cubicBezTo>
                  <a:pt x="358" y="60"/>
                  <a:pt x="358" y="60"/>
                  <a:pt x="358" y="60"/>
                </a:cubicBezTo>
                <a:lnTo>
                  <a:pt x="110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2" name="Freeform 1363">
            <a:extLst>
              <a:ext uri="{FF2B5EF4-FFF2-40B4-BE49-F238E27FC236}">
                <a16:creationId xmlns:a16="http://schemas.microsoft.com/office/drawing/2014/main" id="{7DABFB55-D534-7340-BC82-D97FF484D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828" y="4338914"/>
            <a:ext cx="802541" cy="71337"/>
          </a:xfrm>
          <a:custGeom>
            <a:avLst/>
            <a:gdLst>
              <a:gd name="T0" fmla="*/ 758 w 793"/>
              <a:gd name="T1" fmla="*/ 68 h 69"/>
              <a:gd name="T2" fmla="*/ 758 w 793"/>
              <a:gd name="T3" fmla="*/ 68 h 69"/>
              <a:gd name="T4" fmla="*/ 758 w 793"/>
              <a:gd name="T5" fmla="*/ 68 h 69"/>
              <a:gd name="T6" fmla="*/ 34 w 793"/>
              <a:gd name="T7" fmla="*/ 68 h 69"/>
              <a:gd name="T8" fmla="*/ 0 w 793"/>
              <a:gd name="T9" fmla="*/ 34 h 69"/>
              <a:gd name="T10" fmla="*/ 34 w 793"/>
              <a:gd name="T11" fmla="*/ 0 h 69"/>
              <a:gd name="T12" fmla="*/ 34 w 793"/>
              <a:gd name="T13" fmla="*/ 0 h 69"/>
              <a:gd name="T14" fmla="*/ 758 w 793"/>
              <a:gd name="T15" fmla="*/ 0 h 69"/>
              <a:gd name="T16" fmla="*/ 792 w 793"/>
              <a:gd name="T17" fmla="*/ 34 h 69"/>
              <a:gd name="T18" fmla="*/ 758 w 793"/>
              <a:gd name="T1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3" h="69">
                <a:moveTo>
                  <a:pt x="758" y="68"/>
                </a:moveTo>
                <a:lnTo>
                  <a:pt x="758" y="68"/>
                </a:lnTo>
                <a:lnTo>
                  <a:pt x="758" y="68"/>
                </a:lnTo>
                <a:cubicBezTo>
                  <a:pt x="34" y="68"/>
                  <a:pt x="34" y="68"/>
                  <a:pt x="34" y="68"/>
                </a:cubicBezTo>
                <a:cubicBezTo>
                  <a:pt x="17" y="68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758" y="0"/>
                  <a:pt x="758" y="0"/>
                  <a:pt x="758" y="0"/>
                </a:cubicBezTo>
                <a:cubicBezTo>
                  <a:pt x="775" y="0"/>
                  <a:pt x="792" y="17"/>
                  <a:pt x="792" y="34"/>
                </a:cubicBezTo>
                <a:cubicBezTo>
                  <a:pt x="792" y="51"/>
                  <a:pt x="775" y="68"/>
                  <a:pt x="758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3" name="Freeform 1364">
            <a:extLst>
              <a:ext uri="{FF2B5EF4-FFF2-40B4-BE49-F238E27FC236}">
                <a16:creationId xmlns:a16="http://schemas.microsoft.com/office/drawing/2014/main" id="{52A8D23D-E7C0-8742-BC99-9195E60E1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133" y="3754844"/>
            <a:ext cx="1881512" cy="655407"/>
          </a:xfrm>
          <a:custGeom>
            <a:avLst/>
            <a:gdLst>
              <a:gd name="T0" fmla="*/ 1747 w 1859"/>
              <a:gd name="T1" fmla="*/ 647 h 648"/>
              <a:gd name="T2" fmla="*/ 1747 w 1859"/>
              <a:gd name="T3" fmla="*/ 647 h 648"/>
              <a:gd name="T4" fmla="*/ 1696 w 1859"/>
              <a:gd name="T5" fmla="*/ 647 h 648"/>
              <a:gd name="T6" fmla="*/ 1662 w 1859"/>
              <a:gd name="T7" fmla="*/ 622 h 648"/>
              <a:gd name="T8" fmla="*/ 1696 w 1859"/>
              <a:gd name="T9" fmla="*/ 588 h 648"/>
              <a:gd name="T10" fmla="*/ 1696 w 1859"/>
              <a:gd name="T11" fmla="*/ 588 h 648"/>
              <a:gd name="T12" fmla="*/ 1747 w 1859"/>
              <a:gd name="T13" fmla="*/ 588 h 648"/>
              <a:gd name="T14" fmla="*/ 1747 w 1859"/>
              <a:gd name="T15" fmla="*/ 588 h 648"/>
              <a:gd name="T16" fmla="*/ 1781 w 1859"/>
              <a:gd name="T17" fmla="*/ 571 h 648"/>
              <a:gd name="T18" fmla="*/ 1790 w 1859"/>
              <a:gd name="T19" fmla="*/ 537 h 648"/>
              <a:gd name="T20" fmla="*/ 1730 w 1859"/>
              <a:gd name="T21" fmla="*/ 375 h 648"/>
              <a:gd name="T22" fmla="*/ 1662 w 1859"/>
              <a:gd name="T23" fmla="*/ 349 h 648"/>
              <a:gd name="T24" fmla="*/ 1526 w 1859"/>
              <a:gd name="T25" fmla="*/ 272 h 648"/>
              <a:gd name="T26" fmla="*/ 1338 w 1859"/>
              <a:gd name="T27" fmla="*/ 119 h 648"/>
              <a:gd name="T28" fmla="*/ 1091 w 1859"/>
              <a:gd name="T29" fmla="*/ 68 h 648"/>
              <a:gd name="T30" fmla="*/ 1091 w 1859"/>
              <a:gd name="T31" fmla="*/ 68 h 648"/>
              <a:gd name="T32" fmla="*/ 929 w 1859"/>
              <a:gd name="T33" fmla="*/ 68 h 648"/>
              <a:gd name="T34" fmla="*/ 904 w 1859"/>
              <a:gd name="T35" fmla="*/ 68 h 648"/>
              <a:gd name="T36" fmla="*/ 128 w 1859"/>
              <a:gd name="T37" fmla="*/ 68 h 648"/>
              <a:gd name="T38" fmla="*/ 103 w 1859"/>
              <a:gd name="T39" fmla="*/ 102 h 648"/>
              <a:gd name="T40" fmla="*/ 103 w 1859"/>
              <a:gd name="T41" fmla="*/ 102 h 648"/>
              <a:gd name="T42" fmla="*/ 68 w 1859"/>
              <a:gd name="T43" fmla="*/ 545 h 648"/>
              <a:gd name="T44" fmla="*/ 103 w 1859"/>
              <a:gd name="T45" fmla="*/ 579 h 648"/>
              <a:gd name="T46" fmla="*/ 205 w 1859"/>
              <a:gd name="T47" fmla="*/ 579 h 648"/>
              <a:gd name="T48" fmla="*/ 239 w 1859"/>
              <a:gd name="T49" fmla="*/ 605 h 648"/>
              <a:gd name="T50" fmla="*/ 205 w 1859"/>
              <a:gd name="T51" fmla="*/ 639 h 648"/>
              <a:gd name="T52" fmla="*/ 103 w 1859"/>
              <a:gd name="T53" fmla="*/ 639 h 648"/>
              <a:gd name="T54" fmla="*/ 0 w 1859"/>
              <a:gd name="T55" fmla="*/ 545 h 648"/>
              <a:gd name="T56" fmla="*/ 0 w 1859"/>
              <a:gd name="T57" fmla="*/ 545 h 648"/>
              <a:gd name="T58" fmla="*/ 34 w 1859"/>
              <a:gd name="T59" fmla="*/ 102 h 648"/>
              <a:gd name="T60" fmla="*/ 128 w 1859"/>
              <a:gd name="T61" fmla="*/ 0 h 648"/>
              <a:gd name="T62" fmla="*/ 904 w 1859"/>
              <a:gd name="T63" fmla="*/ 0 h 648"/>
              <a:gd name="T64" fmla="*/ 929 w 1859"/>
              <a:gd name="T65" fmla="*/ 0 h 648"/>
              <a:gd name="T66" fmla="*/ 1091 w 1859"/>
              <a:gd name="T67" fmla="*/ 0 h 648"/>
              <a:gd name="T68" fmla="*/ 1091 w 1859"/>
              <a:gd name="T69" fmla="*/ 0 h 648"/>
              <a:gd name="T70" fmla="*/ 1364 w 1859"/>
              <a:gd name="T71" fmla="*/ 59 h 648"/>
              <a:gd name="T72" fmla="*/ 1577 w 1859"/>
              <a:gd name="T73" fmla="*/ 230 h 648"/>
              <a:gd name="T74" fmla="*/ 1679 w 1859"/>
              <a:gd name="T75" fmla="*/ 290 h 648"/>
              <a:gd name="T76" fmla="*/ 1756 w 1859"/>
              <a:gd name="T77" fmla="*/ 315 h 648"/>
              <a:gd name="T78" fmla="*/ 1858 w 1859"/>
              <a:gd name="T79" fmla="*/ 528 h 648"/>
              <a:gd name="T80" fmla="*/ 1832 w 1859"/>
              <a:gd name="T81" fmla="*/ 613 h 648"/>
              <a:gd name="T82" fmla="*/ 1747 w 1859"/>
              <a:gd name="T83" fmla="*/ 647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859" h="648">
                <a:moveTo>
                  <a:pt x="1747" y="647"/>
                </a:moveTo>
                <a:lnTo>
                  <a:pt x="1747" y="647"/>
                </a:lnTo>
                <a:cubicBezTo>
                  <a:pt x="1696" y="647"/>
                  <a:pt x="1696" y="647"/>
                  <a:pt x="1696" y="647"/>
                </a:cubicBezTo>
                <a:cubicBezTo>
                  <a:pt x="1670" y="647"/>
                  <a:pt x="1662" y="639"/>
                  <a:pt x="1662" y="622"/>
                </a:cubicBezTo>
                <a:cubicBezTo>
                  <a:pt x="1662" y="596"/>
                  <a:pt x="1670" y="588"/>
                  <a:pt x="1696" y="588"/>
                </a:cubicBezTo>
                <a:lnTo>
                  <a:pt x="1696" y="588"/>
                </a:lnTo>
                <a:cubicBezTo>
                  <a:pt x="1747" y="588"/>
                  <a:pt x="1747" y="588"/>
                  <a:pt x="1747" y="588"/>
                </a:cubicBezTo>
                <a:lnTo>
                  <a:pt x="1747" y="588"/>
                </a:lnTo>
                <a:cubicBezTo>
                  <a:pt x="1756" y="588"/>
                  <a:pt x="1773" y="579"/>
                  <a:pt x="1781" y="571"/>
                </a:cubicBezTo>
                <a:cubicBezTo>
                  <a:pt x="1790" y="562"/>
                  <a:pt x="1790" y="545"/>
                  <a:pt x="1790" y="537"/>
                </a:cubicBezTo>
                <a:cubicBezTo>
                  <a:pt x="1773" y="400"/>
                  <a:pt x="1747" y="375"/>
                  <a:pt x="1730" y="375"/>
                </a:cubicBezTo>
                <a:cubicBezTo>
                  <a:pt x="1705" y="358"/>
                  <a:pt x="1679" y="358"/>
                  <a:pt x="1662" y="349"/>
                </a:cubicBezTo>
                <a:cubicBezTo>
                  <a:pt x="1619" y="341"/>
                  <a:pt x="1577" y="332"/>
                  <a:pt x="1526" y="272"/>
                </a:cubicBezTo>
                <a:cubicBezTo>
                  <a:pt x="1457" y="196"/>
                  <a:pt x="1398" y="153"/>
                  <a:pt x="1338" y="119"/>
                </a:cubicBezTo>
                <a:cubicBezTo>
                  <a:pt x="1270" y="85"/>
                  <a:pt x="1193" y="68"/>
                  <a:pt x="1091" y="68"/>
                </a:cubicBezTo>
                <a:lnTo>
                  <a:pt x="1091" y="68"/>
                </a:lnTo>
                <a:cubicBezTo>
                  <a:pt x="1057" y="68"/>
                  <a:pt x="980" y="68"/>
                  <a:pt x="929" y="68"/>
                </a:cubicBezTo>
                <a:cubicBezTo>
                  <a:pt x="904" y="68"/>
                  <a:pt x="904" y="68"/>
                  <a:pt x="904" y="68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11" y="68"/>
                  <a:pt x="103" y="85"/>
                  <a:pt x="103" y="102"/>
                </a:cubicBezTo>
                <a:lnTo>
                  <a:pt x="103" y="102"/>
                </a:lnTo>
                <a:cubicBezTo>
                  <a:pt x="68" y="545"/>
                  <a:pt x="68" y="545"/>
                  <a:pt x="68" y="545"/>
                </a:cubicBezTo>
                <a:cubicBezTo>
                  <a:pt x="68" y="562"/>
                  <a:pt x="77" y="579"/>
                  <a:pt x="103" y="579"/>
                </a:cubicBezTo>
                <a:cubicBezTo>
                  <a:pt x="205" y="579"/>
                  <a:pt x="205" y="579"/>
                  <a:pt x="205" y="579"/>
                </a:cubicBezTo>
                <a:cubicBezTo>
                  <a:pt x="222" y="579"/>
                  <a:pt x="239" y="588"/>
                  <a:pt x="239" y="605"/>
                </a:cubicBezTo>
                <a:cubicBezTo>
                  <a:pt x="239" y="630"/>
                  <a:pt x="222" y="639"/>
                  <a:pt x="205" y="639"/>
                </a:cubicBezTo>
                <a:cubicBezTo>
                  <a:pt x="103" y="639"/>
                  <a:pt x="103" y="639"/>
                  <a:pt x="103" y="639"/>
                </a:cubicBezTo>
                <a:cubicBezTo>
                  <a:pt x="43" y="639"/>
                  <a:pt x="0" y="596"/>
                  <a:pt x="0" y="545"/>
                </a:cubicBezTo>
                <a:lnTo>
                  <a:pt x="0" y="545"/>
                </a:lnTo>
                <a:cubicBezTo>
                  <a:pt x="34" y="102"/>
                  <a:pt x="34" y="102"/>
                  <a:pt x="34" y="102"/>
                </a:cubicBezTo>
                <a:cubicBezTo>
                  <a:pt x="34" y="43"/>
                  <a:pt x="77" y="0"/>
                  <a:pt x="128" y="0"/>
                </a:cubicBezTo>
                <a:cubicBezTo>
                  <a:pt x="904" y="0"/>
                  <a:pt x="904" y="0"/>
                  <a:pt x="904" y="0"/>
                </a:cubicBezTo>
                <a:cubicBezTo>
                  <a:pt x="929" y="0"/>
                  <a:pt x="929" y="0"/>
                  <a:pt x="929" y="0"/>
                </a:cubicBezTo>
                <a:cubicBezTo>
                  <a:pt x="980" y="0"/>
                  <a:pt x="1057" y="0"/>
                  <a:pt x="1091" y="0"/>
                </a:cubicBezTo>
                <a:lnTo>
                  <a:pt x="1091" y="0"/>
                </a:lnTo>
                <a:cubicBezTo>
                  <a:pt x="1202" y="0"/>
                  <a:pt x="1287" y="25"/>
                  <a:pt x="1364" y="59"/>
                </a:cubicBezTo>
                <a:cubicBezTo>
                  <a:pt x="1432" y="94"/>
                  <a:pt x="1500" y="145"/>
                  <a:pt x="1577" y="230"/>
                </a:cubicBezTo>
                <a:cubicBezTo>
                  <a:pt x="1611" y="272"/>
                  <a:pt x="1636" y="281"/>
                  <a:pt x="1679" y="290"/>
                </a:cubicBezTo>
                <a:cubicBezTo>
                  <a:pt x="1696" y="290"/>
                  <a:pt x="1722" y="298"/>
                  <a:pt x="1756" y="315"/>
                </a:cubicBezTo>
                <a:cubicBezTo>
                  <a:pt x="1807" y="332"/>
                  <a:pt x="1841" y="400"/>
                  <a:pt x="1858" y="528"/>
                </a:cubicBezTo>
                <a:cubicBezTo>
                  <a:pt x="1858" y="554"/>
                  <a:pt x="1849" y="588"/>
                  <a:pt x="1832" y="613"/>
                </a:cubicBezTo>
                <a:cubicBezTo>
                  <a:pt x="1807" y="639"/>
                  <a:pt x="1781" y="647"/>
                  <a:pt x="1747" y="6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4" name="Freeform 1365">
            <a:extLst>
              <a:ext uri="{FF2B5EF4-FFF2-40B4-BE49-F238E27FC236}">
                <a16:creationId xmlns:a16="http://schemas.microsoft.com/office/drawing/2014/main" id="{F1BDE3AD-AB05-1B49-B49F-D8F925F99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230" y="3848472"/>
            <a:ext cx="387896" cy="240762"/>
          </a:xfrm>
          <a:custGeom>
            <a:avLst/>
            <a:gdLst>
              <a:gd name="T0" fmla="*/ 358 w 385"/>
              <a:gd name="T1" fmla="*/ 238 h 239"/>
              <a:gd name="T2" fmla="*/ 358 w 385"/>
              <a:gd name="T3" fmla="*/ 238 h 239"/>
              <a:gd name="T4" fmla="*/ 358 w 385"/>
              <a:gd name="T5" fmla="*/ 238 h 239"/>
              <a:gd name="T6" fmla="*/ 188 w 385"/>
              <a:gd name="T7" fmla="*/ 230 h 239"/>
              <a:gd name="T8" fmla="*/ 26 w 385"/>
              <a:gd name="T9" fmla="*/ 212 h 239"/>
              <a:gd name="T10" fmla="*/ 0 w 385"/>
              <a:gd name="T11" fmla="*/ 187 h 239"/>
              <a:gd name="T12" fmla="*/ 0 w 385"/>
              <a:gd name="T13" fmla="*/ 17 h 239"/>
              <a:gd name="T14" fmla="*/ 26 w 385"/>
              <a:gd name="T15" fmla="*/ 0 h 239"/>
              <a:gd name="T16" fmla="*/ 26 w 385"/>
              <a:gd name="T17" fmla="*/ 0 h 239"/>
              <a:gd name="T18" fmla="*/ 162 w 385"/>
              <a:gd name="T19" fmla="*/ 25 h 239"/>
              <a:gd name="T20" fmla="*/ 298 w 385"/>
              <a:gd name="T21" fmla="*/ 127 h 239"/>
              <a:gd name="T22" fmla="*/ 375 w 385"/>
              <a:gd name="T23" fmla="*/ 212 h 239"/>
              <a:gd name="T24" fmla="*/ 375 w 385"/>
              <a:gd name="T25" fmla="*/ 230 h 239"/>
              <a:gd name="T26" fmla="*/ 358 w 385"/>
              <a:gd name="T27" fmla="*/ 238 h 239"/>
              <a:gd name="T28" fmla="*/ 43 w 385"/>
              <a:gd name="T29" fmla="*/ 170 h 239"/>
              <a:gd name="T30" fmla="*/ 43 w 385"/>
              <a:gd name="T31" fmla="*/ 170 h 239"/>
              <a:gd name="T32" fmla="*/ 196 w 385"/>
              <a:gd name="T33" fmla="*/ 187 h 239"/>
              <a:gd name="T34" fmla="*/ 315 w 385"/>
              <a:gd name="T35" fmla="*/ 196 h 239"/>
              <a:gd name="T36" fmla="*/ 137 w 385"/>
              <a:gd name="T37" fmla="*/ 68 h 239"/>
              <a:gd name="T38" fmla="*/ 43 w 385"/>
              <a:gd name="T39" fmla="*/ 42 h 239"/>
              <a:gd name="T40" fmla="*/ 43 w 385"/>
              <a:gd name="T41" fmla="*/ 17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5" h="239">
                <a:moveTo>
                  <a:pt x="358" y="238"/>
                </a:moveTo>
                <a:lnTo>
                  <a:pt x="358" y="238"/>
                </a:lnTo>
                <a:lnTo>
                  <a:pt x="358" y="238"/>
                </a:lnTo>
                <a:cubicBezTo>
                  <a:pt x="315" y="238"/>
                  <a:pt x="247" y="230"/>
                  <a:pt x="188" y="230"/>
                </a:cubicBezTo>
                <a:cubicBezTo>
                  <a:pt x="128" y="221"/>
                  <a:pt x="68" y="212"/>
                  <a:pt x="26" y="212"/>
                </a:cubicBezTo>
                <a:cubicBezTo>
                  <a:pt x="17" y="212"/>
                  <a:pt x="0" y="204"/>
                  <a:pt x="0" y="18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17" y="0"/>
                  <a:pt x="26" y="0"/>
                </a:cubicBezTo>
                <a:lnTo>
                  <a:pt x="26" y="0"/>
                </a:lnTo>
                <a:cubicBezTo>
                  <a:pt x="77" y="0"/>
                  <a:pt x="119" y="8"/>
                  <a:pt x="162" y="25"/>
                </a:cubicBezTo>
                <a:cubicBezTo>
                  <a:pt x="213" y="59"/>
                  <a:pt x="264" y="102"/>
                  <a:pt x="298" y="127"/>
                </a:cubicBezTo>
                <a:cubicBezTo>
                  <a:pt x="307" y="136"/>
                  <a:pt x="366" y="187"/>
                  <a:pt x="375" y="212"/>
                </a:cubicBezTo>
                <a:cubicBezTo>
                  <a:pt x="384" y="221"/>
                  <a:pt x="384" y="221"/>
                  <a:pt x="375" y="230"/>
                </a:cubicBezTo>
                <a:cubicBezTo>
                  <a:pt x="375" y="238"/>
                  <a:pt x="366" y="238"/>
                  <a:pt x="358" y="238"/>
                </a:cubicBezTo>
                <a:close/>
                <a:moveTo>
                  <a:pt x="43" y="170"/>
                </a:moveTo>
                <a:lnTo>
                  <a:pt x="43" y="170"/>
                </a:lnTo>
                <a:cubicBezTo>
                  <a:pt x="85" y="170"/>
                  <a:pt x="145" y="178"/>
                  <a:pt x="196" y="187"/>
                </a:cubicBezTo>
                <a:cubicBezTo>
                  <a:pt x="239" y="187"/>
                  <a:pt x="273" y="196"/>
                  <a:pt x="315" y="196"/>
                </a:cubicBezTo>
                <a:cubicBezTo>
                  <a:pt x="273" y="162"/>
                  <a:pt x="205" y="93"/>
                  <a:pt x="137" y="68"/>
                </a:cubicBezTo>
                <a:cubicBezTo>
                  <a:pt x="111" y="51"/>
                  <a:pt x="77" y="42"/>
                  <a:pt x="43" y="42"/>
                </a:cubicBezTo>
                <a:lnTo>
                  <a:pt x="43" y="1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5" name="Freeform 1366">
            <a:extLst>
              <a:ext uri="{FF2B5EF4-FFF2-40B4-BE49-F238E27FC236}">
                <a16:creationId xmlns:a16="http://schemas.microsoft.com/office/drawing/2014/main" id="{D43C2280-209A-6643-9B89-C4E789CDF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230" y="4107068"/>
            <a:ext cx="120383" cy="44586"/>
          </a:xfrm>
          <a:custGeom>
            <a:avLst/>
            <a:gdLst>
              <a:gd name="T0" fmla="*/ 102 w 120"/>
              <a:gd name="T1" fmla="*/ 43 h 44"/>
              <a:gd name="T2" fmla="*/ 102 w 120"/>
              <a:gd name="T3" fmla="*/ 43 h 44"/>
              <a:gd name="T4" fmla="*/ 26 w 120"/>
              <a:gd name="T5" fmla="*/ 43 h 44"/>
              <a:gd name="T6" fmla="*/ 0 w 120"/>
              <a:gd name="T7" fmla="*/ 17 h 44"/>
              <a:gd name="T8" fmla="*/ 26 w 120"/>
              <a:gd name="T9" fmla="*/ 0 h 44"/>
              <a:gd name="T10" fmla="*/ 102 w 120"/>
              <a:gd name="T11" fmla="*/ 0 h 44"/>
              <a:gd name="T12" fmla="*/ 119 w 120"/>
              <a:gd name="T13" fmla="*/ 17 h 44"/>
              <a:gd name="T14" fmla="*/ 102 w 120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44">
                <a:moveTo>
                  <a:pt x="102" y="43"/>
                </a:moveTo>
                <a:lnTo>
                  <a:pt x="102" y="43"/>
                </a:lnTo>
                <a:cubicBezTo>
                  <a:pt x="26" y="43"/>
                  <a:pt x="26" y="43"/>
                  <a:pt x="26" y="43"/>
                </a:cubicBezTo>
                <a:cubicBezTo>
                  <a:pt x="17" y="43"/>
                  <a:pt x="0" y="34"/>
                  <a:pt x="0" y="17"/>
                </a:cubicBezTo>
                <a:cubicBezTo>
                  <a:pt x="0" y="9"/>
                  <a:pt x="17" y="0"/>
                  <a:pt x="2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11" y="0"/>
                  <a:pt x="119" y="9"/>
                  <a:pt x="119" y="17"/>
                </a:cubicBezTo>
                <a:cubicBezTo>
                  <a:pt x="119" y="34"/>
                  <a:pt x="111" y="43"/>
                  <a:pt x="102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6" name="Freeform 1367">
            <a:extLst>
              <a:ext uri="{FF2B5EF4-FFF2-40B4-BE49-F238E27FC236}">
                <a16:creationId xmlns:a16="http://schemas.microsoft.com/office/drawing/2014/main" id="{EEF8DF5B-DFD8-8C45-9228-7CF0EE376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744" y="4227451"/>
            <a:ext cx="276431" cy="285348"/>
          </a:xfrm>
          <a:custGeom>
            <a:avLst/>
            <a:gdLst>
              <a:gd name="T0" fmla="*/ 136 w 274"/>
              <a:gd name="T1" fmla="*/ 282 h 283"/>
              <a:gd name="T2" fmla="*/ 136 w 274"/>
              <a:gd name="T3" fmla="*/ 282 h 283"/>
              <a:gd name="T4" fmla="*/ 0 w 274"/>
              <a:gd name="T5" fmla="*/ 137 h 283"/>
              <a:gd name="T6" fmla="*/ 136 w 274"/>
              <a:gd name="T7" fmla="*/ 0 h 283"/>
              <a:gd name="T8" fmla="*/ 273 w 274"/>
              <a:gd name="T9" fmla="*/ 137 h 283"/>
              <a:gd name="T10" fmla="*/ 136 w 274"/>
              <a:gd name="T11" fmla="*/ 282 h 283"/>
              <a:gd name="T12" fmla="*/ 136 w 274"/>
              <a:gd name="T13" fmla="*/ 69 h 283"/>
              <a:gd name="T14" fmla="*/ 136 w 274"/>
              <a:gd name="T15" fmla="*/ 69 h 283"/>
              <a:gd name="T16" fmla="*/ 60 w 274"/>
              <a:gd name="T17" fmla="*/ 137 h 283"/>
              <a:gd name="T18" fmla="*/ 136 w 274"/>
              <a:gd name="T19" fmla="*/ 213 h 283"/>
              <a:gd name="T20" fmla="*/ 205 w 274"/>
              <a:gd name="T21" fmla="*/ 137 h 283"/>
              <a:gd name="T22" fmla="*/ 136 w 274"/>
              <a:gd name="T23" fmla="*/ 6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3">
                <a:moveTo>
                  <a:pt x="136" y="282"/>
                </a:moveTo>
                <a:lnTo>
                  <a:pt x="136" y="282"/>
                </a:lnTo>
                <a:cubicBezTo>
                  <a:pt x="60" y="282"/>
                  <a:pt x="0" y="213"/>
                  <a:pt x="0" y="137"/>
                </a:cubicBezTo>
                <a:cubicBezTo>
                  <a:pt x="0" y="69"/>
                  <a:pt x="60" y="0"/>
                  <a:pt x="136" y="0"/>
                </a:cubicBezTo>
                <a:cubicBezTo>
                  <a:pt x="213" y="0"/>
                  <a:pt x="273" y="69"/>
                  <a:pt x="273" y="137"/>
                </a:cubicBezTo>
                <a:cubicBezTo>
                  <a:pt x="273" y="213"/>
                  <a:pt x="213" y="282"/>
                  <a:pt x="136" y="282"/>
                </a:cubicBezTo>
                <a:close/>
                <a:moveTo>
                  <a:pt x="136" y="69"/>
                </a:moveTo>
                <a:lnTo>
                  <a:pt x="136" y="69"/>
                </a:lnTo>
                <a:cubicBezTo>
                  <a:pt x="94" y="69"/>
                  <a:pt x="60" y="103"/>
                  <a:pt x="60" y="137"/>
                </a:cubicBezTo>
                <a:cubicBezTo>
                  <a:pt x="60" y="179"/>
                  <a:pt x="94" y="213"/>
                  <a:pt x="136" y="213"/>
                </a:cubicBezTo>
                <a:cubicBezTo>
                  <a:pt x="171" y="213"/>
                  <a:pt x="205" y="179"/>
                  <a:pt x="205" y="137"/>
                </a:cubicBezTo>
                <a:cubicBezTo>
                  <a:pt x="205" y="103"/>
                  <a:pt x="171" y="69"/>
                  <a:pt x="136" y="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7" name="Freeform 1368">
            <a:extLst>
              <a:ext uri="{FF2B5EF4-FFF2-40B4-BE49-F238E27FC236}">
                <a16:creationId xmlns:a16="http://schemas.microsoft.com/office/drawing/2014/main" id="{7B9BE237-775C-0E4C-BDE3-2B42C543A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646" y="4227451"/>
            <a:ext cx="276431" cy="285348"/>
          </a:xfrm>
          <a:custGeom>
            <a:avLst/>
            <a:gdLst>
              <a:gd name="T0" fmla="*/ 136 w 273"/>
              <a:gd name="T1" fmla="*/ 282 h 283"/>
              <a:gd name="T2" fmla="*/ 136 w 273"/>
              <a:gd name="T3" fmla="*/ 282 h 283"/>
              <a:gd name="T4" fmla="*/ 0 w 273"/>
              <a:gd name="T5" fmla="*/ 137 h 283"/>
              <a:gd name="T6" fmla="*/ 136 w 273"/>
              <a:gd name="T7" fmla="*/ 0 h 283"/>
              <a:gd name="T8" fmla="*/ 272 w 273"/>
              <a:gd name="T9" fmla="*/ 137 h 283"/>
              <a:gd name="T10" fmla="*/ 136 w 273"/>
              <a:gd name="T11" fmla="*/ 282 h 283"/>
              <a:gd name="T12" fmla="*/ 136 w 273"/>
              <a:gd name="T13" fmla="*/ 69 h 283"/>
              <a:gd name="T14" fmla="*/ 136 w 273"/>
              <a:gd name="T15" fmla="*/ 69 h 283"/>
              <a:gd name="T16" fmla="*/ 68 w 273"/>
              <a:gd name="T17" fmla="*/ 137 h 283"/>
              <a:gd name="T18" fmla="*/ 136 w 273"/>
              <a:gd name="T19" fmla="*/ 213 h 283"/>
              <a:gd name="T20" fmla="*/ 212 w 273"/>
              <a:gd name="T21" fmla="*/ 137 h 283"/>
              <a:gd name="T22" fmla="*/ 136 w 273"/>
              <a:gd name="T23" fmla="*/ 6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3" h="283">
                <a:moveTo>
                  <a:pt x="136" y="282"/>
                </a:moveTo>
                <a:lnTo>
                  <a:pt x="136" y="282"/>
                </a:lnTo>
                <a:cubicBezTo>
                  <a:pt x="59" y="282"/>
                  <a:pt x="0" y="213"/>
                  <a:pt x="0" y="137"/>
                </a:cubicBezTo>
                <a:cubicBezTo>
                  <a:pt x="0" y="69"/>
                  <a:pt x="59" y="0"/>
                  <a:pt x="136" y="0"/>
                </a:cubicBezTo>
                <a:cubicBezTo>
                  <a:pt x="212" y="0"/>
                  <a:pt x="272" y="69"/>
                  <a:pt x="272" y="137"/>
                </a:cubicBezTo>
                <a:cubicBezTo>
                  <a:pt x="272" y="213"/>
                  <a:pt x="212" y="282"/>
                  <a:pt x="136" y="282"/>
                </a:cubicBezTo>
                <a:close/>
                <a:moveTo>
                  <a:pt x="136" y="69"/>
                </a:moveTo>
                <a:lnTo>
                  <a:pt x="136" y="69"/>
                </a:lnTo>
                <a:cubicBezTo>
                  <a:pt x="93" y="69"/>
                  <a:pt x="68" y="103"/>
                  <a:pt x="68" y="137"/>
                </a:cubicBezTo>
                <a:cubicBezTo>
                  <a:pt x="68" y="179"/>
                  <a:pt x="93" y="213"/>
                  <a:pt x="136" y="213"/>
                </a:cubicBezTo>
                <a:cubicBezTo>
                  <a:pt x="178" y="213"/>
                  <a:pt x="212" y="179"/>
                  <a:pt x="212" y="137"/>
                </a:cubicBezTo>
                <a:cubicBezTo>
                  <a:pt x="212" y="103"/>
                  <a:pt x="178" y="69"/>
                  <a:pt x="136" y="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8" name="Freeform 1369">
            <a:extLst>
              <a:ext uri="{FF2B5EF4-FFF2-40B4-BE49-F238E27FC236}">
                <a16:creationId xmlns:a16="http://schemas.microsoft.com/office/drawing/2014/main" id="{361C8EB3-416C-A747-A55C-B2B7709C4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091" y="4263119"/>
            <a:ext cx="191719" cy="44586"/>
          </a:xfrm>
          <a:custGeom>
            <a:avLst/>
            <a:gdLst>
              <a:gd name="T0" fmla="*/ 161 w 188"/>
              <a:gd name="T1" fmla="*/ 42 h 43"/>
              <a:gd name="T2" fmla="*/ 161 w 188"/>
              <a:gd name="T3" fmla="*/ 42 h 43"/>
              <a:gd name="T4" fmla="*/ 161 w 188"/>
              <a:gd name="T5" fmla="*/ 42 h 43"/>
              <a:gd name="T6" fmla="*/ 16 w 188"/>
              <a:gd name="T7" fmla="*/ 42 h 43"/>
              <a:gd name="T8" fmla="*/ 0 w 188"/>
              <a:gd name="T9" fmla="*/ 17 h 43"/>
              <a:gd name="T10" fmla="*/ 16 w 188"/>
              <a:gd name="T11" fmla="*/ 0 h 43"/>
              <a:gd name="T12" fmla="*/ 161 w 188"/>
              <a:gd name="T13" fmla="*/ 8 h 43"/>
              <a:gd name="T14" fmla="*/ 187 w 188"/>
              <a:gd name="T15" fmla="*/ 25 h 43"/>
              <a:gd name="T16" fmla="*/ 161 w 188"/>
              <a:gd name="T17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43">
                <a:moveTo>
                  <a:pt x="161" y="42"/>
                </a:moveTo>
                <a:lnTo>
                  <a:pt x="161" y="42"/>
                </a:lnTo>
                <a:lnTo>
                  <a:pt x="161" y="42"/>
                </a:lnTo>
                <a:cubicBezTo>
                  <a:pt x="16" y="42"/>
                  <a:pt x="16" y="42"/>
                  <a:pt x="16" y="42"/>
                </a:cubicBezTo>
                <a:cubicBezTo>
                  <a:pt x="8" y="42"/>
                  <a:pt x="0" y="34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161" y="8"/>
                  <a:pt x="161" y="8"/>
                  <a:pt x="161" y="8"/>
                </a:cubicBezTo>
                <a:cubicBezTo>
                  <a:pt x="178" y="8"/>
                  <a:pt x="187" y="17"/>
                  <a:pt x="187" y="25"/>
                </a:cubicBezTo>
                <a:cubicBezTo>
                  <a:pt x="187" y="34"/>
                  <a:pt x="170" y="42"/>
                  <a:pt x="161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9" name="Freeform 1370">
            <a:extLst>
              <a:ext uri="{FF2B5EF4-FFF2-40B4-BE49-F238E27FC236}">
                <a16:creationId xmlns:a16="http://schemas.microsoft.com/office/drawing/2014/main" id="{DE02D932-0841-3B41-9E24-2D257D3F3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911" y="4236368"/>
            <a:ext cx="802541" cy="62420"/>
          </a:xfrm>
          <a:custGeom>
            <a:avLst/>
            <a:gdLst>
              <a:gd name="T0" fmla="*/ 767 w 794"/>
              <a:gd name="T1" fmla="*/ 60 h 61"/>
              <a:gd name="T2" fmla="*/ 767 w 794"/>
              <a:gd name="T3" fmla="*/ 60 h 61"/>
              <a:gd name="T4" fmla="*/ 767 w 794"/>
              <a:gd name="T5" fmla="*/ 60 h 61"/>
              <a:gd name="T6" fmla="*/ 26 w 794"/>
              <a:gd name="T7" fmla="*/ 34 h 61"/>
              <a:gd name="T8" fmla="*/ 0 w 794"/>
              <a:gd name="T9" fmla="*/ 17 h 61"/>
              <a:gd name="T10" fmla="*/ 26 w 794"/>
              <a:gd name="T11" fmla="*/ 0 h 61"/>
              <a:gd name="T12" fmla="*/ 26 w 794"/>
              <a:gd name="T13" fmla="*/ 0 h 61"/>
              <a:gd name="T14" fmla="*/ 767 w 794"/>
              <a:gd name="T15" fmla="*/ 17 h 61"/>
              <a:gd name="T16" fmla="*/ 793 w 794"/>
              <a:gd name="T17" fmla="*/ 34 h 61"/>
              <a:gd name="T18" fmla="*/ 767 w 794"/>
              <a:gd name="T1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4" h="61">
                <a:moveTo>
                  <a:pt x="767" y="60"/>
                </a:moveTo>
                <a:lnTo>
                  <a:pt x="767" y="60"/>
                </a:lnTo>
                <a:lnTo>
                  <a:pt x="767" y="60"/>
                </a:lnTo>
                <a:cubicBezTo>
                  <a:pt x="26" y="34"/>
                  <a:pt x="26" y="34"/>
                  <a:pt x="26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9"/>
                  <a:pt x="17" y="0"/>
                  <a:pt x="26" y="0"/>
                </a:cubicBezTo>
                <a:lnTo>
                  <a:pt x="26" y="0"/>
                </a:lnTo>
                <a:cubicBezTo>
                  <a:pt x="767" y="17"/>
                  <a:pt x="767" y="17"/>
                  <a:pt x="767" y="17"/>
                </a:cubicBezTo>
                <a:cubicBezTo>
                  <a:pt x="784" y="17"/>
                  <a:pt x="793" y="26"/>
                  <a:pt x="793" y="34"/>
                </a:cubicBezTo>
                <a:cubicBezTo>
                  <a:pt x="793" y="51"/>
                  <a:pt x="776" y="60"/>
                  <a:pt x="767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0" name="Freeform 1371">
            <a:extLst>
              <a:ext uri="{FF2B5EF4-FFF2-40B4-BE49-F238E27FC236}">
                <a16:creationId xmlns:a16="http://schemas.microsoft.com/office/drawing/2014/main" id="{787D51C0-71C4-034C-86FC-EC116335E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718" y="4218534"/>
            <a:ext cx="218468" cy="44586"/>
          </a:xfrm>
          <a:custGeom>
            <a:avLst/>
            <a:gdLst>
              <a:gd name="T0" fmla="*/ 187 w 214"/>
              <a:gd name="T1" fmla="*/ 43 h 44"/>
              <a:gd name="T2" fmla="*/ 187 w 214"/>
              <a:gd name="T3" fmla="*/ 43 h 44"/>
              <a:gd name="T4" fmla="*/ 187 w 214"/>
              <a:gd name="T5" fmla="*/ 43 h 44"/>
              <a:gd name="T6" fmla="*/ 17 w 214"/>
              <a:gd name="T7" fmla="*/ 43 h 44"/>
              <a:gd name="T8" fmla="*/ 0 w 214"/>
              <a:gd name="T9" fmla="*/ 17 h 44"/>
              <a:gd name="T10" fmla="*/ 17 w 214"/>
              <a:gd name="T11" fmla="*/ 0 h 44"/>
              <a:gd name="T12" fmla="*/ 17 w 214"/>
              <a:gd name="T13" fmla="*/ 0 h 44"/>
              <a:gd name="T14" fmla="*/ 187 w 214"/>
              <a:gd name="T15" fmla="*/ 0 h 44"/>
              <a:gd name="T16" fmla="*/ 213 w 214"/>
              <a:gd name="T17" fmla="*/ 26 h 44"/>
              <a:gd name="T18" fmla="*/ 187 w 214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4" h="44">
                <a:moveTo>
                  <a:pt x="187" y="43"/>
                </a:moveTo>
                <a:lnTo>
                  <a:pt x="187" y="43"/>
                </a:lnTo>
                <a:lnTo>
                  <a:pt x="187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4"/>
                  <a:pt x="0" y="17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187" y="0"/>
                  <a:pt x="187" y="0"/>
                  <a:pt x="187" y="0"/>
                </a:cubicBezTo>
                <a:cubicBezTo>
                  <a:pt x="204" y="0"/>
                  <a:pt x="213" y="17"/>
                  <a:pt x="213" y="26"/>
                </a:cubicBezTo>
                <a:cubicBezTo>
                  <a:pt x="213" y="34"/>
                  <a:pt x="196" y="43"/>
                  <a:pt x="187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1" name="Freeform 1372">
            <a:extLst>
              <a:ext uri="{FF2B5EF4-FFF2-40B4-BE49-F238E27FC236}">
                <a16:creationId xmlns:a16="http://schemas.microsoft.com/office/drawing/2014/main" id="{1002B3CE-1FF4-8641-AE7D-6668DC3D5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211" y="7905762"/>
            <a:ext cx="200634" cy="325476"/>
          </a:xfrm>
          <a:custGeom>
            <a:avLst/>
            <a:gdLst>
              <a:gd name="T0" fmla="*/ 162 w 197"/>
              <a:gd name="T1" fmla="*/ 323 h 324"/>
              <a:gd name="T2" fmla="*/ 162 w 197"/>
              <a:gd name="T3" fmla="*/ 323 h 324"/>
              <a:gd name="T4" fmla="*/ 25 w 197"/>
              <a:gd name="T5" fmla="*/ 323 h 324"/>
              <a:gd name="T6" fmla="*/ 0 w 197"/>
              <a:gd name="T7" fmla="*/ 298 h 324"/>
              <a:gd name="T8" fmla="*/ 0 w 197"/>
              <a:gd name="T9" fmla="*/ 25 h 324"/>
              <a:gd name="T10" fmla="*/ 25 w 197"/>
              <a:gd name="T11" fmla="*/ 0 h 324"/>
              <a:gd name="T12" fmla="*/ 162 w 197"/>
              <a:gd name="T13" fmla="*/ 0 h 324"/>
              <a:gd name="T14" fmla="*/ 196 w 197"/>
              <a:gd name="T15" fmla="*/ 25 h 324"/>
              <a:gd name="T16" fmla="*/ 196 w 197"/>
              <a:gd name="T17" fmla="*/ 298 h 324"/>
              <a:gd name="T18" fmla="*/ 162 w 197"/>
              <a:gd name="T19" fmla="*/ 323 h 324"/>
              <a:gd name="T20" fmla="*/ 51 w 197"/>
              <a:gd name="T21" fmla="*/ 272 h 324"/>
              <a:gd name="T22" fmla="*/ 51 w 197"/>
              <a:gd name="T23" fmla="*/ 272 h 324"/>
              <a:gd name="T24" fmla="*/ 136 w 197"/>
              <a:gd name="T25" fmla="*/ 272 h 324"/>
              <a:gd name="T26" fmla="*/ 136 w 197"/>
              <a:gd name="T27" fmla="*/ 51 h 324"/>
              <a:gd name="T28" fmla="*/ 51 w 197"/>
              <a:gd name="T29" fmla="*/ 51 h 324"/>
              <a:gd name="T30" fmla="*/ 51 w 197"/>
              <a:gd name="T31" fmla="*/ 272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7" h="324">
                <a:moveTo>
                  <a:pt x="162" y="323"/>
                </a:moveTo>
                <a:lnTo>
                  <a:pt x="162" y="323"/>
                </a:lnTo>
                <a:cubicBezTo>
                  <a:pt x="25" y="323"/>
                  <a:pt x="25" y="323"/>
                  <a:pt x="25" y="323"/>
                </a:cubicBezTo>
                <a:cubicBezTo>
                  <a:pt x="8" y="323"/>
                  <a:pt x="0" y="315"/>
                  <a:pt x="0" y="29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9" y="0"/>
                  <a:pt x="196" y="8"/>
                  <a:pt x="196" y="25"/>
                </a:cubicBezTo>
                <a:cubicBezTo>
                  <a:pt x="196" y="298"/>
                  <a:pt x="196" y="298"/>
                  <a:pt x="196" y="298"/>
                </a:cubicBezTo>
                <a:cubicBezTo>
                  <a:pt x="196" y="315"/>
                  <a:pt x="179" y="323"/>
                  <a:pt x="162" y="323"/>
                </a:cubicBezTo>
                <a:close/>
                <a:moveTo>
                  <a:pt x="51" y="272"/>
                </a:moveTo>
                <a:lnTo>
                  <a:pt x="51" y="272"/>
                </a:lnTo>
                <a:cubicBezTo>
                  <a:pt x="136" y="272"/>
                  <a:pt x="136" y="272"/>
                  <a:pt x="136" y="272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2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2" name="Freeform 1373">
            <a:extLst>
              <a:ext uri="{FF2B5EF4-FFF2-40B4-BE49-F238E27FC236}">
                <a16:creationId xmlns:a16="http://schemas.microsoft.com/office/drawing/2014/main" id="{A82F9E45-76E9-884F-906A-DE08FB370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642" y="7620414"/>
            <a:ext cx="200634" cy="610824"/>
          </a:xfrm>
          <a:custGeom>
            <a:avLst/>
            <a:gdLst>
              <a:gd name="T0" fmla="*/ 171 w 197"/>
              <a:gd name="T1" fmla="*/ 604 h 605"/>
              <a:gd name="T2" fmla="*/ 171 w 197"/>
              <a:gd name="T3" fmla="*/ 604 h 605"/>
              <a:gd name="T4" fmla="*/ 34 w 197"/>
              <a:gd name="T5" fmla="*/ 604 h 605"/>
              <a:gd name="T6" fmla="*/ 0 w 197"/>
              <a:gd name="T7" fmla="*/ 579 h 605"/>
              <a:gd name="T8" fmla="*/ 0 w 197"/>
              <a:gd name="T9" fmla="*/ 25 h 605"/>
              <a:gd name="T10" fmla="*/ 34 w 197"/>
              <a:gd name="T11" fmla="*/ 0 h 605"/>
              <a:gd name="T12" fmla="*/ 171 w 197"/>
              <a:gd name="T13" fmla="*/ 0 h 605"/>
              <a:gd name="T14" fmla="*/ 196 w 197"/>
              <a:gd name="T15" fmla="*/ 25 h 605"/>
              <a:gd name="T16" fmla="*/ 196 w 197"/>
              <a:gd name="T17" fmla="*/ 579 h 605"/>
              <a:gd name="T18" fmla="*/ 171 w 197"/>
              <a:gd name="T19" fmla="*/ 604 h 605"/>
              <a:gd name="T20" fmla="*/ 60 w 197"/>
              <a:gd name="T21" fmla="*/ 553 h 605"/>
              <a:gd name="T22" fmla="*/ 60 w 197"/>
              <a:gd name="T23" fmla="*/ 553 h 605"/>
              <a:gd name="T24" fmla="*/ 145 w 197"/>
              <a:gd name="T25" fmla="*/ 553 h 605"/>
              <a:gd name="T26" fmla="*/ 145 w 197"/>
              <a:gd name="T27" fmla="*/ 51 h 605"/>
              <a:gd name="T28" fmla="*/ 60 w 197"/>
              <a:gd name="T29" fmla="*/ 51 h 605"/>
              <a:gd name="T30" fmla="*/ 60 w 197"/>
              <a:gd name="T31" fmla="*/ 553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7" h="605">
                <a:moveTo>
                  <a:pt x="171" y="604"/>
                </a:moveTo>
                <a:lnTo>
                  <a:pt x="171" y="604"/>
                </a:lnTo>
                <a:cubicBezTo>
                  <a:pt x="34" y="604"/>
                  <a:pt x="34" y="604"/>
                  <a:pt x="34" y="604"/>
                </a:cubicBezTo>
                <a:cubicBezTo>
                  <a:pt x="17" y="604"/>
                  <a:pt x="0" y="596"/>
                  <a:pt x="0" y="57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8" y="0"/>
                  <a:pt x="196" y="8"/>
                  <a:pt x="196" y="25"/>
                </a:cubicBezTo>
                <a:cubicBezTo>
                  <a:pt x="196" y="579"/>
                  <a:pt x="196" y="579"/>
                  <a:pt x="196" y="579"/>
                </a:cubicBezTo>
                <a:cubicBezTo>
                  <a:pt x="196" y="596"/>
                  <a:pt x="188" y="604"/>
                  <a:pt x="171" y="604"/>
                </a:cubicBezTo>
                <a:close/>
                <a:moveTo>
                  <a:pt x="60" y="553"/>
                </a:moveTo>
                <a:lnTo>
                  <a:pt x="60" y="553"/>
                </a:lnTo>
                <a:cubicBezTo>
                  <a:pt x="145" y="553"/>
                  <a:pt x="145" y="553"/>
                  <a:pt x="145" y="553"/>
                </a:cubicBezTo>
                <a:cubicBezTo>
                  <a:pt x="145" y="51"/>
                  <a:pt x="145" y="51"/>
                  <a:pt x="145" y="51"/>
                </a:cubicBezTo>
                <a:cubicBezTo>
                  <a:pt x="60" y="51"/>
                  <a:pt x="60" y="51"/>
                  <a:pt x="60" y="51"/>
                </a:cubicBezTo>
                <a:lnTo>
                  <a:pt x="60" y="5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3" name="Freeform 1374">
            <a:extLst>
              <a:ext uri="{FF2B5EF4-FFF2-40B4-BE49-F238E27FC236}">
                <a16:creationId xmlns:a16="http://schemas.microsoft.com/office/drawing/2014/main" id="{B1AE995E-E309-CB42-981A-EA4D622C2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073" y="7335066"/>
            <a:ext cx="209551" cy="896172"/>
          </a:xfrm>
          <a:custGeom>
            <a:avLst/>
            <a:gdLst>
              <a:gd name="T0" fmla="*/ 170 w 206"/>
              <a:gd name="T1" fmla="*/ 886 h 887"/>
              <a:gd name="T2" fmla="*/ 170 w 206"/>
              <a:gd name="T3" fmla="*/ 886 h 887"/>
              <a:gd name="T4" fmla="*/ 34 w 206"/>
              <a:gd name="T5" fmla="*/ 886 h 887"/>
              <a:gd name="T6" fmla="*/ 0 w 206"/>
              <a:gd name="T7" fmla="*/ 861 h 887"/>
              <a:gd name="T8" fmla="*/ 0 w 206"/>
              <a:gd name="T9" fmla="*/ 34 h 887"/>
              <a:gd name="T10" fmla="*/ 34 w 206"/>
              <a:gd name="T11" fmla="*/ 0 h 887"/>
              <a:gd name="T12" fmla="*/ 170 w 206"/>
              <a:gd name="T13" fmla="*/ 0 h 887"/>
              <a:gd name="T14" fmla="*/ 205 w 206"/>
              <a:gd name="T15" fmla="*/ 34 h 887"/>
              <a:gd name="T16" fmla="*/ 205 w 206"/>
              <a:gd name="T17" fmla="*/ 861 h 887"/>
              <a:gd name="T18" fmla="*/ 170 w 206"/>
              <a:gd name="T19" fmla="*/ 886 h 887"/>
              <a:gd name="T20" fmla="*/ 60 w 206"/>
              <a:gd name="T21" fmla="*/ 835 h 887"/>
              <a:gd name="T22" fmla="*/ 60 w 206"/>
              <a:gd name="T23" fmla="*/ 835 h 887"/>
              <a:gd name="T24" fmla="*/ 145 w 206"/>
              <a:gd name="T25" fmla="*/ 835 h 887"/>
              <a:gd name="T26" fmla="*/ 145 w 206"/>
              <a:gd name="T27" fmla="*/ 60 h 887"/>
              <a:gd name="T28" fmla="*/ 60 w 206"/>
              <a:gd name="T29" fmla="*/ 60 h 887"/>
              <a:gd name="T30" fmla="*/ 60 w 206"/>
              <a:gd name="T31" fmla="*/ 835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6" h="887">
                <a:moveTo>
                  <a:pt x="170" y="886"/>
                </a:moveTo>
                <a:lnTo>
                  <a:pt x="170" y="886"/>
                </a:lnTo>
                <a:cubicBezTo>
                  <a:pt x="34" y="886"/>
                  <a:pt x="34" y="886"/>
                  <a:pt x="34" y="886"/>
                </a:cubicBezTo>
                <a:cubicBezTo>
                  <a:pt x="17" y="886"/>
                  <a:pt x="0" y="878"/>
                  <a:pt x="0" y="86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87" y="0"/>
                  <a:pt x="205" y="17"/>
                  <a:pt x="205" y="34"/>
                </a:cubicBezTo>
                <a:cubicBezTo>
                  <a:pt x="205" y="861"/>
                  <a:pt x="205" y="861"/>
                  <a:pt x="205" y="861"/>
                </a:cubicBezTo>
                <a:cubicBezTo>
                  <a:pt x="205" y="878"/>
                  <a:pt x="187" y="886"/>
                  <a:pt x="170" y="886"/>
                </a:cubicBezTo>
                <a:close/>
                <a:moveTo>
                  <a:pt x="60" y="835"/>
                </a:moveTo>
                <a:lnTo>
                  <a:pt x="60" y="835"/>
                </a:lnTo>
                <a:cubicBezTo>
                  <a:pt x="145" y="835"/>
                  <a:pt x="145" y="835"/>
                  <a:pt x="145" y="835"/>
                </a:cubicBezTo>
                <a:cubicBezTo>
                  <a:pt x="145" y="60"/>
                  <a:pt x="145" y="60"/>
                  <a:pt x="145" y="60"/>
                </a:cubicBezTo>
                <a:cubicBezTo>
                  <a:pt x="60" y="60"/>
                  <a:pt x="60" y="60"/>
                  <a:pt x="60" y="60"/>
                </a:cubicBezTo>
                <a:lnTo>
                  <a:pt x="60" y="8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4" name="Freeform 1375">
            <a:extLst>
              <a:ext uri="{FF2B5EF4-FFF2-40B4-BE49-F238E27FC236}">
                <a16:creationId xmlns:a16="http://schemas.microsoft.com/office/drawing/2014/main" id="{09A83DB3-CAD7-7B41-93B1-97875E15F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1660" y="1900083"/>
            <a:ext cx="62420" cy="757955"/>
          </a:xfrm>
          <a:custGeom>
            <a:avLst/>
            <a:gdLst>
              <a:gd name="T0" fmla="*/ 26 w 61"/>
              <a:gd name="T1" fmla="*/ 750 h 751"/>
              <a:gd name="T2" fmla="*/ 26 w 61"/>
              <a:gd name="T3" fmla="*/ 750 h 751"/>
              <a:gd name="T4" fmla="*/ 0 w 61"/>
              <a:gd name="T5" fmla="*/ 724 h 751"/>
              <a:gd name="T6" fmla="*/ 0 w 61"/>
              <a:gd name="T7" fmla="*/ 25 h 751"/>
              <a:gd name="T8" fmla="*/ 26 w 61"/>
              <a:gd name="T9" fmla="*/ 0 h 751"/>
              <a:gd name="T10" fmla="*/ 60 w 61"/>
              <a:gd name="T11" fmla="*/ 25 h 751"/>
              <a:gd name="T12" fmla="*/ 60 w 61"/>
              <a:gd name="T13" fmla="*/ 724 h 751"/>
              <a:gd name="T14" fmla="*/ 26 w 61"/>
              <a:gd name="T15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51">
                <a:moveTo>
                  <a:pt x="26" y="750"/>
                </a:moveTo>
                <a:lnTo>
                  <a:pt x="26" y="750"/>
                </a:lnTo>
                <a:cubicBezTo>
                  <a:pt x="17" y="750"/>
                  <a:pt x="0" y="741"/>
                  <a:pt x="0" y="72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17" y="0"/>
                  <a:pt x="26" y="0"/>
                </a:cubicBezTo>
                <a:cubicBezTo>
                  <a:pt x="43" y="0"/>
                  <a:pt x="60" y="17"/>
                  <a:pt x="60" y="25"/>
                </a:cubicBezTo>
                <a:cubicBezTo>
                  <a:pt x="60" y="724"/>
                  <a:pt x="60" y="724"/>
                  <a:pt x="60" y="724"/>
                </a:cubicBezTo>
                <a:cubicBezTo>
                  <a:pt x="60" y="741"/>
                  <a:pt x="43" y="750"/>
                  <a:pt x="26" y="7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5" name="Freeform 1376">
            <a:extLst>
              <a:ext uri="{FF2B5EF4-FFF2-40B4-BE49-F238E27FC236}">
                <a16:creationId xmlns:a16="http://schemas.microsoft.com/office/drawing/2014/main" id="{E647D2E5-2E14-7944-8D48-974961514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1660" y="2608992"/>
            <a:ext cx="757955" cy="53503"/>
          </a:xfrm>
          <a:custGeom>
            <a:avLst/>
            <a:gdLst>
              <a:gd name="T0" fmla="*/ 716 w 751"/>
              <a:gd name="T1" fmla="*/ 51 h 52"/>
              <a:gd name="T2" fmla="*/ 716 w 751"/>
              <a:gd name="T3" fmla="*/ 51 h 52"/>
              <a:gd name="T4" fmla="*/ 26 w 751"/>
              <a:gd name="T5" fmla="*/ 51 h 52"/>
              <a:gd name="T6" fmla="*/ 0 w 751"/>
              <a:gd name="T7" fmla="*/ 25 h 52"/>
              <a:gd name="T8" fmla="*/ 26 w 751"/>
              <a:gd name="T9" fmla="*/ 0 h 52"/>
              <a:gd name="T10" fmla="*/ 716 w 751"/>
              <a:gd name="T11" fmla="*/ 0 h 52"/>
              <a:gd name="T12" fmla="*/ 750 w 751"/>
              <a:gd name="T13" fmla="*/ 25 h 52"/>
              <a:gd name="T14" fmla="*/ 716 w 751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1" h="52">
                <a:moveTo>
                  <a:pt x="716" y="51"/>
                </a:moveTo>
                <a:lnTo>
                  <a:pt x="716" y="51"/>
                </a:lnTo>
                <a:cubicBezTo>
                  <a:pt x="26" y="51"/>
                  <a:pt x="26" y="51"/>
                  <a:pt x="26" y="51"/>
                </a:cubicBezTo>
                <a:cubicBezTo>
                  <a:pt x="17" y="51"/>
                  <a:pt x="0" y="42"/>
                  <a:pt x="0" y="25"/>
                </a:cubicBezTo>
                <a:cubicBezTo>
                  <a:pt x="0" y="8"/>
                  <a:pt x="17" y="0"/>
                  <a:pt x="26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33" y="0"/>
                  <a:pt x="750" y="8"/>
                  <a:pt x="750" y="25"/>
                </a:cubicBezTo>
                <a:cubicBezTo>
                  <a:pt x="750" y="42"/>
                  <a:pt x="733" y="51"/>
                  <a:pt x="716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6" name="Freeform 1377">
            <a:extLst>
              <a:ext uri="{FF2B5EF4-FFF2-40B4-BE49-F238E27FC236}">
                <a16:creationId xmlns:a16="http://schemas.microsoft.com/office/drawing/2014/main" id="{1C5F6285-E322-4946-A02F-3F06DF058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206" y="2038296"/>
            <a:ext cx="655410" cy="535027"/>
          </a:xfrm>
          <a:custGeom>
            <a:avLst/>
            <a:gdLst>
              <a:gd name="T0" fmla="*/ 341 w 649"/>
              <a:gd name="T1" fmla="*/ 529 h 530"/>
              <a:gd name="T2" fmla="*/ 341 w 649"/>
              <a:gd name="T3" fmla="*/ 529 h 530"/>
              <a:gd name="T4" fmla="*/ 324 w 649"/>
              <a:gd name="T5" fmla="*/ 520 h 530"/>
              <a:gd name="T6" fmla="*/ 196 w 649"/>
              <a:gd name="T7" fmla="*/ 358 h 530"/>
              <a:gd name="T8" fmla="*/ 51 w 649"/>
              <a:gd name="T9" fmla="*/ 520 h 530"/>
              <a:gd name="T10" fmla="*/ 9 w 649"/>
              <a:gd name="T11" fmla="*/ 520 h 530"/>
              <a:gd name="T12" fmla="*/ 9 w 649"/>
              <a:gd name="T13" fmla="*/ 477 h 530"/>
              <a:gd name="T14" fmla="*/ 179 w 649"/>
              <a:gd name="T15" fmla="*/ 298 h 530"/>
              <a:gd name="T16" fmla="*/ 205 w 649"/>
              <a:gd name="T17" fmla="*/ 290 h 530"/>
              <a:gd name="T18" fmla="*/ 222 w 649"/>
              <a:gd name="T19" fmla="*/ 298 h 530"/>
              <a:gd name="T20" fmla="*/ 341 w 649"/>
              <a:gd name="T21" fmla="*/ 452 h 530"/>
              <a:gd name="T22" fmla="*/ 597 w 649"/>
              <a:gd name="T23" fmla="*/ 17 h 530"/>
              <a:gd name="T24" fmla="*/ 631 w 649"/>
              <a:gd name="T25" fmla="*/ 9 h 530"/>
              <a:gd name="T26" fmla="*/ 639 w 649"/>
              <a:gd name="T27" fmla="*/ 51 h 530"/>
              <a:gd name="T28" fmla="*/ 367 w 649"/>
              <a:gd name="T29" fmla="*/ 512 h 530"/>
              <a:gd name="T30" fmla="*/ 341 w 649"/>
              <a:gd name="T31" fmla="*/ 529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9" h="530">
                <a:moveTo>
                  <a:pt x="341" y="529"/>
                </a:moveTo>
                <a:lnTo>
                  <a:pt x="341" y="529"/>
                </a:lnTo>
                <a:cubicBezTo>
                  <a:pt x="333" y="529"/>
                  <a:pt x="324" y="520"/>
                  <a:pt x="324" y="520"/>
                </a:cubicBezTo>
                <a:cubicBezTo>
                  <a:pt x="196" y="358"/>
                  <a:pt x="196" y="358"/>
                  <a:pt x="196" y="358"/>
                </a:cubicBezTo>
                <a:cubicBezTo>
                  <a:pt x="51" y="520"/>
                  <a:pt x="51" y="520"/>
                  <a:pt x="51" y="520"/>
                </a:cubicBezTo>
                <a:cubicBezTo>
                  <a:pt x="35" y="529"/>
                  <a:pt x="17" y="529"/>
                  <a:pt x="9" y="520"/>
                </a:cubicBezTo>
                <a:cubicBezTo>
                  <a:pt x="0" y="512"/>
                  <a:pt x="0" y="494"/>
                  <a:pt x="9" y="477"/>
                </a:cubicBezTo>
                <a:cubicBezTo>
                  <a:pt x="179" y="298"/>
                  <a:pt x="179" y="298"/>
                  <a:pt x="179" y="298"/>
                </a:cubicBezTo>
                <a:cubicBezTo>
                  <a:pt x="188" y="290"/>
                  <a:pt x="196" y="290"/>
                  <a:pt x="205" y="290"/>
                </a:cubicBezTo>
                <a:cubicBezTo>
                  <a:pt x="213" y="290"/>
                  <a:pt x="222" y="290"/>
                  <a:pt x="222" y="298"/>
                </a:cubicBezTo>
                <a:cubicBezTo>
                  <a:pt x="341" y="452"/>
                  <a:pt x="341" y="452"/>
                  <a:pt x="341" y="452"/>
                </a:cubicBezTo>
                <a:cubicBezTo>
                  <a:pt x="597" y="17"/>
                  <a:pt x="597" y="17"/>
                  <a:pt x="597" y="17"/>
                </a:cubicBezTo>
                <a:cubicBezTo>
                  <a:pt x="605" y="9"/>
                  <a:pt x="622" y="0"/>
                  <a:pt x="631" y="9"/>
                </a:cubicBezTo>
                <a:cubicBezTo>
                  <a:pt x="648" y="17"/>
                  <a:pt x="648" y="34"/>
                  <a:pt x="639" y="51"/>
                </a:cubicBezTo>
                <a:cubicBezTo>
                  <a:pt x="367" y="512"/>
                  <a:pt x="367" y="512"/>
                  <a:pt x="367" y="512"/>
                </a:cubicBezTo>
                <a:cubicBezTo>
                  <a:pt x="358" y="520"/>
                  <a:pt x="358" y="529"/>
                  <a:pt x="341" y="5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7" name="Freeform 1378">
            <a:extLst>
              <a:ext uri="{FF2B5EF4-FFF2-40B4-BE49-F238E27FC236}">
                <a16:creationId xmlns:a16="http://schemas.microsoft.com/office/drawing/2014/main" id="{30FE75E3-4405-7047-B67B-59020D6FF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53" y="2038296"/>
            <a:ext cx="98088" cy="164968"/>
          </a:xfrm>
          <a:custGeom>
            <a:avLst/>
            <a:gdLst>
              <a:gd name="T0" fmla="*/ 60 w 95"/>
              <a:gd name="T1" fmla="*/ 162 h 163"/>
              <a:gd name="T2" fmla="*/ 60 w 95"/>
              <a:gd name="T3" fmla="*/ 162 h 163"/>
              <a:gd name="T4" fmla="*/ 34 w 95"/>
              <a:gd name="T5" fmla="*/ 137 h 163"/>
              <a:gd name="T6" fmla="*/ 9 w 95"/>
              <a:gd name="T7" fmla="*/ 43 h 163"/>
              <a:gd name="T8" fmla="*/ 26 w 95"/>
              <a:gd name="T9" fmla="*/ 9 h 163"/>
              <a:gd name="T10" fmla="*/ 60 w 95"/>
              <a:gd name="T11" fmla="*/ 26 h 163"/>
              <a:gd name="T12" fmla="*/ 86 w 95"/>
              <a:gd name="T13" fmla="*/ 120 h 163"/>
              <a:gd name="T14" fmla="*/ 68 w 95"/>
              <a:gd name="T15" fmla="*/ 154 h 163"/>
              <a:gd name="T16" fmla="*/ 60 w 95"/>
              <a:gd name="T17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63">
                <a:moveTo>
                  <a:pt x="60" y="162"/>
                </a:moveTo>
                <a:lnTo>
                  <a:pt x="60" y="162"/>
                </a:lnTo>
                <a:cubicBezTo>
                  <a:pt x="51" y="162"/>
                  <a:pt x="43" y="154"/>
                  <a:pt x="34" y="137"/>
                </a:cubicBezTo>
                <a:cubicBezTo>
                  <a:pt x="9" y="43"/>
                  <a:pt x="9" y="43"/>
                  <a:pt x="9" y="43"/>
                </a:cubicBezTo>
                <a:cubicBezTo>
                  <a:pt x="0" y="26"/>
                  <a:pt x="9" y="9"/>
                  <a:pt x="26" y="9"/>
                </a:cubicBezTo>
                <a:cubicBezTo>
                  <a:pt x="34" y="0"/>
                  <a:pt x="51" y="9"/>
                  <a:pt x="60" y="26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94" y="137"/>
                  <a:pt x="86" y="154"/>
                  <a:pt x="68" y="154"/>
                </a:cubicBezTo>
                <a:cubicBezTo>
                  <a:pt x="68" y="162"/>
                  <a:pt x="60" y="162"/>
                  <a:pt x="60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8" name="Freeform 1379">
            <a:extLst>
              <a:ext uri="{FF2B5EF4-FFF2-40B4-BE49-F238E27FC236}">
                <a16:creationId xmlns:a16="http://schemas.microsoft.com/office/drawing/2014/main" id="{C10ADA7A-A4D0-2146-B286-28927DD68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565" y="2038296"/>
            <a:ext cx="156051" cy="98088"/>
          </a:xfrm>
          <a:custGeom>
            <a:avLst/>
            <a:gdLst>
              <a:gd name="T0" fmla="*/ 26 w 155"/>
              <a:gd name="T1" fmla="*/ 94 h 95"/>
              <a:gd name="T2" fmla="*/ 26 w 155"/>
              <a:gd name="T3" fmla="*/ 94 h 95"/>
              <a:gd name="T4" fmla="*/ 0 w 155"/>
              <a:gd name="T5" fmla="*/ 69 h 95"/>
              <a:gd name="T6" fmla="*/ 18 w 155"/>
              <a:gd name="T7" fmla="*/ 34 h 95"/>
              <a:gd name="T8" fmla="*/ 120 w 155"/>
              <a:gd name="T9" fmla="*/ 9 h 95"/>
              <a:gd name="T10" fmla="*/ 154 w 155"/>
              <a:gd name="T11" fmla="*/ 26 h 95"/>
              <a:gd name="T12" fmla="*/ 137 w 155"/>
              <a:gd name="T13" fmla="*/ 60 h 95"/>
              <a:gd name="T14" fmla="*/ 35 w 155"/>
              <a:gd name="T15" fmla="*/ 85 h 95"/>
              <a:gd name="T16" fmla="*/ 26 w 155"/>
              <a:gd name="T17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95">
                <a:moveTo>
                  <a:pt x="26" y="94"/>
                </a:moveTo>
                <a:lnTo>
                  <a:pt x="26" y="94"/>
                </a:lnTo>
                <a:cubicBezTo>
                  <a:pt x="18" y="94"/>
                  <a:pt x="9" y="85"/>
                  <a:pt x="0" y="69"/>
                </a:cubicBezTo>
                <a:cubicBezTo>
                  <a:pt x="0" y="60"/>
                  <a:pt x="9" y="43"/>
                  <a:pt x="18" y="34"/>
                </a:cubicBezTo>
                <a:cubicBezTo>
                  <a:pt x="120" y="9"/>
                  <a:pt x="120" y="9"/>
                  <a:pt x="120" y="9"/>
                </a:cubicBezTo>
                <a:cubicBezTo>
                  <a:pt x="128" y="0"/>
                  <a:pt x="145" y="9"/>
                  <a:pt x="154" y="26"/>
                </a:cubicBezTo>
                <a:cubicBezTo>
                  <a:pt x="154" y="43"/>
                  <a:pt x="145" y="51"/>
                  <a:pt x="137" y="60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94"/>
                  <a:pt x="35" y="94"/>
                  <a:pt x="26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9" name="Freeform 1380">
            <a:extLst>
              <a:ext uri="{FF2B5EF4-FFF2-40B4-BE49-F238E27FC236}">
                <a16:creationId xmlns:a16="http://schemas.microsoft.com/office/drawing/2014/main" id="{3B9FBCAD-A21F-7045-8C8A-DA83E8792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953" y="10188544"/>
            <a:ext cx="896169" cy="601907"/>
          </a:xfrm>
          <a:custGeom>
            <a:avLst/>
            <a:gdLst>
              <a:gd name="T0" fmla="*/ 844 w 887"/>
              <a:gd name="T1" fmla="*/ 596 h 597"/>
              <a:gd name="T2" fmla="*/ 844 w 887"/>
              <a:gd name="T3" fmla="*/ 596 h 597"/>
              <a:gd name="T4" fmla="*/ 43 w 887"/>
              <a:gd name="T5" fmla="*/ 596 h 597"/>
              <a:gd name="T6" fmla="*/ 0 w 887"/>
              <a:gd name="T7" fmla="*/ 553 h 597"/>
              <a:gd name="T8" fmla="*/ 0 w 887"/>
              <a:gd name="T9" fmla="*/ 42 h 597"/>
              <a:gd name="T10" fmla="*/ 43 w 887"/>
              <a:gd name="T11" fmla="*/ 0 h 597"/>
              <a:gd name="T12" fmla="*/ 844 w 887"/>
              <a:gd name="T13" fmla="*/ 0 h 597"/>
              <a:gd name="T14" fmla="*/ 886 w 887"/>
              <a:gd name="T15" fmla="*/ 42 h 597"/>
              <a:gd name="T16" fmla="*/ 886 w 887"/>
              <a:gd name="T17" fmla="*/ 553 h 597"/>
              <a:gd name="T18" fmla="*/ 844 w 887"/>
              <a:gd name="T19" fmla="*/ 596 h 597"/>
              <a:gd name="T20" fmla="*/ 60 w 887"/>
              <a:gd name="T21" fmla="*/ 545 h 597"/>
              <a:gd name="T22" fmla="*/ 60 w 887"/>
              <a:gd name="T23" fmla="*/ 545 h 597"/>
              <a:gd name="T24" fmla="*/ 835 w 887"/>
              <a:gd name="T25" fmla="*/ 545 h 597"/>
              <a:gd name="T26" fmla="*/ 835 w 887"/>
              <a:gd name="T27" fmla="*/ 51 h 597"/>
              <a:gd name="T28" fmla="*/ 60 w 887"/>
              <a:gd name="T29" fmla="*/ 51 h 597"/>
              <a:gd name="T30" fmla="*/ 60 w 887"/>
              <a:gd name="T31" fmla="*/ 54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87" h="597">
                <a:moveTo>
                  <a:pt x="844" y="596"/>
                </a:moveTo>
                <a:lnTo>
                  <a:pt x="844" y="596"/>
                </a:lnTo>
                <a:cubicBezTo>
                  <a:pt x="43" y="596"/>
                  <a:pt x="43" y="596"/>
                  <a:pt x="43" y="596"/>
                </a:cubicBezTo>
                <a:cubicBezTo>
                  <a:pt x="26" y="596"/>
                  <a:pt x="0" y="579"/>
                  <a:pt x="0" y="55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26" y="0"/>
                  <a:pt x="43" y="0"/>
                </a:cubicBezTo>
                <a:cubicBezTo>
                  <a:pt x="844" y="0"/>
                  <a:pt x="844" y="0"/>
                  <a:pt x="844" y="0"/>
                </a:cubicBezTo>
                <a:cubicBezTo>
                  <a:pt x="869" y="0"/>
                  <a:pt x="886" y="17"/>
                  <a:pt x="886" y="42"/>
                </a:cubicBezTo>
                <a:cubicBezTo>
                  <a:pt x="886" y="553"/>
                  <a:pt x="886" y="553"/>
                  <a:pt x="886" y="553"/>
                </a:cubicBezTo>
                <a:cubicBezTo>
                  <a:pt x="886" y="579"/>
                  <a:pt x="869" y="596"/>
                  <a:pt x="844" y="596"/>
                </a:cubicBezTo>
                <a:close/>
                <a:moveTo>
                  <a:pt x="60" y="545"/>
                </a:moveTo>
                <a:lnTo>
                  <a:pt x="60" y="545"/>
                </a:lnTo>
                <a:cubicBezTo>
                  <a:pt x="835" y="545"/>
                  <a:pt x="835" y="545"/>
                  <a:pt x="835" y="545"/>
                </a:cubicBezTo>
                <a:cubicBezTo>
                  <a:pt x="835" y="51"/>
                  <a:pt x="835" y="51"/>
                  <a:pt x="835" y="51"/>
                </a:cubicBezTo>
                <a:cubicBezTo>
                  <a:pt x="60" y="51"/>
                  <a:pt x="60" y="51"/>
                  <a:pt x="60" y="51"/>
                </a:cubicBezTo>
                <a:lnTo>
                  <a:pt x="60" y="5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0" name="Freeform 1381">
            <a:extLst>
              <a:ext uri="{FF2B5EF4-FFF2-40B4-BE49-F238E27FC236}">
                <a16:creationId xmlns:a16="http://schemas.microsoft.com/office/drawing/2014/main" id="{E5EF0684-A824-944A-BB00-23F734788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953" y="10652235"/>
            <a:ext cx="896169" cy="53503"/>
          </a:xfrm>
          <a:custGeom>
            <a:avLst/>
            <a:gdLst>
              <a:gd name="T0" fmla="*/ 861 w 887"/>
              <a:gd name="T1" fmla="*/ 51 h 52"/>
              <a:gd name="T2" fmla="*/ 861 w 887"/>
              <a:gd name="T3" fmla="*/ 51 h 52"/>
              <a:gd name="T4" fmla="*/ 34 w 887"/>
              <a:gd name="T5" fmla="*/ 51 h 52"/>
              <a:gd name="T6" fmla="*/ 0 w 887"/>
              <a:gd name="T7" fmla="*/ 25 h 52"/>
              <a:gd name="T8" fmla="*/ 34 w 887"/>
              <a:gd name="T9" fmla="*/ 0 h 52"/>
              <a:gd name="T10" fmla="*/ 861 w 887"/>
              <a:gd name="T11" fmla="*/ 0 h 52"/>
              <a:gd name="T12" fmla="*/ 886 w 887"/>
              <a:gd name="T13" fmla="*/ 25 h 52"/>
              <a:gd name="T14" fmla="*/ 861 w 887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7" h="52">
                <a:moveTo>
                  <a:pt x="861" y="51"/>
                </a:moveTo>
                <a:lnTo>
                  <a:pt x="861" y="51"/>
                </a:lnTo>
                <a:cubicBezTo>
                  <a:pt x="34" y="51"/>
                  <a:pt x="34" y="51"/>
                  <a:pt x="34" y="51"/>
                </a:cubicBezTo>
                <a:cubicBezTo>
                  <a:pt x="17" y="51"/>
                  <a:pt x="0" y="42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861" y="0"/>
                  <a:pt x="861" y="0"/>
                  <a:pt x="861" y="0"/>
                </a:cubicBezTo>
                <a:cubicBezTo>
                  <a:pt x="878" y="0"/>
                  <a:pt x="886" y="8"/>
                  <a:pt x="886" y="25"/>
                </a:cubicBezTo>
                <a:cubicBezTo>
                  <a:pt x="886" y="42"/>
                  <a:pt x="878" y="51"/>
                  <a:pt x="861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1" name="Freeform 1382">
            <a:extLst>
              <a:ext uri="{FF2B5EF4-FFF2-40B4-BE49-F238E27FC236}">
                <a16:creationId xmlns:a16="http://schemas.microsoft.com/office/drawing/2014/main" id="{AC6267B3-EFB0-EC4D-98D5-A5C7F10CE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963" y="10892997"/>
            <a:ext cx="468147" cy="44586"/>
          </a:xfrm>
          <a:custGeom>
            <a:avLst/>
            <a:gdLst>
              <a:gd name="T0" fmla="*/ 443 w 461"/>
              <a:gd name="T1" fmla="*/ 43 h 44"/>
              <a:gd name="T2" fmla="*/ 443 w 461"/>
              <a:gd name="T3" fmla="*/ 43 h 44"/>
              <a:gd name="T4" fmla="*/ 26 w 461"/>
              <a:gd name="T5" fmla="*/ 43 h 44"/>
              <a:gd name="T6" fmla="*/ 0 w 461"/>
              <a:gd name="T7" fmla="*/ 17 h 44"/>
              <a:gd name="T8" fmla="*/ 26 w 461"/>
              <a:gd name="T9" fmla="*/ 0 h 44"/>
              <a:gd name="T10" fmla="*/ 443 w 461"/>
              <a:gd name="T11" fmla="*/ 0 h 44"/>
              <a:gd name="T12" fmla="*/ 460 w 461"/>
              <a:gd name="T13" fmla="*/ 17 h 44"/>
              <a:gd name="T14" fmla="*/ 443 w 461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1" h="44">
                <a:moveTo>
                  <a:pt x="443" y="43"/>
                </a:moveTo>
                <a:lnTo>
                  <a:pt x="443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5"/>
                  <a:pt x="0" y="17"/>
                </a:cubicBezTo>
                <a:cubicBezTo>
                  <a:pt x="0" y="9"/>
                  <a:pt x="9" y="0"/>
                  <a:pt x="26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52" y="0"/>
                  <a:pt x="460" y="9"/>
                  <a:pt x="460" y="17"/>
                </a:cubicBezTo>
                <a:cubicBezTo>
                  <a:pt x="460" y="35"/>
                  <a:pt x="452" y="43"/>
                  <a:pt x="443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2" name="Freeform 1383">
            <a:extLst>
              <a:ext uri="{FF2B5EF4-FFF2-40B4-BE49-F238E27FC236}">
                <a16:creationId xmlns:a16="http://schemas.microsoft.com/office/drawing/2014/main" id="{0BED3459-8304-7C42-9A86-363079AF8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1840" y="10745866"/>
            <a:ext cx="329933" cy="191717"/>
          </a:xfrm>
          <a:custGeom>
            <a:avLst/>
            <a:gdLst>
              <a:gd name="T0" fmla="*/ 307 w 325"/>
              <a:gd name="T1" fmla="*/ 188 h 189"/>
              <a:gd name="T2" fmla="*/ 307 w 325"/>
              <a:gd name="T3" fmla="*/ 188 h 189"/>
              <a:gd name="T4" fmla="*/ 26 w 325"/>
              <a:gd name="T5" fmla="*/ 188 h 189"/>
              <a:gd name="T6" fmla="*/ 9 w 325"/>
              <a:gd name="T7" fmla="*/ 180 h 189"/>
              <a:gd name="T8" fmla="*/ 9 w 325"/>
              <a:gd name="T9" fmla="*/ 162 h 189"/>
              <a:gd name="T10" fmla="*/ 60 w 325"/>
              <a:gd name="T11" fmla="*/ 9 h 189"/>
              <a:gd name="T12" fmla="*/ 77 w 325"/>
              <a:gd name="T13" fmla="*/ 0 h 189"/>
              <a:gd name="T14" fmla="*/ 247 w 325"/>
              <a:gd name="T15" fmla="*/ 0 h 189"/>
              <a:gd name="T16" fmla="*/ 273 w 325"/>
              <a:gd name="T17" fmla="*/ 9 h 189"/>
              <a:gd name="T18" fmla="*/ 324 w 325"/>
              <a:gd name="T19" fmla="*/ 162 h 189"/>
              <a:gd name="T20" fmla="*/ 324 w 325"/>
              <a:gd name="T21" fmla="*/ 180 h 189"/>
              <a:gd name="T22" fmla="*/ 307 w 325"/>
              <a:gd name="T23" fmla="*/ 188 h 189"/>
              <a:gd name="T24" fmla="*/ 52 w 325"/>
              <a:gd name="T25" fmla="*/ 145 h 189"/>
              <a:gd name="T26" fmla="*/ 52 w 325"/>
              <a:gd name="T27" fmla="*/ 145 h 189"/>
              <a:gd name="T28" fmla="*/ 273 w 325"/>
              <a:gd name="T29" fmla="*/ 145 h 189"/>
              <a:gd name="T30" fmla="*/ 239 w 325"/>
              <a:gd name="T31" fmla="*/ 34 h 189"/>
              <a:gd name="T32" fmla="*/ 94 w 325"/>
              <a:gd name="T33" fmla="*/ 34 h 189"/>
              <a:gd name="T34" fmla="*/ 52 w 325"/>
              <a:gd name="T35" fmla="*/ 145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5" h="189">
                <a:moveTo>
                  <a:pt x="307" y="188"/>
                </a:moveTo>
                <a:lnTo>
                  <a:pt x="307" y="188"/>
                </a:lnTo>
                <a:cubicBezTo>
                  <a:pt x="26" y="188"/>
                  <a:pt x="26" y="188"/>
                  <a:pt x="26" y="188"/>
                </a:cubicBezTo>
                <a:cubicBezTo>
                  <a:pt x="17" y="188"/>
                  <a:pt x="9" y="180"/>
                  <a:pt x="9" y="180"/>
                </a:cubicBezTo>
                <a:cubicBezTo>
                  <a:pt x="0" y="171"/>
                  <a:pt x="0" y="162"/>
                  <a:pt x="9" y="162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8" y="0"/>
                  <a:pt x="77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56" y="0"/>
                  <a:pt x="265" y="0"/>
                  <a:pt x="273" y="9"/>
                </a:cubicBezTo>
                <a:cubicBezTo>
                  <a:pt x="324" y="162"/>
                  <a:pt x="324" y="162"/>
                  <a:pt x="324" y="162"/>
                </a:cubicBezTo>
                <a:cubicBezTo>
                  <a:pt x="324" y="162"/>
                  <a:pt x="324" y="171"/>
                  <a:pt x="324" y="180"/>
                </a:cubicBezTo>
                <a:cubicBezTo>
                  <a:pt x="316" y="180"/>
                  <a:pt x="316" y="188"/>
                  <a:pt x="307" y="188"/>
                </a:cubicBezTo>
                <a:close/>
                <a:moveTo>
                  <a:pt x="52" y="145"/>
                </a:moveTo>
                <a:lnTo>
                  <a:pt x="52" y="145"/>
                </a:lnTo>
                <a:cubicBezTo>
                  <a:pt x="273" y="145"/>
                  <a:pt x="273" y="145"/>
                  <a:pt x="273" y="145"/>
                </a:cubicBezTo>
                <a:cubicBezTo>
                  <a:pt x="239" y="34"/>
                  <a:pt x="239" y="34"/>
                  <a:pt x="239" y="34"/>
                </a:cubicBezTo>
                <a:cubicBezTo>
                  <a:pt x="94" y="34"/>
                  <a:pt x="94" y="34"/>
                  <a:pt x="94" y="34"/>
                </a:cubicBezTo>
                <a:lnTo>
                  <a:pt x="52" y="1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3" name="Freeform 1384">
            <a:extLst>
              <a:ext uri="{FF2B5EF4-FFF2-40B4-BE49-F238E27FC236}">
                <a16:creationId xmlns:a16="http://schemas.microsoft.com/office/drawing/2014/main" id="{21174753-9D00-7F4F-B273-C0BC2ACB4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8592" y="10491727"/>
            <a:ext cx="80254" cy="129300"/>
          </a:xfrm>
          <a:custGeom>
            <a:avLst/>
            <a:gdLst>
              <a:gd name="T0" fmla="*/ 60 w 78"/>
              <a:gd name="T1" fmla="*/ 128 h 129"/>
              <a:gd name="T2" fmla="*/ 60 w 78"/>
              <a:gd name="T3" fmla="*/ 128 h 129"/>
              <a:gd name="T4" fmla="*/ 8 w 78"/>
              <a:gd name="T5" fmla="*/ 128 h 129"/>
              <a:gd name="T6" fmla="*/ 0 w 78"/>
              <a:gd name="T7" fmla="*/ 119 h 129"/>
              <a:gd name="T8" fmla="*/ 0 w 78"/>
              <a:gd name="T9" fmla="*/ 8 h 129"/>
              <a:gd name="T10" fmla="*/ 8 w 78"/>
              <a:gd name="T11" fmla="*/ 0 h 129"/>
              <a:gd name="T12" fmla="*/ 60 w 78"/>
              <a:gd name="T13" fmla="*/ 0 h 129"/>
              <a:gd name="T14" fmla="*/ 77 w 78"/>
              <a:gd name="T15" fmla="*/ 8 h 129"/>
              <a:gd name="T16" fmla="*/ 77 w 78"/>
              <a:gd name="T17" fmla="*/ 119 h 129"/>
              <a:gd name="T18" fmla="*/ 60 w 78"/>
              <a:gd name="T19" fmla="*/ 128 h 129"/>
              <a:gd name="T20" fmla="*/ 17 w 78"/>
              <a:gd name="T21" fmla="*/ 102 h 129"/>
              <a:gd name="T22" fmla="*/ 17 w 78"/>
              <a:gd name="T23" fmla="*/ 102 h 129"/>
              <a:gd name="T24" fmla="*/ 51 w 78"/>
              <a:gd name="T25" fmla="*/ 102 h 129"/>
              <a:gd name="T26" fmla="*/ 51 w 78"/>
              <a:gd name="T27" fmla="*/ 26 h 129"/>
              <a:gd name="T28" fmla="*/ 17 w 78"/>
              <a:gd name="T29" fmla="*/ 26 h 129"/>
              <a:gd name="T30" fmla="*/ 17 w 78"/>
              <a:gd name="T31" fmla="*/ 102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" h="129">
                <a:moveTo>
                  <a:pt x="60" y="128"/>
                </a:moveTo>
                <a:lnTo>
                  <a:pt x="60" y="128"/>
                </a:lnTo>
                <a:cubicBezTo>
                  <a:pt x="8" y="128"/>
                  <a:pt x="8" y="128"/>
                  <a:pt x="8" y="128"/>
                </a:cubicBezTo>
                <a:lnTo>
                  <a:pt x="0" y="119"/>
                </a:ln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60" y="0"/>
                  <a:pt x="60" y="0"/>
                  <a:pt x="60" y="0"/>
                </a:cubicBezTo>
                <a:cubicBezTo>
                  <a:pt x="68" y="0"/>
                  <a:pt x="77" y="8"/>
                  <a:pt x="77" y="8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19"/>
                  <a:pt x="68" y="128"/>
                  <a:pt x="60" y="128"/>
                </a:cubicBezTo>
                <a:close/>
                <a:moveTo>
                  <a:pt x="17" y="102"/>
                </a:moveTo>
                <a:lnTo>
                  <a:pt x="17" y="102"/>
                </a:lnTo>
                <a:cubicBezTo>
                  <a:pt x="51" y="102"/>
                  <a:pt x="51" y="102"/>
                  <a:pt x="51" y="102"/>
                </a:cubicBezTo>
                <a:cubicBezTo>
                  <a:pt x="51" y="26"/>
                  <a:pt x="51" y="26"/>
                  <a:pt x="51" y="26"/>
                </a:cubicBezTo>
                <a:cubicBezTo>
                  <a:pt x="17" y="26"/>
                  <a:pt x="17" y="26"/>
                  <a:pt x="17" y="26"/>
                </a:cubicBezTo>
                <a:lnTo>
                  <a:pt x="17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4" name="Freeform 1385">
            <a:extLst>
              <a:ext uri="{FF2B5EF4-FFF2-40B4-BE49-F238E27FC236}">
                <a16:creationId xmlns:a16="http://schemas.microsoft.com/office/drawing/2014/main" id="{907CE2B6-A02B-B047-9E5F-B41D34C89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1140" y="10384721"/>
            <a:ext cx="80254" cy="231845"/>
          </a:xfrm>
          <a:custGeom>
            <a:avLst/>
            <a:gdLst>
              <a:gd name="T0" fmla="*/ 68 w 78"/>
              <a:gd name="T1" fmla="*/ 230 h 231"/>
              <a:gd name="T2" fmla="*/ 68 w 78"/>
              <a:gd name="T3" fmla="*/ 230 h 231"/>
              <a:gd name="T4" fmla="*/ 9 w 78"/>
              <a:gd name="T5" fmla="*/ 230 h 231"/>
              <a:gd name="T6" fmla="*/ 0 w 78"/>
              <a:gd name="T7" fmla="*/ 221 h 231"/>
              <a:gd name="T8" fmla="*/ 0 w 78"/>
              <a:gd name="T9" fmla="*/ 8 h 231"/>
              <a:gd name="T10" fmla="*/ 9 w 78"/>
              <a:gd name="T11" fmla="*/ 0 h 231"/>
              <a:gd name="T12" fmla="*/ 68 w 78"/>
              <a:gd name="T13" fmla="*/ 0 h 231"/>
              <a:gd name="T14" fmla="*/ 77 w 78"/>
              <a:gd name="T15" fmla="*/ 8 h 231"/>
              <a:gd name="T16" fmla="*/ 77 w 78"/>
              <a:gd name="T17" fmla="*/ 221 h 231"/>
              <a:gd name="T18" fmla="*/ 68 w 78"/>
              <a:gd name="T19" fmla="*/ 230 h 231"/>
              <a:gd name="T20" fmla="*/ 26 w 78"/>
              <a:gd name="T21" fmla="*/ 204 h 231"/>
              <a:gd name="T22" fmla="*/ 26 w 78"/>
              <a:gd name="T23" fmla="*/ 204 h 231"/>
              <a:gd name="T24" fmla="*/ 51 w 78"/>
              <a:gd name="T25" fmla="*/ 204 h 231"/>
              <a:gd name="T26" fmla="*/ 51 w 78"/>
              <a:gd name="T27" fmla="*/ 17 h 231"/>
              <a:gd name="T28" fmla="*/ 26 w 78"/>
              <a:gd name="T29" fmla="*/ 17 h 231"/>
              <a:gd name="T30" fmla="*/ 26 w 78"/>
              <a:gd name="T3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" h="231">
                <a:moveTo>
                  <a:pt x="68" y="230"/>
                </a:moveTo>
                <a:lnTo>
                  <a:pt x="68" y="230"/>
                </a:lnTo>
                <a:cubicBezTo>
                  <a:pt x="9" y="230"/>
                  <a:pt x="9" y="230"/>
                  <a:pt x="9" y="230"/>
                </a:cubicBezTo>
                <a:lnTo>
                  <a:pt x="0" y="221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0"/>
                  <a:pt x="77" y="0"/>
                  <a:pt x="77" y="8"/>
                </a:cubicBezTo>
                <a:cubicBezTo>
                  <a:pt x="77" y="221"/>
                  <a:pt x="77" y="221"/>
                  <a:pt x="77" y="221"/>
                </a:cubicBezTo>
                <a:lnTo>
                  <a:pt x="68" y="230"/>
                </a:lnTo>
                <a:close/>
                <a:moveTo>
                  <a:pt x="26" y="204"/>
                </a:moveTo>
                <a:lnTo>
                  <a:pt x="26" y="204"/>
                </a:lnTo>
                <a:cubicBezTo>
                  <a:pt x="51" y="204"/>
                  <a:pt x="51" y="204"/>
                  <a:pt x="51" y="204"/>
                </a:cubicBezTo>
                <a:cubicBezTo>
                  <a:pt x="51" y="17"/>
                  <a:pt x="51" y="17"/>
                  <a:pt x="51" y="17"/>
                </a:cubicBezTo>
                <a:cubicBezTo>
                  <a:pt x="26" y="17"/>
                  <a:pt x="26" y="17"/>
                  <a:pt x="26" y="17"/>
                </a:cubicBezTo>
                <a:lnTo>
                  <a:pt x="26" y="2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5" name="Freeform 1386">
            <a:extLst>
              <a:ext uri="{FF2B5EF4-FFF2-40B4-BE49-F238E27FC236}">
                <a16:creationId xmlns:a16="http://schemas.microsoft.com/office/drawing/2014/main" id="{1C42BEEB-D631-0540-AF38-5465EEB6A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8146" y="10273258"/>
            <a:ext cx="80254" cy="347768"/>
          </a:xfrm>
          <a:custGeom>
            <a:avLst/>
            <a:gdLst>
              <a:gd name="T0" fmla="*/ 69 w 78"/>
              <a:gd name="T1" fmla="*/ 341 h 342"/>
              <a:gd name="T2" fmla="*/ 69 w 78"/>
              <a:gd name="T3" fmla="*/ 341 h 342"/>
              <a:gd name="T4" fmla="*/ 17 w 78"/>
              <a:gd name="T5" fmla="*/ 341 h 342"/>
              <a:gd name="T6" fmla="*/ 0 w 78"/>
              <a:gd name="T7" fmla="*/ 332 h 342"/>
              <a:gd name="T8" fmla="*/ 0 w 78"/>
              <a:gd name="T9" fmla="*/ 17 h 342"/>
              <a:gd name="T10" fmla="*/ 17 w 78"/>
              <a:gd name="T11" fmla="*/ 0 h 342"/>
              <a:gd name="T12" fmla="*/ 69 w 78"/>
              <a:gd name="T13" fmla="*/ 0 h 342"/>
              <a:gd name="T14" fmla="*/ 77 w 78"/>
              <a:gd name="T15" fmla="*/ 17 h 342"/>
              <a:gd name="T16" fmla="*/ 77 w 78"/>
              <a:gd name="T17" fmla="*/ 332 h 342"/>
              <a:gd name="T18" fmla="*/ 69 w 78"/>
              <a:gd name="T19" fmla="*/ 341 h 342"/>
              <a:gd name="T20" fmla="*/ 26 w 78"/>
              <a:gd name="T21" fmla="*/ 315 h 342"/>
              <a:gd name="T22" fmla="*/ 26 w 78"/>
              <a:gd name="T23" fmla="*/ 315 h 342"/>
              <a:gd name="T24" fmla="*/ 60 w 78"/>
              <a:gd name="T25" fmla="*/ 315 h 342"/>
              <a:gd name="T26" fmla="*/ 60 w 78"/>
              <a:gd name="T27" fmla="*/ 25 h 342"/>
              <a:gd name="T28" fmla="*/ 26 w 78"/>
              <a:gd name="T29" fmla="*/ 25 h 342"/>
              <a:gd name="T30" fmla="*/ 26 w 78"/>
              <a:gd name="T31" fmla="*/ 31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" h="342">
                <a:moveTo>
                  <a:pt x="69" y="341"/>
                </a:moveTo>
                <a:lnTo>
                  <a:pt x="69" y="341"/>
                </a:lnTo>
                <a:cubicBezTo>
                  <a:pt x="17" y="341"/>
                  <a:pt x="17" y="341"/>
                  <a:pt x="17" y="341"/>
                </a:cubicBezTo>
                <a:cubicBezTo>
                  <a:pt x="9" y="341"/>
                  <a:pt x="0" y="332"/>
                  <a:pt x="0" y="33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7" y="0"/>
                  <a:pt x="77" y="8"/>
                  <a:pt x="77" y="17"/>
                </a:cubicBezTo>
                <a:cubicBezTo>
                  <a:pt x="77" y="332"/>
                  <a:pt x="77" y="332"/>
                  <a:pt x="77" y="332"/>
                </a:cubicBezTo>
                <a:cubicBezTo>
                  <a:pt x="77" y="332"/>
                  <a:pt x="77" y="341"/>
                  <a:pt x="69" y="341"/>
                </a:cubicBezTo>
                <a:close/>
                <a:moveTo>
                  <a:pt x="26" y="315"/>
                </a:moveTo>
                <a:lnTo>
                  <a:pt x="26" y="315"/>
                </a:lnTo>
                <a:cubicBezTo>
                  <a:pt x="60" y="315"/>
                  <a:pt x="60" y="315"/>
                  <a:pt x="60" y="315"/>
                </a:cubicBezTo>
                <a:cubicBezTo>
                  <a:pt x="60" y="25"/>
                  <a:pt x="60" y="25"/>
                  <a:pt x="60" y="25"/>
                </a:cubicBezTo>
                <a:cubicBezTo>
                  <a:pt x="26" y="25"/>
                  <a:pt x="26" y="25"/>
                  <a:pt x="26" y="25"/>
                </a:cubicBezTo>
                <a:lnTo>
                  <a:pt x="26" y="3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6" name="Freeform 1387">
            <a:extLst>
              <a:ext uri="{FF2B5EF4-FFF2-40B4-BE49-F238E27FC236}">
                <a16:creationId xmlns:a16="http://schemas.microsoft.com/office/drawing/2014/main" id="{B827E19A-A178-1046-B8C8-DB69DFD68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6470" y="9292375"/>
            <a:ext cx="1087889" cy="731204"/>
          </a:xfrm>
          <a:custGeom>
            <a:avLst/>
            <a:gdLst>
              <a:gd name="T0" fmla="*/ 1022 w 1074"/>
              <a:gd name="T1" fmla="*/ 724 h 725"/>
              <a:gd name="T2" fmla="*/ 1022 w 1074"/>
              <a:gd name="T3" fmla="*/ 724 h 725"/>
              <a:gd name="T4" fmla="*/ 51 w 1074"/>
              <a:gd name="T5" fmla="*/ 724 h 725"/>
              <a:gd name="T6" fmla="*/ 0 w 1074"/>
              <a:gd name="T7" fmla="*/ 673 h 725"/>
              <a:gd name="T8" fmla="*/ 0 w 1074"/>
              <a:gd name="T9" fmla="*/ 50 h 725"/>
              <a:gd name="T10" fmla="*/ 51 w 1074"/>
              <a:gd name="T11" fmla="*/ 0 h 725"/>
              <a:gd name="T12" fmla="*/ 1022 w 1074"/>
              <a:gd name="T13" fmla="*/ 0 h 725"/>
              <a:gd name="T14" fmla="*/ 1073 w 1074"/>
              <a:gd name="T15" fmla="*/ 50 h 725"/>
              <a:gd name="T16" fmla="*/ 1073 w 1074"/>
              <a:gd name="T17" fmla="*/ 673 h 725"/>
              <a:gd name="T18" fmla="*/ 1022 w 1074"/>
              <a:gd name="T19" fmla="*/ 724 h 725"/>
              <a:gd name="T20" fmla="*/ 68 w 1074"/>
              <a:gd name="T21" fmla="*/ 656 h 725"/>
              <a:gd name="T22" fmla="*/ 68 w 1074"/>
              <a:gd name="T23" fmla="*/ 656 h 725"/>
              <a:gd name="T24" fmla="*/ 1005 w 1074"/>
              <a:gd name="T25" fmla="*/ 656 h 725"/>
              <a:gd name="T26" fmla="*/ 1005 w 1074"/>
              <a:gd name="T27" fmla="*/ 59 h 725"/>
              <a:gd name="T28" fmla="*/ 68 w 1074"/>
              <a:gd name="T29" fmla="*/ 59 h 725"/>
              <a:gd name="T30" fmla="*/ 68 w 1074"/>
              <a:gd name="T31" fmla="*/ 656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74" h="725">
                <a:moveTo>
                  <a:pt x="1022" y="724"/>
                </a:moveTo>
                <a:lnTo>
                  <a:pt x="1022" y="724"/>
                </a:lnTo>
                <a:cubicBezTo>
                  <a:pt x="51" y="724"/>
                  <a:pt x="51" y="724"/>
                  <a:pt x="51" y="724"/>
                </a:cubicBezTo>
                <a:cubicBezTo>
                  <a:pt x="26" y="724"/>
                  <a:pt x="0" y="698"/>
                  <a:pt x="0" y="673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17"/>
                  <a:pt x="26" y="0"/>
                  <a:pt x="51" y="0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1048" y="0"/>
                  <a:pt x="1073" y="17"/>
                  <a:pt x="1073" y="50"/>
                </a:cubicBezTo>
                <a:cubicBezTo>
                  <a:pt x="1073" y="673"/>
                  <a:pt x="1073" y="673"/>
                  <a:pt x="1073" y="673"/>
                </a:cubicBezTo>
                <a:cubicBezTo>
                  <a:pt x="1073" y="698"/>
                  <a:pt x="1048" y="724"/>
                  <a:pt x="1022" y="724"/>
                </a:cubicBezTo>
                <a:close/>
                <a:moveTo>
                  <a:pt x="68" y="656"/>
                </a:moveTo>
                <a:lnTo>
                  <a:pt x="68" y="656"/>
                </a:lnTo>
                <a:cubicBezTo>
                  <a:pt x="1005" y="656"/>
                  <a:pt x="1005" y="656"/>
                  <a:pt x="1005" y="656"/>
                </a:cubicBezTo>
                <a:cubicBezTo>
                  <a:pt x="1005" y="59"/>
                  <a:pt x="1005" y="59"/>
                  <a:pt x="1005" y="59"/>
                </a:cubicBezTo>
                <a:cubicBezTo>
                  <a:pt x="68" y="59"/>
                  <a:pt x="68" y="59"/>
                  <a:pt x="68" y="59"/>
                </a:cubicBezTo>
                <a:lnTo>
                  <a:pt x="68" y="6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7" name="Freeform 1388">
            <a:extLst>
              <a:ext uri="{FF2B5EF4-FFF2-40B4-BE49-F238E27FC236}">
                <a16:creationId xmlns:a16="http://schemas.microsoft.com/office/drawing/2014/main" id="{FD41AA7C-E679-4949-BF9B-3E18F5638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502" y="10077082"/>
            <a:ext cx="1422282" cy="53503"/>
          </a:xfrm>
          <a:custGeom>
            <a:avLst/>
            <a:gdLst>
              <a:gd name="T0" fmla="*/ 1380 w 1407"/>
              <a:gd name="T1" fmla="*/ 51 h 52"/>
              <a:gd name="T2" fmla="*/ 1380 w 1407"/>
              <a:gd name="T3" fmla="*/ 51 h 52"/>
              <a:gd name="T4" fmla="*/ 26 w 1407"/>
              <a:gd name="T5" fmla="*/ 51 h 52"/>
              <a:gd name="T6" fmla="*/ 0 w 1407"/>
              <a:gd name="T7" fmla="*/ 26 h 52"/>
              <a:gd name="T8" fmla="*/ 26 w 1407"/>
              <a:gd name="T9" fmla="*/ 0 h 52"/>
              <a:gd name="T10" fmla="*/ 1380 w 1407"/>
              <a:gd name="T11" fmla="*/ 0 h 52"/>
              <a:gd name="T12" fmla="*/ 1406 w 1407"/>
              <a:gd name="T13" fmla="*/ 26 h 52"/>
              <a:gd name="T14" fmla="*/ 1380 w 1407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7" h="52">
                <a:moveTo>
                  <a:pt x="1380" y="51"/>
                </a:moveTo>
                <a:lnTo>
                  <a:pt x="1380" y="51"/>
                </a:lnTo>
                <a:cubicBezTo>
                  <a:pt x="26" y="51"/>
                  <a:pt x="26" y="51"/>
                  <a:pt x="26" y="51"/>
                </a:cubicBezTo>
                <a:cubicBezTo>
                  <a:pt x="17" y="51"/>
                  <a:pt x="0" y="42"/>
                  <a:pt x="0" y="26"/>
                </a:cubicBezTo>
                <a:cubicBezTo>
                  <a:pt x="0" y="17"/>
                  <a:pt x="17" y="0"/>
                  <a:pt x="26" y="0"/>
                </a:cubicBezTo>
                <a:cubicBezTo>
                  <a:pt x="1380" y="0"/>
                  <a:pt x="1380" y="0"/>
                  <a:pt x="1380" y="0"/>
                </a:cubicBezTo>
                <a:cubicBezTo>
                  <a:pt x="1397" y="0"/>
                  <a:pt x="1406" y="17"/>
                  <a:pt x="1406" y="26"/>
                </a:cubicBezTo>
                <a:cubicBezTo>
                  <a:pt x="1406" y="42"/>
                  <a:pt x="1397" y="51"/>
                  <a:pt x="1380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8" name="Freeform 1389">
            <a:extLst>
              <a:ext uri="{FF2B5EF4-FFF2-40B4-BE49-F238E27FC236}">
                <a16:creationId xmlns:a16="http://schemas.microsoft.com/office/drawing/2014/main" id="{0808A1E8-54B9-A64E-BBA8-79F09E9FC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2260" y="9738231"/>
            <a:ext cx="129297" cy="138214"/>
          </a:xfrm>
          <a:custGeom>
            <a:avLst/>
            <a:gdLst>
              <a:gd name="T0" fmla="*/ 42 w 129"/>
              <a:gd name="T1" fmla="*/ 136 h 137"/>
              <a:gd name="T2" fmla="*/ 42 w 129"/>
              <a:gd name="T3" fmla="*/ 136 h 137"/>
              <a:gd name="T4" fmla="*/ 42 w 129"/>
              <a:gd name="T5" fmla="*/ 136 h 137"/>
              <a:gd name="T6" fmla="*/ 34 w 129"/>
              <a:gd name="T7" fmla="*/ 136 h 137"/>
              <a:gd name="T8" fmla="*/ 0 w 129"/>
              <a:gd name="T9" fmla="*/ 17 h 137"/>
              <a:gd name="T10" fmla="*/ 0 w 129"/>
              <a:gd name="T11" fmla="*/ 0 h 137"/>
              <a:gd name="T12" fmla="*/ 8 w 129"/>
              <a:gd name="T13" fmla="*/ 0 h 137"/>
              <a:gd name="T14" fmla="*/ 119 w 129"/>
              <a:gd name="T15" fmla="*/ 59 h 137"/>
              <a:gd name="T16" fmla="*/ 128 w 129"/>
              <a:gd name="T17" fmla="*/ 68 h 137"/>
              <a:gd name="T18" fmla="*/ 119 w 129"/>
              <a:gd name="T19" fmla="*/ 76 h 137"/>
              <a:gd name="T20" fmla="*/ 68 w 129"/>
              <a:gd name="T21" fmla="*/ 85 h 137"/>
              <a:gd name="T22" fmla="*/ 51 w 129"/>
              <a:gd name="T23" fmla="*/ 136 h 137"/>
              <a:gd name="T24" fmla="*/ 42 w 129"/>
              <a:gd name="T25" fmla="*/ 136 h 137"/>
              <a:gd name="T26" fmla="*/ 25 w 129"/>
              <a:gd name="T27" fmla="*/ 25 h 137"/>
              <a:gd name="T28" fmla="*/ 25 w 129"/>
              <a:gd name="T29" fmla="*/ 25 h 137"/>
              <a:gd name="T30" fmla="*/ 42 w 129"/>
              <a:gd name="T31" fmla="*/ 102 h 137"/>
              <a:gd name="T32" fmla="*/ 59 w 129"/>
              <a:gd name="T33" fmla="*/ 76 h 137"/>
              <a:gd name="T34" fmla="*/ 59 w 129"/>
              <a:gd name="T35" fmla="*/ 68 h 137"/>
              <a:gd name="T36" fmla="*/ 85 w 129"/>
              <a:gd name="T37" fmla="*/ 68 h 137"/>
              <a:gd name="T38" fmla="*/ 25 w 129"/>
              <a:gd name="T39" fmla="*/ 2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9" h="137">
                <a:moveTo>
                  <a:pt x="42" y="136"/>
                </a:moveTo>
                <a:lnTo>
                  <a:pt x="42" y="136"/>
                </a:lnTo>
                <a:lnTo>
                  <a:pt x="42" y="136"/>
                </a:lnTo>
                <a:lnTo>
                  <a:pt x="34" y="136"/>
                </a:ln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8"/>
                  <a:pt x="0" y="0"/>
                </a:cubicBezTo>
                <a:lnTo>
                  <a:pt x="8" y="0"/>
                </a:lnTo>
                <a:cubicBezTo>
                  <a:pt x="119" y="59"/>
                  <a:pt x="119" y="59"/>
                  <a:pt x="119" y="59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76"/>
                  <a:pt x="119" y="76"/>
                  <a:pt x="119" y="76"/>
                </a:cubicBezTo>
                <a:cubicBezTo>
                  <a:pt x="68" y="85"/>
                  <a:pt x="68" y="85"/>
                  <a:pt x="68" y="85"/>
                </a:cubicBezTo>
                <a:cubicBezTo>
                  <a:pt x="51" y="136"/>
                  <a:pt x="51" y="136"/>
                  <a:pt x="51" y="136"/>
                </a:cubicBezTo>
                <a:cubicBezTo>
                  <a:pt x="51" y="136"/>
                  <a:pt x="51" y="136"/>
                  <a:pt x="42" y="136"/>
                </a:cubicBezTo>
                <a:close/>
                <a:moveTo>
                  <a:pt x="25" y="25"/>
                </a:moveTo>
                <a:lnTo>
                  <a:pt x="25" y="25"/>
                </a:lnTo>
                <a:cubicBezTo>
                  <a:pt x="42" y="102"/>
                  <a:pt x="42" y="102"/>
                  <a:pt x="42" y="102"/>
                </a:cubicBezTo>
                <a:cubicBezTo>
                  <a:pt x="59" y="76"/>
                  <a:pt x="59" y="76"/>
                  <a:pt x="59" y="76"/>
                </a:cubicBezTo>
                <a:lnTo>
                  <a:pt x="59" y="68"/>
                </a:lnTo>
                <a:cubicBezTo>
                  <a:pt x="85" y="68"/>
                  <a:pt x="85" y="68"/>
                  <a:pt x="85" y="68"/>
                </a:cubicBezTo>
                <a:lnTo>
                  <a:pt x="25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9" name="Freeform 1390">
            <a:extLst>
              <a:ext uri="{FF2B5EF4-FFF2-40B4-BE49-F238E27FC236}">
                <a16:creationId xmlns:a16="http://schemas.microsoft.com/office/drawing/2014/main" id="{F5E98BA1-C385-694D-82E8-0FE36EC26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1302" y="9809568"/>
            <a:ext cx="71337" cy="71337"/>
          </a:xfrm>
          <a:custGeom>
            <a:avLst/>
            <a:gdLst>
              <a:gd name="T0" fmla="*/ 51 w 69"/>
              <a:gd name="T1" fmla="*/ 68 h 69"/>
              <a:gd name="T2" fmla="*/ 51 w 69"/>
              <a:gd name="T3" fmla="*/ 68 h 69"/>
              <a:gd name="T4" fmla="*/ 51 w 69"/>
              <a:gd name="T5" fmla="*/ 68 h 69"/>
              <a:gd name="T6" fmla="*/ 8 w 69"/>
              <a:gd name="T7" fmla="*/ 17 h 69"/>
              <a:gd name="T8" fmla="*/ 8 w 69"/>
              <a:gd name="T9" fmla="*/ 8 h 69"/>
              <a:gd name="T10" fmla="*/ 26 w 69"/>
              <a:gd name="T11" fmla="*/ 8 h 69"/>
              <a:gd name="T12" fmla="*/ 60 w 69"/>
              <a:gd name="T13" fmla="*/ 51 h 69"/>
              <a:gd name="T14" fmla="*/ 60 w 69"/>
              <a:gd name="T15" fmla="*/ 68 h 69"/>
              <a:gd name="T16" fmla="*/ 51 w 69"/>
              <a:gd name="T17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69">
                <a:moveTo>
                  <a:pt x="51" y="68"/>
                </a:moveTo>
                <a:lnTo>
                  <a:pt x="51" y="68"/>
                </a:lnTo>
                <a:lnTo>
                  <a:pt x="51" y="68"/>
                </a:lnTo>
                <a:cubicBezTo>
                  <a:pt x="8" y="17"/>
                  <a:pt x="8" y="17"/>
                  <a:pt x="8" y="17"/>
                </a:cubicBezTo>
                <a:cubicBezTo>
                  <a:pt x="0" y="17"/>
                  <a:pt x="8" y="8"/>
                  <a:pt x="8" y="8"/>
                </a:cubicBezTo>
                <a:cubicBezTo>
                  <a:pt x="8" y="0"/>
                  <a:pt x="17" y="0"/>
                  <a:pt x="26" y="8"/>
                </a:cubicBezTo>
                <a:cubicBezTo>
                  <a:pt x="60" y="51"/>
                  <a:pt x="60" y="51"/>
                  <a:pt x="60" y="51"/>
                </a:cubicBezTo>
                <a:cubicBezTo>
                  <a:pt x="68" y="59"/>
                  <a:pt x="68" y="59"/>
                  <a:pt x="60" y="68"/>
                </a:cubicBezTo>
                <a:cubicBezTo>
                  <a:pt x="60" y="68"/>
                  <a:pt x="60" y="68"/>
                  <a:pt x="51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0" name="Freeform 1391">
            <a:extLst>
              <a:ext uri="{FF2B5EF4-FFF2-40B4-BE49-F238E27FC236}">
                <a16:creationId xmlns:a16="http://schemas.microsoft.com/office/drawing/2014/main" id="{2B9A3C9E-0322-EC4C-994B-93864229A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3027" y="9394921"/>
            <a:ext cx="459233" cy="526110"/>
          </a:xfrm>
          <a:custGeom>
            <a:avLst/>
            <a:gdLst>
              <a:gd name="T0" fmla="*/ 222 w 453"/>
              <a:gd name="T1" fmla="*/ 519 h 520"/>
              <a:gd name="T2" fmla="*/ 222 w 453"/>
              <a:gd name="T3" fmla="*/ 519 h 520"/>
              <a:gd name="T4" fmla="*/ 213 w 453"/>
              <a:gd name="T5" fmla="*/ 519 h 520"/>
              <a:gd name="T6" fmla="*/ 85 w 453"/>
              <a:gd name="T7" fmla="*/ 417 h 520"/>
              <a:gd name="T8" fmla="*/ 0 w 453"/>
              <a:gd name="T9" fmla="*/ 110 h 520"/>
              <a:gd name="T10" fmla="*/ 9 w 453"/>
              <a:gd name="T11" fmla="*/ 76 h 520"/>
              <a:gd name="T12" fmla="*/ 43 w 453"/>
              <a:gd name="T13" fmla="*/ 59 h 520"/>
              <a:gd name="T14" fmla="*/ 196 w 453"/>
              <a:gd name="T15" fmla="*/ 8 h 520"/>
              <a:gd name="T16" fmla="*/ 256 w 453"/>
              <a:gd name="T17" fmla="*/ 8 h 520"/>
              <a:gd name="T18" fmla="*/ 401 w 453"/>
              <a:gd name="T19" fmla="*/ 59 h 520"/>
              <a:gd name="T20" fmla="*/ 435 w 453"/>
              <a:gd name="T21" fmla="*/ 76 h 520"/>
              <a:gd name="T22" fmla="*/ 452 w 453"/>
              <a:gd name="T23" fmla="*/ 110 h 520"/>
              <a:gd name="T24" fmla="*/ 358 w 453"/>
              <a:gd name="T25" fmla="*/ 417 h 520"/>
              <a:gd name="T26" fmla="*/ 230 w 453"/>
              <a:gd name="T27" fmla="*/ 519 h 520"/>
              <a:gd name="T28" fmla="*/ 222 w 453"/>
              <a:gd name="T29" fmla="*/ 519 h 520"/>
              <a:gd name="T30" fmla="*/ 222 w 453"/>
              <a:gd name="T31" fmla="*/ 42 h 520"/>
              <a:gd name="T32" fmla="*/ 222 w 453"/>
              <a:gd name="T33" fmla="*/ 42 h 520"/>
              <a:gd name="T34" fmla="*/ 222 w 453"/>
              <a:gd name="T35" fmla="*/ 42 h 520"/>
              <a:gd name="T36" fmla="*/ 43 w 453"/>
              <a:gd name="T37" fmla="*/ 102 h 520"/>
              <a:gd name="T38" fmla="*/ 43 w 453"/>
              <a:gd name="T39" fmla="*/ 102 h 520"/>
              <a:gd name="T40" fmla="*/ 43 w 453"/>
              <a:gd name="T41" fmla="*/ 110 h 520"/>
              <a:gd name="T42" fmla="*/ 128 w 453"/>
              <a:gd name="T43" fmla="*/ 392 h 520"/>
              <a:gd name="T44" fmla="*/ 222 w 453"/>
              <a:gd name="T45" fmla="*/ 477 h 520"/>
              <a:gd name="T46" fmla="*/ 324 w 453"/>
              <a:gd name="T47" fmla="*/ 392 h 520"/>
              <a:gd name="T48" fmla="*/ 409 w 453"/>
              <a:gd name="T49" fmla="*/ 110 h 520"/>
              <a:gd name="T50" fmla="*/ 409 w 453"/>
              <a:gd name="T51" fmla="*/ 102 h 520"/>
              <a:gd name="T52" fmla="*/ 401 w 453"/>
              <a:gd name="T53" fmla="*/ 102 h 520"/>
              <a:gd name="T54" fmla="*/ 230 w 453"/>
              <a:gd name="T55" fmla="*/ 42 h 520"/>
              <a:gd name="T56" fmla="*/ 222 w 453"/>
              <a:gd name="T57" fmla="*/ 42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53" h="520">
                <a:moveTo>
                  <a:pt x="222" y="519"/>
                </a:moveTo>
                <a:lnTo>
                  <a:pt x="222" y="519"/>
                </a:lnTo>
                <a:cubicBezTo>
                  <a:pt x="222" y="519"/>
                  <a:pt x="222" y="519"/>
                  <a:pt x="213" y="519"/>
                </a:cubicBezTo>
                <a:cubicBezTo>
                  <a:pt x="213" y="511"/>
                  <a:pt x="128" y="477"/>
                  <a:pt x="85" y="417"/>
                </a:cubicBezTo>
                <a:cubicBezTo>
                  <a:pt x="26" y="324"/>
                  <a:pt x="0" y="170"/>
                  <a:pt x="0" y="110"/>
                </a:cubicBezTo>
                <a:cubicBezTo>
                  <a:pt x="0" y="102"/>
                  <a:pt x="0" y="85"/>
                  <a:pt x="9" y="76"/>
                </a:cubicBezTo>
                <a:cubicBezTo>
                  <a:pt x="17" y="68"/>
                  <a:pt x="26" y="59"/>
                  <a:pt x="43" y="59"/>
                </a:cubicBezTo>
                <a:cubicBezTo>
                  <a:pt x="120" y="59"/>
                  <a:pt x="171" y="25"/>
                  <a:pt x="196" y="8"/>
                </a:cubicBezTo>
                <a:cubicBezTo>
                  <a:pt x="213" y="0"/>
                  <a:pt x="239" y="0"/>
                  <a:pt x="256" y="8"/>
                </a:cubicBezTo>
                <a:cubicBezTo>
                  <a:pt x="273" y="25"/>
                  <a:pt x="324" y="59"/>
                  <a:pt x="401" y="59"/>
                </a:cubicBezTo>
                <a:cubicBezTo>
                  <a:pt x="418" y="59"/>
                  <a:pt x="426" y="68"/>
                  <a:pt x="435" y="76"/>
                </a:cubicBezTo>
                <a:cubicBezTo>
                  <a:pt x="443" y="85"/>
                  <a:pt x="452" y="102"/>
                  <a:pt x="452" y="110"/>
                </a:cubicBezTo>
                <a:cubicBezTo>
                  <a:pt x="443" y="170"/>
                  <a:pt x="426" y="324"/>
                  <a:pt x="358" y="417"/>
                </a:cubicBezTo>
                <a:cubicBezTo>
                  <a:pt x="315" y="477"/>
                  <a:pt x="239" y="511"/>
                  <a:pt x="230" y="519"/>
                </a:cubicBezTo>
                <a:cubicBezTo>
                  <a:pt x="230" y="519"/>
                  <a:pt x="230" y="519"/>
                  <a:pt x="222" y="519"/>
                </a:cubicBezTo>
                <a:close/>
                <a:moveTo>
                  <a:pt x="222" y="42"/>
                </a:moveTo>
                <a:lnTo>
                  <a:pt x="222" y="42"/>
                </a:lnTo>
                <a:lnTo>
                  <a:pt x="222" y="42"/>
                </a:lnTo>
                <a:cubicBezTo>
                  <a:pt x="196" y="59"/>
                  <a:pt x="136" y="94"/>
                  <a:pt x="43" y="102"/>
                </a:cubicBezTo>
                <a:lnTo>
                  <a:pt x="43" y="102"/>
                </a:lnTo>
                <a:cubicBezTo>
                  <a:pt x="43" y="110"/>
                  <a:pt x="43" y="110"/>
                  <a:pt x="43" y="110"/>
                </a:cubicBezTo>
                <a:cubicBezTo>
                  <a:pt x="43" y="170"/>
                  <a:pt x="68" y="306"/>
                  <a:pt x="128" y="392"/>
                </a:cubicBezTo>
                <a:cubicBezTo>
                  <a:pt x="154" y="434"/>
                  <a:pt x="205" y="460"/>
                  <a:pt x="222" y="477"/>
                </a:cubicBezTo>
                <a:cubicBezTo>
                  <a:pt x="247" y="460"/>
                  <a:pt x="298" y="434"/>
                  <a:pt x="324" y="392"/>
                </a:cubicBezTo>
                <a:cubicBezTo>
                  <a:pt x="383" y="306"/>
                  <a:pt x="401" y="170"/>
                  <a:pt x="409" y="110"/>
                </a:cubicBezTo>
                <a:lnTo>
                  <a:pt x="409" y="102"/>
                </a:lnTo>
                <a:lnTo>
                  <a:pt x="401" y="102"/>
                </a:lnTo>
                <a:cubicBezTo>
                  <a:pt x="315" y="94"/>
                  <a:pt x="256" y="59"/>
                  <a:pt x="230" y="42"/>
                </a:cubicBezTo>
                <a:lnTo>
                  <a:pt x="222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1" name="Freeform 1392">
            <a:extLst>
              <a:ext uri="{FF2B5EF4-FFF2-40B4-BE49-F238E27FC236}">
                <a16:creationId xmlns:a16="http://schemas.microsoft.com/office/drawing/2014/main" id="{8584555C-802C-5548-86D1-57B9A104C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1243" y="9635683"/>
            <a:ext cx="182800" cy="138217"/>
          </a:xfrm>
          <a:custGeom>
            <a:avLst/>
            <a:gdLst>
              <a:gd name="T0" fmla="*/ 137 w 180"/>
              <a:gd name="T1" fmla="*/ 137 h 138"/>
              <a:gd name="T2" fmla="*/ 137 w 180"/>
              <a:gd name="T3" fmla="*/ 137 h 138"/>
              <a:gd name="T4" fmla="*/ 35 w 180"/>
              <a:gd name="T5" fmla="*/ 137 h 138"/>
              <a:gd name="T6" fmla="*/ 0 w 180"/>
              <a:gd name="T7" fmla="*/ 94 h 138"/>
              <a:gd name="T8" fmla="*/ 0 w 180"/>
              <a:gd name="T9" fmla="*/ 43 h 138"/>
              <a:gd name="T10" fmla="*/ 35 w 180"/>
              <a:gd name="T11" fmla="*/ 0 h 138"/>
              <a:gd name="T12" fmla="*/ 137 w 180"/>
              <a:gd name="T13" fmla="*/ 0 h 138"/>
              <a:gd name="T14" fmla="*/ 179 w 180"/>
              <a:gd name="T15" fmla="*/ 43 h 138"/>
              <a:gd name="T16" fmla="*/ 179 w 180"/>
              <a:gd name="T17" fmla="*/ 94 h 138"/>
              <a:gd name="T18" fmla="*/ 137 w 180"/>
              <a:gd name="T19" fmla="*/ 137 h 138"/>
              <a:gd name="T20" fmla="*/ 43 w 180"/>
              <a:gd name="T21" fmla="*/ 94 h 138"/>
              <a:gd name="T22" fmla="*/ 43 w 180"/>
              <a:gd name="T23" fmla="*/ 94 h 138"/>
              <a:gd name="T24" fmla="*/ 137 w 180"/>
              <a:gd name="T25" fmla="*/ 94 h 138"/>
              <a:gd name="T26" fmla="*/ 137 w 180"/>
              <a:gd name="T27" fmla="*/ 43 h 138"/>
              <a:gd name="T28" fmla="*/ 43 w 180"/>
              <a:gd name="T29" fmla="*/ 43 h 138"/>
              <a:gd name="T30" fmla="*/ 43 w 180"/>
              <a:gd name="T31" fmla="*/ 9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0" h="138">
                <a:moveTo>
                  <a:pt x="137" y="137"/>
                </a:moveTo>
                <a:lnTo>
                  <a:pt x="137" y="137"/>
                </a:lnTo>
                <a:cubicBezTo>
                  <a:pt x="35" y="137"/>
                  <a:pt x="35" y="137"/>
                  <a:pt x="35" y="137"/>
                </a:cubicBezTo>
                <a:cubicBezTo>
                  <a:pt x="18" y="137"/>
                  <a:pt x="0" y="120"/>
                  <a:pt x="0" y="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8"/>
                  <a:pt x="18" y="0"/>
                  <a:pt x="35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62" y="0"/>
                  <a:pt x="179" y="18"/>
                  <a:pt x="179" y="43"/>
                </a:cubicBezTo>
                <a:cubicBezTo>
                  <a:pt x="179" y="94"/>
                  <a:pt x="179" y="94"/>
                  <a:pt x="179" y="94"/>
                </a:cubicBezTo>
                <a:cubicBezTo>
                  <a:pt x="179" y="120"/>
                  <a:pt x="162" y="137"/>
                  <a:pt x="137" y="137"/>
                </a:cubicBezTo>
                <a:close/>
                <a:moveTo>
                  <a:pt x="43" y="94"/>
                </a:moveTo>
                <a:lnTo>
                  <a:pt x="43" y="94"/>
                </a:lnTo>
                <a:cubicBezTo>
                  <a:pt x="137" y="94"/>
                  <a:pt x="137" y="94"/>
                  <a:pt x="137" y="9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2" name="Freeform 1393">
            <a:extLst>
              <a:ext uri="{FF2B5EF4-FFF2-40B4-BE49-F238E27FC236}">
                <a16:creationId xmlns:a16="http://schemas.microsoft.com/office/drawing/2014/main" id="{D4772EA2-6977-0C41-9CB0-03790515E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160" y="9542055"/>
            <a:ext cx="156048" cy="138214"/>
          </a:xfrm>
          <a:custGeom>
            <a:avLst/>
            <a:gdLst>
              <a:gd name="T0" fmla="*/ 136 w 154"/>
              <a:gd name="T1" fmla="*/ 136 h 137"/>
              <a:gd name="T2" fmla="*/ 136 w 154"/>
              <a:gd name="T3" fmla="*/ 136 h 137"/>
              <a:gd name="T4" fmla="*/ 111 w 154"/>
              <a:gd name="T5" fmla="*/ 111 h 137"/>
              <a:gd name="T6" fmla="*/ 111 w 154"/>
              <a:gd name="T7" fmla="*/ 76 h 137"/>
              <a:gd name="T8" fmla="*/ 77 w 154"/>
              <a:gd name="T9" fmla="*/ 42 h 137"/>
              <a:gd name="T10" fmla="*/ 43 w 154"/>
              <a:gd name="T11" fmla="*/ 76 h 137"/>
              <a:gd name="T12" fmla="*/ 43 w 154"/>
              <a:gd name="T13" fmla="*/ 111 h 137"/>
              <a:gd name="T14" fmla="*/ 26 w 154"/>
              <a:gd name="T15" fmla="*/ 136 h 137"/>
              <a:gd name="T16" fmla="*/ 26 w 154"/>
              <a:gd name="T17" fmla="*/ 136 h 137"/>
              <a:gd name="T18" fmla="*/ 0 w 154"/>
              <a:gd name="T19" fmla="*/ 111 h 137"/>
              <a:gd name="T20" fmla="*/ 0 w 154"/>
              <a:gd name="T21" fmla="*/ 76 h 137"/>
              <a:gd name="T22" fmla="*/ 77 w 154"/>
              <a:gd name="T23" fmla="*/ 0 h 137"/>
              <a:gd name="T24" fmla="*/ 153 w 154"/>
              <a:gd name="T25" fmla="*/ 76 h 137"/>
              <a:gd name="T26" fmla="*/ 153 w 154"/>
              <a:gd name="T27" fmla="*/ 111 h 137"/>
              <a:gd name="T28" fmla="*/ 136 w 154"/>
              <a:gd name="T2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4" h="137">
                <a:moveTo>
                  <a:pt x="136" y="136"/>
                </a:moveTo>
                <a:lnTo>
                  <a:pt x="136" y="136"/>
                </a:lnTo>
                <a:cubicBezTo>
                  <a:pt x="119" y="136"/>
                  <a:pt x="111" y="127"/>
                  <a:pt x="111" y="111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11" y="59"/>
                  <a:pt x="94" y="42"/>
                  <a:pt x="77" y="42"/>
                </a:cubicBezTo>
                <a:cubicBezTo>
                  <a:pt x="60" y="42"/>
                  <a:pt x="43" y="59"/>
                  <a:pt x="43" y="76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43" y="127"/>
                  <a:pt x="34" y="136"/>
                  <a:pt x="26" y="136"/>
                </a:cubicBezTo>
                <a:lnTo>
                  <a:pt x="26" y="136"/>
                </a:lnTo>
                <a:cubicBezTo>
                  <a:pt x="9" y="136"/>
                  <a:pt x="0" y="127"/>
                  <a:pt x="0" y="111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34" y="0"/>
                  <a:pt x="77" y="0"/>
                </a:cubicBezTo>
                <a:cubicBezTo>
                  <a:pt x="119" y="0"/>
                  <a:pt x="153" y="34"/>
                  <a:pt x="153" y="76"/>
                </a:cubicBezTo>
                <a:cubicBezTo>
                  <a:pt x="153" y="111"/>
                  <a:pt x="153" y="111"/>
                  <a:pt x="153" y="111"/>
                </a:cubicBezTo>
                <a:cubicBezTo>
                  <a:pt x="153" y="127"/>
                  <a:pt x="145" y="136"/>
                  <a:pt x="136" y="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3" name="Freeform 1394">
            <a:extLst>
              <a:ext uri="{FF2B5EF4-FFF2-40B4-BE49-F238E27FC236}">
                <a16:creationId xmlns:a16="http://schemas.microsoft.com/office/drawing/2014/main" id="{C022C240-15DE-4048-B1DF-B2EC83025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998" y="7250355"/>
            <a:ext cx="1078972" cy="1078972"/>
          </a:xfrm>
          <a:custGeom>
            <a:avLst/>
            <a:gdLst>
              <a:gd name="T0" fmla="*/ 537 w 1066"/>
              <a:gd name="T1" fmla="*/ 1065 h 1066"/>
              <a:gd name="T2" fmla="*/ 537 w 1066"/>
              <a:gd name="T3" fmla="*/ 1065 h 1066"/>
              <a:gd name="T4" fmla="*/ 153 w 1066"/>
              <a:gd name="T5" fmla="*/ 912 h 1066"/>
              <a:gd name="T6" fmla="*/ 0 w 1066"/>
              <a:gd name="T7" fmla="*/ 528 h 1066"/>
              <a:gd name="T8" fmla="*/ 153 w 1066"/>
              <a:gd name="T9" fmla="*/ 153 h 1066"/>
              <a:gd name="T10" fmla="*/ 537 w 1066"/>
              <a:gd name="T11" fmla="*/ 0 h 1066"/>
              <a:gd name="T12" fmla="*/ 912 w 1066"/>
              <a:gd name="T13" fmla="*/ 153 h 1066"/>
              <a:gd name="T14" fmla="*/ 1065 w 1066"/>
              <a:gd name="T15" fmla="*/ 528 h 1066"/>
              <a:gd name="T16" fmla="*/ 912 w 1066"/>
              <a:gd name="T17" fmla="*/ 912 h 1066"/>
              <a:gd name="T18" fmla="*/ 537 w 1066"/>
              <a:gd name="T19" fmla="*/ 1065 h 1066"/>
              <a:gd name="T20" fmla="*/ 537 w 1066"/>
              <a:gd name="T21" fmla="*/ 60 h 1066"/>
              <a:gd name="T22" fmla="*/ 537 w 1066"/>
              <a:gd name="T23" fmla="*/ 60 h 1066"/>
              <a:gd name="T24" fmla="*/ 60 w 1066"/>
              <a:gd name="T25" fmla="*/ 528 h 1066"/>
              <a:gd name="T26" fmla="*/ 537 w 1066"/>
              <a:gd name="T27" fmla="*/ 1006 h 1066"/>
              <a:gd name="T28" fmla="*/ 1005 w 1066"/>
              <a:gd name="T29" fmla="*/ 528 h 1066"/>
              <a:gd name="T30" fmla="*/ 537 w 1066"/>
              <a:gd name="T31" fmla="*/ 6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66" h="1066">
                <a:moveTo>
                  <a:pt x="537" y="1065"/>
                </a:moveTo>
                <a:lnTo>
                  <a:pt x="537" y="1065"/>
                </a:lnTo>
                <a:cubicBezTo>
                  <a:pt x="392" y="1065"/>
                  <a:pt x="256" y="1014"/>
                  <a:pt x="153" y="912"/>
                </a:cubicBezTo>
                <a:cubicBezTo>
                  <a:pt x="51" y="809"/>
                  <a:pt x="0" y="673"/>
                  <a:pt x="0" y="528"/>
                </a:cubicBezTo>
                <a:cubicBezTo>
                  <a:pt x="0" y="392"/>
                  <a:pt x="51" y="256"/>
                  <a:pt x="153" y="153"/>
                </a:cubicBezTo>
                <a:cubicBezTo>
                  <a:pt x="256" y="51"/>
                  <a:pt x="392" y="0"/>
                  <a:pt x="537" y="0"/>
                </a:cubicBezTo>
                <a:cubicBezTo>
                  <a:pt x="673" y="0"/>
                  <a:pt x="809" y="51"/>
                  <a:pt x="912" y="153"/>
                </a:cubicBezTo>
                <a:cubicBezTo>
                  <a:pt x="1014" y="256"/>
                  <a:pt x="1065" y="392"/>
                  <a:pt x="1065" y="528"/>
                </a:cubicBezTo>
                <a:cubicBezTo>
                  <a:pt x="1065" y="673"/>
                  <a:pt x="1014" y="809"/>
                  <a:pt x="912" y="912"/>
                </a:cubicBezTo>
                <a:cubicBezTo>
                  <a:pt x="809" y="1014"/>
                  <a:pt x="673" y="1065"/>
                  <a:pt x="537" y="1065"/>
                </a:cubicBezTo>
                <a:close/>
                <a:moveTo>
                  <a:pt x="537" y="60"/>
                </a:moveTo>
                <a:lnTo>
                  <a:pt x="537" y="60"/>
                </a:lnTo>
                <a:cubicBezTo>
                  <a:pt x="273" y="60"/>
                  <a:pt x="60" y="273"/>
                  <a:pt x="60" y="528"/>
                </a:cubicBezTo>
                <a:cubicBezTo>
                  <a:pt x="60" y="793"/>
                  <a:pt x="273" y="1006"/>
                  <a:pt x="537" y="1006"/>
                </a:cubicBezTo>
                <a:cubicBezTo>
                  <a:pt x="792" y="1006"/>
                  <a:pt x="1005" y="793"/>
                  <a:pt x="1005" y="528"/>
                </a:cubicBezTo>
                <a:cubicBezTo>
                  <a:pt x="1005" y="273"/>
                  <a:pt x="792" y="60"/>
                  <a:pt x="537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4" name="Freeform 1395">
            <a:extLst>
              <a:ext uri="{FF2B5EF4-FFF2-40B4-BE49-F238E27FC236}">
                <a16:creationId xmlns:a16="http://schemas.microsoft.com/office/drawing/2014/main" id="{4BF16562-93FF-764E-8C43-33DF9AC03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295" y="7370734"/>
            <a:ext cx="829292" cy="829292"/>
          </a:xfrm>
          <a:custGeom>
            <a:avLst/>
            <a:gdLst>
              <a:gd name="T0" fmla="*/ 409 w 819"/>
              <a:gd name="T1" fmla="*/ 818 h 819"/>
              <a:gd name="T2" fmla="*/ 409 w 819"/>
              <a:gd name="T3" fmla="*/ 818 h 819"/>
              <a:gd name="T4" fmla="*/ 0 w 819"/>
              <a:gd name="T5" fmla="*/ 409 h 819"/>
              <a:gd name="T6" fmla="*/ 409 w 819"/>
              <a:gd name="T7" fmla="*/ 0 h 819"/>
              <a:gd name="T8" fmla="*/ 818 w 819"/>
              <a:gd name="T9" fmla="*/ 409 h 819"/>
              <a:gd name="T10" fmla="*/ 409 w 819"/>
              <a:gd name="T11" fmla="*/ 818 h 819"/>
              <a:gd name="T12" fmla="*/ 409 w 819"/>
              <a:gd name="T13" fmla="*/ 69 h 819"/>
              <a:gd name="T14" fmla="*/ 409 w 819"/>
              <a:gd name="T15" fmla="*/ 69 h 819"/>
              <a:gd name="T16" fmla="*/ 59 w 819"/>
              <a:gd name="T17" fmla="*/ 409 h 819"/>
              <a:gd name="T18" fmla="*/ 409 w 819"/>
              <a:gd name="T19" fmla="*/ 759 h 819"/>
              <a:gd name="T20" fmla="*/ 750 w 819"/>
              <a:gd name="T21" fmla="*/ 409 h 819"/>
              <a:gd name="T22" fmla="*/ 409 w 819"/>
              <a:gd name="T23" fmla="*/ 69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9" h="819">
                <a:moveTo>
                  <a:pt x="409" y="818"/>
                </a:moveTo>
                <a:lnTo>
                  <a:pt x="409" y="818"/>
                </a:lnTo>
                <a:cubicBezTo>
                  <a:pt x="179" y="818"/>
                  <a:pt x="0" y="639"/>
                  <a:pt x="0" y="409"/>
                </a:cubicBezTo>
                <a:cubicBezTo>
                  <a:pt x="0" y="188"/>
                  <a:pt x="179" y="0"/>
                  <a:pt x="409" y="0"/>
                </a:cubicBezTo>
                <a:cubicBezTo>
                  <a:pt x="630" y="0"/>
                  <a:pt x="818" y="188"/>
                  <a:pt x="818" y="409"/>
                </a:cubicBezTo>
                <a:cubicBezTo>
                  <a:pt x="818" y="639"/>
                  <a:pt x="630" y="818"/>
                  <a:pt x="409" y="818"/>
                </a:cubicBezTo>
                <a:close/>
                <a:moveTo>
                  <a:pt x="409" y="69"/>
                </a:moveTo>
                <a:lnTo>
                  <a:pt x="409" y="69"/>
                </a:lnTo>
                <a:cubicBezTo>
                  <a:pt x="213" y="69"/>
                  <a:pt x="59" y="222"/>
                  <a:pt x="59" y="409"/>
                </a:cubicBezTo>
                <a:cubicBezTo>
                  <a:pt x="59" y="605"/>
                  <a:pt x="213" y="759"/>
                  <a:pt x="409" y="759"/>
                </a:cubicBezTo>
                <a:cubicBezTo>
                  <a:pt x="596" y="759"/>
                  <a:pt x="750" y="605"/>
                  <a:pt x="750" y="409"/>
                </a:cubicBezTo>
                <a:cubicBezTo>
                  <a:pt x="750" y="222"/>
                  <a:pt x="596" y="69"/>
                  <a:pt x="409" y="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5" name="Freeform 1396">
            <a:extLst>
              <a:ext uri="{FF2B5EF4-FFF2-40B4-BE49-F238E27FC236}">
                <a16:creationId xmlns:a16="http://schemas.microsoft.com/office/drawing/2014/main" id="{361048FF-EAB3-C441-AF79-856AF3C32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809" y="7544620"/>
            <a:ext cx="329933" cy="490442"/>
          </a:xfrm>
          <a:custGeom>
            <a:avLst/>
            <a:gdLst>
              <a:gd name="T0" fmla="*/ 239 w 325"/>
              <a:gd name="T1" fmla="*/ 486 h 487"/>
              <a:gd name="T2" fmla="*/ 239 w 325"/>
              <a:gd name="T3" fmla="*/ 486 h 487"/>
              <a:gd name="T4" fmla="*/ 0 w 325"/>
              <a:gd name="T5" fmla="*/ 238 h 487"/>
              <a:gd name="T6" fmla="*/ 239 w 325"/>
              <a:gd name="T7" fmla="*/ 0 h 487"/>
              <a:gd name="T8" fmla="*/ 307 w 325"/>
              <a:gd name="T9" fmla="*/ 8 h 487"/>
              <a:gd name="T10" fmla="*/ 324 w 325"/>
              <a:gd name="T11" fmla="*/ 43 h 487"/>
              <a:gd name="T12" fmla="*/ 290 w 325"/>
              <a:gd name="T13" fmla="*/ 68 h 487"/>
              <a:gd name="T14" fmla="*/ 239 w 325"/>
              <a:gd name="T15" fmla="*/ 59 h 487"/>
              <a:gd name="T16" fmla="*/ 59 w 325"/>
              <a:gd name="T17" fmla="*/ 238 h 487"/>
              <a:gd name="T18" fmla="*/ 239 w 325"/>
              <a:gd name="T19" fmla="*/ 426 h 487"/>
              <a:gd name="T20" fmla="*/ 290 w 325"/>
              <a:gd name="T21" fmla="*/ 417 h 487"/>
              <a:gd name="T22" fmla="*/ 324 w 325"/>
              <a:gd name="T23" fmla="*/ 443 h 487"/>
              <a:gd name="T24" fmla="*/ 298 w 325"/>
              <a:gd name="T25" fmla="*/ 477 h 487"/>
              <a:gd name="T26" fmla="*/ 239 w 325"/>
              <a:gd name="T27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5" h="487">
                <a:moveTo>
                  <a:pt x="239" y="486"/>
                </a:moveTo>
                <a:lnTo>
                  <a:pt x="239" y="486"/>
                </a:lnTo>
                <a:cubicBezTo>
                  <a:pt x="111" y="486"/>
                  <a:pt x="0" y="375"/>
                  <a:pt x="0" y="238"/>
                </a:cubicBezTo>
                <a:cubicBezTo>
                  <a:pt x="0" y="111"/>
                  <a:pt x="111" y="0"/>
                  <a:pt x="239" y="0"/>
                </a:cubicBezTo>
                <a:cubicBezTo>
                  <a:pt x="264" y="0"/>
                  <a:pt x="281" y="0"/>
                  <a:pt x="307" y="8"/>
                </a:cubicBezTo>
                <a:cubicBezTo>
                  <a:pt x="315" y="17"/>
                  <a:pt x="324" y="25"/>
                  <a:pt x="324" y="43"/>
                </a:cubicBezTo>
                <a:cubicBezTo>
                  <a:pt x="315" y="59"/>
                  <a:pt x="307" y="68"/>
                  <a:pt x="290" y="68"/>
                </a:cubicBezTo>
                <a:cubicBezTo>
                  <a:pt x="273" y="59"/>
                  <a:pt x="255" y="59"/>
                  <a:pt x="239" y="59"/>
                </a:cubicBezTo>
                <a:cubicBezTo>
                  <a:pt x="136" y="59"/>
                  <a:pt x="59" y="145"/>
                  <a:pt x="59" y="238"/>
                </a:cubicBezTo>
                <a:cubicBezTo>
                  <a:pt x="59" y="341"/>
                  <a:pt x="136" y="426"/>
                  <a:pt x="239" y="426"/>
                </a:cubicBezTo>
                <a:cubicBezTo>
                  <a:pt x="255" y="426"/>
                  <a:pt x="273" y="426"/>
                  <a:pt x="290" y="417"/>
                </a:cubicBezTo>
                <a:cubicBezTo>
                  <a:pt x="298" y="417"/>
                  <a:pt x="315" y="426"/>
                  <a:pt x="324" y="443"/>
                </a:cubicBezTo>
                <a:cubicBezTo>
                  <a:pt x="324" y="460"/>
                  <a:pt x="315" y="468"/>
                  <a:pt x="298" y="477"/>
                </a:cubicBezTo>
                <a:cubicBezTo>
                  <a:pt x="281" y="486"/>
                  <a:pt x="264" y="486"/>
                  <a:pt x="239" y="4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6" name="Freeform 1397">
            <a:extLst>
              <a:ext uri="{FF2B5EF4-FFF2-40B4-BE49-F238E27FC236}">
                <a16:creationId xmlns:a16="http://schemas.microsoft.com/office/drawing/2014/main" id="{1FA377E1-13D0-5D40-B33E-5A969CC3D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263" y="7696211"/>
            <a:ext cx="267514" cy="62420"/>
          </a:xfrm>
          <a:custGeom>
            <a:avLst/>
            <a:gdLst>
              <a:gd name="T0" fmla="*/ 238 w 265"/>
              <a:gd name="T1" fmla="*/ 60 h 61"/>
              <a:gd name="T2" fmla="*/ 238 w 265"/>
              <a:gd name="T3" fmla="*/ 60 h 61"/>
              <a:gd name="T4" fmla="*/ 25 w 265"/>
              <a:gd name="T5" fmla="*/ 60 h 61"/>
              <a:gd name="T6" fmla="*/ 0 w 265"/>
              <a:gd name="T7" fmla="*/ 34 h 61"/>
              <a:gd name="T8" fmla="*/ 25 w 265"/>
              <a:gd name="T9" fmla="*/ 0 h 61"/>
              <a:gd name="T10" fmla="*/ 238 w 265"/>
              <a:gd name="T11" fmla="*/ 0 h 61"/>
              <a:gd name="T12" fmla="*/ 264 w 265"/>
              <a:gd name="T13" fmla="*/ 34 h 61"/>
              <a:gd name="T14" fmla="*/ 238 w 265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5" h="61">
                <a:moveTo>
                  <a:pt x="238" y="60"/>
                </a:moveTo>
                <a:lnTo>
                  <a:pt x="238" y="60"/>
                </a:lnTo>
                <a:cubicBezTo>
                  <a:pt x="25" y="60"/>
                  <a:pt x="25" y="60"/>
                  <a:pt x="25" y="60"/>
                </a:cubicBezTo>
                <a:cubicBezTo>
                  <a:pt x="8" y="60"/>
                  <a:pt x="0" y="51"/>
                  <a:pt x="0" y="34"/>
                </a:cubicBezTo>
                <a:cubicBezTo>
                  <a:pt x="0" y="17"/>
                  <a:pt x="8" y="0"/>
                  <a:pt x="25" y="0"/>
                </a:cubicBezTo>
                <a:cubicBezTo>
                  <a:pt x="238" y="0"/>
                  <a:pt x="238" y="0"/>
                  <a:pt x="238" y="0"/>
                </a:cubicBezTo>
                <a:cubicBezTo>
                  <a:pt x="255" y="0"/>
                  <a:pt x="264" y="17"/>
                  <a:pt x="264" y="34"/>
                </a:cubicBezTo>
                <a:cubicBezTo>
                  <a:pt x="264" y="51"/>
                  <a:pt x="255" y="60"/>
                  <a:pt x="238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7" name="Freeform 1398">
            <a:extLst>
              <a:ext uri="{FF2B5EF4-FFF2-40B4-BE49-F238E27FC236}">
                <a16:creationId xmlns:a16="http://schemas.microsoft.com/office/drawing/2014/main" id="{84780491-0E2D-E44A-8D6A-D0E6CE418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263" y="7812133"/>
            <a:ext cx="267514" cy="62420"/>
          </a:xfrm>
          <a:custGeom>
            <a:avLst/>
            <a:gdLst>
              <a:gd name="T0" fmla="*/ 238 w 265"/>
              <a:gd name="T1" fmla="*/ 60 h 61"/>
              <a:gd name="T2" fmla="*/ 238 w 265"/>
              <a:gd name="T3" fmla="*/ 60 h 61"/>
              <a:gd name="T4" fmla="*/ 25 w 265"/>
              <a:gd name="T5" fmla="*/ 60 h 61"/>
              <a:gd name="T6" fmla="*/ 0 w 265"/>
              <a:gd name="T7" fmla="*/ 26 h 61"/>
              <a:gd name="T8" fmla="*/ 25 w 265"/>
              <a:gd name="T9" fmla="*/ 0 h 61"/>
              <a:gd name="T10" fmla="*/ 238 w 265"/>
              <a:gd name="T11" fmla="*/ 0 h 61"/>
              <a:gd name="T12" fmla="*/ 264 w 265"/>
              <a:gd name="T13" fmla="*/ 26 h 61"/>
              <a:gd name="T14" fmla="*/ 238 w 265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5" h="61">
                <a:moveTo>
                  <a:pt x="238" y="60"/>
                </a:moveTo>
                <a:lnTo>
                  <a:pt x="238" y="60"/>
                </a:lnTo>
                <a:cubicBezTo>
                  <a:pt x="25" y="60"/>
                  <a:pt x="25" y="60"/>
                  <a:pt x="25" y="60"/>
                </a:cubicBezTo>
                <a:cubicBezTo>
                  <a:pt x="8" y="60"/>
                  <a:pt x="0" y="43"/>
                  <a:pt x="0" y="26"/>
                </a:cubicBezTo>
                <a:cubicBezTo>
                  <a:pt x="0" y="17"/>
                  <a:pt x="8" y="0"/>
                  <a:pt x="25" y="0"/>
                </a:cubicBezTo>
                <a:cubicBezTo>
                  <a:pt x="238" y="0"/>
                  <a:pt x="238" y="0"/>
                  <a:pt x="238" y="0"/>
                </a:cubicBezTo>
                <a:cubicBezTo>
                  <a:pt x="255" y="0"/>
                  <a:pt x="264" y="17"/>
                  <a:pt x="264" y="26"/>
                </a:cubicBezTo>
                <a:cubicBezTo>
                  <a:pt x="264" y="43"/>
                  <a:pt x="255" y="60"/>
                  <a:pt x="238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8" name="Freeform 1399">
            <a:extLst>
              <a:ext uri="{FF2B5EF4-FFF2-40B4-BE49-F238E27FC236}">
                <a16:creationId xmlns:a16="http://schemas.microsoft.com/office/drawing/2014/main" id="{2BFF3FF1-056F-F742-B65A-7A7291B0B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5670" y="9644600"/>
            <a:ext cx="1087889" cy="1078972"/>
          </a:xfrm>
          <a:custGeom>
            <a:avLst/>
            <a:gdLst>
              <a:gd name="T0" fmla="*/ 536 w 1074"/>
              <a:gd name="T1" fmla="*/ 1065 h 1066"/>
              <a:gd name="T2" fmla="*/ 536 w 1074"/>
              <a:gd name="T3" fmla="*/ 1065 h 1066"/>
              <a:gd name="T4" fmla="*/ 153 w 1074"/>
              <a:gd name="T5" fmla="*/ 912 h 1066"/>
              <a:gd name="T6" fmla="*/ 0 w 1074"/>
              <a:gd name="T7" fmla="*/ 537 h 1066"/>
              <a:gd name="T8" fmla="*/ 153 w 1074"/>
              <a:gd name="T9" fmla="*/ 153 h 1066"/>
              <a:gd name="T10" fmla="*/ 536 w 1074"/>
              <a:gd name="T11" fmla="*/ 0 h 1066"/>
              <a:gd name="T12" fmla="*/ 911 w 1074"/>
              <a:gd name="T13" fmla="*/ 153 h 1066"/>
              <a:gd name="T14" fmla="*/ 1073 w 1074"/>
              <a:gd name="T15" fmla="*/ 537 h 1066"/>
              <a:gd name="T16" fmla="*/ 911 w 1074"/>
              <a:gd name="T17" fmla="*/ 912 h 1066"/>
              <a:gd name="T18" fmla="*/ 536 w 1074"/>
              <a:gd name="T19" fmla="*/ 1065 h 1066"/>
              <a:gd name="T20" fmla="*/ 536 w 1074"/>
              <a:gd name="T21" fmla="*/ 59 h 1066"/>
              <a:gd name="T22" fmla="*/ 536 w 1074"/>
              <a:gd name="T23" fmla="*/ 59 h 1066"/>
              <a:gd name="T24" fmla="*/ 68 w 1074"/>
              <a:gd name="T25" fmla="*/ 537 h 1066"/>
              <a:gd name="T26" fmla="*/ 536 w 1074"/>
              <a:gd name="T27" fmla="*/ 1005 h 1066"/>
              <a:gd name="T28" fmla="*/ 1005 w 1074"/>
              <a:gd name="T29" fmla="*/ 537 h 1066"/>
              <a:gd name="T30" fmla="*/ 536 w 1074"/>
              <a:gd name="T31" fmla="*/ 59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74" h="1066">
                <a:moveTo>
                  <a:pt x="536" y="1065"/>
                </a:moveTo>
                <a:lnTo>
                  <a:pt x="536" y="1065"/>
                </a:lnTo>
                <a:cubicBezTo>
                  <a:pt x="391" y="1065"/>
                  <a:pt x="255" y="1014"/>
                  <a:pt x="153" y="912"/>
                </a:cubicBezTo>
                <a:cubicBezTo>
                  <a:pt x="59" y="809"/>
                  <a:pt x="0" y="673"/>
                  <a:pt x="0" y="537"/>
                </a:cubicBezTo>
                <a:cubicBezTo>
                  <a:pt x="0" y="392"/>
                  <a:pt x="59" y="256"/>
                  <a:pt x="153" y="153"/>
                </a:cubicBezTo>
                <a:cubicBezTo>
                  <a:pt x="255" y="51"/>
                  <a:pt x="391" y="0"/>
                  <a:pt x="536" y="0"/>
                </a:cubicBezTo>
                <a:cubicBezTo>
                  <a:pt x="681" y="0"/>
                  <a:pt x="809" y="51"/>
                  <a:pt x="911" y="153"/>
                </a:cubicBezTo>
                <a:cubicBezTo>
                  <a:pt x="1014" y="256"/>
                  <a:pt x="1073" y="392"/>
                  <a:pt x="1073" y="537"/>
                </a:cubicBezTo>
                <a:cubicBezTo>
                  <a:pt x="1073" y="673"/>
                  <a:pt x="1014" y="809"/>
                  <a:pt x="911" y="912"/>
                </a:cubicBezTo>
                <a:cubicBezTo>
                  <a:pt x="809" y="1014"/>
                  <a:pt x="681" y="1065"/>
                  <a:pt x="536" y="1065"/>
                </a:cubicBezTo>
                <a:close/>
                <a:moveTo>
                  <a:pt x="536" y="59"/>
                </a:moveTo>
                <a:lnTo>
                  <a:pt x="536" y="59"/>
                </a:lnTo>
                <a:cubicBezTo>
                  <a:pt x="272" y="59"/>
                  <a:pt x="68" y="272"/>
                  <a:pt x="68" y="537"/>
                </a:cubicBezTo>
                <a:cubicBezTo>
                  <a:pt x="68" y="792"/>
                  <a:pt x="272" y="1005"/>
                  <a:pt x="536" y="1005"/>
                </a:cubicBezTo>
                <a:cubicBezTo>
                  <a:pt x="792" y="1005"/>
                  <a:pt x="1005" y="792"/>
                  <a:pt x="1005" y="537"/>
                </a:cubicBezTo>
                <a:cubicBezTo>
                  <a:pt x="1005" y="272"/>
                  <a:pt x="792" y="59"/>
                  <a:pt x="536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9" name="Freeform 1400">
            <a:extLst>
              <a:ext uri="{FF2B5EF4-FFF2-40B4-BE49-F238E27FC236}">
                <a16:creationId xmlns:a16="http://schemas.microsoft.com/office/drawing/2014/main" id="{22C2FCEF-5D10-0E4B-8037-DF339150F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0510" y="9773900"/>
            <a:ext cx="829292" cy="829292"/>
          </a:xfrm>
          <a:custGeom>
            <a:avLst/>
            <a:gdLst>
              <a:gd name="T0" fmla="*/ 409 w 819"/>
              <a:gd name="T1" fmla="*/ 818 h 819"/>
              <a:gd name="T2" fmla="*/ 409 w 819"/>
              <a:gd name="T3" fmla="*/ 818 h 819"/>
              <a:gd name="T4" fmla="*/ 0 w 819"/>
              <a:gd name="T5" fmla="*/ 409 h 819"/>
              <a:gd name="T6" fmla="*/ 409 w 819"/>
              <a:gd name="T7" fmla="*/ 0 h 819"/>
              <a:gd name="T8" fmla="*/ 818 w 819"/>
              <a:gd name="T9" fmla="*/ 409 h 819"/>
              <a:gd name="T10" fmla="*/ 409 w 819"/>
              <a:gd name="T11" fmla="*/ 818 h 819"/>
              <a:gd name="T12" fmla="*/ 409 w 819"/>
              <a:gd name="T13" fmla="*/ 59 h 819"/>
              <a:gd name="T14" fmla="*/ 409 w 819"/>
              <a:gd name="T15" fmla="*/ 59 h 819"/>
              <a:gd name="T16" fmla="*/ 69 w 819"/>
              <a:gd name="T17" fmla="*/ 409 h 819"/>
              <a:gd name="T18" fmla="*/ 409 w 819"/>
              <a:gd name="T19" fmla="*/ 749 h 819"/>
              <a:gd name="T20" fmla="*/ 750 w 819"/>
              <a:gd name="T21" fmla="*/ 409 h 819"/>
              <a:gd name="T22" fmla="*/ 409 w 819"/>
              <a:gd name="T23" fmla="*/ 59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9" h="819">
                <a:moveTo>
                  <a:pt x="409" y="818"/>
                </a:moveTo>
                <a:lnTo>
                  <a:pt x="409" y="818"/>
                </a:lnTo>
                <a:cubicBezTo>
                  <a:pt x="179" y="818"/>
                  <a:pt x="0" y="630"/>
                  <a:pt x="0" y="409"/>
                </a:cubicBezTo>
                <a:cubicBezTo>
                  <a:pt x="0" y="179"/>
                  <a:pt x="179" y="0"/>
                  <a:pt x="409" y="0"/>
                </a:cubicBezTo>
                <a:cubicBezTo>
                  <a:pt x="631" y="0"/>
                  <a:pt x="818" y="179"/>
                  <a:pt x="818" y="409"/>
                </a:cubicBezTo>
                <a:cubicBezTo>
                  <a:pt x="818" y="630"/>
                  <a:pt x="631" y="818"/>
                  <a:pt x="409" y="818"/>
                </a:cubicBezTo>
                <a:close/>
                <a:moveTo>
                  <a:pt x="409" y="59"/>
                </a:moveTo>
                <a:lnTo>
                  <a:pt x="409" y="59"/>
                </a:lnTo>
                <a:cubicBezTo>
                  <a:pt x="222" y="59"/>
                  <a:pt x="69" y="213"/>
                  <a:pt x="69" y="409"/>
                </a:cubicBezTo>
                <a:cubicBezTo>
                  <a:pt x="69" y="596"/>
                  <a:pt x="222" y="749"/>
                  <a:pt x="409" y="749"/>
                </a:cubicBezTo>
                <a:cubicBezTo>
                  <a:pt x="597" y="749"/>
                  <a:pt x="750" y="596"/>
                  <a:pt x="750" y="409"/>
                </a:cubicBezTo>
                <a:cubicBezTo>
                  <a:pt x="750" y="213"/>
                  <a:pt x="597" y="59"/>
                  <a:pt x="409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0" name="Freeform 1401">
            <a:extLst>
              <a:ext uri="{FF2B5EF4-FFF2-40B4-BE49-F238E27FC236}">
                <a16:creationId xmlns:a16="http://schemas.microsoft.com/office/drawing/2014/main" id="{0788041A-CF5A-3E4D-BFF6-9BACF5793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0063" y="9938865"/>
            <a:ext cx="405728" cy="490442"/>
          </a:xfrm>
          <a:custGeom>
            <a:avLst/>
            <a:gdLst>
              <a:gd name="T0" fmla="*/ 392 w 401"/>
              <a:gd name="T1" fmla="*/ 51 h 486"/>
              <a:gd name="T2" fmla="*/ 392 w 401"/>
              <a:gd name="T3" fmla="*/ 51 h 486"/>
              <a:gd name="T4" fmla="*/ 392 w 401"/>
              <a:gd name="T5" fmla="*/ 17 h 486"/>
              <a:gd name="T6" fmla="*/ 349 w 401"/>
              <a:gd name="T7" fmla="*/ 17 h 486"/>
              <a:gd name="T8" fmla="*/ 204 w 401"/>
              <a:gd name="T9" fmla="*/ 162 h 486"/>
              <a:gd name="T10" fmla="*/ 59 w 401"/>
              <a:gd name="T11" fmla="*/ 8 h 486"/>
              <a:gd name="T12" fmla="*/ 17 w 401"/>
              <a:gd name="T13" fmla="*/ 8 h 486"/>
              <a:gd name="T14" fmla="*/ 17 w 401"/>
              <a:gd name="T15" fmla="*/ 51 h 486"/>
              <a:gd name="T16" fmla="*/ 179 w 401"/>
              <a:gd name="T17" fmla="*/ 213 h 486"/>
              <a:gd name="T18" fmla="*/ 179 w 401"/>
              <a:gd name="T19" fmla="*/ 255 h 486"/>
              <a:gd name="T20" fmla="*/ 119 w 401"/>
              <a:gd name="T21" fmla="*/ 255 h 486"/>
              <a:gd name="T22" fmla="*/ 94 w 401"/>
              <a:gd name="T23" fmla="*/ 281 h 486"/>
              <a:gd name="T24" fmla="*/ 119 w 401"/>
              <a:gd name="T25" fmla="*/ 315 h 486"/>
              <a:gd name="T26" fmla="*/ 179 w 401"/>
              <a:gd name="T27" fmla="*/ 315 h 486"/>
              <a:gd name="T28" fmla="*/ 179 w 401"/>
              <a:gd name="T29" fmla="*/ 340 h 486"/>
              <a:gd name="T30" fmla="*/ 119 w 401"/>
              <a:gd name="T31" fmla="*/ 340 h 486"/>
              <a:gd name="T32" fmla="*/ 94 w 401"/>
              <a:gd name="T33" fmla="*/ 375 h 486"/>
              <a:gd name="T34" fmla="*/ 119 w 401"/>
              <a:gd name="T35" fmla="*/ 400 h 486"/>
              <a:gd name="T36" fmla="*/ 179 w 401"/>
              <a:gd name="T37" fmla="*/ 400 h 486"/>
              <a:gd name="T38" fmla="*/ 179 w 401"/>
              <a:gd name="T39" fmla="*/ 451 h 486"/>
              <a:gd name="T40" fmla="*/ 204 w 401"/>
              <a:gd name="T41" fmla="*/ 485 h 486"/>
              <a:gd name="T42" fmla="*/ 204 w 401"/>
              <a:gd name="T43" fmla="*/ 485 h 486"/>
              <a:gd name="T44" fmla="*/ 230 w 401"/>
              <a:gd name="T45" fmla="*/ 451 h 486"/>
              <a:gd name="T46" fmla="*/ 230 w 401"/>
              <a:gd name="T47" fmla="*/ 400 h 486"/>
              <a:gd name="T48" fmla="*/ 290 w 401"/>
              <a:gd name="T49" fmla="*/ 400 h 486"/>
              <a:gd name="T50" fmla="*/ 315 w 401"/>
              <a:gd name="T51" fmla="*/ 375 h 486"/>
              <a:gd name="T52" fmla="*/ 290 w 401"/>
              <a:gd name="T53" fmla="*/ 340 h 486"/>
              <a:gd name="T54" fmla="*/ 230 w 401"/>
              <a:gd name="T55" fmla="*/ 340 h 486"/>
              <a:gd name="T56" fmla="*/ 230 w 401"/>
              <a:gd name="T57" fmla="*/ 315 h 486"/>
              <a:gd name="T58" fmla="*/ 290 w 401"/>
              <a:gd name="T59" fmla="*/ 315 h 486"/>
              <a:gd name="T60" fmla="*/ 315 w 401"/>
              <a:gd name="T61" fmla="*/ 281 h 486"/>
              <a:gd name="T62" fmla="*/ 290 w 401"/>
              <a:gd name="T63" fmla="*/ 255 h 486"/>
              <a:gd name="T64" fmla="*/ 230 w 401"/>
              <a:gd name="T65" fmla="*/ 255 h 486"/>
              <a:gd name="T66" fmla="*/ 230 w 401"/>
              <a:gd name="T67" fmla="*/ 213 h 486"/>
              <a:gd name="T68" fmla="*/ 392 w 401"/>
              <a:gd name="T69" fmla="*/ 51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1" h="486">
                <a:moveTo>
                  <a:pt x="392" y="51"/>
                </a:moveTo>
                <a:lnTo>
                  <a:pt x="392" y="51"/>
                </a:lnTo>
                <a:cubicBezTo>
                  <a:pt x="400" y="42"/>
                  <a:pt x="400" y="25"/>
                  <a:pt x="392" y="17"/>
                </a:cubicBezTo>
                <a:cubicBezTo>
                  <a:pt x="383" y="0"/>
                  <a:pt x="366" y="0"/>
                  <a:pt x="349" y="17"/>
                </a:cubicBezTo>
                <a:cubicBezTo>
                  <a:pt x="204" y="162"/>
                  <a:pt x="204" y="162"/>
                  <a:pt x="204" y="162"/>
                </a:cubicBezTo>
                <a:cubicBezTo>
                  <a:pt x="59" y="8"/>
                  <a:pt x="59" y="8"/>
                  <a:pt x="59" y="8"/>
                </a:cubicBezTo>
                <a:cubicBezTo>
                  <a:pt x="43" y="0"/>
                  <a:pt x="25" y="0"/>
                  <a:pt x="17" y="8"/>
                </a:cubicBezTo>
                <a:cubicBezTo>
                  <a:pt x="0" y="25"/>
                  <a:pt x="0" y="42"/>
                  <a:pt x="17" y="51"/>
                </a:cubicBezTo>
                <a:cubicBezTo>
                  <a:pt x="179" y="213"/>
                  <a:pt x="179" y="213"/>
                  <a:pt x="179" y="213"/>
                </a:cubicBezTo>
                <a:cubicBezTo>
                  <a:pt x="179" y="255"/>
                  <a:pt x="179" y="255"/>
                  <a:pt x="179" y="255"/>
                </a:cubicBezTo>
                <a:cubicBezTo>
                  <a:pt x="119" y="255"/>
                  <a:pt x="119" y="255"/>
                  <a:pt x="119" y="255"/>
                </a:cubicBezTo>
                <a:cubicBezTo>
                  <a:pt x="102" y="255"/>
                  <a:pt x="94" y="264"/>
                  <a:pt x="94" y="281"/>
                </a:cubicBezTo>
                <a:cubicBezTo>
                  <a:pt x="94" y="298"/>
                  <a:pt x="102" y="315"/>
                  <a:pt x="119" y="315"/>
                </a:cubicBezTo>
                <a:cubicBezTo>
                  <a:pt x="179" y="315"/>
                  <a:pt x="179" y="315"/>
                  <a:pt x="179" y="315"/>
                </a:cubicBezTo>
                <a:cubicBezTo>
                  <a:pt x="179" y="340"/>
                  <a:pt x="179" y="340"/>
                  <a:pt x="179" y="340"/>
                </a:cubicBezTo>
                <a:cubicBezTo>
                  <a:pt x="119" y="340"/>
                  <a:pt x="119" y="340"/>
                  <a:pt x="119" y="340"/>
                </a:cubicBezTo>
                <a:cubicBezTo>
                  <a:pt x="102" y="340"/>
                  <a:pt x="94" y="357"/>
                  <a:pt x="94" y="375"/>
                </a:cubicBezTo>
                <a:cubicBezTo>
                  <a:pt x="94" y="383"/>
                  <a:pt x="102" y="400"/>
                  <a:pt x="119" y="400"/>
                </a:cubicBezTo>
                <a:cubicBezTo>
                  <a:pt x="179" y="400"/>
                  <a:pt x="179" y="400"/>
                  <a:pt x="179" y="400"/>
                </a:cubicBezTo>
                <a:cubicBezTo>
                  <a:pt x="179" y="451"/>
                  <a:pt x="179" y="451"/>
                  <a:pt x="179" y="451"/>
                </a:cubicBezTo>
                <a:cubicBezTo>
                  <a:pt x="179" y="468"/>
                  <a:pt x="187" y="485"/>
                  <a:pt x="204" y="485"/>
                </a:cubicBezTo>
                <a:lnTo>
                  <a:pt x="204" y="485"/>
                </a:lnTo>
                <a:cubicBezTo>
                  <a:pt x="221" y="485"/>
                  <a:pt x="239" y="468"/>
                  <a:pt x="230" y="451"/>
                </a:cubicBezTo>
                <a:cubicBezTo>
                  <a:pt x="230" y="400"/>
                  <a:pt x="230" y="400"/>
                  <a:pt x="230" y="400"/>
                </a:cubicBezTo>
                <a:cubicBezTo>
                  <a:pt x="290" y="400"/>
                  <a:pt x="290" y="400"/>
                  <a:pt x="290" y="400"/>
                </a:cubicBezTo>
                <a:cubicBezTo>
                  <a:pt x="307" y="400"/>
                  <a:pt x="315" y="383"/>
                  <a:pt x="315" y="375"/>
                </a:cubicBezTo>
                <a:cubicBezTo>
                  <a:pt x="315" y="357"/>
                  <a:pt x="307" y="340"/>
                  <a:pt x="290" y="340"/>
                </a:cubicBezTo>
                <a:cubicBezTo>
                  <a:pt x="230" y="340"/>
                  <a:pt x="230" y="340"/>
                  <a:pt x="230" y="340"/>
                </a:cubicBezTo>
                <a:cubicBezTo>
                  <a:pt x="230" y="315"/>
                  <a:pt x="230" y="315"/>
                  <a:pt x="230" y="315"/>
                </a:cubicBezTo>
                <a:cubicBezTo>
                  <a:pt x="290" y="315"/>
                  <a:pt x="290" y="315"/>
                  <a:pt x="290" y="315"/>
                </a:cubicBezTo>
                <a:cubicBezTo>
                  <a:pt x="307" y="315"/>
                  <a:pt x="315" y="298"/>
                  <a:pt x="315" y="281"/>
                </a:cubicBezTo>
                <a:cubicBezTo>
                  <a:pt x="315" y="264"/>
                  <a:pt x="307" y="255"/>
                  <a:pt x="290" y="255"/>
                </a:cubicBezTo>
                <a:cubicBezTo>
                  <a:pt x="230" y="255"/>
                  <a:pt x="230" y="255"/>
                  <a:pt x="230" y="255"/>
                </a:cubicBezTo>
                <a:cubicBezTo>
                  <a:pt x="230" y="213"/>
                  <a:pt x="230" y="213"/>
                  <a:pt x="230" y="213"/>
                </a:cubicBezTo>
                <a:lnTo>
                  <a:pt x="392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1" name="Freeform 1402">
            <a:extLst>
              <a:ext uri="{FF2B5EF4-FFF2-40B4-BE49-F238E27FC236}">
                <a16:creationId xmlns:a16="http://schemas.microsoft.com/office/drawing/2014/main" id="{C55EAED3-93CF-234D-B16B-C8A40A2CF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3288" y="3522998"/>
            <a:ext cx="740121" cy="276431"/>
          </a:xfrm>
          <a:custGeom>
            <a:avLst/>
            <a:gdLst>
              <a:gd name="T0" fmla="*/ 366 w 734"/>
              <a:gd name="T1" fmla="*/ 273 h 274"/>
              <a:gd name="T2" fmla="*/ 366 w 734"/>
              <a:gd name="T3" fmla="*/ 273 h 274"/>
              <a:gd name="T4" fmla="*/ 127 w 734"/>
              <a:gd name="T5" fmla="*/ 247 h 274"/>
              <a:gd name="T6" fmla="*/ 51 w 734"/>
              <a:gd name="T7" fmla="*/ 221 h 274"/>
              <a:gd name="T8" fmla="*/ 0 w 734"/>
              <a:gd name="T9" fmla="*/ 170 h 274"/>
              <a:gd name="T10" fmla="*/ 8 w 734"/>
              <a:gd name="T11" fmla="*/ 34 h 274"/>
              <a:gd name="T12" fmla="*/ 34 w 734"/>
              <a:gd name="T13" fmla="*/ 0 h 274"/>
              <a:gd name="T14" fmla="*/ 34 w 734"/>
              <a:gd name="T15" fmla="*/ 0 h 274"/>
              <a:gd name="T16" fmla="*/ 68 w 734"/>
              <a:gd name="T17" fmla="*/ 25 h 274"/>
              <a:gd name="T18" fmla="*/ 153 w 734"/>
              <a:gd name="T19" fmla="*/ 51 h 274"/>
              <a:gd name="T20" fmla="*/ 349 w 734"/>
              <a:gd name="T21" fmla="*/ 68 h 274"/>
              <a:gd name="T22" fmla="*/ 392 w 734"/>
              <a:gd name="T23" fmla="*/ 68 h 274"/>
              <a:gd name="T24" fmla="*/ 587 w 734"/>
              <a:gd name="T25" fmla="*/ 51 h 274"/>
              <a:gd name="T26" fmla="*/ 673 w 734"/>
              <a:gd name="T27" fmla="*/ 25 h 274"/>
              <a:gd name="T28" fmla="*/ 707 w 734"/>
              <a:gd name="T29" fmla="*/ 0 h 274"/>
              <a:gd name="T30" fmla="*/ 707 w 734"/>
              <a:gd name="T31" fmla="*/ 0 h 274"/>
              <a:gd name="T32" fmla="*/ 733 w 734"/>
              <a:gd name="T33" fmla="*/ 34 h 274"/>
              <a:gd name="T34" fmla="*/ 733 w 734"/>
              <a:gd name="T35" fmla="*/ 34 h 274"/>
              <a:gd name="T36" fmla="*/ 733 w 734"/>
              <a:gd name="T37" fmla="*/ 34 h 274"/>
              <a:gd name="T38" fmla="*/ 733 w 734"/>
              <a:gd name="T39" fmla="*/ 34 h 274"/>
              <a:gd name="T40" fmla="*/ 733 w 734"/>
              <a:gd name="T41" fmla="*/ 170 h 274"/>
              <a:gd name="T42" fmla="*/ 613 w 734"/>
              <a:gd name="T43" fmla="*/ 247 h 274"/>
              <a:gd name="T44" fmla="*/ 366 w 734"/>
              <a:gd name="T45" fmla="*/ 273 h 274"/>
              <a:gd name="T46" fmla="*/ 68 w 734"/>
              <a:gd name="T47" fmla="*/ 162 h 274"/>
              <a:gd name="T48" fmla="*/ 68 w 734"/>
              <a:gd name="T49" fmla="*/ 162 h 274"/>
              <a:gd name="T50" fmla="*/ 162 w 734"/>
              <a:gd name="T51" fmla="*/ 187 h 274"/>
              <a:gd name="T52" fmla="*/ 366 w 734"/>
              <a:gd name="T53" fmla="*/ 204 h 274"/>
              <a:gd name="T54" fmla="*/ 579 w 734"/>
              <a:gd name="T55" fmla="*/ 187 h 274"/>
              <a:gd name="T56" fmla="*/ 673 w 734"/>
              <a:gd name="T57" fmla="*/ 162 h 274"/>
              <a:gd name="T58" fmla="*/ 673 w 734"/>
              <a:gd name="T59" fmla="*/ 93 h 274"/>
              <a:gd name="T60" fmla="*/ 622 w 734"/>
              <a:gd name="T61" fmla="*/ 111 h 274"/>
              <a:gd name="T62" fmla="*/ 392 w 734"/>
              <a:gd name="T63" fmla="*/ 128 h 274"/>
              <a:gd name="T64" fmla="*/ 340 w 734"/>
              <a:gd name="T65" fmla="*/ 128 h 274"/>
              <a:gd name="T66" fmla="*/ 119 w 734"/>
              <a:gd name="T67" fmla="*/ 111 h 274"/>
              <a:gd name="T68" fmla="*/ 68 w 734"/>
              <a:gd name="T69" fmla="*/ 93 h 274"/>
              <a:gd name="T70" fmla="*/ 68 w 734"/>
              <a:gd name="T71" fmla="*/ 162 h 274"/>
              <a:gd name="T72" fmla="*/ 673 w 734"/>
              <a:gd name="T73" fmla="*/ 170 h 274"/>
              <a:gd name="T74" fmla="*/ 673 w 734"/>
              <a:gd name="T75" fmla="*/ 170 h 274"/>
              <a:gd name="T76" fmla="*/ 68 w 734"/>
              <a:gd name="T77" fmla="*/ 34 h 274"/>
              <a:gd name="T78" fmla="*/ 68 w 734"/>
              <a:gd name="T79" fmla="*/ 3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34" h="274">
                <a:moveTo>
                  <a:pt x="366" y="273"/>
                </a:moveTo>
                <a:lnTo>
                  <a:pt x="366" y="273"/>
                </a:lnTo>
                <a:cubicBezTo>
                  <a:pt x="281" y="273"/>
                  <a:pt x="196" y="264"/>
                  <a:pt x="127" y="247"/>
                </a:cubicBezTo>
                <a:cubicBezTo>
                  <a:pt x="93" y="238"/>
                  <a:pt x="68" y="230"/>
                  <a:pt x="51" y="221"/>
                </a:cubicBezTo>
                <a:cubicBezTo>
                  <a:pt x="17" y="213"/>
                  <a:pt x="0" y="187"/>
                  <a:pt x="0" y="170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8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8" y="8"/>
                  <a:pt x="68" y="25"/>
                </a:cubicBezTo>
                <a:cubicBezTo>
                  <a:pt x="76" y="25"/>
                  <a:pt x="93" y="42"/>
                  <a:pt x="153" y="51"/>
                </a:cubicBezTo>
                <a:cubicBezTo>
                  <a:pt x="204" y="59"/>
                  <a:pt x="272" y="68"/>
                  <a:pt x="349" y="68"/>
                </a:cubicBezTo>
                <a:cubicBezTo>
                  <a:pt x="358" y="68"/>
                  <a:pt x="375" y="68"/>
                  <a:pt x="392" y="68"/>
                </a:cubicBezTo>
                <a:cubicBezTo>
                  <a:pt x="468" y="68"/>
                  <a:pt x="536" y="59"/>
                  <a:pt x="587" y="51"/>
                </a:cubicBezTo>
                <a:cubicBezTo>
                  <a:pt x="647" y="42"/>
                  <a:pt x="664" y="25"/>
                  <a:pt x="673" y="25"/>
                </a:cubicBezTo>
                <a:cubicBezTo>
                  <a:pt x="673" y="8"/>
                  <a:pt x="690" y="0"/>
                  <a:pt x="707" y="0"/>
                </a:cubicBezTo>
                <a:lnTo>
                  <a:pt x="707" y="0"/>
                </a:lnTo>
                <a:cubicBezTo>
                  <a:pt x="724" y="0"/>
                  <a:pt x="733" y="8"/>
                  <a:pt x="733" y="34"/>
                </a:cubicBezTo>
                <a:lnTo>
                  <a:pt x="733" y="34"/>
                </a:lnTo>
                <a:lnTo>
                  <a:pt x="733" y="34"/>
                </a:lnTo>
                <a:lnTo>
                  <a:pt x="733" y="34"/>
                </a:lnTo>
                <a:cubicBezTo>
                  <a:pt x="733" y="170"/>
                  <a:pt x="733" y="170"/>
                  <a:pt x="733" y="170"/>
                </a:cubicBezTo>
                <a:cubicBezTo>
                  <a:pt x="733" y="221"/>
                  <a:pt x="664" y="238"/>
                  <a:pt x="613" y="247"/>
                </a:cubicBezTo>
                <a:cubicBezTo>
                  <a:pt x="545" y="264"/>
                  <a:pt x="460" y="273"/>
                  <a:pt x="366" y="273"/>
                </a:cubicBezTo>
                <a:close/>
                <a:moveTo>
                  <a:pt x="68" y="162"/>
                </a:moveTo>
                <a:lnTo>
                  <a:pt x="68" y="162"/>
                </a:lnTo>
                <a:cubicBezTo>
                  <a:pt x="76" y="170"/>
                  <a:pt x="102" y="179"/>
                  <a:pt x="162" y="187"/>
                </a:cubicBezTo>
                <a:cubicBezTo>
                  <a:pt x="221" y="196"/>
                  <a:pt x="289" y="204"/>
                  <a:pt x="366" y="204"/>
                </a:cubicBezTo>
                <a:cubicBezTo>
                  <a:pt x="443" y="204"/>
                  <a:pt x="519" y="196"/>
                  <a:pt x="579" y="187"/>
                </a:cubicBezTo>
                <a:cubicBezTo>
                  <a:pt x="639" y="179"/>
                  <a:pt x="664" y="170"/>
                  <a:pt x="673" y="162"/>
                </a:cubicBezTo>
                <a:cubicBezTo>
                  <a:pt x="673" y="93"/>
                  <a:pt x="673" y="93"/>
                  <a:pt x="673" y="93"/>
                </a:cubicBezTo>
                <a:cubicBezTo>
                  <a:pt x="656" y="102"/>
                  <a:pt x="639" y="102"/>
                  <a:pt x="622" y="111"/>
                </a:cubicBezTo>
                <a:cubicBezTo>
                  <a:pt x="562" y="119"/>
                  <a:pt x="477" y="128"/>
                  <a:pt x="392" y="128"/>
                </a:cubicBezTo>
                <a:cubicBezTo>
                  <a:pt x="375" y="136"/>
                  <a:pt x="358" y="136"/>
                  <a:pt x="340" y="128"/>
                </a:cubicBezTo>
                <a:cubicBezTo>
                  <a:pt x="255" y="128"/>
                  <a:pt x="178" y="119"/>
                  <a:pt x="119" y="111"/>
                </a:cubicBezTo>
                <a:cubicBezTo>
                  <a:pt x="102" y="102"/>
                  <a:pt x="85" y="102"/>
                  <a:pt x="68" y="93"/>
                </a:cubicBezTo>
                <a:lnTo>
                  <a:pt x="68" y="162"/>
                </a:lnTo>
                <a:close/>
                <a:moveTo>
                  <a:pt x="673" y="170"/>
                </a:moveTo>
                <a:lnTo>
                  <a:pt x="673" y="170"/>
                </a:lnTo>
                <a:close/>
                <a:moveTo>
                  <a:pt x="68" y="34"/>
                </a:moveTo>
                <a:lnTo>
                  <a:pt x="68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2" name="Freeform 1403">
            <a:extLst>
              <a:ext uri="{FF2B5EF4-FFF2-40B4-BE49-F238E27FC236}">
                <a16:creationId xmlns:a16="http://schemas.microsoft.com/office/drawing/2014/main" id="{B16BAC80-59C7-1948-A87B-8C599C828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3288" y="3375865"/>
            <a:ext cx="740121" cy="276431"/>
          </a:xfrm>
          <a:custGeom>
            <a:avLst/>
            <a:gdLst>
              <a:gd name="T0" fmla="*/ 366 w 734"/>
              <a:gd name="T1" fmla="*/ 273 h 274"/>
              <a:gd name="T2" fmla="*/ 366 w 734"/>
              <a:gd name="T3" fmla="*/ 273 h 274"/>
              <a:gd name="T4" fmla="*/ 127 w 734"/>
              <a:gd name="T5" fmla="*/ 256 h 274"/>
              <a:gd name="T6" fmla="*/ 51 w 734"/>
              <a:gd name="T7" fmla="*/ 230 h 274"/>
              <a:gd name="T8" fmla="*/ 0 w 734"/>
              <a:gd name="T9" fmla="*/ 179 h 274"/>
              <a:gd name="T10" fmla="*/ 8 w 734"/>
              <a:gd name="T11" fmla="*/ 34 h 274"/>
              <a:gd name="T12" fmla="*/ 34 w 734"/>
              <a:gd name="T13" fmla="*/ 0 h 274"/>
              <a:gd name="T14" fmla="*/ 34 w 734"/>
              <a:gd name="T15" fmla="*/ 0 h 274"/>
              <a:gd name="T16" fmla="*/ 68 w 734"/>
              <a:gd name="T17" fmla="*/ 25 h 274"/>
              <a:gd name="T18" fmla="*/ 153 w 734"/>
              <a:gd name="T19" fmla="*/ 60 h 274"/>
              <a:gd name="T20" fmla="*/ 349 w 734"/>
              <a:gd name="T21" fmla="*/ 77 h 274"/>
              <a:gd name="T22" fmla="*/ 392 w 734"/>
              <a:gd name="T23" fmla="*/ 77 h 274"/>
              <a:gd name="T24" fmla="*/ 587 w 734"/>
              <a:gd name="T25" fmla="*/ 60 h 274"/>
              <a:gd name="T26" fmla="*/ 673 w 734"/>
              <a:gd name="T27" fmla="*/ 25 h 274"/>
              <a:gd name="T28" fmla="*/ 707 w 734"/>
              <a:gd name="T29" fmla="*/ 0 h 274"/>
              <a:gd name="T30" fmla="*/ 707 w 734"/>
              <a:gd name="T31" fmla="*/ 0 h 274"/>
              <a:gd name="T32" fmla="*/ 733 w 734"/>
              <a:gd name="T33" fmla="*/ 34 h 274"/>
              <a:gd name="T34" fmla="*/ 733 w 734"/>
              <a:gd name="T35" fmla="*/ 34 h 274"/>
              <a:gd name="T36" fmla="*/ 733 w 734"/>
              <a:gd name="T37" fmla="*/ 34 h 274"/>
              <a:gd name="T38" fmla="*/ 733 w 734"/>
              <a:gd name="T39" fmla="*/ 34 h 274"/>
              <a:gd name="T40" fmla="*/ 733 w 734"/>
              <a:gd name="T41" fmla="*/ 179 h 274"/>
              <a:gd name="T42" fmla="*/ 613 w 734"/>
              <a:gd name="T43" fmla="*/ 256 h 274"/>
              <a:gd name="T44" fmla="*/ 366 w 734"/>
              <a:gd name="T45" fmla="*/ 273 h 274"/>
              <a:gd name="T46" fmla="*/ 68 w 734"/>
              <a:gd name="T47" fmla="*/ 170 h 274"/>
              <a:gd name="T48" fmla="*/ 68 w 734"/>
              <a:gd name="T49" fmla="*/ 170 h 274"/>
              <a:gd name="T50" fmla="*/ 162 w 734"/>
              <a:gd name="T51" fmla="*/ 196 h 274"/>
              <a:gd name="T52" fmla="*/ 366 w 734"/>
              <a:gd name="T53" fmla="*/ 213 h 274"/>
              <a:gd name="T54" fmla="*/ 579 w 734"/>
              <a:gd name="T55" fmla="*/ 196 h 274"/>
              <a:gd name="T56" fmla="*/ 673 w 734"/>
              <a:gd name="T57" fmla="*/ 170 h 274"/>
              <a:gd name="T58" fmla="*/ 673 w 734"/>
              <a:gd name="T59" fmla="*/ 102 h 274"/>
              <a:gd name="T60" fmla="*/ 622 w 734"/>
              <a:gd name="T61" fmla="*/ 119 h 274"/>
              <a:gd name="T62" fmla="*/ 392 w 734"/>
              <a:gd name="T63" fmla="*/ 136 h 274"/>
              <a:gd name="T64" fmla="*/ 340 w 734"/>
              <a:gd name="T65" fmla="*/ 136 h 274"/>
              <a:gd name="T66" fmla="*/ 119 w 734"/>
              <a:gd name="T67" fmla="*/ 119 h 274"/>
              <a:gd name="T68" fmla="*/ 68 w 734"/>
              <a:gd name="T69" fmla="*/ 102 h 274"/>
              <a:gd name="T70" fmla="*/ 68 w 734"/>
              <a:gd name="T71" fmla="*/ 170 h 274"/>
              <a:gd name="T72" fmla="*/ 673 w 734"/>
              <a:gd name="T73" fmla="*/ 170 h 274"/>
              <a:gd name="T74" fmla="*/ 673 w 734"/>
              <a:gd name="T75" fmla="*/ 170 h 274"/>
              <a:gd name="T76" fmla="*/ 673 w 734"/>
              <a:gd name="T77" fmla="*/ 179 h 274"/>
              <a:gd name="T78" fmla="*/ 673 w 734"/>
              <a:gd name="T79" fmla="*/ 170 h 274"/>
              <a:gd name="T80" fmla="*/ 68 w 734"/>
              <a:gd name="T81" fmla="*/ 34 h 274"/>
              <a:gd name="T82" fmla="*/ 68 w 734"/>
              <a:gd name="T83" fmla="*/ 3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4" h="274">
                <a:moveTo>
                  <a:pt x="366" y="273"/>
                </a:moveTo>
                <a:lnTo>
                  <a:pt x="366" y="273"/>
                </a:lnTo>
                <a:cubicBezTo>
                  <a:pt x="281" y="273"/>
                  <a:pt x="196" y="273"/>
                  <a:pt x="127" y="256"/>
                </a:cubicBezTo>
                <a:cubicBezTo>
                  <a:pt x="93" y="247"/>
                  <a:pt x="68" y="238"/>
                  <a:pt x="51" y="230"/>
                </a:cubicBezTo>
                <a:cubicBezTo>
                  <a:pt x="17" y="213"/>
                  <a:pt x="0" y="196"/>
                  <a:pt x="0" y="179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8" y="17"/>
                  <a:pt x="68" y="25"/>
                </a:cubicBezTo>
                <a:cubicBezTo>
                  <a:pt x="76" y="34"/>
                  <a:pt x="93" y="43"/>
                  <a:pt x="153" y="60"/>
                </a:cubicBezTo>
                <a:cubicBezTo>
                  <a:pt x="204" y="68"/>
                  <a:pt x="272" y="68"/>
                  <a:pt x="349" y="77"/>
                </a:cubicBezTo>
                <a:cubicBezTo>
                  <a:pt x="358" y="77"/>
                  <a:pt x="375" y="77"/>
                  <a:pt x="392" y="77"/>
                </a:cubicBezTo>
                <a:cubicBezTo>
                  <a:pt x="468" y="68"/>
                  <a:pt x="536" y="68"/>
                  <a:pt x="587" y="60"/>
                </a:cubicBezTo>
                <a:cubicBezTo>
                  <a:pt x="647" y="43"/>
                  <a:pt x="664" y="34"/>
                  <a:pt x="673" y="25"/>
                </a:cubicBezTo>
                <a:cubicBezTo>
                  <a:pt x="673" y="17"/>
                  <a:pt x="690" y="0"/>
                  <a:pt x="707" y="0"/>
                </a:cubicBezTo>
                <a:lnTo>
                  <a:pt x="707" y="0"/>
                </a:lnTo>
                <a:cubicBezTo>
                  <a:pt x="724" y="0"/>
                  <a:pt x="733" y="17"/>
                  <a:pt x="733" y="34"/>
                </a:cubicBezTo>
                <a:lnTo>
                  <a:pt x="733" y="34"/>
                </a:lnTo>
                <a:lnTo>
                  <a:pt x="733" y="34"/>
                </a:lnTo>
                <a:lnTo>
                  <a:pt x="733" y="34"/>
                </a:lnTo>
                <a:cubicBezTo>
                  <a:pt x="733" y="179"/>
                  <a:pt x="733" y="179"/>
                  <a:pt x="733" y="179"/>
                </a:cubicBezTo>
                <a:cubicBezTo>
                  <a:pt x="733" y="222"/>
                  <a:pt x="664" y="247"/>
                  <a:pt x="613" y="256"/>
                </a:cubicBezTo>
                <a:cubicBezTo>
                  <a:pt x="545" y="273"/>
                  <a:pt x="460" y="273"/>
                  <a:pt x="366" y="273"/>
                </a:cubicBezTo>
                <a:close/>
                <a:moveTo>
                  <a:pt x="68" y="170"/>
                </a:moveTo>
                <a:lnTo>
                  <a:pt x="68" y="170"/>
                </a:lnTo>
                <a:cubicBezTo>
                  <a:pt x="76" y="170"/>
                  <a:pt x="102" y="187"/>
                  <a:pt x="162" y="196"/>
                </a:cubicBezTo>
                <a:cubicBezTo>
                  <a:pt x="221" y="204"/>
                  <a:pt x="289" y="213"/>
                  <a:pt x="366" y="213"/>
                </a:cubicBezTo>
                <a:cubicBezTo>
                  <a:pt x="443" y="213"/>
                  <a:pt x="519" y="204"/>
                  <a:pt x="579" y="196"/>
                </a:cubicBezTo>
                <a:cubicBezTo>
                  <a:pt x="639" y="187"/>
                  <a:pt x="664" y="170"/>
                  <a:pt x="673" y="170"/>
                </a:cubicBezTo>
                <a:cubicBezTo>
                  <a:pt x="673" y="102"/>
                  <a:pt x="673" y="102"/>
                  <a:pt x="673" y="102"/>
                </a:cubicBezTo>
                <a:cubicBezTo>
                  <a:pt x="656" y="111"/>
                  <a:pt x="639" y="111"/>
                  <a:pt x="622" y="119"/>
                </a:cubicBezTo>
                <a:cubicBezTo>
                  <a:pt x="562" y="128"/>
                  <a:pt x="477" y="136"/>
                  <a:pt x="392" y="136"/>
                </a:cubicBezTo>
                <a:cubicBezTo>
                  <a:pt x="375" y="136"/>
                  <a:pt x="358" y="136"/>
                  <a:pt x="340" y="136"/>
                </a:cubicBezTo>
                <a:cubicBezTo>
                  <a:pt x="255" y="136"/>
                  <a:pt x="178" y="128"/>
                  <a:pt x="119" y="119"/>
                </a:cubicBezTo>
                <a:cubicBezTo>
                  <a:pt x="102" y="111"/>
                  <a:pt x="85" y="111"/>
                  <a:pt x="68" y="102"/>
                </a:cubicBezTo>
                <a:lnTo>
                  <a:pt x="68" y="170"/>
                </a:lnTo>
                <a:close/>
                <a:moveTo>
                  <a:pt x="673" y="170"/>
                </a:moveTo>
                <a:lnTo>
                  <a:pt x="673" y="170"/>
                </a:lnTo>
                <a:lnTo>
                  <a:pt x="673" y="179"/>
                </a:lnTo>
                <a:lnTo>
                  <a:pt x="673" y="170"/>
                </a:lnTo>
                <a:close/>
                <a:moveTo>
                  <a:pt x="68" y="34"/>
                </a:moveTo>
                <a:lnTo>
                  <a:pt x="68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3" name="Freeform 1404">
            <a:extLst>
              <a:ext uri="{FF2B5EF4-FFF2-40B4-BE49-F238E27FC236}">
                <a16:creationId xmlns:a16="http://schemas.microsoft.com/office/drawing/2014/main" id="{8831BB90-B890-8B41-B9DC-D9B61AAD3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2205" y="3166314"/>
            <a:ext cx="735661" cy="209551"/>
          </a:xfrm>
          <a:custGeom>
            <a:avLst/>
            <a:gdLst>
              <a:gd name="T0" fmla="*/ 358 w 726"/>
              <a:gd name="T1" fmla="*/ 205 h 206"/>
              <a:gd name="T2" fmla="*/ 358 w 726"/>
              <a:gd name="T3" fmla="*/ 205 h 206"/>
              <a:gd name="T4" fmla="*/ 332 w 726"/>
              <a:gd name="T5" fmla="*/ 205 h 206"/>
              <a:gd name="T6" fmla="*/ 111 w 726"/>
              <a:gd name="T7" fmla="*/ 179 h 206"/>
              <a:gd name="T8" fmla="*/ 0 w 726"/>
              <a:gd name="T9" fmla="*/ 103 h 206"/>
              <a:gd name="T10" fmla="*/ 119 w 726"/>
              <a:gd name="T11" fmla="*/ 26 h 206"/>
              <a:gd name="T12" fmla="*/ 358 w 726"/>
              <a:gd name="T13" fmla="*/ 0 h 206"/>
              <a:gd name="T14" fmla="*/ 605 w 726"/>
              <a:gd name="T15" fmla="*/ 26 h 206"/>
              <a:gd name="T16" fmla="*/ 682 w 726"/>
              <a:gd name="T17" fmla="*/ 43 h 206"/>
              <a:gd name="T18" fmla="*/ 725 w 726"/>
              <a:gd name="T19" fmla="*/ 103 h 206"/>
              <a:gd name="T20" fmla="*/ 614 w 726"/>
              <a:gd name="T21" fmla="*/ 179 h 206"/>
              <a:gd name="T22" fmla="*/ 384 w 726"/>
              <a:gd name="T23" fmla="*/ 205 h 206"/>
              <a:gd name="T24" fmla="*/ 358 w 726"/>
              <a:gd name="T25" fmla="*/ 205 h 206"/>
              <a:gd name="T26" fmla="*/ 77 w 726"/>
              <a:gd name="T27" fmla="*/ 103 h 206"/>
              <a:gd name="T28" fmla="*/ 77 w 726"/>
              <a:gd name="T29" fmla="*/ 103 h 206"/>
              <a:gd name="T30" fmla="*/ 145 w 726"/>
              <a:gd name="T31" fmla="*/ 120 h 206"/>
              <a:gd name="T32" fmla="*/ 341 w 726"/>
              <a:gd name="T33" fmla="*/ 137 h 206"/>
              <a:gd name="T34" fmla="*/ 384 w 726"/>
              <a:gd name="T35" fmla="*/ 137 h 206"/>
              <a:gd name="T36" fmla="*/ 579 w 726"/>
              <a:gd name="T37" fmla="*/ 120 h 206"/>
              <a:gd name="T38" fmla="*/ 648 w 726"/>
              <a:gd name="T39" fmla="*/ 103 h 206"/>
              <a:gd name="T40" fmla="*/ 571 w 726"/>
              <a:gd name="T41" fmla="*/ 86 h 206"/>
              <a:gd name="T42" fmla="*/ 358 w 726"/>
              <a:gd name="T43" fmla="*/ 69 h 206"/>
              <a:gd name="T44" fmla="*/ 154 w 726"/>
              <a:gd name="T45" fmla="*/ 86 h 206"/>
              <a:gd name="T46" fmla="*/ 77 w 726"/>
              <a:gd name="T47" fmla="*/ 103 h 206"/>
              <a:gd name="T48" fmla="*/ 665 w 726"/>
              <a:gd name="T49" fmla="*/ 111 h 206"/>
              <a:gd name="T50" fmla="*/ 665 w 726"/>
              <a:gd name="T51" fmla="*/ 11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6" h="206">
                <a:moveTo>
                  <a:pt x="358" y="205"/>
                </a:moveTo>
                <a:lnTo>
                  <a:pt x="358" y="205"/>
                </a:lnTo>
                <a:cubicBezTo>
                  <a:pt x="350" y="205"/>
                  <a:pt x="341" y="205"/>
                  <a:pt x="332" y="205"/>
                </a:cubicBezTo>
                <a:cubicBezTo>
                  <a:pt x="247" y="205"/>
                  <a:pt x="170" y="196"/>
                  <a:pt x="111" y="179"/>
                </a:cubicBezTo>
                <a:cubicBezTo>
                  <a:pt x="60" y="171"/>
                  <a:pt x="0" y="154"/>
                  <a:pt x="0" y="103"/>
                </a:cubicBezTo>
                <a:cubicBezTo>
                  <a:pt x="0" y="52"/>
                  <a:pt x="68" y="34"/>
                  <a:pt x="119" y="26"/>
                </a:cubicBezTo>
                <a:cubicBezTo>
                  <a:pt x="188" y="9"/>
                  <a:pt x="273" y="0"/>
                  <a:pt x="358" y="0"/>
                </a:cubicBezTo>
                <a:cubicBezTo>
                  <a:pt x="452" y="0"/>
                  <a:pt x="537" y="9"/>
                  <a:pt x="605" y="26"/>
                </a:cubicBezTo>
                <a:cubicBezTo>
                  <a:pt x="639" y="26"/>
                  <a:pt x="665" y="34"/>
                  <a:pt x="682" y="43"/>
                </a:cubicBezTo>
                <a:cubicBezTo>
                  <a:pt x="716" y="60"/>
                  <a:pt x="725" y="77"/>
                  <a:pt x="725" y="103"/>
                </a:cubicBezTo>
                <a:cubicBezTo>
                  <a:pt x="725" y="154"/>
                  <a:pt x="665" y="171"/>
                  <a:pt x="614" y="179"/>
                </a:cubicBezTo>
                <a:cubicBezTo>
                  <a:pt x="554" y="196"/>
                  <a:pt x="469" y="205"/>
                  <a:pt x="384" y="205"/>
                </a:cubicBezTo>
                <a:cubicBezTo>
                  <a:pt x="375" y="205"/>
                  <a:pt x="367" y="205"/>
                  <a:pt x="358" y="205"/>
                </a:cubicBezTo>
                <a:close/>
                <a:moveTo>
                  <a:pt x="77" y="103"/>
                </a:moveTo>
                <a:lnTo>
                  <a:pt x="77" y="103"/>
                </a:lnTo>
                <a:cubicBezTo>
                  <a:pt x="85" y="111"/>
                  <a:pt x="111" y="120"/>
                  <a:pt x="145" y="120"/>
                </a:cubicBezTo>
                <a:cubicBezTo>
                  <a:pt x="196" y="128"/>
                  <a:pt x="264" y="137"/>
                  <a:pt x="341" y="137"/>
                </a:cubicBezTo>
                <a:cubicBezTo>
                  <a:pt x="350" y="137"/>
                  <a:pt x="367" y="137"/>
                  <a:pt x="384" y="137"/>
                </a:cubicBezTo>
                <a:cubicBezTo>
                  <a:pt x="460" y="137"/>
                  <a:pt x="528" y="128"/>
                  <a:pt x="579" y="120"/>
                </a:cubicBezTo>
                <a:cubicBezTo>
                  <a:pt x="614" y="120"/>
                  <a:pt x="639" y="111"/>
                  <a:pt x="648" y="103"/>
                </a:cubicBezTo>
                <a:cubicBezTo>
                  <a:pt x="639" y="94"/>
                  <a:pt x="614" y="86"/>
                  <a:pt x="571" y="86"/>
                </a:cubicBezTo>
                <a:cubicBezTo>
                  <a:pt x="511" y="69"/>
                  <a:pt x="435" y="69"/>
                  <a:pt x="358" y="69"/>
                </a:cubicBezTo>
                <a:cubicBezTo>
                  <a:pt x="281" y="69"/>
                  <a:pt x="213" y="69"/>
                  <a:pt x="154" y="86"/>
                </a:cubicBezTo>
                <a:cubicBezTo>
                  <a:pt x="111" y="86"/>
                  <a:pt x="85" y="94"/>
                  <a:pt x="77" y="103"/>
                </a:cubicBezTo>
                <a:close/>
                <a:moveTo>
                  <a:pt x="665" y="111"/>
                </a:moveTo>
                <a:lnTo>
                  <a:pt x="665" y="1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4" name="Freeform 1405">
            <a:extLst>
              <a:ext uri="{FF2B5EF4-FFF2-40B4-BE49-F238E27FC236}">
                <a16:creationId xmlns:a16="http://schemas.microsoft.com/office/drawing/2014/main" id="{90188F41-71A2-4648-BE9E-15420A102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3288" y="3237651"/>
            <a:ext cx="740121" cy="276431"/>
          </a:xfrm>
          <a:custGeom>
            <a:avLst/>
            <a:gdLst>
              <a:gd name="T0" fmla="*/ 366 w 734"/>
              <a:gd name="T1" fmla="*/ 272 h 273"/>
              <a:gd name="T2" fmla="*/ 366 w 734"/>
              <a:gd name="T3" fmla="*/ 272 h 273"/>
              <a:gd name="T4" fmla="*/ 127 w 734"/>
              <a:gd name="T5" fmla="*/ 255 h 273"/>
              <a:gd name="T6" fmla="*/ 51 w 734"/>
              <a:gd name="T7" fmla="*/ 230 h 273"/>
              <a:gd name="T8" fmla="*/ 0 w 734"/>
              <a:gd name="T9" fmla="*/ 170 h 273"/>
              <a:gd name="T10" fmla="*/ 8 w 734"/>
              <a:gd name="T11" fmla="*/ 34 h 273"/>
              <a:gd name="T12" fmla="*/ 34 w 734"/>
              <a:gd name="T13" fmla="*/ 0 h 273"/>
              <a:gd name="T14" fmla="*/ 34 w 734"/>
              <a:gd name="T15" fmla="*/ 0 h 273"/>
              <a:gd name="T16" fmla="*/ 68 w 734"/>
              <a:gd name="T17" fmla="*/ 25 h 273"/>
              <a:gd name="T18" fmla="*/ 153 w 734"/>
              <a:gd name="T19" fmla="*/ 51 h 273"/>
              <a:gd name="T20" fmla="*/ 349 w 734"/>
              <a:gd name="T21" fmla="*/ 68 h 273"/>
              <a:gd name="T22" fmla="*/ 392 w 734"/>
              <a:gd name="T23" fmla="*/ 68 h 273"/>
              <a:gd name="T24" fmla="*/ 587 w 734"/>
              <a:gd name="T25" fmla="*/ 51 h 273"/>
              <a:gd name="T26" fmla="*/ 673 w 734"/>
              <a:gd name="T27" fmla="*/ 25 h 273"/>
              <a:gd name="T28" fmla="*/ 707 w 734"/>
              <a:gd name="T29" fmla="*/ 0 h 273"/>
              <a:gd name="T30" fmla="*/ 707 w 734"/>
              <a:gd name="T31" fmla="*/ 0 h 273"/>
              <a:gd name="T32" fmla="*/ 733 w 734"/>
              <a:gd name="T33" fmla="*/ 34 h 273"/>
              <a:gd name="T34" fmla="*/ 733 w 734"/>
              <a:gd name="T35" fmla="*/ 34 h 273"/>
              <a:gd name="T36" fmla="*/ 733 w 734"/>
              <a:gd name="T37" fmla="*/ 34 h 273"/>
              <a:gd name="T38" fmla="*/ 733 w 734"/>
              <a:gd name="T39" fmla="*/ 34 h 273"/>
              <a:gd name="T40" fmla="*/ 733 w 734"/>
              <a:gd name="T41" fmla="*/ 170 h 273"/>
              <a:gd name="T42" fmla="*/ 613 w 734"/>
              <a:gd name="T43" fmla="*/ 255 h 273"/>
              <a:gd name="T44" fmla="*/ 366 w 734"/>
              <a:gd name="T45" fmla="*/ 272 h 273"/>
              <a:gd name="T46" fmla="*/ 68 w 734"/>
              <a:gd name="T47" fmla="*/ 161 h 273"/>
              <a:gd name="T48" fmla="*/ 68 w 734"/>
              <a:gd name="T49" fmla="*/ 161 h 273"/>
              <a:gd name="T50" fmla="*/ 162 w 734"/>
              <a:gd name="T51" fmla="*/ 196 h 273"/>
              <a:gd name="T52" fmla="*/ 366 w 734"/>
              <a:gd name="T53" fmla="*/ 213 h 273"/>
              <a:gd name="T54" fmla="*/ 579 w 734"/>
              <a:gd name="T55" fmla="*/ 196 h 273"/>
              <a:gd name="T56" fmla="*/ 673 w 734"/>
              <a:gd name="T57" fmla="*/ 161 h 273"/>
              <a:gd name="T58" fmla="*/ 673 w 734"/>
              <a:gd name="T59" fmla="*/ 102 h 273"/>
              <a:gd name="T60" fmla="*/ 622 w 734"/>
              <a:gd name="T61" fmla="*/ 110 h 273"/>
              <a:gd name="T62" fmla="*/ 392 w 734"/>
              <a:gd name="T63" fmla="*/ 136 h 273"/>
              <a:gd name="T64" fmla="*/ 340 w 734"/>
              <a:gd name="T65" fmla="*/ 136 h 273"/>
              <a:gd name="T66" fmla="*/ 119 w 734"/>
              <a:gd name="T67" fmla="*/ 110 h 273"/>
              <a:gd name="T68" fmla="*/ 68 w 734"/>
              <a:gd name="T69" fmla="*/ 102 h 273"/>
              <a:gd name="T70" fmla="*/ 68 w 734"/>
              <a:gd name="T71" fmla="*/ 161 h 273"/>
              <a:gd name="T72" fmla="*/ 673 w 734"/>
              <a:gd name="T73" fmla="*/ 170 h 273"/>
              <a:gd name="T74" fmla="*/ 673 w 734"/>
              <a:gd name="T75" fmla="*/ 170 h 273"/>
              <a:gd name="T76" fmla="*/ 68 w 734"/>
              <a:gd name="T77" fmla="*/ 34 h 273"/>
              <a:gd name="T78" fmla="*/ 68 w 734"/>
              <a:gd name="T79" fmla="*/ 3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34" h="273">
                <a:moveTo>
                  <a:pt x="366" y="272"/>
                </a:moveTo>
                <a:lnTo>
                  <a:pt x="366" y="272"/>
                </a:lnTo>
                <a:cubicBezTo>
                  <a:pt x="281" y="272"/>
                  <a:pt x="196" y="264"/>
                  <a:pt x="127" y="255"/>
                </a:cubicBezTo>
                <a:cubicBezTo>
                  <a:pt x="93" y="247"/>
                  <a:pt x="68" y="238"/>
                  <a:pt x="51" y="230"/>
                </a:cubicBezTo>
                <a:cubicBezTo>
                  <a:pt x="17" y="213"/>
                  <a:pt x="0" y="196"/>
                  <a:pt x="0" y="170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8" y="8"/>
                  <a:pt x="68" y="25"/>
                </a:cubicBezTo>
                <a:cubicBezTo>
                  <a:pt x="76" y="34"/>
                  <a:pt x="93" y="42"/>
                  <a:pt x="153" y="51"/>
                </a:cubicBezTo>
                <a:cubicBezTo>
                  <a:pt x="204" y="59"/>
                  <a:pt x="272" y="68"/>
                  <a:pt x="349" y="68"/>
                </a:cubicBezTo>
                <a:cubicBezTo>
                  <a:pt x="358" y="68"/>
                  <a:pt x="375" y="68"/>
                  <a:pt x="392" y="68"/>
                </a:cubicBezTo>
                <a:cubicBezTo>
                  <a:pt x="468" y="68"/>
                  <a:pt x="536" y="59"/>
                  <a:pt x="587" y="51"/>
                </a:cubicBezTo>
                <a:cubicBezTo>
                  <a:pt x="647" y="42"/>
                  <a:pt x="664" y="34"/>
                  <a:pt x="673" y="25"/>
                </a:cubicBezTo>
                <a:cubicBezTo>
                  <a:pt x="673" y="8"/>
                  <a:pt x="690" y="0"/>
                  <a:pt x="707" y="0"/>
                </a:cubicBezTo>
                <a:lnTo>
                  <a:pt x="707" y="0"/>
                </a:lnTo>
                <a:cubicBezTo>
                  <a:pt x="724" y="0"/>
                  <a:pt x="733" y="17"/>
                  <a:pt x="733" y="34"/>
                </a:cubicBezTo>
                <a:lnTo>
                  <a:pt x="733" y="34"/>
                </a:lnTo>
                <a:lnTo>
                  <a:pt x="733" y="34"/>
                </a:lnTo>
                <a:lnTo>
                  <a:pt x="733" y="34"/>
                </a:lnTo>
                <a:cubicBezTo>
                  <a:pt x="733" y="170"/>
                  <a:pt x="733" y="170"/>
                  <a:pt x="733" y="170"/>
                </a:cubicBezTo>
                <a:cubicBezTo>
                  <a:pt x="733" y="221"/>
                  <a:pt x="664" y="238"/>
                  <a:pt x="613" y="255"/>
                </a:cubicBezTo>
                <a:cubicBezTo>
                  <a:pt x="545" y="264"/>
                  <a:pt x="460" y="272"/>
                  <a:pt x="366" y="272"/>
                </a:cubicBezTo>
                <a:close/>
                <a:moveTo>
                  <a:pt x="68" y="161"/>
                </a:moveTo>
                <a:lnTo>
                  <a:pt x="68" y="161"/>
                </a:lnTo>
                <a:cubicBezTo>
                  <a:pt x="76" y="170"/>
                  <a:pt x="102" y="179"/>
                  <a:pt x="162" y="196"/>
                </a:cubicBezTo>
                <a:cubicBezTo>
                  <a:pt x="221" y="204"/>
                  <a:pt x="289" y="213"/>
                  <a:pt x="366" y="213"/>
                </a:cubicBezTo>
                <a:cubicBezTo>
                  <a:pt x="443" y="213"/>
                  <a:pt x="519" y="204"/>
                  <a:pt x="579" y="196"/>
                </a:cubicBezTo>
                <a:cubicBezTo>
                  <a:pt x="639" y="179"/>
                  <a:pt x="664" y="170"/>
                  <a:pt x="673" y="161"/>
                </a:cubicBezTo>
                <a:cubicBezTo>
                  <a:pt x="673" y="102"/>
                  <a:pt x="673" y="102"/>
                  <a:pt x="673" y="102"/>
                </a:cubicBezTo>
                <a:cubicBezTo>
                  <a:pt x="656" y="102"/>
                  <a:pt x="639" y="110"/>
                  <a:pt x="622" y="110"/>
                </a:cubicBezTo>
                <a:cubicBezTo>
                  <a:pt x="562" y="127"/>
                  <a:pt x="477" y="136"/>
                  <a:pt x="392" y="136"/>
                </a:cubicBezTo>
                <a:cubicBezTo>
                  <a:pt x="375" y="136"/>
                  <a:pt x="358" y="136"/>
                  <a:pt x="340" y="136"/>
                </a:cubicBezTo>
                <a:cubicBezTo>
                  <a:pt x="255" y="136"/>
                  <a:pt x="178" y="127"/>
                  <a:pt x="119" y="110"/>
                </a:cubicBezTo>
                <a:cubicBezTo>
                  <a:pt x="102" y="110"/>
                  <a:pt x="85" y="102"/>
                  <a:pt x="68" y="102"/>
                </a:cubicBezTo>
                <a:lnTo>
                  <a:pt x="68" y="161"/>
                </a:lnTo>
                <a:close/>
                <a:moveTo>
                  <a:pt x="673" y="170"/>
                </a:moveTo>
                <a:lnTo>
                  <a:pt x="673" y="170"/>
                </a:lnTo>
                <a:close/>
                <a:moveTo>
                  <a:pt x="68" y="34"/>
                </a:moveTo>
                <a:lnTo>
                  <a:pt x="68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5" name="Freeform 1406">
            <a:extLst>
              <a:ext uri="{FF2B5EF4-FFF2-40B4-BE49-F238E27FC236}">
                <a16:creationId xmlns:a16="http://schemas.microsoft.com/office/drawing/2014/main" id="{F16DC1D4-0D54-ED48-B9BB-D4BBC994F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6912" y="2805169"/>
            <a:ext cx="958589" cy="958592"/>
          </a:xfrm>
          <a:custGeom>
            <a:avLst/>
            <a:gdLst>
              <a:gd name="T0" fmla="*/ 468 w 946"/>
              <a:gd name="T1" fmla="*/ 945 h 946"/>
              <a:gd name="T2" fmla="*/ 468 w 946"/>
              <a:gd name="T3" fmla="*/ 945 h 946"/>
              <a:gd name="T4" fmla="*/ 136 w 946"/>
              <a:gd name="T5" fmla="*/ 809 h 946"/>
              <a:gd name="T6" fmla="*/ 0 w 946"/>
              <a:gd name="T7" fmla="*/ 477 h 946"/>
              <a:gd name="T8" fmla="*/ 136 w 946"/>
              <a:gd name="T9" fmla="*/ 144 h 946"/>
              <a:gd name="T10" fmla="*/ 468 w 946"/>
              <a:gd name="T11" fmla="*/ 0 h 946"/>
              <a:gd name="T12" fmla="*/ 809 w 946"/>
              <a:gd name="T13" fmla="*/ 144 h 946"/>
              <a:gd name="T14" fmla="*/ 945 w 946"/>
              <a:gd name="T15" fmla="*/ 477 h 946"/>
              <a:gd name="T16" fmla="*/ 809 w 946"/>
              <a:gd name="T17" fmla="*/ 809 h 946"/>
              <a:gd name="T18" fmla="*/ 468 w 946"/>
              <a:gd name="T19" fmla="*/ 945 h 946"/>
              <a:gd name="T20" fmla="*/ 468 w 946"/>
              <a:gd name="T21" fmla="*/ 59 h 946"/>
              <a:gd name="T22" fmla="*/ 468 w 946"/>
              <a:gd name="T23" fmla="*/ 59 h 946"/>
              <a:gd name="T24" fmla="*/ 59 w 946"/>
              <a:gd name="T25" fmla="*/ 477 h 946"/>
              <a:gd name="T26" fmla="*/ 468 w 946"/>
              <a:gd name="T27" fmla="*/ 886 h 946"/>
              <a:gd name="T28" fmla="*/ 886 w 946"/>
              <a:gd name="T29" fmla="*/ 477 h 946"/>
              <a:gd name="T30" fmla="*/ 468 w 946"/>
              <a:gd name="T31" fmla="*/ 59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46" h="946">
                <a:moveTo>
                  <a:pt x="468" y="945"/>
                </a:moveTo>
                <a:lnTo>
                  <a:pt x="468" y="945"/>
                </a:lnTo>
                <a:cubicBezTo>
                  <a:pt x="349" y="945"/>
                  <a:pt x="230" y="894"/>
                  <a:pt x="136" y="809"/>
                </a:cubicBezTo>
                <a:cubicBezTo>
                  <a:pt x="51" y="715"/>
                  <a:pt x="0" y="596"/>
                  <a:pt x="0" y="477"/>
                </a:cubicBezTo>
                <a:cubicBezTo>
                  <a:pt x="0" y="349"/>
                  <a:pt x="51" y="230"/>
                  <a:pt x="136" y="144"/>
                </a:cubicBezTo>
                <a:cubicBezTo>
                  <a:pt x="230" y="51"/>
                  <a:pt x="349" y="0"/>
                  <a:pt x="468" y="0"/>
                </a:cubicBezTo>
                <a:cubicBezTo>
                  <a:pt x="596" y="0"/>
                  <a:pt x="715" y="51"/>
                  <a:pt x="809" y="144"/>
                </a:cubicBezTo>
                <a:cubicBezTo>
                  <a:pt x="894" y="230"/>
                  <a:pt x="945" y="349"/>
                  <a:pt x="945" y="477"/>
                </a:cubicBezTo>
                <a:cubicBezTo>
                  <a:pt x="945" y="596"/>
                  <a:pt x="894" y="715"/>
                  <a:pt x="809" y="809"/>
                </a:cubicBezTo>
                <a:cubicBezTo>
                  <a:pt x="715" y="894"/>
                  <a:pt x="596" y="945"/>
                  <a:pt x="468" y="945"/>
                </a:cubicBezTo>
                <a:close/>
                <a:moveTo>
                  <a:pt x="468" y="59"/>
                </a:moveTo>
                <a:lnTo>
                  <a:pt x="468" y="59"/>
                </a:lnTo>
                <a:cubicBezTo>
                  <a:pt x="247" y="59"/>
                  <a:pt x="59" y="247"/>
                  <a:pt x="59" y="477"/>
                </a:cubicBezTo>
                <a:cubicBezTo>
                  <a:pt x="59" y="698"/>
                  <a:pt x="247" y="886"/>
                  <a:pt x="468" y="886"/>
                </a:cubicBezTo>
                <a:cubicBezTo>
                  <a:pt x="698" y="886"/>
                  <a:pt x="886" y="698"/>
                  <a:pt x="886" y="477"/>
                </a:cubicBezTo>
                <a:cubicBezTo>
                  <a:pt x="886" y="247"/>
                  <a:pt x="698" y="59"/>
                  <a:pt x="468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6" name="Freeform 1407">
            <a:extLst>
              <a:ext uri="{FF2B5EF4-FFF2-40B4-BE49-F238E27FC236}">
                <a16:creationId xmlns:a16="http://schemas.microsoft.com/office/drawing/2014/main" id="{4430246A-031D-E243-B7B4-8D2B1AB7F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8374" y="2916634"/>
            <a:ext cx="735664" cy="735661"/>
          </a:xfrm>
          <a:custGeom>
            <a:avLst/>
            <a:gdLst>
              <a:gd name="T0" fmla="*/ 367 w 726"/>
              <a:gd name="T1" fmla="*/ 725 h 726"/>
              <a:gd name="T2" fmla="*/ 367 w 726"/>
              <a:gd name="T3" fmla="*/ 725 h 726"/>
              <a:gd name="T4" fmla="*/ 0 w 726"/>
              <a:gd name="T5" fmla="*/ 367 h 726"/>
              <a:gd name="T6" fmla="*/ 367 w 726"/>
              <a:gd name="T7" fmla="*/ 0 h 726"/>
              <a:gd name="T8" fmla="*/ 725 w 726"/>
              <a:gd name="T9" fmla="*/ 367 h 726"/>
              <a:gd name="T10" fmla="*/ 367 w 726"/>
              <a:gd name="T11" fmla="*/ 725 h 726"/>
              <a:gd name="T12" fmla="*/ 367 w 726"/>
              <a:gd name="T13" fmla="*/ 60 h 726"/>
              <a:gd name="T14" fmla="*/ 367 w 726"/>
              <a:gd name="T15" fmla="*/ 60 h 726"/>
              <a:gd name="T16" fmla="*/ 60 w 726"/>
              <a:gd name="T17" fmla="*/ 367 h 726"/>
              <a:gd name="T18" fmla="*/ 367 w 726"/>
              <a:gd name="T19" fmla="*/ 665 h 726"/>
              <a:gd name="T20" fmla="*/ 665 w 726"/>
              <a:gd name="T21" fmla="*/ 367 h 726"/>
              <a:gd name="T22" fmla="*/ 367 w 726"/>
              <a:gd name="T23" fmla="*/ 6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6" h="726">
                <a:moveTo>
                  <a:pt x="367" y="725"/>
                </a:moveTo>
                <a:lnTo>
                  <a:pt x="367" y="725"/>
                </a:lnTo>
                <a:cubicBezTo>
                  <a:pt x="162" y="725"/>
                  <a:pt x="0" y="563"/>
                  <a:pt x="0" y="367"/>
                </a:cubicBezTo>
                <a:cubicBezTo>
                  <a:pt x="0" y="162"/>
                  <a:pt x="162" y="0"/>
                  <a:pt x="367" y="0"/>
                </a:cubicBezTo>
                <a:cubicBezTo>
                  <a:pt x="563" y="0"/>
                  <a:pt x="725" y="162"/>
                  <a:pt x="725" y="367"/>
                </a:cubicBezTo>
                <a:cubicBezTo>
                  <a:pt x="725" y="563"/>
                  <a:pt x="563" y="725"/>
                  <a:pt x="367" y="725"/>
                </a:cubicBezTo>
                <a:close/>
                <a:moveTo>
                  <a:pt x="367" y="60"/>
                </a:moveTo>
                <a:lnTo>
                  <a:pt x="367" y="60"/>
                </a:lnTo>
                <a:cubicBezTo>
                  <a:pt x="196" y="60"/>
                  <a:pt x="60" y="196"/>
                  <a:pt x="60" y="367"/>
                </a:cubicBezTo>
                <a:cubicBezTo>
                  <a:pt x="60" y="529"/>
                  <a:pt x="196" y="665"/>
                  <a:pt x="367" y="665"/>
                </a:cubicBezTo>
                <a:cubicBezTo>
                  <a:pt x="529" y="665"/>
                  <a:pt x="665" y="529"/>
                  <a:pt x="665" y="367"/>
                </a:cubicBezTo>
                <a:cubicBezTo>
                  <a:pt x="665" y="196"/>
                  <a:pt x="529" y="60"/>
                  <a:pt x="367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7" name="Freeform 1408">
            <a:extLst>
              <a:ext uri="{FF2B5EF4-FFF2-40B4-BE49-F238E27FC236}">
                <a16:creationId xmlns:a16="http://schemas.microsoft.com/office/drawing/2014/main" id="{DDC06A13-5243-AB4D-ACBA-914695D8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6971" y="3099434"/>
            <a:ext cx="218471" cy="361145"/>
          </a:xfrm>
          <a:custGeom>
            <a:avLst/>
            <a:gdLst>
              <a:gd name="T0" fmla="*/ 94 w 214"/>
              <a:gd name="T1" fmla="*/ 358 h 359"/>
              <a:gd name="T2" fmla="*/ 94 w 214"/>
              <a:gd name="T3" fmla="*/ 358 h 359"/>
              <a:gd name="T4" fmla="*/ 17 w 214"/>
              <a:gd name="T5" fmla="*/ 341 h 359"/>
              <a:gd name="T6" fmla="*/ 0 w 214"/>
              <a:gd name="T7" fmla="*/ 307 h 359"/>
              <a:gd name="T8" fmla="*/ 34 w 214"/>
              <a:gd name="T9" fmla="*/ 298 h 359"/>
              <a:gd name="T10" fmla="*/ 145 w 214"/>
              <a:gd name="T11" fmla="*/ 298 h 359"/>
              <a:gd name="T12" fmla="*/ 170 w 214"/>
              <a:gd name="T13" fmla="*/ 256 h 359"/>
              <a:gd name="T14" fmla="*/ 94 w 214"/>
              <a:gd name="T15" fmla="*/ 205 h 359"/>
              <a:gd name="T16" fmla="*/ 34 w 214"/>
              <a:gd name="T17" fmla="*/ 171 h 359"/>
              <a:gd name="T18" fmla="*/ 0 w 214"/>
              <a:gd name="T19" fmla="*/ 111 h 359"/>
              <a:gd name="T20" fmla="*/ 43 w 214"/>
              <a:gd name="T21" fmla="*/ 26 h 359"/>
              <a:gd name="T22" fmla="*/ 196 w 214"/>
              <a:gd name="T23" fmla="*/ 26 h 359"/>
              <a:gd name="T24" fmla="*/ 213 w 214"/>
              <a:gd name="T25" fmla="*/ 51 h 359"/>
              <a:gd name="T26" fmla="*/ 179 w 214"/>
              <a:gd name="T27" fmla="*/ 68 h 359"/>
              <a:gd name="T28" fmla="*/ 68 w 214"/>
              <a:gd name="T29" fmla="*/ 68 h 359"/>
              <a:gd name="T30" fmla="*/ 43 w 214"/>
              <a:gd name="T31" fmla="*/ 111 h 359"/>
              <a:gd name="T32" fmla="*/ 119 w 214"/>
              <a:gd name="T33" fmla="*/ 162 h 359"/>
              <a:gd name="T34" fmla="*/ 179 w 214"/>
              <a:gd name="T35" fmla="*/ 196 h 359"/>
              <a:gd name="T36" fmla="*/ 213 w 214"/>
              <a:gd name="T37" fmla="*/ 256 h 359"/>
              <a:gd name="T38" fmla="*/ 170 w 214"/>
              <a:gd name="T39" fmla="*/ 333 h 359"/>
              <a:gd name="T40" fmla="*/ 94 w 214"/>
              <a:gd name="T41" fmla="*/ 358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4" h="359">
                <a:moveTo>
                  <a:pt x="94" y="358"/>
                </a:moveTo>
                <a:lnTo>
                  <a:pt x="94" y="358"/>
                </a:lnTo>
                <a:cubicBezTo>
                  <a:pt x="68" y="358"/>
                  <a:pt x="43" y="350"/>
                  <a:pt x="17" y="341"/>
                </a:cubicBezTo>
                <a:cubicBezTo>
                  <a:pt x="0" y="333"/>
                  <a:pt x="0" y="324"/>
                  <a:pt x="0" y="307"/>
                </a:cubicBezTo>
                <a:cubicBezTo>
                  <a:pt x="8" y="298"/>
                  <a:pt x="17" y="290"/>
                  <a:pt x="34" y="298"/>
                </a:cubicBezTo>
                <a:cubicBezTo>
                  <a:pt x="77" y="316"/>
                  <a:pt x="119" y="316"/>
                  <a:pt x="145" y="298"/>
                </a:cubicBezTo>
                <a:cubicBezTo>
                  <a:pt x="162" y="290"/>
                  <a:pt x="170" y="273"/>
                  <a:pt x="170" y="256"/>
                </a:cubicBezTo>
                <a:cubicBezTo>
                  <a:pt x="170" y="239"/>
                  <a:pt x="128" y="222"/>
                  <a:pt x="94" y="205"/>
                </a:cubicBezTo>
                <a:cubicBezTo>
                  <a:pt x="77" y="188"/>
                  <a:pt x="51" y="179"/>
                  <a:pt x="34" y="171"/>
                </a:cubicBezTo>
                <a:cubicBezTo>
                  <a:pt x="8" y="145"/>
                  <a:pt x="0" y="128"/>
                  <a:pt x="0" y="111"/>
                </a:cubicBezTo>
                <a:cubicBezTo>
                  <a:pt x="0" y="77"/>
                  <a:pt x="17" y="51"/>
                  <a:pt x="43" y="26"/>
                </a:cubicBezTo>
                <a:cubicBezTo>
                  <a:pt x="85" y="0"/>
                  <a:pt x="145" y="0"/>
                  <a:pt x="196" y="26"/>
                </a:cubicBezTo>
                <a:cubicBezTo>
                  <a:pt x="213" y="34"/>
                  <a:pt x="213" y="43"/>
                  <a:pt x="213" y="51"/>
                </a:cubicBezTo>
                <a:cubicBezTo>
                  <a:pt x="204" y="68"/>
                  <a:pt x="196" y="68"/>
                  <a:pt x="179" y="68"/>
                </a:cubicBezTo>
                <a:cubicBezTo>
                  <a:pt x="136" y="51"/>
                  <a:pt x="94" y="51"/>
                  <a:pt x="68" y="68"/>
                </a:cubicBezTo>
                <a:cubicBezTo>
                  <a:pt x="51" y="77"/>
                  <a:pt x="43" y="86"/>
                  <a:pt x="43" y="111"/>
                </a:cubicBezTo>
                <a:cubicBezTo>
                  <a:pt x="43" y="128"/>
                  <a:pt x="85" y="145"/>
                  <a:pt x="119" y="162"/>
                </a:cubicBezTo>
                <a:cubicBezTo>
                  <a:pt x="136" y="171"/>
                  <a:pt x="162" y="188"/>
                  <a:pt x="179" y="196"/>
                </a:cubicBezTo>
                <a:cubicBezTo>
                  <a:pt x="204" y="213"/>
                  <a:pt x="213" y="239"/>
                  <a:pt x="213" y="256"/>
                </a:cubicBezTo>
                <a:cubicBezTo>
                  <a:pt x="213" y="290"/>
                  <a:pt x="196" y="316"/>
                  <a:pt x="170" y="333"/>
                </a:cubicBezTo>
                <a:cubicBezTo>
                  <a:pt x="153" y="350"/>
                  <a:pt x="128" y="358"/>
                  <a:pt x="94" y="3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8" name="Freeform 1409">
            <a:extLst>
              <a:ext uri="{FF2B5EF4-FFF2-40B4-BE49-F238E27FC236}">
                <a16:creationId xmlns:a16="http://schemas.microsoft.com/office/drawing/2014/main" id="{3605BA8F-FBF4-8644-8B4F-FEEC0374B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685" y="3023640"/>
            <a:ext cx="44586" cy="75794"/>
          </a:xfrm>
          <a:custGeom>
            <a:avLst/>
            <a:gdLst>
              <a:gd name="T0" fmla="*/ 17 w 44"/>
              <a:gd name="T1" fmla="*/ 76 h 77"/>
              <a:gd name="T2" fmla="*/ 17 w 44"/>
              <a:gd name="T3" fmla="*/ 76 h 77"/>
              <a:gd name="T4" fmla="*/ 0 w 44"/>
              <a:gd name="T5" fmla="*/ 51 h 77"/>
              <a:gd name="T6" fmla="*/ 0 w 44"/>
              <a:gd name="T7" fmla="*/ 17 h 77"/>
              <a:gd name="T8" fmla="*/ 17 w 44"/>
              <a:gd name="T9" fmla="*/ 0 h 77"/>
              <a:gd name="T10" fmla="*/ 43 w 44"/>
              <a:gd name="T11" fmla="*/ 17 h 77"/>
              <a:gd name="T12" fmla="*/ 43 w 44"/>
              <a:gd name="T13" fmla="*/ 51 h 77"/>
              <a:gd name="T14" fmla="*/ 17 w 44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77">
                <a:moveTo>
                  <a:pt x="17" y="76"/>
                </a:moveTo>
                <a:lnTo>
                  <a:pt x="17" y="76"/>
                </a:lnTo>
                <a:cubicBezTo>
                  <a:pt x="9" y="76"/>
                  <a:pt x="0" y="68"/>
                  <a:pt x="0" y="5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34" y="0"/>
                  <a:pt x="43" y="8"/>
                  <a:pt x="43" y="17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68"/>
                  <a:pt x="34" y="76"/>
                  <a:pt x="17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9" name="Freeform 1410">
            <a:extLst>
              <a:ext uri="{FF2B5EF4-FFF2-40B4-BE49-F238E27FC236}">
                <a16:creationId xmlns:a16="http://schemas.microsoft.com/office/drawing/2014/main" id="{99981B61-E2BE-8E49-87A5-015D6A4C1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685" y="3469496"/>
            <a:ext cx="44586" cy="75794"/>
          </a:xfrm>
          <a:custGeom>
            <a:avLst/>
            <a:gdLst>
              <a:gd name="T0" fmla="*/ 17 w 44"/>
              <a:gd name="T1" fmla="*/ 76 h 77"/>
              <a:gd name="T2" fmla="*/ 17 w 44"/>
              <a:gd name="T3" fmla="*/ 76 h 77"/>
              <a:gd name="T4" fmla="*/ 0 w 44"/>
              <a:gd name="T5" fmla="*/ 51 h 77"/>
              <a:gd name="T6" fmla="*/ 0 w 44"/>
              <a:gd name="T7" fmla="*/ 17 h 77"/>
              <a:gd name="T8" fmla="*/ 17 w 44"/>
              <a:gd name="T9" fmla="*/ 0 h 77"/>
              <a:gd name="T10" fmla="*/ 43 w 44"/>
              <a:gd name="T11" fmla="*/ 17 h 77"/>
              <a:gd name="T12" fmla="*/ 43 w 44"/>
              <a:gd name="T13" fmla="*/ 51 h 77"/>
              <a:gd name="T14" fmla="*/ 17 w 44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77">
                <a:moveTo>
                  <a:pt x="17" y="76"/>
                </a:moveTo>
                <a:lnTo>
                  <a:pt x="17" y="76"/>
                </a:lnTo>
                <a:cubicBezTo>
                  <a:pt x="9" y="76"/>
                  <a:pt x="0" y="68"/>
                  <a:pt x="0" y="5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34" y="0"/>
                  <a:pt x="43" y="8"/>
                  <a:pt x="43" y="17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68"/>
                  <a:pt x="34" y="76"/>
                  <a:pt x="17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00" name="Grupo 1599">
            <a:extLst>
              <a:ext uri="{FF2B5EF4-FFF2-40B4-BE49-F238E27FC236}">
                <a16:creationId xmlns:a16="http://schemas.microsoft.com/office/drawing/2014/main" id="{14B124B5-BE38-6645-82D2-4CA6D94B020E}"/>
              </a:ext>
            </a:extLst>
          </p:cNvPr>
          <p:cNvGrpSpPr/>
          <p:nvPr/>
        </p:nvGrpSpPr>
        <p:grpSpPr>
          <a:xfrm>
            <a:off x="3385769" y="2034459"/>
            <a:ext cx="4514368" cy="5069255"/>
            <a:chOff x="2284133" y="6545902"/>
            <a:chExt cx="2140109" cy="2403162"/>
          </a:xfrm>
        </p:grpSpPr>
        <p:sp>
          <p:nvSpPr>
            <p:cNvPr id="1601" name="Freeform 128">
              <a:extLst>
                <a:ext uri="{FF2B5EF4-FFF2-40B4-BE49-F238E27FC236}">
                  <a16:creationId xmlns:a16="http://schemas.microsoft.com/office/drawing/2014/main" id="{A6D83477-B556-3E41-B85A-6E352E6EF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795" y="7067552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A96B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2" name="Freeform 780">
              <a:extLst>
                <a:ext uri="{FF2B5EF4-FFF2-40B4-BE49-F238E27FC236}">
                  <a16:creationId xmlns:a16="http://schemas.microsoft.com/office/drawing/2014/main" id="{082439D3-69F6-2E49-9CA5-49AB598E4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994" y="6853541"/>
              <a:ext cx="8917" cy="8917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9 w 10"/>
                <a:gd name="T5" fmla="*/ 0 h 10"/>
                <a:gd name="T6" fmla="*/ 0 w 10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3" name="Freeform 781">
              <a:extLst>
                <a:ext uri="{FF2B5EF4-FFF2-40B4-BE49-F238E27FC236}">
                  <a16:creationId xmlns:a16="http://schemas.microsoft.com/office/drawing/2014/main" id="{E3E2F847-68C2-3D4C-A684-1C7FBFF47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200" y="6907044"/>
              <a:ext cx="4457" cy="8917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9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0" y="0"/>
                  </a:lnTo>
                  <a:cubicBezTo>
                    <a:pt x="0" y="9"/>
                    <a:pt x="0" y="9"/>
                    <a:pt x="0" y="9"/>
                  </a:cubicBez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4" name="Freeform 783">
              <a:extLst>
                <a:ext uri="{FF2B5EF4-FFF2-40B4-BE49-F238E27FC236}">
                  <a16:creationId xmlns:a16="http://schemas.microsoft.com/office/drawing/2014/main" id="{18D916C4-CC37-024E-8E38-93BD1712F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553" y="7433154"/>
              <a:ext cx="8917" cy="17834"/>
            </a:xfrm>
            <a:custGeom>
              <a:avLst/>
              <a:gdLst>
                <a:gd name="T0" fmla="*/ 0 w 9"/>
                <a:gd name="T1" fmla="*/ 0 h 18"/>
                <a:gd name="T2" fmla="*/ 0 w 9"/>
                <a:gd name="T3" fmla="*/ 0 h 18"/>
                <a:gd name="T4" fmla="*/ 0 w 9"/>
                <a:gd name="T5" fmla="*/ 0 h 18"/>
                <a:gd name="T6" fmla="*/ 8 w 9"/>
                <a:gd name="T7" fmla="*/ 17 h 18"/>
                <a:gd name="T8" fmla="*/ 0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9"/>
                    <a:pt x="0" y="9"/>
                    <a:pt x="8" y="17"/>
                  </a:cubicBezTo>
                  <a:cubicBezTo>
                    <a:pt x="8" y="9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5" name="Freeform 784">
              <a:extLst>
                <a:ext uri="{FF2B5EF4-FFF2-40B4-BE49-F238E27FC236}">
                  <a16:creationId xmlns:a16="http://schemas.microsoft.com/office/drawing/2014/main" id="{8E2B9F42-E391-054E-90D8-5031C33D9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967" y="7388569"/>
              <a:ext cx="8917" cy="26751"/>
            </a:xfrm>
            <a:custGeom>
              <a:avLst/>
              <a:gdLst>
                <a:gd name="T0" fmla="*/ 0 w 10"/>
                <a:gd name="T1" fmla="*/ 25 h 26"/>
                <a:gd name="T2" fmla="*/ 0 w 10"/>
                <a:gd name="T3" fmla="*/ 25 h 26"/>
                <a:gd name="T4" fmla="*/ 9 w 10"/>
                <a:gd name="T5" fmla="*/ 0 h 26"/>
                <a:gd name="T6" fmla="*/ 0 w 10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6">
                  <a:moveTo>
                    <a:pt x="0" y="25"/>
                  </a:moveTo>
                  <a:lnTo>
                    <a:pt x="0" y="25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" y="8"/>
                    <a:pt x="0" y="16"/>
                    <a:pt x="0" y="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6" name="Freeform 785">
              <a:extLst>
                <a:ext uri="{FF2B5EF4-FFF2-40B4-BE49-F238E27FC236}">
                  <a16:creationId xmlns:a16="http://schemas.microsoft.com/office/drawing/2014/main" id="{11484A79-F80B-F04E-A2FE-209048188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808" y="6603862"/>
              <a:ext cx="17834" cy="8917"/>
            </a:xfrm>
            <a:custGeom>
              <a:avLst/>
              <a:gdLst>
                <a:gd name="T0" fmla="*/ 9 w 18"/>
                <a:gd name="T1" fmla="*/ 9 h 10"/>
                <a:gd name="T2" fmla="*/ 9 w 18"/>
                <a:gd name="T3" fmla="*/ 9 h 10"/>
                <a:gd name="T4" fmla="*/ 17 w 18"/>
                <a:gd name="T5" fmla="*/ 0 h 10"/>
                <a:gd name="T6" fmla="*/ 9 w 18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9" y="9"/>
                  </a:moveTo>
                  <a:lnTo>
                    <a:pt x="9" y="9"/>
                  </a:lnTo>
                  <a:cubicBezTo>
                    <a:pt x="17" y="0"/>
                    <a:pt x="17" y="0"/>
                    <a:pt x="17" y="0"/>
                  </a:cubicBezTo>
                  <a:cubicBezTo>
                    <a:pt x="0" y="9"/>
                    <a:pt x="9" y="9"/>
                    <a:pt x="9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7" name="Freeform 786">
              <a:extLst>
                <a:ext uri="{FF2B5EF4-FFF2-40B4-BE49-F238E27FC236}">
                  <a16:creationId xmlns:a16="http://schemas.microsoft.com/office/drawing/2014/main" id="{56D7B4C3-4D45-5D42-B514-9BBCC973E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28" y="8663717"/>
              <a:ext cx="35668" cy="26751"/>
            </a:xfrm>
            <a:custGeom>
              <a:avLst/>
              <a:gdLst>
                <a:gd name="T0" fmla="*/ 34 w 35"/>
                <a:gd name="T1" fmla="*/ 25 h 26"/>
                <a:gd name="T2" fmla="*/ 34 w 35"/>
                <a:gd name="T3" fmla="*/ 25 h 26"/>
                <a:gd name="T4" fmla="*/ 0 w 35"/>
                <a:gd name="T5" fmla="*/ 0 h 26"/>
                <a:gd name="T6" fmla="*/ 34 w 35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6">
                  <a:moveTo>
                    <a:pt x="34" y="25"/>
                  </a:moveTo>
                  <a:lnTo>
                    <a:pt x="34" y="25"/>
                  </a:lnTo>
                  <a:cubicBezTo>
                    <a:pt x="17" y="16"/>
                    <a:pt x="9" y="8"/>
                    <a:pt x="0" y="0"/>
                  </a:cubicBezTo>
                  <a:cubicBezTo>
                    <a:pt x="17" y="16"/>
                    <a:pt x="26" y="25"/>
                    <a:pt x="34" y="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8" name="Freeform 787">
              <a:extLst>
                <a:ext uri="{FF2B5EF4-FFF2-40B4-BE49-F238E27FC236}">
                  <a16:creationId xmlns:a16="http://schemas.microsoft.com/office/drawing/2014/main" id="{AF0273D9-96ED-F34B-A454-5CFD7C74B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829" y="6965007"/>
              <a:ext cx="8917" cy="8917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9 w 10"/>
                <a:gd name="T5" fmla="*/ 0 h 10"/>
                <a:gd name="T6" fmla="*/ 0 w 10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9"/>
                    <a:pt x="0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9" name="Freeform 788">
              <a:extLst>
                <a:ext uri="{FF2B5EF4-FFF2-40B4-BE49-F238E27FC236}">
                  <a16:creationId xmlns:a16="http://schemas.microsoft.com/office/drawing/2014/main" id="{34FB1997-41DF-1243-840C-59FD74AAC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460" y="8645883"/>
              <a:ext cx="35668" cy="17834"/>
            </a:xfrm>
            <a:custGeom>
              <a:avLst/>
              <a:gdLst>
                <a:gd name="T0" fmla="*/ 0 w 35"/>
                <a:gd name="T1" fmla="*/ 0 h 19"/>
                <a:gd name="T2" fmla="*/ 0 w 35"/>
                <a:gd name="T3" fmla="*/ 0 h 19"/>
                <a:gd name="T4" fmla="*/ 0 w 35"/>
                <a:gd name="T5" fmla="*/ 0 h 19"/>
                <a:gd name="T6" fmla="*/ 34 w 35"/>
                <a:gd name="T7" fmla="*/ 18 h 19"/>
                <a:gd name="T8" fmla="*/ 0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7" y="9"/>
                    <a:pt x="26" y="9"/>
                    <a:pt x="34" y="18"/>
                  </a:cubicBezTo>
                  <a:cubicBezTo>
                    <a:pt x="26" y="9"/>
                    <a:pt x="17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0" name="Freeform 789">
              <a:extLst>
                <a:ext uri="{FF2B5EF4-FFF2-40B4-BE49-F238E27FC236}">
                  <a16:creationId xmlns:a16="http://schemas.microsoft.com/office/drawing/2014/main" id="{DA8D08CD-04BA-8244-88EF-7354F4648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325" y="7705128"/>
              <a:ext cx="4460" cy="8917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0 h 9"/>
                <a:gd name="T4" fmla="*/ 0 w 1"/>
                <a:gd name="T5" fmla="*/ 8 h 9"/>
                <a:gd name="T6" fmla="*/ 0 w 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1" name="Freeform 790">
              <a:extLst>
                <a:ext uri="{FF2B5EF4-FFF2-40B4-BE49-F238E27FC236}">
                  <a16:creationId xmlns:a16="http://schemas.microsoft.com/office/drawing/2014/main" id="{332606EB-882D-4D48-AB2A-08C59E816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319" y="8195569"/>
              <a:ext cx="4460" cy="17834"/>
            </a:xfrm>
            <a:custGeom>
              <a:avLst/>
              <a:gdLst>
                <a:gd name="T0" fmla="*/ 0 w 1"/>
                <a:gd name="T1" fmla="*/ 18 h 19"/>
                <a:gd name="T2" fmla="*/ 0 w 1"/>
                <a:gd name="T3" fmla="*/ 18 h 19"/>
                <a:gd name="T4" fmla="*/ 0 w 1"/>
                <a:gd name="T5" fmla="*/ 0 h 19"/>
                <a:gd name="T6" fmla="*/ 0 w 1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9">
                  <a:moveTo>
                    <a:pt x="0" y="18"/>
                  </a:moveTo>
                  <a:lnTo>
                    <a:pt x="0" y="18"/>
                  </a:lnTo>
                  <a:cubicBezTo>
                    <a:pt x="0" y="18"/>
                    <a:pt x="0" y="9"/>
                    <a:pt x="0" y="0"/>
                  </a:cubicBezTo>
                  <a:cubicBezTo>
                    <a:pt x="0" y="0"/>
                    <a:pt x="0" y="9"/>
                    <a:pt x="0" y="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2" name="Freeform 793">
              <a:extLst>
                <a:ext uri="{FF2B5EF4-FFF2-40B4-BE49-F238E27FC236}">
                  <a16:creationId xmlns:a16="http://schemas.microsoft.com/office/drawing/2014/main" id="{F3B71A35-AACC-BB4D-A452-85B4D96B4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43" y="8636966"/>
              <a:ext cx="8917" cy="4460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0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cubicBezTo>
                    <a:pt x="8" y="0"/>
                    <a:pt x="8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3" name="Freeform 797">
              <a:extLst>
                <a:ext uri="{FF2B5EF4-FFF2-40B4-BE49-F238E27FC236}">
                  <a16:creationId xmlns:a16="http://schemas.microsoft.com/office/drawing/2014/main" id="{12097FC1-875D-6343-8C1B-08BAA227E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763" y="6965007"/>
              <a:ext cx="8917" cy="4457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cubicBezTo>
                    <a:pt x="0" y="0"/>
                    <a:pt x="9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4" name="Freeform 798">
              <a:extLst>
                <a:ext uri="{FF2B5EF4-FFF2-40B4-BE49-F238E27FC236}">
                  <a16:creationId xmlns:a16="http://schemas.microsoft.com/office/drawing/2014/main" id="{8CD84D76-2C16-7942-B385-7EA0FFE3B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967" y="8035061"/>
              <a:ext cx="4460" cy="445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3D1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5" name="Freeform 799">
              <a:extLst>
                <a:ext uri="{FF2B5EF4-FFF2-40B4-BE49-F238E27FC236}">
                  <a16:creationId xmlns:a16="http://schemas.microsoft.com/office/drawing/2014/main" id="{C9621E1A-FACD-9942-9FF1-06F9A5387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050" y="7990476"/>
              <a:ext cx="35668" cy="44586"/>
            </a:xfrm>
            <a:custGeom>
              <a:avLst/>
              <a:gdLst>
                <a:gd name="T0" fmla="*/ 0 w 36"/>
                <a:gd name="T1" fmla="*/ 0 h 44"/>
                <a:gd name="T2" fmla="*/ 0 w 36"/>
                <a:gd name="T3" fmla="*/ 0 h 44"/>
                <a:gd name="T4" fmla="*/ 9 w 36"/>
                <a:gd name="T5" fmla="*/ 43 h 44"/>
                <a:gd name="T6" fmla="*/ 35 w 36"/>
                <a:gd name="T7" fmla="*/ 34 h 44"/>
                <a:gd name="T8" fmla="*/ 0 w 3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4">
                  <a:moveTo>
                    <a:pt x="0" y="0"/>
                  </a:moveTo>
                  <a:lnTo>
                    <a:pt x="0" y="0"/>
                  </a:lnTo>
                  <a:cubicBezTo>
                    <a:pt x="9" y="17"/>
                    <a:pt x="9" y="34"/>
                    <a:pt x="9" y="43"/>
                  </a:cubicBezTo>
                  <a:cubicBezTo>
                    <a:pt x="35" y="34"/>
                    <a:pt x="35" y="34"/>
                    <a:pt x="35" y="34"/>
                  </a:cubicBez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6" name="Freeform 801">
              <a:extLst>
                <a:ext uri="{FF2B5EF4-FFF2-40B4-BE49-F238E27FC236}">
                  <a16:creationId xmlns:a16="http://schemas.microsoft.com/office/drawing/2014/main" id="{1EF8E190-9EC1-FB4B-9A10-3D5E151DD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884" y="7415320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3D1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7" name="Freeform 802">
              <a:extLst>
                <a:ext uri="{FF2B5EF4-FFF2-40B4-BE49-F238E27FC236}">
                  <a16:creationId xmlns:a16="http://schemas.microsoft.com/office/drawing/2014/main" id="{58622B82-94C0-CD46-A9EC-5000E0F47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725" y="6612779"/>
              <a:ext cx="4457" cy="8917"/>
            </a:xfrm>
            <a:custGeom>
              <a:avLst/>
              <a:gdLst>
                <a:gd name="T0" fmla="*/ 0 w 1"/>
                <a:gd name="T1" fmla="*/ 8 h 9"/>
                <a:gd name="T2" fmla="*/ 0 w 1"/>
                <a:gd name="T3" fmla="*/ 8 h 9"/>
                <a:gd name="T4" fmla="*/ 0 w 1"/>
                <a:gd name="T5" fmla="*/ 8 h 9"/>
                <a:gd name="T6" fmla="*/ 0 w 1"/>
                <a:gd name="T7" fmla="*/ 0 h 9"/>
                <a:gd name="T8" fmla="*/ 0 w 1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8" name="Freeform 803">
              <a:extLst>
                <a:ext uri="{FF2B5EF4-FFF2-40B4-BE49-F238E27FC236}">
                  <a16:creationId xmlns:a16="http://schemas.microsoft.com/office/drawing/2014/main" id="{ABD12B3C-7C43-1544-8D17-BC098C8B8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278" y="8583463"/>
              <a:ext cx="17834" cy="17834"/>
            </a:xfrm>
            <a:custGeom>
              <a:avLst/>
              <a:gdLst>
                <a:gd name="T0" fmla="*/ 17 w 18"/>
                <a:gd name="T1" fmla="*/ 17 h 18"/>
                <a:gd name="T2" fmla="*/ 17 w 18"/>
                <a:gd name="T3" fmla="*/ 17 h 18"/>
                <a:gd name="T4" fmla="*/ 0 w 18"/>
                <a:gd name="T5" fmla="*/ 0 h 18"/>
                <a:gd name="T6" fmla="*/ 17 w 18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17" y="17"/>
                  </a:moveTo>
                  <a:lnTo>
                    <a:pt x="17" y="17"/>
                  </a:lnTo>
                  <a:cubicBezTo>
                    <a:pt x="8" y="8"/>
                    <a:pt x="8" y="8"/>
                    <a:pt x="0" y="0"/>
                  </a:cubicBezTo>
                  <a:cubicBezTo>
                    <a:pt x="0" y="0"/>
                    <a:pt x="0" y="8"/>
                    <a:pt x="17" y="1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9" name="Freeform 813">
              <a:extLst>
                <a:ext uri="{FF2B5EF4-FFF2-40B4-BE49-F238E27FC236}">
                  <a16:creationId xmlns:a16="http://schemas.microsoft.com/office/drawing/2014/main" id="{ED081AE2-6C9D-F147-8CD0-90A18D095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880" y="8739514"/>
              <a:ext cx="35668" cy="17834"/>
            </a:xfrm>
            <a:custGeom>
              <a:avLst/>
              <a:gdLst>
                <a:gd name="T0" fmla="*/ 34 w 35"/>
                <a:gd name="T1" fmla="*/ 17 h 18"/>
                <a:gd name="T2" fmla="*/ 34 w 35"/>
                <a:gd name="T3" fmla="*/ 17 h 18"/>
                <a:gd name="T4" fmla="*/ 0 w 35"/>
                <a:gd name="T5" fmla="*/ 0 h 18"/>
                <a:gd name="T6" fmla="*/ 17 w 35"/>
                <a:gd name="T7" fmla="*/ 17 h 18"/>
                <a:gd name="T8" fmla="*/ 34 w 35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4" y="17"/>
                  </a:moveTo>
                  <a:lnTo>
                    <a:pt x="34" y="17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9"/>
                    <a:pt x="17" y="17"/>
                  </a:cubicBezTo>
                  <a:cubicBezTo>
                    <a:pt x="25" y="17"/>
                    <a:pt x="34" y="17"/>
                    <a:pt x="34" y="1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0" name="Freeform 815">
              <a:extLst>
                <a:ext uri="{FF2B5EF4-FFF2-40B4-BE49-F238E27FC236}">
                  <a16:creationId xmlns:a16="http://schemas.microsoft.com/office/drawing/2014/main" id="{B44FE0B5-F936-4449-810C-3E3105E66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28" y="8775182"/>
              <a:ext cx="62420" cy="26751"/>
            </a:xfrm>
            <a:custGeom>
              <a:avLst/>
              <a:gdLst>
                <a:gd name="T0" fmla="*/ 43 w 61"/>
                <a:gd name="T1" fmla="*/ 9 h 27"/>
                <a:gd name="T2" fmla="*/ 43 w 61"/>
                <a:gd name="T3" fmla="*/ 9 h 27"/>
                <a:gd name="T4" fmla="*/ 34 w 61"/>
                <a:gd name="T5" fmla="*/ 17 h 27"/>
                <a:gd name="T6" fmla="*/ 43 w 61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7">
                  <a:moveTo>
                    <a:pt x="43" y="9"/>
                  </a:moveTo>
                  <a:lnTo>
                    <a:pt x="43" y="9"/>
                  </a:lnTo>
                  <a:cubicBezTo>
                    <a:pt x="34" y="9"/>
                    <a:pt x="0" y="0"/>
                    <a:pt x="34" y="17"/>
                  </a:cubicBezTo>
                  <a:cubicBezTo>
                    <a:pt x="34" y="17"/>
                    <a:pt x="60" y="26"/>
                    <a:pt x="43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1" name="Freeform 816">
              <a:extLst>
                <a:ext uri="{FF2B5EF4-FFF2-40B4-BE49-F238E27FC236}">
                  <a16:creationId xmlns:a16="http://schemas.microsoft.com/office/drawing/2014/main" id="{8347C93B-EF01-C34E-B545-CBF80D3B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361" y="8525503"/>
              <a:ext cx="17834" cy="17834"/>
            </a:xfrm>
            <a:custGeom>
              <a:avLst/>
              <a:gdLst>
                <a:gd name="T0" fmla="*/ 0 w 18"/>
                <a:gd name="T1" fmla="*/ 17 h 18"/>
                <a:gd name="T2" fmla="*/ 9 w 18"/>
                <a:gd name="T3" fmla="*/ 17 h 18"/>
                <a:gd name="T4" fmla="*/ 17 w 18"/>
                <a:gd name="T5" fmla="*/ 0 h 18"/>
                <a:gd name="T6" fmla="*/ 0 w 18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0" y="17"/>
                  </a:moveTo>
                  <a:lnTo>
                    <a:pt x="9" y="17"/>
                  </a:lnTo>
                  <a:lnTo>
                    <a:pt x="17" y="0"/>
                  </a:lnTo>
                  <a:lnTo>
                    <a:pt x="0" y="1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2" name="Freeform 817">
              <a:extLst>
                <a:ext uri="{FF2B5EF4-FFF2-40B4-BE49-F238E27FC236}">
                  <a16:creationId xmlns:a16="http://schemas.microsoft.com/office/drawing/2014/main" id="{C62E28F8-5ED4-D343-B35F-1269982A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133" y="8302575"/>
              <a:ext cx="17834" cy="75794"/>
            </a:xfrm>
            <a:custGeom>
              <a:avLst/>
              <a:gdLst>
                <a:gd name="T0" fmla="*/ 0 w 18"/>
                <a:gd name="T1" fmla="*/ 8 h 77"/>
                <a:gd name="T2" fmla="*/ 0 w 18"/>
                <a:gd name="T3" fmla="*/ 8 h 77"/>
                <a:gd name="T4" fmla="*/ 0 w 18"/>
                <a:gd name="T5" fmla="*/ 17 h 77"/>
                <a:gd name="T6" fmla="*/ 0 w 18"/>
                <a:gd name="T7" fmla="*/ 25 h 77"/>
                <a:gd name="T8" fmla="*/ 8 w 18"/>
                <a:gd name="T9" fmla="*/ 34 h 77"/>
                <a:gd name="T10" fmla="*/ 8 w 18"/>
                <a:gd name="T11" fmla="*/ 59 h 77"/>
                <a:gd name="T12" fmla="*/ 17 w 18"/>
                <a:gd name="T13" fmla="*/ 34 h 77"/>
                <a:gd name="T14" fmla="*/ 17 w 18"/>
                <a:gd name="T15" fmla="*/ 17 h 77"/>
                <a:gd name="T16" fmla="*/ 17 w 18"/>
                <a:gd name="T17" fmla="*/ 0 h 77"/>
                <a:gd name="T18" fmla="*/ 0 w 18"/>
                <a:gd name="T19" fmla="*/ 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77">
                  <a:moveTo>
                    <a:pt x="0" y="8"/>
                  </a:moveTo>
                  <a:lnTo>
                    <a:pt x="0" y="8"/>
                  </a:lnTo>
                  <a:cubicBezTo>
                    <a:pt x="0" y="8"/>
                    <a:pt x="0" y="8"/>
                    <a:pt x="0" y="17"/>
                  </a:cubicBezTo>
                  <a:lnTo>
                    <a:pt x="0" y="25"/>
                  </a:lnTo>
                  <a:cubicBezTo>
                    <a:pt x="0" y="34"/>
                    <a:pt x="0" y="34"/>
                    <a:pt x="8" y="34"/>
                  </a:cubicBezTo>
                  <a:cubicBezTo>
                    <a:pt x="8" y="34"/>
                    <a:pt x="8" y="34"/>
                    <a:pt x="8" y="59"/>
                  </a:cubicBezTo>
                  <a:cubicBezTo>
                    <a:pt x="17" y="76"/>
                    <a:pt x="17" y="17"/>
                    <a:pt x="17" y="34"/>
                  </a:cubicBezTo>
                  <a:cubicBezTo>
                    <a:pt x="17" y="25"/>
                    <a:pt x="17" y="17"/>
                    <a:pt x="17" y="17"/>
                  </a:cubicBezTo>
                  <a:cubicBezTo>
                    <a:pt x="17" y="8"/>
                    <a:pt x="17" y="8"/>
                    <a:pt x="17" y="0"/>
                  </a:cubicBezTo>
                  <a:cubicBezTo>
                    <a:pt x="8" y="0"/>
                    <a:pt x="8" y="0"/>
                    <a:pt x="0" y="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623" name="Grupo 1622">
              <a:extLst>
                <a:ext uri="{FF2B5EF4-FFF2-40B4-BE49-F238E27FC236}">
                  <a16:creationId xmlns:a16="http://schemas.microsoft.com/office/drawing/2014/main" id="{D4D62DC2-52D2-FB4F-9699-C05450569897}"/>
                </a:ext>
              </a:extLst>
            </p:cNvPr>
            <p:cNvGrpSpPr/>
            <p:nvPr/>
          </p:nvGrpSpPr>
          <p:grpSpPr>
            <a:xfrm>
              <a:off x="2293050" y="6545902"/>
              <a:ext cx="2131192" cy="2403162"/>
              <a:chOff x="2293050" y="6545902"/>
              <a:chExt cx="2131192" cy="2403162"/>
            </a:xfrm>
            <a:solidFill>
              <a:schemeClr val="accent5"/>
            </a:solidFill>
          </p:grpSpPr>
          <p:sp>
            <p:nvSpPr>
              <p:cNvPr id="1627" name="Freeform 743">
                <a:extLst>
                  <a:ext uri="{FF2B5EF4-FFF2-40B4-BE49-F238E27FC236}">
                    <a16:creationId xmlns:a16="http://schemas.microsoft.com/office/drawing/2014/main" id="{3FEA4926-D472-1D44-A8A0-9ACD9D5E0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319" y="8311492"/>
                <a:ext cx="17834" cy="17834"/>
              </a:xfrm>
              <a:custGeom>
                <a:avLst/>
                <a:gdLst>
                  <a:gd name="T0" fmla="*/ 9 w 18"/>
                  <a:gd name="T1" fmla="*/ 9 h 18"/>
                  <a:gd name="T2" fmla="*/ 9 w 18"/>
                  <a:gd name="T3" fmla="*/ 9 h 18"/>
                  <a:gd name="T4" fmla="*/ 9 w 18"/>
                  <a:gd name="T5" fmla="*/ 0 h 18"/>
                  <a:gd name="T6" fmla="*/ 9 w 1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9" y="9"/>
                    </a:moveTo>
                    <a:lnTo>
                      <a:pt x="9" y="9"/>
                    </a:lnTo>
                    <a:cubicBezTo>
                      <a:pt x="17" y="9"/>
                      <a:pt x="9" y="0"/>
                      <a:pt x="9" y="0"/>
                    </a:cubicBezTo>
                    <a:cubicBezTo>
                      <a:pt x="0" y="9"/>
                      <a:pt x="9" y="17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28" name="Freeform 744">
                <a:extLst>
                  <a:ext uri="{FF2B5EF4-FFF2-40B4-BE49-F238E27FC236}">
                    <a16:creationId xmlns:a16="http://schemas.microsoft.com/office/drawing/2014/main" id="{4983B5F0-E643-2D40-8B78-464BADC46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188" y="8422955"/>
                <a:ext cx="17834" cy="17834"/>
              </a:xfrm>
              <a:custGeom>
                <a:avLst/>
                <a:gdLst>
                  <a:gd name="T0" fmla="*/ 18 w 19"/>
                  <a:gd name="T1" fmla="*/ 0 h 18"/>
                  <a:gd name="T2" fmla="*/ 18 w 19"/>
                  <a:gd name="T3" fmla="*/ 0 h 18"/>
                  <a:gd name="T4" fmla="*/ 0 w 19"/>
                  <a:gd name="T5" fmla="*/ 17 h 18"/>
                  <a:gd name="T6" fmla="*/ 18 w 19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18" y="0"/>
                    </a:moveTo>
                    <a:lnTo>
                      <a:pt x="18" y="0"/>
                    </a:lnTo>
                    <a:lnTo>
                      <a:pt x="0" y="17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29" name="Freeform 745">
                <a:extLst>
                  <a:ext uri="{FF2B5EF4-FFF2-40B4-BE49-F238E27FC236}">
                    <a16:creationId xmlns:a16="http://schemas.microsoft.com/office/drawing/2014/main" id="{C18A7450-F2A1-A94A-A029-D4E926BF3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806" y="8449706"/>
                <a:ext cx="89171" cy="62420"/>
              </a:xfrm>
              <a:custGeom>
                <a:avLst/>
                <a:gdLst>
                  <a:gd name="T0" fmla="*/ 0 w 86"/>
                  <a:gd name="T1" fmla="*/ 59 h 60"/>
                  <a:gd name="T2" fmla="*/ 0 w 86"/>
                  <a:gd name="T3" fmla="*/ 59 h 60"/>
                  <a:gd name="T4" fmla="*/ 77 w 86"/>
                  <a:gd name="T5" fmla="*/ 17 h 60"/>
                  <a:gd name="T6" fmla="*/ 85 w 86"/>
                  <a:gd name="T7" fmla="*/ 17 h 60"/>
                  <a:gd name="T8" fmla="*/ 85 w 86"/>
                  <a:gd name="T9" fmla="*/ 0 h 60"/>
                  <a:gd name="T10" fmla="*/ 0 w 86"/>
                  <a:gd name="T11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60">
                    <a:moveTo>
                      <a:pt x="0" y="59"/>
                    </a:moveTo>
                    <a:lnTo>
                      <a:pt x="0" y="59"/>
                    </a:lnTo>
                    <a:cubicBezTo>
                      <a:pt x="26" y="59"/>
                      <a:pt x="51" y="25"/>
                      <a:pt x="77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60" y="17"/>
                      <a:pt x="26" y="51"/>
                      <a:pt x="0" y="5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30" name="Freeform 746">
                <a:extLst>
                  <a:ext uri="{FF2B5EF4-FFF2-40B4-BE49-F238E27FC236}">
                    <a16:creationId xmlns:a16="http://schemas.microsoft.com/office/drawing/2014/main" id="{A30F11EA-0CEB-7A4E-8CC4-7E5427C73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8260" y="8507669"/>
                <a:ext cx="35668" cy="26751"/>
              </a:xfrm>
              <a:custGeom>
                <a:avLst/>
                <a:gdLst>
                  <a:gd name="T0" fmla="*/ 17 w 35"/>
                  <a:gd name="T1" fmla="*/ 9 h 27"/>
                  <a:gd name="T2" fmla="*/ 17 w 35"/>
                  <a:gd name="T3" fmla="*/ 9 h 27"/>
                  <a:gd name="T4" fmla="*/ 34 w 35"/>
                  <a:gd name="T5" fmla="*/ 0 h 27"/>
                  <a:gd name="T6" fmla="*/ 26 w 35"/>
                  <a:gd name="T7" fmla="*/ 0 h 27"/>
                  <a:gd name="T8" fmla="*/ 17 w 35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17" y="9"/>
                    </a:moveTo>
                    <a:lnTo>
                      <a:pt x="17" y="9"/>
                    </a:lnTo>
                    <a:cubicBezTo>
                      <a:pt x="26" y="9"/>
                      <a:pt x="0" y="26"/>
                      <a:pt x="34" y="0"/>
                    </a:cubicBezTo>
                    <a:cubicBezTo>
                      <a:pt x="34" y="0"/>
                      <a:pt x="34" y="0"/>
                      <a:pt x="26" y="0"/>
                    </a:cubicBezTo>
                    <a:cubicBezTo>
                      <a:pt x="26" y="0"/>
                      <a:pt x="26" y="9"/>
                      <a:pt x="17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31" name="Freeform 747">
                <a:extLst>
                  <a:ext uri="{FF2B5EF4-FFF2-40B4-BE49-F238E27FC236}">
                    <a16:creationId xmlns:a16="http://schemas.microsoft.com/office/drawing/2014/main" id="{8C9D6D0A-25CB-5B4A-B8DB-D72274E6D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095" y="8507669"/>
                <a:ext cx="8917" cy="4457"/>
              </a:xfrm>
              <a:custGeom>
                <a:avLst/>
                <a:gdLst>
                  <a:gd name="T0" fmla="*/ 9 w 10"/>
                  <a:gd name="T1" fmla="*/ 0 h 1"/>
                  <a:gd name="T2" fmla="*/ 9 w 1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">
                    <a:moveTo>
                      <a:pt x="9" y="0"/>
                    </a:moveTo>
                    <a:cubicBezTo>
                      <a:pt x="9" y="0"/>
                      <a:pt x="0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32" name="Freeform 748">
                <a:extLst>
                  <a:ext uri="{FF2B5EF4-FFF2-40B4-BE49-F238E27FC236}">
                    <a16:creationId xmlns:a16="http://schemas.microsoft.com/office/drawing/2014/main" id="{FF44B73B-EA52-934D-8262-6DB15946A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215" y="8534420"/>
                <a:ext cx="35668" cy="17834"/>
              </a:xfrm>
              <a:custGeom>
                <a:avLst/>
                <a:gdLst>
                  <a:gd name="T0" fmla="*/ 17 w 35"/>
                  <a:gd name="T1" fmla="*/ 17 h 18"/>
                  <a:gd name="T2" fmla="*/ 17 w 35"/>
                  <a:gd name="T3" fmla="*/ 17 h 18"/>
                  <a:gd name="T4" fmla="*/ 34 w 35"/>
                  <a:gd name="T5" fmla="*/ 0 h 18"/>
                  <a:gd name="T6" fmla="*/ 17 w 35"/>
                  <a:gd name="T7" fmla="*/ 0 h 18"/>
                  <a:gd name="T8" fmla="*/ 17 w 35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17" y="17"/>
                    </a:moveTo>
                    <a:lnTo>
                      <a:pt x="17" y="17"/>
                    </a:lnTo>
                    <a:cubicBezTo>
                      <a:pt x="34" y="0"/>
                      <a:pt x="34" y="0"/>
                      <a:pt x="34" y="0"/>
                    </a:cubicBezTo>
                    <a:cubicBezTo>
                      <a:pt x="25" y="0"/>
                      <a:pt x="8" y="8"/>
                      <a:pt x="17" y="0"/>
                    </a:cubicBezTo>
                    <a:cubicBezTo>
                      <a:pt x="0" y="17"/>
                      <a:pt x="0" y="17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33" name="Freeform 749">
                <a:extLst>
                  <a:ext uri="{FF2B5EF4-FFF2-40B4-BE49-F238E27FC236}">
                    <a16:creationId xmlns:a16="http://schemas.microsoft.com/office/drawing/2014/main" id="{A4EFD600-92E3-C240-A325-476EAE9C5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132" y="8561171"/>
                <a:ext cx="8917" cy="8917"/>
              </a:xfrm>
              <a:custGeom>
                <a:avLst/>
                <a:gdLst>
                  <a:gd name="T0" fmla="*/ 0 w 10"/>
                  <a:gd name="T1" fmla="*/ 9 h 10"/>
                  <a:gd name="T2" fmla="*/ 0 w 10"/>
                  <a:gd name="T3" fmla="*/ 9 h 10"/>
                  <a:gd name="T4" fmla="*/ 9 w 10"/>
                  <a:gd name="T5" fmla="*/ 0 h 10"/>
                  <a:gd name="T6" fmla="*/ 0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9"/>
                      <a:pt x="0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34" name="Freeform 750">
                <a:extLst>
                  <a:ext uri="{FF2B5EF4-FFF2-40B4-BE49-F238E27FC236}">
                    <a16:creationId xmlns:a16="http://schemas.microsoft.com/office/drawing/2014/main" id="{A2A93093-4467-D544-B8A8-BB9F980F5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049" y="8552254"/>
                <a:ext cx="17834" cy="17834"/>
              </a:xfrm>
              <a:custGeom>
                <a:avLst/>
                <a:gdLst>
                  <a:gd name="T0" fmla="*/ 17 w 18"/>
                  <a:gd name="T1" fmla="*/ 0 h 18"/>
                  <a:gd name="T2" fmla="*/ 17 w 18"/>
                  <a:gd name="T3" fmla="*/ 0 h 18"/>
                  <a:gd name="T4" fmla="*/ 0 w 18"/>
                  <a:gd name="T5" fmla="*/ 8 h 18"/>
                  <a:gd name="T6" fmla="*/ 8 w 18"/>
                  <a:gd name="T7" fmla="*/ 8 h 18"/>
                  <a:gd name="T8" fmla="*/ 17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17"/>
                      <a:pt x="0" y="17"/>
                      <a:pt x="8" y="8"/>
                    </a:cubicBezTo>
                    <a:cubicBezTo>
                      <a:pt x="8" y="8"/>
                      <a:pt x="8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35" name="Freeform 751">
                <a:extLst>
                  <a:ext uri="{FF2B5EF4-FFF2-40B4-BE49-F238E27FC236}">
                    <a16:creationId xmlns:a16="http://schemas.microsoft.com/office/drawing/2014/main" id="{7DE687B0-A818-644A-8280-198344AD8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343" y="8516586"/>
                <a:ext cx="53503" cy="35668"/>
              </a:xfrm>
              <a:custGeom>
                <a:avLst/>
                <a:gdLst>
                  <a:gd name="T0" fmla="*/ 0 w 52"/>
                  <a:gd name="T1" fmla="*/ 25 h 35"/>
                  <a:gd name="T2" fmla="*/ 0 w 52"/>
                  <a:gd name="T3" fmla="*/ 25 h 35"/>
                  <a:gd name="T4" fmla="*/ 8 w 52"/>
                  <a:gd name="T5" fmla="*/ 34 h 35"/>
                  <a:gd name="T6" fmla="*/ 0 w 52"/>
                  <a:gd name="T7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35">
                    <a:moveTo>
                      <a:pt x="0" y="25"/>
                    </a:moveTo>
                    <a:lnTo>
                      <a:pt x="0" y="25"/>
                    </a:lnTo>
                    <a:cubicBezTo>
                      <a:pt x="16" y="25"/>
                      <a:pt x="25" y="17"/>
                      <a:pt x="8" y="34"/>
                    </a:cubicBezTo>
                    <a:cubicBezTo>
                      <a:pt x="51" y="8"/>
                      <a:pt x="34" y="0"/>
                      <a:pt x="0" y="2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36" name="Freeform 752">
                <a:extLst>
                  <a:ext uri="{FF2B5EF4-FFF2-40B4-BE49-F238E27FC236}">
                    <a16:creationId xmlns:a16="http://schemas.microsoft.com/office/drawing/2014/main" id="{AC027C25-CBCF-9044-95CA-A0E5426E6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806" y="8507669"/>
                <a:ext cx="35668" cy="17834"/>
              </a:xfrm>
              <a:custGeom>
                <a:avLst/>
                <a:gdLst>
                  <a:gd name="T0" fmla="*/ 9 w 35"/>
                  <a:gd name="T1" fmla="*/ 17 h 18"/>
                  <a:gd name="T2" fmla="*/ 9 w 35"/>
                  <a:gd name="T3" fmla="*/ 17 h 18"/>
                  <a:gd name="T4" fmla="*/ 17 w 35"/>
                  <a:gd name="T5" fmla="*/ 9 h 18"/>
                  <a:gd name="T6" fmla="*/ 34 w 35"/>
                  <a:gd name="T7" fmla="*/ 0 h 18"/>
                  <a:gd name="T8" fmla="*/ 9 w 35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9" y="17"/>
                    </a:moveTo>
                    <a:lnTo>
                      <a:pt x="9" y="17"/>
                    </a:lnTo>
                    <a:cubicBezTo>
                      <a:pt x="17" y="9"/>
                      <a:pt x="17" y="9"/>
                      <a:pt x="17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9"/>
                      <a:pt x="0" y="9"/>
                      <a:pt x="9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37" name="Freeform 753">
                <a:extLst>
                  <a:ext uri="{FF2B5EF4-FFF2-40B4-BE49-F238E27FC236}">
                    <a16:creationId xmlns:a16="http://schemas.microsoft.com/office/drawing/2014/main" id="{158429A1-5F57-7848-847F-50E0D0EAB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669" y="8610214"/>
                <a:ext cx="26751" cy="8917"/>
              </a:xfrm>
              <a:custGeom>
                <a:avLst/>
                <a:gdLst>
                  <a:gd name="T0" fmla="*/ 0 w 26"/>
                  <a:gd name="T1" fmla="*/ 0 h 10"/>
                  <a:gd name="T2" fmla="*/ 0 w 26"/>
                  <a:gd name="T3" fmla="*/ 0 h 10"/>
                  <a:gd name="T4" fmla="*/ 8 w 26"/>
                  <a:gd name="T5" fmla="*/ 9 h 10"/>
                  <a:gd name="T6" fmla="*/ 25 w 26"/>
                  <a:gd name="T7" fmla="*/ 0 h 10"/>
                  <a:gd name="T8" fmla="*/ 0 w 26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0" y="0"/>
                    </a:moveTo>
                    <a:lnTo>
                      <a:pt x="0" y="0"/>
                    </a:lnTo>
                    <a:lnTo>
                      <a:pt x="8" y="9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7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38" name="Freeform 754">
                <a:extLst>
                  <a:ext uri="{FF2B5EF4-FFF2-40B4-BE49-F238E27FC236}">
                    <a16:creationId xmlns:a16="http://schemas.microsoft.com/office/drawing/2014/main" id="{90FDFAD0-029D-DC4F-958F-D9F241555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7752" y="8619131"/>
                <a:ext cx="26751" cy="17834"/>
              </a:xfrm>
              <a:custGeom>
                <a:avLst/>
                <a:gdLst>
                  <a:gd name="T0" fmla="*/ 17 w 27"/>
                  <a:gd name="T1" fmla="*/ 0 h 18"/>
                  <a:gd name="T2" fmla="*/ 17 w 27"/>
                  <a:gd name="T3" fmla="*/ 0 h 18"/>
                  <a:gd name="T4" fmla="*/ 0 w 27"/>
                  <a:gd name="T5" fmla="*/ 17 h 18"/>
                  <a:gd name="T6" fmla="*/ 17 w 2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17"/>
                      <a:pt x="0" y="17"/>
                      <a:pt x="0" y="17"/>
                    </a:cubicBezTo>
                    <a:cubicBezTo>
                      <a:pt x="26" y="8"/>
                      <a:pt x="26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39" name="Freeform 755">
                <a:extLst>
                  <a:ext uri="{FF2B5EF4-FFF2-40B4-BE49-F238E27FC236}">
                    <a16:creationId xmlns:a16="http://schemas.microsoft.com/office/drawing/2014/main" id="{460A5F52-D20B-4940-A952-E59CDF57E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215" y="8561171"/>
                <a:ext cx="35668" cy="35668"/>
              </a:xfrm>
              <a:custGeom>
                <a:avLst/>
                <a:gdLst>
                  <a:gd name="T0" fmla="*/ 8 w 35"/>
                  <a:gd name="T1" fmla="*/ 26 h 35"/>
                  <a:gd name="T2" fmla="*/ 34 w 35"/>
                  <a:gd name="T3" fmla="*/ 0 h 35"/>
                  <a:gd name="T4" fmla="*/ 0 w 35"/>
                  <a:gd name="T5" fmla="*/ 34 h 35"/>
                  <a:gd name="T6" fmla="*/ 8 w 35"/>
                  <a:gd name="T7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5">
                    <a:moveTo>
                      <a:pt x="8" y="26"/>
                    </a:moveTo>
                    <a:lnTo>
                      <a:pt x="34" y="0"/>
                    </a:lnTo>
                    <a:lnTo>
                      <a:pt x="0" y="34"/>
                    </a:lnTo>
                    <a:lnTo>
                      <a:pt x="8" y="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40" name="Freeform 756">
                <a:extLst>
                  <a:ext uri="{FF2B5EF4-FFF2-40B4-BE49-F238E27FC236}">
                    <a16:creationId xmlns:a16="http://schemas.microsoft.com/office/drawing/2014/main" id="{069154F9-E5CB-004A-B127-BDBBFCDD6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581" y="8645883"/>
                <a:ext cx="17834" cy="17834"/>
              </a:xfrm>
              <a:custGeom>
                <a:avLst/>
                <a:gdLst>
                  <a:gd name="T0" fmla="*/ 8 w 18"/>
                  <a:gd name="T1" fmla="*/ 9 h 19"/>
                  <a:gd name="T2" fmla="*/ 17 w 18"/>
                  <a:gd name="T3" fmla="*/ 0 h 19"/>
                  <a:gd name="T4" fmla="*/ 0 w 18"/>
                  <a:gd name="T5" fmla="*/ 18 h 19"/>
                  <a:gd name="T6" fmla="*/ 8 w 18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9">
                    <a:moveTo>
                      <a:pt x="8" y="9"/>
                    </a:moveTo>
                    <a:lnTo>
                      <a:pt x="17" y="0"/>
                    </a:lnTo>
                    <a:lnTo>
                      <a:pt x="0" y="18"/>
                    </a:lnTo>
                    <a:lnTo>
                      <a:pt x="8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41" name="Freeform 757">
                <a:extLst>
                  <a:ext uri="{FF2B5EF4-FFF2-40B4-BE49-F238E27FC236}">
                    <a16:creationId xmlns:a16="http://schemas.microsoft.com/office/drawing/2014/main" id="{217C758A-EC5A-1641-ABDD-7983B50F1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867" y="8681551"/>
                <a:ext cx="53503" cy="26751"/>
              </a:xfrm>
              <a:custGeom>
                <a:avLst/>
                <a:gdLst>
                  <a:gd name="T0" fmla="*/ 42 w 52"/>
                  <a:gd name="T1" fmla="*/ 9 h 27"/>
                  <a:gd name="T2" fmla="*/ 42 w 52"/>
                  <a:gd name="T3" fmla="*/ 9 h 27"/>
                  <a:gd name="T4" fmla="*/ 34 w 52"/>
                  <a:gd name="T5" fmla="*/ 0 h 27"/>
                  <a:gd name="T6" fmla="*/ 0 w 52"/>
                  <a:gd name="T7" fmla="*/ 26 h 27"/>
                  <a:gd name="T8" fmla="*/ 42 w 52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7">
                    <a:moveTo>
                      <a:pt x="42" y="9"/>
                    </a:moveTo>
                    <a:lnTo>
                      <a:pt x="42" y="9"/>
                    </a:lnTo>
                    <a:cubicBezTo>
                      <a:pt x="51" y="0"/>
                      <a:pt x="25" y="9"/>
                      <a:pt x="34" y="0"/>
                    </a:cubicBezTo>
                    <a:cubicBezTo>
                      <a:pt x="17" y="9"/>
                      <a:pt x="8" y="18"/>
                      <a:pt x="0" y="26"/>
                    </a:cubicBezTo>
                    <a:cubicBezTo>
                      <a:pt x="17" y="18"/>
                      <a:pt x="25" y="18"/>
                      <a:pt x="42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42" name="Freeform 758">
                <a:extLst>
                  <a:ext uri="{FF2B5EF4-FFF2-40B4-BE49-F238E27FC236}">
                    <a16:creationId xmlns:a16="http://schemas.microsoft.com/office/drawing/2014/main" id="{3DB86056-7E21-0048-B13D-7913E253E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950" y="8703845"/>
                <a:ext cx="8917" cy="17834"/>
              </a:xfrm>
              <a:custGeom>
                <a:avLst/>
                <a:gdLst>
                  <a:gd name="T0" fmla="*/ 0 w 10"/>
                  <a:gd name="T1" fmla="*/ 17 h 18"/>
                  <a:gd name="T2" fmla="*/ 0 w 10"/>
                  <a:gd name="T3" fmla="*/ 17 h 18"/>
                  <a:gd name="T4" fmla="*/ 9 w 10"/>
                  <a:gd name="T5" fmla="*/ 0 h 18"/>
                  <a:gd name="T6" fmla="*/ 0 w 10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17"/>
                      <a:pt x="9" y="9"/>
                      <a:pt x="9" y="0"/>
                    </a:cubicBezTo>
                    <a:cubicBezTo>
                      <a:pt x="9" y="9"/>
                      <a:pt x="0" y="17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43" name="Freeform 759">
                <a:extLst>
                  <a:ext uri="{FF2B5EF4-FFF2-40B4-BE49-F238E27FC236}">
                    <a16:creationId xmlns:a16="http://schemas.microsoft.com/office/drawing/2014/main" id="{C2ED36BF-1EB5-9F46-BEC1-55ABCC522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249" y="8654800"/>
                <a:ext cx="17834" cy="8917"/>
              </a:xfrm>
              <a:custGeom>
                <a:avLst/>
                <a:gdLst>
                  <a:gd name="T0" fmla="*/ 17 w 18"/>
                  <a:gd name="T1" fmla="*/ 0 h 10"/>
                  <a:gd name="T2" fmla="*/ 17 w 18"/>
                  <a:gd name="T3" fmla="*/ 0 h 10"/>
                  <a:gd name="T4" fmla="*/ 0 w 18"/>
                  <a:gd name="T5" fmla="*/ 0 h 10"/>
                  <a:gd name="T6" fmla="*/ 9 w 18"/>
                  <a:gd name="T7" fmla="*/ 9 h 10"/>
                  <a:gd name="T8" fmla="*/ 17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7" y="0"/>
                    </a:moveTo>
                    <a:lnTo>
                      <a:pt x="17" y="0"/>
                    </a:lnTo>
                    <a:cubicBezTo>
                      <a:pt x="17" y="0"/>
                      <a:pt x="9" y="0"/>
                      <a:pt x="0" y="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0"/>
                      <a:pt x="17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44" name="Freeform 760">
                <a:extLst>
                  <a:ext uri="{FF2B5EF4-FFF2-40B4-BE49-F238E27FC236}">
                    <a16:creationId xmlns:a16="http://schemas.microsoft.com/office/drawing/2014/main" id="{D3E74A3E-14B9-AF43-ADC1-06567F6E0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332" y="8663717"/>
                <a:ext cx="17834" cy="8917"/>
              </a:xfrm>
              <a:custGeom>
                <a:avLst/>
                <a:gdLst>
                  <a:gd name="T0" fmla="*/ 18 w 19"/>
                  <a:gd name="T1" fmla="*/ 0 h 9"/>
                  <a:gd name="T2" fmla="*/ 18 w 19"/>
                  <a:gd name="T3" fmla="*/ 0 h 9"/>
                  <a:gd name="T4" fmla="*/ 18 w 19"/>
                  <a:gd name="T5" fmla="*/ 0 h 9"/>
                  <a:gd name="T6" fmla="*/ 0 w 19"/>
                  <a:gd name="T7" fmla="*/ 8 h 9"/>
                  <a:gd name="T8" fmla="*/ 18 w 1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9">
                    <a:moveTo>
                      <a:pt x="18" y="0"/>
                    </a:moveTo>
                    <a:lnTo>
                      <a:pt x="18" y="0"/>
                    </a:lnTo>
                    <a:lnTo>
                      <a:pt x="18" y="0"/>
                    </a:lnTo>
                    <a:cubicBezTo>
                      <a:pt x="9" y="0"/>
                      <a:pt x="0" y="8"/>
                      <a:pt x="0" y="8"/>
                    </a:cubicBezTo>
                    <a:cubicBezTo>
                      <a:pt x="0" y="8"/>
                      <a:pt x="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45" name="Freeform 761">
                <a:extLst>
                  <a:ext uri="{FF2B5EF4-FFF2-40B4-BE49-F238E27FC236}">
                    <a16:creationId xmlns:a16="http://schemas.microsoft.com/office/drawing/2014/main" id="{44AD01F7-618E-C04F-B955-5E0C40074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084" y="8654800"/>
                <a:ext cx="4457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46" name="Freeform 762">
                <a:extLst>
                  <a:ext uri="{FF2B5EF4-FFF2-40B4-BE49-F238E27FC236}">
                    <a16:creationId xmlns:a16="http://schemas.microsoft.com/office/drawing/2014/main" id="{F7E8338D-5957-5F49-A08E-48E6D03C8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961" y="8610214"/>
                <a:ext cx="35668" cy="35668"/>
              </a:xfrm>
              <a:custGeom>
                <a:avLst/>
                <a:gdLst>
                  <a:gd name="T0" fmla="*/ 26 w 35"/>
                  <a:gd name="T1" fmla="*/ 0 h 35"/>
                  <a:gd name="T2" fmla="*/ 26 w 35"/>
                  <a:gd name="T3" fmla="*/ 0 h 35"/>
                  <a:gd name="T4" fmla="*/ 26 w 35"/>
                  <a:gd name="T5" fmla="*/ 26 h 35"/>
                  <a:gd name="T6" fmla="*/ 26 w 35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5">
                    <a:moveTo>
                      <a:pt x="26" y="0"/>
                    </a:moveTo>
                    <a:lnTo>
                      <a:pt x="26" y="0"/>
                    </a:lnTo>
                    <a:cubicBezTo>
                      <a:pt x="17" y="17"/>
                      <a:pt x="0" y="34"/>
                      <a:pt x="26" y="26"/>
                    </a:cubicBezTo>
                    <a:cubicBezTo>
                      <a:pt x="34" y="17"/>
                      <a:pt x="17" y="17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47" name="Freeform 763">
                <a:extLst>
                  <a:ext uri="{FF2B5EF4-FFF2-40B4-BE49-F238E27FC236}">
                    <a16:creationId xmlns:a16="http://schemas.microsoft.com/office/drawing/2014/main" id="{347949CD-2C68-914E-BED5-1E8BF0D29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918" y="8636966"/>
                <a:ext cx="26751" cy="26751"/>
              </a:xfrm>
              <a:custGeom>
                <a:avLst/>
                <a:gdLst>
                  <a:gd name="T0" fmla="*/ 0 w 27"/>
                  <a:gd name="T1" fmla="*/ 26 h 27"/>
                  <a:gd name="T2" fmla="*/ 0 w 27"/>
                  <a:gd name="T3" fmla="*/ 26 h 27"/>
                  <a:gd name="T4" fmla="*/ 26 w 27"/>
                  <a:gd name="T5" fmla="*/ 8 h 27"/>
                  <a:gd name="T6" fmla="*/ 26 w 27"/>
                  <a:gd name="T7" fmla="*/ 0 h 27"/>
                  <a:gd name="T8" fmla="*/ 0 w 27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7">
                    <a:moveTo>
                      <a:pt x="0" y="26"/>
                    </a:moveTo>
                    <a:lnTo>
                      <a:pt x="0" y="26"/>
                    </a:ln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17" y="8"/>
                      <a:pt x="26" y="0"/>
                    </a:cubicBezTo>
                    <a:lnTo>
                      <a:pt x="0" y="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48" name="Freeform 764">
                <a:extLst>
                  <a:ext uri="{FF2B5EF4-FFF2-40B4-BE49-F238E27FC236}">
                    <a16:creationId xmlns:a16="http://schemas.microsoft.com/office/drawing/2014/main" id="{D119F475-9650-EF43-AC95-61D8C77F1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001" y="8663717"/>
                <a:ext cx="8917" cy="8917"/>
              </a:xfrm>
              <a:custGeom>
                <a:avLst/>
                <a:gdLst>
                  <a:gd name="T0" fmla="*/ 0 w 10"/>
                  <a:gd name="T1" fmla="*/ 8 h 9"/>
                  <a:gd name="T2" fmla="*/ 9 w 10"/>
                  <a:gd name="T3" fmla="*/ 0 h 9"/>
                  <a:gd name="T4" fmla="*/ 0 w 10"/>
                  <a:gd name="T5" fmla="*/ 0 h 9"/>
                  <a:gd name="T6" fmla="*/ 0 w 10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0" y="8"/>
                    </a:moveTo>
                    <a:lnTo>
                      <a:pt x="9" y="0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49" name="Freeform 765">
                <a:extLst>
                  <a:ext uri="{FF2B5EF4-FFF2-40B4-BE49-F238E27FC236}">
                    <a16:creationId xmlns:a16="http://schemas.microsoft.com/office/drawing/2014/main" id="{32BEE75E-CC6F-5248-8A66-6209027D2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867" y="8703845"/>
                <a:ext cx="44586" cy="35668"/>
              </a:xfrm>
              <a:custGeom>
                <a:avLst/>
                <a:gdLst>
                  <a:gd name="T0" fmla="*/ 34 w 43"/>
                  <a:gd name="T1" fmla="*/ 9 h 35"/>
                  <a:gd name="T2" fmla="*/ 34 w 43"/>
                  <a:gd name="T3" fmla="*/ 9 h 35"/>
                  <a:gd name="T4" fmla="*/ 0 w 43"/>
                  <a:gd name="T5" fmla="*/ 34 h 35"/>
                  <a:gd name="T6" fmla="*/ 42 w 43"/>
                  <a:gd name="T7" fmla="*/ 9 h 35"/>
                  <a:gd name="T8" fmla="*/ 34 w 43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5">
                    <a:moveTo>
                      <a:pt x="34" y="9"/>
                    </a:moveTo>
                    <a:lnTo>
                      <a:pt x="34" y="9"/>
                    </a:lnTo>
                    <a:cubicBezTo>
                      <a:pt x="25" y="17"/>
                      <a:pt x="8" y="26"/>
                      <a:pt x="0" y="34"/>
                    </a:cubicBezTo>
                    <a:cubicBezTo>
                      <a:pt x="17" y="26"/>
                      <a:pt x="25" y="17"/>
                      <a:pt x="42" y="9"/>
                    </a:cubicBezTo>
                    <a:cubicBezTo>
                      <a:pt x="42" y="9"/>
                      <a:pt x="42" y="0"/>
                      <a:pt x="34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50" name="Freeform 766">
                <a:extLst>
                  <a:ext uri="{FF2B5EF4-FFF2-40B4-BE49-F238E27FC236}">
                    <a16:creationId xmlns:a16="http://schemas.microsoft.com/office/drawing/2014/main" id="{0DE22E1D-3A47-1140-95B8-48E34C8E3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664" y="8690468"/>
                <a:ext cx="4457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51" name="Freeform 767">
                <a:extLst>
                  <a:ext uri="{FF2B5EF4-FFF2-40B4-BE49-F238E27FC236}">
                    <a16:creationId xmlns:a16="http://schemas.microsoft.com/office/drawing/2014/main" id="{92139326-84EF-4046-8D1C-DE913FB6A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404" y="8801934"/>
                <a:ext cx="4457" cy="445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52" name="Freeform 768">
                <a:extLst>
                  <a:ext uri="{FF2B5EF4-FFF2-40B4-BE49-F238E27FC236}">
                    <a16:creationId xmlns:a16="http://schemas.microsoft.com/office/drawing/2014/main" id="{725AAF33-68F5-0044-9FB7-DF35992F3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452" y="8703845"/>
                <a:ext cx="17834" cy="8917"/>
              </a:xfrm>
              <a:custGeom>
                <a:avLst/>
                <a:gdLst>
                  <a:gd name="T0" fmla="*/ 0 w 18"/>
                  <a:gd name="T1" fmla="*/ 9 h 10"/>
                  <a:gd name="T2" fmla="*/ 0 w 18"/>
                  <a:gd name="T3" fmla="*/ 9 h 10"/>
                  <a:gd name="T4" fmla="*/ 17 w 18"/>
                  <a:gd name="T5" fmla="*/ 0 h 10"/>
                  <a:gd name="T6" fmla="*/ 0 w 18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9"/>
                      <a:pt x="17" y="0"/>
                      <a:pt x="17" y="0"/>
                    </a:cubicBezTo>
                    <a:cubicBezTo>
                      <a:pt x="17" y="0"/>
                      <a:pt x="9" y="9"/>
                      <a:pt x="0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53" name="Freeform 769">
                <a:extLst>
                  <a:ext uri="{FF2B5EF4-FFF2-40B4-BE49-F238E27FC236}">
                    <a16:creationId xmlns:a16="http://schemas.microsoft.com/office/drawing/2014/main" id="{45F93E8F-148B-7047-93F6-7FAB5B7C8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281" y="8748431"/>
                <a:ext cx="17834" cy="4457"/>
              </a:xfrm>
              <a:custGeom>
                <a:avLst/>
                <a:gdLst>
                  <a:gd name="T0" fmla="*/ 0 w 18"/>
                  <a:gd name="T1" fmla="*/ 0 h 1"/>
                  <a:gd name="T2" fmla="*/ 0 w 18"/>
                  <a:gd name="T3" fmla="*/ 0 h 1"/>
                  <a:gd name="T4" fmla="*/ 17 w 18"/>
                  <a:gd name="T5" fmla="*/ 0 h 1"/>
                  <a:gd name="T6" fmla="*/ 0 w 18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9" y="0"/>
                      <a:pt x="17" y="0"/>
                      <a:pt x="17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54" name="Freeform 770">
                <a:extLst>
                  <a:ext uri="{FF2B5EF4-FFF2-40B4-BE49-F238E27FC236}">
                    <a16:creationId xmlns:a16="http://schemas.microsoft.com/office/drawing/2014/main" id="{8F5FF356-00C6-8249-B5FD-2721A55A5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747" y="8690468"/>
                <a:ext cx="8917" cy="4460"/>
              </a:xfrm>
              <a:custGeom>
                <a:avLst/>
                <a:gdLst>
                  <a:gd name="T0" fmla="*/ 0 w 9"/>
                  <a:gd name="T1" fmla="*/ 0 h 1"/>
                  <a:gd name="T2" fmla="*/ 0 w 9"/>
                  <a:gd name="T3" fmla="*/ 0 h 1"/>
                  <a:gd name="T4" fmla="*/ 8 w 9"/>
                  <a:gd name="T5" fmla="*/ 0 h 1"/>
                  <a:gd name="T6" fmla="*/ 0 w 9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55" name="Freeform 771">
                <a:extLst>
                  <a:ext uri="{FF2B5EF4-FFF2-40B4-BE49-F238E27FC236}">
                    <a16:creationId xmlns:a16="http://schemas.microsoft.com/office/drawing/2014/main" id="{DFBE52C8-E631-364D-BB29-5E792B13A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830" y="8690468"/>
                <a:ext cx="17834" cy="17834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0 w 18"/>
                  <a:gd name="T5" fmla="*/ 17 h 18"/>
                  <a:gd name="T6" fmla="*/ 17 w 18"/>
                  <a:gd name="T7" fmla="*/ 0 h 18"/>
                  <a:gd name="T8" fmla="*/ 9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cubicBezTo>
                      <a:pt x="9" y="9"/>
                      <a:pt x="9" y="9"/>
                      <a:pt x="0" y="17"/>
                    </a:cubicBezTo>
                    <a:cubicBezTo>
                      <a:pt x="9" y="9"/>
                      <a:pt x="17" y="9"/>
                      <a:pt x="17" y="0"/>
                    </a:cubicBezTo>
                    <a:cubicBezTo>
                      <a:pt x="17" y="0"/>
                      <a:pt x="17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56" name="Freeform 772">
                <a:extLst>
                  <a:ext uri="{FF2B5EF4-FFF2-40B4-BE49-F238E27FC236}">
                    <a16:creationId xmlns:a16="http://schemas.microsoft.com/office/drawing/2014/main" id="{77610375-A4C4-2F44-B32F-0072217C5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902" y="8801934"/>
                <a:ext cx="102545" cy="89171"/>
              </a:xfrm>
              <a:custGeom>
                <a:avLst/>
                <a:gdLst>
                  <a:gd name="T0" fmla="*/ 42 w 103"/>
                  <a:gd name="T1" fmla="*/ 77 h 86"/>
                  <a:gd name="T2" fmla="*/ 42 w 103"/>
                  <a:gd name="T3" fmla="*/ 77 h 86"/>
                  <a:gd name="T4" fmla="*/ 85 w 103"/>
                  <a:gd name="T5" fmla="*/ 42 h 86"/>
                  <a:gd name="T6" fmla="*/ 51 w 103"/>
                  <a:gd name="T7" fmla="*/ 0 h 86"/>
                  <a:gd name="T8" fmla="*/ 34 w 103"/>
                  <a:gd name="T9" fmla="*/ 25 h 86"/>
                  <a:gd name="T10" fmla="*/ 77 w 103"/>
                  <a:gd name="T11" fmla="*/ 25 h 86"/>
                  <a:gd name="T12" fmla="*/ 34 w 103"/>
                  <a:gd name="T13" fmla="*/ 42 h 86"/>
                  <a:gd name="T14" fmla="*/ 17 w 103"/>
                  <a:gd name="T15" fmla="*/ 85 h 86"/>
                  <a:gd name="T16" fmla="*/ 42 w 103"/>
                  <a:gd name="T17" fmla="*/ 68 h 86"/>
                  <a:gd name="T18" fmla="*/ 42 w 103"/>
                  <a:gd name="T19" fmla="*/ 7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86">
                    <a:moveTo>
                      <a:pt x="42" y="77"/>
                    </a:moveTo>
                    <a:lnTo>
                      <a:pt x="42" y="77"/>
                    </a:lnTo>
                    <a:cubicBezTo>
                      <a:pt x="42" y="68"/>
                      <a:pt x="59" y="51"/>
                      <a:pt x="85" y="42"/>
                    </a:cubicBezTo>
                    <a:cubicBezTo>
                      <a:pt x="102" y="25"/>
                      <a:pt x="77" y="8"/>
                      <a:pt x="51" y="0"/>
                    </a:cubicBezTo>
                    <a:cubicBezTo>
                      <a:pt x="51" y="8"/>
                      <a:pt x="51" y="8"/>
                      <a:pt x="34" y="25"/>
                    </a:cubicBezTo>
                    <a:cubicBezTo>
                      <a:pt x="42" y="25"/>
                      <a:pt x="85" y="8"/>
                      <a:pt x="77" y="25"/>
                    </a:cubicBezTo>
                    <a:cubicBezTo>
                      <a:pt x="51" y="51"/>
                      <a:pt x="51" y="34"/>
                      <a:pt x="34" y="42"/>
                    </a:cubicBezTo>
                    <a:cubicBezTo>
                      <a:pt x="51" y="42"/>
                      <a:pt x="0" y="77"/>
                      <a:pt x="17" y="85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34" y="77"/>
                      <a:pt x="42" y="7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57" name="Freeform 773">
                <a:extLst>
                  <a:ext uri="{FF2B5EF4-FFF2-40B4-BE49-F238E27FC236}">
                    <a16:creationId xmlns:a16="http://schemas.microsoft.com/office/drawing/2014/main" id="{1DD22FAD-8B18-5F44-B7C6-814A776F6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404" y="8775182"/>
                <a:ext cx="53503" cy="26751"/>
              </a:xfrm>
              <a:custGeom>
                <a:avLst/>
                <a:gdLst>
                  <a:gd name="T0" fmla="*/ 42 w 52"/>
                  <a:gd name="T1" fmla="*/ 9 h 27"/>
                  <a:gd name="T2" fmla="*/ 42 w 52"/>
                  <a:gd name="T3" fmla="*/ 9 h 27"/>
                  <a:gd name="T4" fmla="*/ 51 w 52"/>
                  <a:gd name="T5" fmla="*/ 0 h 27"/>
                  <a:gd name="T6" fmla="*/ 8 w 52"/>
                  <a:gd name="T7" fmla="*/ 9 h 27"/>
                  <a:gd name="T8" fmla="*/ 0 w 52"/>
                  <a:gd name="T9" fmla="*/ 26 h 27"/>
                  <a:gd name="T10" fmla="*/ 42 w 52"/>
                  <a:gd name="T11" fmla="*/ 0 h 27"/>
                  <a:gd name="T12" fmla="*/ 42 w 52"/>
                  <a:gd name="T13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7">
                    <a:moveTo>
                      <a:pt x="42" y="9"/>
                    </a:moveTo>
                    <a:lnTo>
                      <a:pt x="42" y="9"/>
                    </a:lnTo>
                    <a:cubicBezTo>
                      <a:pt x="51" y="0"/>
                      <a:pt x="51" y="0"/>
                      <a:pt x="51" y="0"/>
                    </a:cubicBezTo>
                    <a:cubicBezTo>
                      <a:pt x="34" y="9"/>
                      <a:pt x="26" y="9"/>
                      <a:pt x="8" y="9"/>
                    </a:cubicBezTo>
                    <a:cubicBezTo>
                      <a:pt x="0" y="17"/>
                      <a:pt x="0" y="26"/>
                      <a:pt x="0" y="26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58" name="Freeform 774">
                <a:extLst>
                  <a:ext uri="{FF2B5EF4-FFF2-40B4-BE49-F238E27FC236}">
                    <a16:creationId xmlns:a16="http://schemas.microsoft.com/office/drawing/2014/main" id="{46B61BFC-1D15-DF4A-A46D-941BDA9AB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447" y="8739514"/>
                <a:ext cx="80254" cy="44586"/>
              </a:xfrm>
              <a:custGeom>
                <a:avLst/>
                <a:gdLst>
                  <a:gd name="T0" fmla="*/ 34 w 78"/>
                  <a:gd name="T1" fmla="*/ 9 h 44"/>
                  <a:gd name="T2" fmla="*/ 34 w 78"/>
                  <a:gd name="T3" fmla="*/ 9 h 44"/>
                  <a:gd name="T4" fmla="*/ 34 w 78"/>
                  <a:gd name="T5" fmla="*/ 43 h 44"/>
                  <a:gd name="T6" fmla="*/ 60 w 78"/>
                  <a:gd name="T7" fmla="*/ 9 h 44"/>
                  <a:gd name="T8" fmla="*/ 43 w 78"/>
                  <a:gd name="T9" fmla="*/ 9 h 44"/>
                  <a:gd name="T10" fmla="*/ 60 w 78"/>
                  <a:gd name="T11" fmla="*/ 0 h 44"/>
                  <a:gd name="T12" fmla="*/ 34 w 78"/>
                  <a:gd name="T13" fmla="*/ 9 h 44"/>
                  <a:gd name="T14" fmla="*/ 34 w 78"/>
                  <a:gd name="T15" fmla="*/ 9 h 44"/>
                  <a:gd name="T16" fmla="*/ 34 w 78"/>
                  <a:gd name="T17" fmla="*/ 9 h 44"/>
                  <a:gd name="T18" fmla="*/ 34 w 78"/>
                  <a:gd name="T19" fmla="*/ 9 h 44"/>
                  <a:gd name="T20" fmla="*/ 43 w 78"/>
                  <a:gd name="T21" fmla="*/ 9 h 44"/>
                  <a:gd name="T22" fmla="*/ 34 w 78"/>
                  <a:gd name="T23" fmla="*/ 9 h 44"/>
                  <a:gd name="T24" fmla="*/ 34 w 78"/>
                  <a:gd name="T25" fmla="*/ 9 h 44"/>
                  <a:gd name="T26" fmla="*/ 34 w 78"/>
                  <a:gd name="T27" fmla="*/ 9 h 44"/>
                  <a:gd name="T28" fmla="*/ 34 w 78"/>
                  <a:gd name="T29" fmla="*/ 9 h 44"/>
                  <a:gd name="T30" fmla="*/ 34 w 78"/>
                  <a:gd name="T31" fmla="*/ 9 h 44"/>
                  <a:gd name="T32" fmla="*/ 0 w 78"/>
                  <a:gd name="T33" fmla="*/ 34 h 44"/>
                  <a:gd name="T34" fmla="*/ 34 w 78"/>
                  <a:gd name="T35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" h="44">
                    <a:moveTo>
                      <a:pt x="34" y="9"/>
                    </a:moveTo>
                    <a:lnTo>
                      <a:pt x="34" y="9"/>
                    </a:lnTo>
                    <a:cubicBezTo>
                      <a:pt x="34" y="26"/>
                      <a:pt x="17" y="43"/>
                      <a:pt x="34" y="43"/>
                    </a:cubicBezTo>
                    <a:cubicBezTo>
                      <a:pt x="60" y="26"/>
                      <a:pt x="51" y="26"/>
                      <a:pt x="60" y="9"/>
                    </a:cubicBezTo>
                    <a:cubicBezTo>
                      <a:pt x="26" y="34"/>
                      <a:pt x="77" y="0"/>
                      <a:pt x="43" y="9"/>
                    </a:cubicBezTo>
                    <a:cubicBezTo>
                      <a:pt x="43" y="9"/>
                      <a:pt x="51" y="0"/>
                      <a:pt x="60" y="0"/>
                    </a:cubicBezTo>
                    <a:cubicBezTo>
                      <a:pt x="51" y="0"/>
                      <a:pt x="43" y="0"/>
                      <a:pt x="34" y="9"/>
                    </a:cubicBezTo>
                    <a:lnTo>
                      <a:pt x="34" y="9"/>
                    </a:lnTo>
                    <a:lnTo>
                      <a:pt x="34" y="9"/>
                    </a:lnTo>
                    <a:lnTo>
                      <a:pt x="34" y="9"/>
                    </a:ln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34" y="9"/>
                    </a:cubicBezTo>
                    <a:cubicBezTo>
                      <a:pt x="43" y="9"/>
                      <a:pt x="43" y="9"/>
                      <a:pt x="34" y="9"/>
                    </a:cubicBezTo>
                    <a:cubicBezTo>
                      <a:pt x="26" y="17"/>
                      <a:pt x="34" y="9"/>
                      <a:pt x="34" y="9"/>
                    </a:cubicBezTo>
                    <a:lnTo>
                      <a:pt x="34" y="9"/>
                    </a:lnTo>
                    <a:lnTo>
                      <a:pt x="34" y="9"/>
                    </a:lnTo>
                    <a:cubicBezTo>
                      <a:pt x="0" y="34"/>
                      <a:pt x="0" y="34"/>
                      <a:pt x="0" y="34"/>
                    </a:cubicBezTo>
                    <a:cubicBezTo>
                      <a:pt x="9" y="26"/>
                      <a:pt x="17" y="26"/>
                      <a:pt x="34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59" name="Freeform 775">
                <a:extLst>
                  <a:ext uri="{FF2B5EF4-FFF2-40B4-BE49-F238E27FC236}">
                    <a16:creationId xmlns:a16="http://schemas.microsoft.com/office/drawing/2014/main" id="{5D32EB98-AF67-E747-AAC3-7160DFEDF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878" y="8672634"/>
                <a:ext cx="4460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60" name="Freeform 776">
                <a:extLst>
                  <a:ext uri="{FF2B5EF4-FFF2-40B4-BE49-F238E27FC236}">
                    <a16:creationId xmlns:a16="http://schemas.microsoft.com/office/drawing/2014/main" id="{898CCC7C-0667-BE4D-86DF-FD20AFDAD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835" y="8645883"/>
                <a:ext cx="71337" cy="26751"/>
              </a:xfrm>
              <a:custGeom>
                <a:avLst/>
                <a:gdLst>
                  <a:gd name="T0" fmla="*/ 34 w 69"/>
                  <a:gd name="T1" fmla="*/ 26 h 27"/>
                  <a:gd name="T2" fmla="*/ 34 w 69"/>
                  <a:gd name="T3" fmla="*/ 26 h 27"/>
                  <a:gd name="T4" fmla="*/ 51 w 69"/>
                  <a:gd name="T5" fmla="*/ 18 h 27"/>
                  <a:gd name="T6" fmla="*/ 51 w 69"/>
                  <a:gd name="T7" fmla="*/ 26 h 27"/>
                  <a:gd name="T8" fmla="*/ 51 w 69"/>
                  <a:gd name="T9" fmla="*/ 9 h 27"/>
                  <a:gd name="T10" fmla="*/ 42 w 69"/>
                  <a:gd name="T11" fmla="*/ 18 h 27"/>
                  <a:gd name="T12" fmla="*/ 0 w 69"/>
                  <a:gd name="T13" fmla="*/ 18 h 27"/>
                  <a:gd name="T14" fmla="*/ 34 w 69"/>
                  <a:gd name="T15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27">
                    <a:moveTo>
                      <a:pt x="34" y="26"/>
                    </a:moveTo>
                    <a:lnTo>
                      <a:pt x="34" y="26"/>
                    </a:lnTo>
                    <a:cubicBezTo>
                      <a:pt x="34" y="26"/>
                      <a:pt x="34" y="18"/>
                      <a:pt x="51" y="18"/>
                    </a:cubicBezTo>
                    <a:cubicBezTo>
                      <a:pt x="59" y="18"/>
                      <a:pt x="51" y="18"/>
                      <a:pt x="51" y="26"/>
                    </a:cubicBezTo>
                    <a:cubicBezTo>
                      <a:pt x="59" y="18"/>
                      <a:pt x="68" y="0"/>
                      <a:pt x="51" y="9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25" y="18"/>
                      <a:pt x="0" y="26"/>
                      <a:pt x="0" y="18"/>
                    </a:cubicBezTo>
                    <a:cubicBezTo>
                      <a:pt x="8" y="26"/>
                      <a:pt x="17" y="26"/>
                      <a:pt x="34" y="2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61" name="Freeform 777">
                <a:extLst>
                  <a:ext uri="{FF2B5EF4-FFF2-40B4-BE49-F238E27FC236}">
                    <a16:creationId xmlns:a16="http://schemas.microsoft.com/office/drawing/2014/main" id="{79081600-31D3-484C-8638-991C93199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370" y="8717220"/>
                <a:ext cx="44586" cy="26751"/>
              </a:xfrm>
              <a:custGeom>
                <a:avLst/>
                <a:gdLst>
                  <a:gd name="T0" fmla="*/ 34 w 43"/>
                  <a:gd name="T1" fmla="*/ 0 h 26"/>
                  <a:gd name="T2" fmla="*/ 34 w 43"/>
                  <a:gd name="T3" fmla="*/ 0 h 26"/>
                  <a:gd name="T4" fmla="*/ 0 w 43"/>
                  <a:gd name="T5" fmla="*/ 25 h 26"/>
                  <a:gd name="T6" fmla="*/ 25 w 43"/>
                  <a:gd name="T7" fmla="*/ 25 h 26"/>
                  <a:gd name="T8" fmla="*/ 25 w 43"/>
                  <a:gd name="T9" fmla="*/ 17 h 26"/>
                  <a:gd name="T10" fmla="*/ 34 w 43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6">
                    <a:moveTo>
                      <a:pt x="34" y="0"/>
                    </a:moveTo>
                    <a:lnTo>
                      <a:pt x="34" y="0"/>
                    </a:lnTo>
                    <a:cubicBezTo>
                      <a:pt x="0" y="25"/>
                      <a:pt x="0" y="25"/>
                      <a:pt x="0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42" y="8"/>
                      <a:pt x="34" y="8"/>
                      <a:pt x="3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62" name="Freeform 778">
                <a:extLst>
                  <a:ext uri="{FF2B5EF4-FFF2-40B4-BE49-F238E27FC236}">
                    <a16:creationId xmlns:a16="http://schemas.microsoft.com/office/drawing/2014/main" id="{79284588-2DB3-C44E-A667-AC00EBA0B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5653" y="8793017"/>
                <a:ext cx="17834" cy="26751"/>
              </a:xfrm>
              <a:custGeom>
                <a:avLst/>
                <a:gdLst>
                  <a:gd name="T0" fmla="*/ 17 w 18"/>
                  <a:gd name="T1" fmla="*/ 9 h 27"/>
                  <a:gd name="T2" fmla="*/ 17 w 18"/>
                  <a:gd name="T3" fmla="*/ 0 h 27"/>
                  <a:gd name="T4" fmla="*/ 0 w 18"/>
                  <a:gd name="T5" fmla="*/ 26 h 27"/>
                  <a:gd name="T6" fmla="*/ 17 w 18"/>
                  <a:gd name="T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7">
                    <a:moveTo>
                      <a:pt x="17" y="9"/>
                    </a:moveTo>
                    <a:lnTo>
                      <a:pt x="17" y="0"/>
                    </a:lnTo>
                    <a:lnTo>
                      <a:pt x="0" y="26"/>
                    </a:lnTo>
                    <a:lnTo>
                      <a:pt x="17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63" name="Freeform 779">
                <a:extLst>
                  <a:ext uri="{FF2B5EF4-FFF2-40B4-BE49-F238E27FC236}">
                    <a16:creationId xmlns:a16="http://schemas.microsoft.com/office/drawing/2014/main" id="{13A51765-C945-7A4C-9B80-EFC3B65D9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067" y="8819768"/>
                <a:ext cx="8917" cy="17834"/>
              </a:xfrm>
              <a:custGeom>
                <a:avLst/>
                <a:gdLst>
                  <a:gd name="T0" fmla="*/ 8 w 9"/>
                  <a:gd name="T1" fmla="*/ 8 h 18"/>
                  <a:gd name="T2" fmla="*/ 8 w 9"/>
                  <a:gd name="T3" fmla="*/ 0 h 18"/>
                  <a:gd name="T4" fmla="*/ 0 w 9"/>
                  <a:gd name="T5" fmla="*/ 17 h 18"/>
                  <a:gd name="T6" fmla="*/ 8 w 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8" y="8"/>
                    </a:moveTo>
                    <a:lnTo>
                      <a:pt x="8" y="0"/>
                    </a:lnTo>
                    <a:lnTo>
                      <a:pt x="0" y="17"/>
                    </a:lnTo>
                    <a:lnTo>
                      <a:pt x="8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64" name="Freeform 791">
                <a:extLst>
                  <a:ext uri="{FF2B5EF4-FFF2-40B4-BE49-F238E27FC236}">
                    <a16:creationId xmlns:a16="http://schemas.microsoft.com/office/drawing/2014/main" id="{A3B6DF58-65B6-2843-8E35-C0697525C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602" y="8850976"/>
                <a:ext cx="4460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65" name="Freeform 792">
                <a:extLst>
                  <a:ext uri="{FF2B5EF4-FFF2-40B4-BE49-F238E27FC236}">
                    <a16:creationId xmlns:a16="http://schemas.microsoft.com/office/drawing/2014/main" id="{FD058B22-A263-E042-8C0A-189449BBE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436" y="8904479"/>
                <a:ext cx="4460" cy="8917"/>
              </a:xfrm>
              <a:custGeom>
                <a:avLst/>
                <a:gdLst>
                  <a:gd name="T0" fmla="*/ 0 w 1"/>
                  <a:gd name="T1" fmla="*/ 0 h 10"/>
                  <a:gd name="T2" fmla="*/ 0 w 1"/>
                  <a:gd name="T3" fmla="*/ 0 h 10"/>
                  <a:gd name="T4" fmla="*/ 0 w 1"/>
                  <a:gd name="T5" fmla="*/ 9 h 10"/>
                  <a:gd name="T6" fmla="*/ 0 w 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9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66" name="Freeform 794">
                <a:extLst>
                  <a:ext uri="{FF2B5EF4-FFF2-40B4-BE49-F238E27FC236}">
                    <a16:creationId xmlns:a16="http://schemas.microsoft.com/office/drawing/2014/main" id="{37C680C6-998C-B245-95A5-967AA9AE1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602" y="8850976"/>
                <a:ext cx="8917" cy="8917"/>
              </a:xfrm>
              <a:custGeom>
                <a:avLst/>
                <a:gdLst>
                  <a:gd name="T0" fmla="*/ 9 w 10"/>
                  <a:gd name="T1" fmla="*/ 9 h 10"/>
                  <a:gd name="T2" fmla="*/ 9 w 10"/>
                  <a:gd name="T3" fmla="*/ 9 h 10"/>
                  <a:gd name="T4" fmla="*/ 0 w 10"/>
                  <a:gd name="T5" fmla="*/ 0 h 10"/>
                  <a:gd name="T6" fmla="*/ 9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9" y="9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67" name="Freeform 795">
                <a:extLst>
                  <a:ext uri="{FF2B5EF4-FFF2-40B4-BE49-F238E27FC236}">
                    <a16:creationId xmlns:a16="http://schemas.microsoft.com/office/drawing/2014/main" id="{C23A6A64-84C8-E944-A429-3AF67F7CB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519" y="8850976"/>
                <a:ext cx="8917" cy="8917"/>
              </a:xfrm>
              <a:custGeom>
                <a:avLst/>
                <a:gdLst>
                  <a:gd name="T0" fmla="*/ 0 w 9"/>
                  <a:gd name="T1" fmla="*/ 0 h 10"/>
                  <a:gd name="T2" fmla="*/ 0 w 9"/>
                  <a:gd name="T3" fmla="*/ 0 h 10"/>
                  <a:gd name="T4" fmla="*/ 8 w 9"/>
                  <a:gd name="T5" fmla="*/ 9 h 10"/>
                  <a:gd name="T6" fmla="*/ 0 w 9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68" name="Freeform 796">
                <a:extLst>
                  <a:ext uri="{FF2B5EF4-FFF2-40B4-BE49-F238E27FC236}">
                    <a16:creationId xmlns:a16="http://schemas.microsoft.com/office/drawing/2014/main" id="{5F122AE2-711F-E64E-8ACC-128D4C406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768" y="8842059"/>
                <a:ext cx="17834" cy="8917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0 h 10"/>
                  <a:gd name="T4" fmla="*/ 17 w 18"/>
                  <a:gd name="T5" fmla="*/ 9 h 10"/>
                  <a:gd name="T6" fmla="*/ 17 w 18"/>
                  <a:gd name="T7" fmla="*/ 9 h 10"/>
                  <a:gd name="T8" fmla="*/ 0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0"/>
                      <a:pt x="17" y="9"/>
                    </a:cubicBezTo>
                    <a:lnTo>
                      <a:pt x="17" y="9"/>
                    </a:lnTo>
                    <a:cubicBezTo>
                      <a:pt x="8" y="0"/>
                      <a:pt x="8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69" name="Freeform 800">
                <a:extLst>
                  <a:ext uri="{FF2B5EF4-FFF2-40B4-BE49-F238E27FC236}">
                    <a16:creationId xmlns:a16="http://schemas.microsoft.com/office/drawing/2014/main" id="{61F00DEC-E114-A048-B5E9-438885C92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050" y="6545902"/>
                <a:ext cx="2131192" cy="2376411"/>
              </a:xfrm>
              <a:custGeom>
                <a:avLst/>
                <a:gdLst>
                  <a:gd name="T0" fmla="*/ 606 w 2106"/>
                  <a:gd name="T1" fmla="*/ 265 h 2352"/>
                  <a:gd name="T2" fmla="*/ 435 w 2106"/>
                  <a:gd name="T3" fmla="*/ 400 h 2352"/>
                  <a:gd name="T4" fmla="*/ 350 w 2106"/>
                  <a:gd name="T5" fmla="*/ 434 h 2352"/>
                  <a:gd name="T6" fmla="*/ 111 w 2106"/>
                  <a:gd name="T7" fmla="*/ 570 h 2352"/>
                  <a:gd name="T8" fmla="*/ 9 w 2106"/>
                  <a:gd name="T9" fmla="*/ 707 h 2352"/>
                  <a:gd name="T10" fmla="*/ 52 w 2106"/>
                  <a:gd name="T11" fmla="*/ 877 h 2352"/>
                  <a:gd name="T12" fmla="*/ 18 w 2106"/>
                  <a:gd name="T13" fmla="*/ 860 h 2352"/>
                  <a:gd name="T14" fmla="*/ 52 w 2106"/>
                  <a:gd name="T15" fmla="*/ 1107 h 2352"/>
                  <a:gd name="T16" fmla="*/ 18 w 2106"/>
                  <a:gd name="T17" fmla="*/ 1150 h 2352"/>
                  <a:gd name="T18" fmla="*/ 77 w 2106"/>
                  <a:gd name="T19" fmla="*/ 1499 h 2352"/>
                  <a:gd name="T20" fmla="*/ 35 w 2106"/>
                  <a:gd name="T21" fmla="*/ 1644 h 2352"/>
                  <a:gd name="T22" fmla="*/ 35 w 2106"/>
                  <a:gd name="T23" fmla="*/ 1789 h 2352"/>
                  <a:gd name="T24" fmla="*/ 128 w 2106"/>
                  <a:gd name="T25" fmla="*/ 1857 h 2352"/>
                  <a:gd name="T26" fmla="*/ 52 w 2106"/>
                  <a:gd name="T27" fmla="*/ 1874 h 2352"/>
                  <a:gd name="T28" fmla="*/ 103 w 2106"/>
                  <a:gd name="T29" fmla="*/ 1891 h 2352"/>
                  <a:gd name="T30" fmla="*/ 333 w 2106"/>
                  <a:gd name="T31" fmla="*/ 1925 h 2352"/>
                  <a:gd name="T32" fmla="*/ 520 w 2106"/>
                  <a:gd name="T33" fmla="*/ 2061 h 2352"/>
                  <a:gd name="T34" fmla="*/ 640 w 2106"/>
                  <a:gd name="T35" fmla="*/ 2164 h 2352"/>
                  <a:gd name="T36" fmla="*/ 793 w 2106"/>
                  <a:gd name="T37" fmla="*/ 2223 h 2352"/>
                  <a:gd name="T38" fmla="*/ 1049 w 2106"/>
                  <a:gd name="T39" fmla="*/ 2343 h 2352"/>
                  <a:gd name="T40" fmla="*/ 1066 w 2106"/>
                  <a:gd name="T41" fmla="*/ 2317 h 2352"/>
                  <a:gd name="T42" fmla="*/ 1066 w 2106"/>
                  <a:gd name="T43" fmla="*/ 2300 h 2352"/>
                  <a:gd name="T44" fmla="*/ 1031 w 2106"/>
                  <a:gd name="T45" fmla="*/ 2300 h 2352"/>
                  <a:gd name="T46" fmla="*/ 1015 w 2106"/>
                  <a:gd name="T47" fmla="*/ 2292 h 2352"/>
                  <a:gd name="T48" fmla="*/ 861 w 2106"/>
                  <a:gd name="T49" fmla="*/ 2198 h 2352"/>
                  <a:gd name="T50" fmla="*/ 529 w 2106"/>
                  <a:gd name="T51" fmla="*/ 2002 h 2352"/>
                  <a:gd name="T52" fmla="*/ 162 w 2106"/>
                  <a:gd name="T53" fmla="*/ 1806 h 2352"/>
                  <a:gd name="T54" fmla="*/ 103 w 2106"/>
                  <a:gd name="T55" fmla="*/ 1763 h 2352"/>
                  <a:gd name="T56" fmla="*/ 103 w 2106"/>
                  <a:gd name="T57" fmla="*/ 1755 h 2352"/>
                  <a:gd name="T58" fmla="*/ 77 w 2106"/>
                  <a:gd name="T59" fmla="*/ 1584 h 2352"/>
                  <a:gd name="T60" fmla="*/ 86 w 2106"/>
                  <a:gd name="T61" fmla="*/ 1405 h 2352"/>
                  <a:gd name="T62" fmla="*/ 111 w 2106"/>
                  <a:gd name="T63" fmla="*/ 945 h 2352"/>
                  <a:gd name="T64" fmla="*/ 86 w 2106"/>
                  <a:gd name="T65" fmla="*/ 715 h 2352"/>
                  <a:gd name="T66" fmla="*/ 111 w 2106"/>
                  <a:gd name="T67" fmla="*/ 656 h 2352"/>
                  <a:gd name="T68" fmla="*/ 247 w 2106"/>
                  <a:gd name="T69" fmla="*/ 570 h 2352"/>
                  <a:gd name="T70" fmla="*/ 554 w 2106"/>
                  <a:gd name="T71" fmla="*/ 417 h 2352"/>
                  <a:gd name="T72" fmla="*/ 870 w 2106"/>
                  <a:gd name="T73" fmla="*/ 231 h 2352"/>
                  <a:gd name="T74" fmla="*/ 1066 w 2106"/>
                  <a:gd name="T75" fmla="*/ 145 h 2352"/>
                  <a:gd name="T76" fmla="*/ 1151 w 2106"/>
                  <a:gd name="T77" fmla="*/ 205 h 2352"/>
                  <a:gd name="T78" fmla="*/ 1620 w 2106"/>
                  <a:gd name="T79" fmla="*/ 477 h 2352"/>
                  <a:gd name="T80" fmla="*/ 1679 w 2106"/>
                  <a:gd name="T81" fmla="*/ 511 h 2352"/>
                  <a:gd name="T82" fmla="*/ 1977 w 2106"/>
                  <a:gd name="T83" fmla="*/ 664 h 2352"/>
                  <a:gd name="T84" fmla="*/ 2020 w 2106"/>
                  <a:gd name="T85" fmla="*/ 698 h 2352"/>
                  <a:gd name="T86" fmla="*/ 1986 w 2106"/>
                  <a:gd name="T87" fmla="*/ 1133 h 2352"/>
                  <a:gd name="T88" fmla="*/ 2011 w 2106"/>
                  <a:gd name="T89" fmla="*/ 1772 h 2352"/>
                  <a:gd name="T90" fmla="*/ 2088 w 2106"/>
                  <a:gd name="T91" fmla="*/ 1346 h 2352"/>
                  <a:gd name="T92" fmla="*/ 2080 w 2106"/>
                  <a:gd name="T93" fmla="*/ 1167 h 2352"/>
                  <a:gd name="T94" fmla="*/ 2071 w 2106"/>
                  <a:gd name="T95" fmla="*/ 749 h 2352"/>
                  <a:gd name="T96" fmla="*/ 2088 w 2106"/>
                  <a:gd name="T97" fmla="*/ 681 h 2352"/>
                  <a:gd name="T98" fmla="*/ 1875 w 2106"/>
                  <a:gd name="T99" fmla="*/ 511 h 2352"/>
                  <a:gd name="T100" fmla="*/ 1747 w 2106"/>
                  <a:gd name="T101" fmla="*/ 451 h 2352"/>
                  <a:gd name="T102" fmla="*/ 1620 w 2106"/>
                  <a:gd name="T103" fmla="*/ 357 h 2352"/>
                  <a:gd name="T104" fmla="*/ 1458 w 2106"/>
                  <a:gd name="T105" fmla="*/ 247 h 2352"/>
                  <a:gd name="T106" fmla="*/ 1330 w 2106"/>
                  <a:gd name="T107" fmla="*/ 188 h 2352"/>
                  <a:gd name="T108" fmla="*/ 1219 w 2106"/>
                  <a:gd name="T109" fmla="*/ 120 h 2352"/>
                  <a:gd name="T110" fmla="*/ 1125 w 2106"/>
                  <a:gd name="T111" fmla="*/ 60 h 2352"/>
                  <a:gd name="T112" fmla="*/ 972 w 2106"/>
                  <a:gd name="T113" fmla="*/ 52 h 2352"/>
                  <a:gd name="T114" fmla="*/ 802 w 2106"/>
                  <a:gd name="T115" fmla="*/ 137 h 2352"/>
                  <a:gd name="T116" fmla="*/ 375 w 2106"/>
                  <a:gd name="T117" fmla="*/ 408 h 2352"/>
                  <a:gd name="T118" fmla="*/ 895 w 2106"/>
                  <a:gd name="T119" fmla="*/ 2223 h 2352"/>
                  <a:gd name="T120" fmla="*/ 921 w 2106"/>
                  <a:gd name="T121" fmla="*/ 2249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06" h="2352">
                    <a:moveTo>
                      <a:pt x="716" y="214"/>
                    </a:moveTo>
                    <a:lnTo>
                      <a:pt x="716" y="214"/>
                    </a:lnTo>
                    <a:cubicBezTo>
                      <a:pt x="682" y="222"/>
                      <a:pt x="682" y="222"/>
                      <a:pt x="682" y="222"/>
                    </a:cubicBezTo>
                    <a:cubicBezTo>
                      <a:pt x="708" y="188"/>
                      <a:pt x="733" y="180"/>
                      <a:pt x="699" y="180"/>
                    </a:cubicBezTo>
                    <a:cubicBezTo>
                      <a:pt x="716" y="214"/>
                      <a:pt x="606" y="239"/>
                      <a:pt x="622" y="273"/>
                    </a:cubicBezTo>
                    <a:cubicBezTo>
                      <a:pt x="597" y="273"/>
                      <a:pt x="597" y="273"/>
                      <a:pt x="597" y="273"/>
                    </a:cubicBezTo>
                    <a:cubicBezTo>
                      <a:pt x="606" y="273"/>
                      <a:pt x="606" y="273"/>
                      <a:pt x="606" y="265"/>
                    </a:cubicBezTo>
                    <a:cubicBezTo>
                      <a:pt x="571" y="273"/>
                      <a:pt x="597" y="299"/>
                      <a:pt x="554" y="316"/>
                    </a:cubicBezTo>
                    <a:cubicBezTo>
                      <a:pt x="537" y="323"/>
                      <a:pt x="529" y="323"/>
                      <a:pt x="537" y="316"/>
                    </a:cubicBezTo>
                    <a:cubicBezTo>
                      <a:pt x="503" y="340"/>
                      <a:pt x="503" y="340"/>
                      <a:pt x="503" y="340"/>
                    </a:cubicBezTo>
                    <a:cubicBezTo>
                      <a:pt x="495" y="349"/>
                      <a:pt x="495" y="340"/>
                      <a:pt x="503" y="340"/>
                    </a:cubicBezTo>
                    <a:cubicBezTo>
                      <a:pt x="461" y="366"/>
                      <a:pt x="461" y="366"/>
                      <a:pt x="461" y="366"/>
                    </a:cubicBezTo>
                    <a:lnTo>
                      <a:pt x="461" y="366"/>
                    </a:lnTo>
                    <a:cubicBezTo>
                      <a:pt x="452" y="374"/>
                      <a:pt x="444" y="391"/>
                      <a:pt x="435" y="400"/>
                    </a:cubicBezTo>
                    <a:cubicBezTo>
                      <a:pt x="418" y="400"/>
                      <a:pt x="444" y="391"/>
                      <a:pt x="435" y="391"/>
                    </a:cubicBezTo>
                    <a:cubicBezTo>
                      <a:pt x="409" y="408"/>
                      <a:pt x="409" y="408"/>
                      <a:pt x="409" y="408"/>
                    </a:cubicBezTo>
                    <a:cubicBezTo>
                      <a:pt x="401" y="408"/>
                      <a:pt x="418" y="391"/>
                      <a:pt x="435" y="383"/>
                    </a:cubicBezTo>
                    <a:cubicBezTo>
                      <a:pt x="393" y="366"/>
                      <a:pt x="418" y="400"/>
                      <a:pt x="350" y="417"/>
                    </a:cubicBezTo>
                    <a:cubicBezTo>
                      <a:pt x="375" y="400"/>
                      <a:pt x="375" y="400"/>
                      <a:pt x="375" y="400"/>
                    </a:cubicBezTo>
                    <a:cubicBezTo>
                      <a:pt x="350" y="391"/>
                      <a:pt x="333" y="408"/>
                      <a:pt x="299" y="417"/>
                    </a:cubicBezTo>
                    <a:cubicBezTo>
                      <a:pt x="307" y="417"/>
                      <a:pt x="375" y="408"/>
                      <a:pt x="350" y="434"/>
                    </a:cubicBezTo>
                    <a:cubicBezTo>
                      <a:pt x="341" y="434"/>
                      <a:pt x="324" y="442"/>
                      <a:pt x="316" y="451"/>
                    </a:cubicBezTo>
                    <a:cubicBezTo>
                      <a:pt x="307" y="442"/>
                      <a:pt x="290" y="451"/>
                      <a:pt x="273" y="468"/>
                    </a:cubicBezTo>
                    <a:cubicBezTo>
                      <a:pt x="273" y="451"/>
                      <a:pt x="273" y="451"/>
                      <a:pt x="273" y="451"/>
                    </a:cubicBezTo>
                    <a:cubicBezTo>
                      <a:pt x="247" y="468"/>
                      <a:pt x="256" y="477"/>
                      <a:pt x="247" y="485"/>
                    </a:cubicBezTo>
                    <a:cubicBezTo>
                      <a:pt x="222" y="502"/>
                      <a:pt x="213" y="494"/>
                      <a:pt x="205" y="485"/>
                    </a:cubicBezTo>
                    <a:cubicBezTo>
                      <a:pt x="162" y="502"/>
                      <a:pt x="239" y="485"/>
                      <a:pt x="197" y="519"/>
                    </a:cubicBezTo>
                    <a:cubicBezTo>
                      <a:pt x="162" y="528"/>
                      <a:pt x="145" y="545"/>
                      <a:pt x="111" y="570"/>
                    </a:cubicBezTo>
                    <a:cubicBezTo>
                      <a:pt x="86" y="579"/>
                      <a:pt x="111" y="562"/>
                      <a:pt x="103" y="562"/>
                    </a:cubicBezTo>
                    <a:cubicBezTo>
                      <a:pt x="86" y="588"/>
                      <a:pt x="86" y="588"/>
                      <a:pt x="86" y="588"/>
                    </a:cubicBezTo>
                    <a:cubicBezTo>
                      <a:pt x="86" y="588"/>
                      <a:pt x="86" y="588"/>
                      <a:pt x="86" y="579"/>
                    </a:cubicBezTo>
                    <a:cubicBezTo>
                      <a:pt x="69" y="596"/>
                      <a:pt x="86" y="596"/>
                      <a:pt x="60" y="622"/>
                    </a:cubicBezTo>
                    <a:cubicBezTo>
                      <a:pt x="60" y="622"/>
                      <a:pt x="43" y="630"/>
                      <a:pt x="18" y="639"/>
                    </a:cubicBezTo>
                    <a:cubicBezTo>
                      <a:pt x="18" y="647"/>
                      <a:pt x="18" y="664"/>
                      <a:pt x="9" y="681"/>
                    </a:cubicBezTo>
                    <a:cubicBezTo>
                      <a:pt x="9" y="690"/>
                      <a:pt x="9" y="698"/>
                      <a:pt x="9" y="707"/>
                    </a:cubicBezTo>
                    <a:lnTo>
                      <a:pt x="9" y="707"/>
                    </a:lnTo>
                    <a:cubicBezTo>
                      <a:pt x="9" y="715"/>
                      <a:pt x="18" y="715"/>
                      <a:pt x="18" y="715"/>
                    </a:cubicBezTo>
                    <a:lnTo>
                      <a:pt x="18" y="724"/>
                    </a:lnTo>
                    <a:cubicBezTo>
                      <a:pt x="9" y="732"/>
                      <a:pt x="9" y="715"/>
                      <a:pt x="0" y="724"/>
                    </a:cubicBezTo>
                    <a:cubicBezTo>
                      <a:pt x="18" y="766"/>
                      <a:pt x="9" y="766"/>
                      <a:pt x="26" y="800"/>
                    </a:cubicBezTo>
                    <a:cubicBezTo>
                      <a:pt x="18" y="835"/>
                      <a:pt x="18" y="835"/>
                      <a:pt x="18" y="835"/>
                    </a:cubicBezTo>
                    <a:cubicBezTo>
                      <a:pt x="26" y="809"/>
                      <a:pt x="43" y="843"/>
                      <a:pt x="52" y="877"/>
                    </a:cubicBezTo>
                    <a:cubicBezTo>
                      <a:pt x="60" y="869"/>
                      <a:pt x="60" y="860"/>
                      <a:pt x="60" y="851"/>
                    </a:cubicBezTo>
                    <a:cubicBezTo>
                      <a:pt x="69" y="894"/>
                      <a:pt x="69" y="894"/>
                      <a:pt x="69" y="894"/>
                    </a:cubicBezTo>
                    <a:cubicBezTo>
                      <a:pt x="69" y="903"/>
                      <a:pt x="60" y="894"/>
                      <a:pt x="60" y="894"/>
                    </a:cubicBezTo>
                    <a:cubicBezTo>
                      <a:pt x="60" y="894"/>
                      <a:pt x="60" y="894"/>
                      <a:pt x="60" y="903"/>
                    </a:cubicBezTo>
                    <a:cubicBezTo>
                      <a:pt x="60" y="911"/>
                      <a:pt x="52" y="903"/>
                      <a:pt x="43" y="894"/>
                    </a:cubicBezTo>
                    <a:cubicBezTo>
                      <a:pt x="43" y="886"/>
                      <a:pt x="43" y="886"/>
                      <a:pt x="52" y="877"/>
                    </a:cubicBezTo>
                    <a:cubicBezTo>
                      <a:pt x="43" y="869"/>
                      <a:pt x="26" y="860"/>
                      <a:pt x="18" y="860"/>
                    </a:cubicBezTo>
                    <a:cubicBezTo>
                      <a:pt x="26" y="860"/>
                      <a:pt x="26" y="869"/>
                      <a:pt x="26" y="877"/>
                    </a:cubicBezTo>
                    <a:cubicBezTo>
                      <a:pt x="26" y="869"/>
                      <a:pt x="18" y="869"/>
                      <a:pt x="18" y="869"/>
                    </a:cubicBezTo>
                    <a:cubicBezTo>
                      <a:pt x="18" y="869"/>
                      <a:pt x="18" y="877"/>
                      <a:pt x="26" y="886"/>
                    </a:cubicBezTo>
                    <a:cubicBezTo>
                      <a:pt x="9" y="894"/>
                      <a:pt x="9" y="894"/>
                      <a:pt x="9" y="894"/>
                    </a:cubicBezTo>
                    <a:cubicBezTo>
                      <a:pt x="18" y="894"/>
                      <a:pt x="18" y="894"/>
                      <a:pt x="18" y="894"/>
                    </a:cubicBezTo>
                    <a:cubicBezTo>
                      <a:pt x="9" y="954"/>
                      <a:pt x="9" y="954"/>
                      <a:pt x="9" y="954"/>
                    </a:cubicBezTo>
                    <a:cubicBezTo>
                      <a:pt x="18" y="996"/>
                      <a:pt x="43" y="1039"/>
                      <a:pt x="52" y="1107"/>
                    </a:cubicBezTo>
                    <a:cubicBezTo>
                      <a:pt x="43" y="1090"/>
                      <a:pt x="35" y="1099"/>
                      <a:pt x="18" y="1099"/>
                    </a:cubicBezTo>
                    <a:cubicBezTo>
                      <a:pt x="35" y="1082"/>
                      <a:pt x="9" y="1047"/>
                      <a:pt x="18" y="1013"/>
                    </a:cubicBezTo>
                    <a:cubicBezTo>
                      <a:pt x="18" y="1031"/>
                      <a:pt x="9" y="1022"/>
                      <a:pt x="9" y="1022"/>
                    </a:cubicBezTo>
                    <a:cubicBezTo>
                      <a:pt x="18" y="1082"/>
                      <a:pt x="18" y="1082"/>
                      <a:pt x="18" y="1082"/>
                    </a:cubicBezTo>
                    <a:cubicBezTo>
                      <a:pt x="9" y="1082"/>
                      <a:pt x="9" y="1099"/>
                      <a:pt x="9" y="1116"/>
                    </a:cubicBezTo>
                    <a:cubicBezTo>
                      <a:pt x="26" y="1099"/>
                      <a:pt x="18" y="1158"/>
                      <a:pt x="26" y="1184"/>
                    </a:cubicBezTo>
                    <a:cubicBezTo>
                      <a:pt x="18" y="1184"/>
                      <a:pt x="9" y="1184"/>
                      <a:pt x="18" y="1150"/>
                    </a:cubicBezTo>
                    <a:cubicBezTo>
                      <a:pt x="0" y="1184"/>
                      <a:pt x="43" y="1192"/>
                      <a:pt x="26" y="1226"/>
                    </a:cubicBezTo>
                    <a:cubicBezTo>
                      <a:pt x="26" y="1218"/>
                      <a:pt x="26" y="1218"/>
                      <a:pt x="26" y="1209"/>
                    </a:cubicBezTo>
                    <a:cubicBezTo>
                      <a:pt x="26" y="1226"/>
                      <a:pt x="26" y="1278"/>
                      <a:pt x="18" y="1260"/>
                    </a:cubicBezTo>
                    <a:cubicBezTo>
                      <a:pt x="18" y="1252"/>
                      <a:pt x="18" y="1252"/>
                      <a:pt x="18" y="1252"/>
                    </a:cubicBezTo>
                    <a:cubicBezTo>
                      <a:pt x="18" y="1303"/>
                      <a:pt x="18" y="1405"/>
                      <a:pt x="35" y="1414"/>
                    </a:cubicBezTo>
                    <a:lnTo>
                      <a:pt x="9" y="1405"/>
                    </a:lnTo>
                    <a:cubicBezTo>
                      <a:pt x="77" y="1499"/>
                      <a:pt x="77" y="1499"/>
                      <a:pt x="77" y="1499"/>
                    </a:cubicBezTo>
                    <a:cubicBezTo>
                      <a:pt x="60" y="1491"/>
                      <a:pt x="18" y="1516"/>
                      <a:pt x="9" y="1474"/>
                    </a:cubicBezTo>
                    <a:cubicBezTo>
                      <a:pt x="9" y="1491"/>
                      <a:pt x="0" y="1499"/>
                      <a:pt x="9" y="1525"/>
                    </a:cubicBezTo>
                    <a:cubicBezTo>
                      <a:pt x="9" y="1516"/>
                      <a:pt x="35" y="1507"/>
                      <a:pt x="35" y="1516"/>
                    </a:cubicBezTo>
                    <a:cubicBezTo>
                      <a:pt x="18" y="1550"/>
                      <a:pt x="26" y="1542"/>
                      <a:pt x="9" y="1576"/>
                    </a:cubicBezTo>
                    <a:cubicBezTo>
                      <a:pt x="9" y="1567"/>
                      <a:pt x="43" y="1576"/>
                      <a:pt x="35" y="1601"/>
                    </a:cubicBezTo>
                    <a:cubicBezTo>
                      <a:pt x="35" y="1593"/>
                      <a:pt x="9" y="1601"/>
                      <a:pt x="9" y="1593"/>
                    </a:cubicBezTo>
                    <a:cubicBezTo>
                      <a:pt x="35" y="1644"/>
                      <a:pt x="35" y="1644"/>
                      <a:pt x="35" y="1644"/>
                    </a:cubicBezTo>
                    <a:cubicBezTo>
                      <a:pt x="35" y="1627"/>
                      <a:pt x="18" y="1635"/>
                      <a:pt x="9" y="1653"/>
                    </a:cubicBezTo>
                    <a:cubicBezTo>
                      <a:pt x="9" y="1644"/>
                      <a:pt x="9" y="1695"/>
                      <a:pt x="9" y="1704"/>
                    </a:cubicBezTo>
                    <a:cubicBezTo>
                      <a:pt x="18" y="1687"/>
                      <a:pt x="18" y="1687"/>
                      <a:pt x="18" y="1687"/>
                    </a:cubicBezTo>
                    <a:cubicBezTo>
                      <a:pt x="9" y="1712"/>
                      <a:pt x="18" y="1721"/>
                      <a:pt x="35" y="1738"/>
                    </a:cubicBezTo>
                    <a:cubicBezTo>
                      <a:pt x="35" y="1746"/>
                      <a:pt x="43" y="1755"/>
                      <a:pt x="43" y="1763"/>
                    </a:cubicBezTo>
                    <a:cubicBezTo>
                      <a:pt x="43" y="1772"/>
                      <a:pt x="52" y="1780"/>
                      <a:pt x="52" y="1797"/>
                    </a:cubicBezTo>
                    <a:cubicBezTo>
                      <a:pt x="43" y="1789"/>
                      <a:pt x="35" y="1789"/>
                      <a:pt x="35" y="1789"/>
                    </a:cubicBezTo>
                    <a:cubicBezTo>
                      <a:pt x="26" y="1797"/>
                      <a:pt x="18" y="1806"/>
                      <a:pt x="18" y="1823"/>
                    </a:cubicBezTo>
                    <a:lnTo>
                      <a:pt x="18" y="1823"/>
                    </a:lnTo>
                    <a:cubicBezTo>
                      <a:pt x="26" y="1823"/>
                      <a:pt x="60" y="1823"/>
                      <a:pt x="86" y="1823"/>
                    </a:cubicBezTo>
                    <a:cubicBezTo>
                      <a:pt x="111" y="1823"/>
                      <a:pt x="137" y="1814"/>
                      <a:pt x="162" y="1823"/>
                    </a:cubicBezTo>
                    <a:cubicBezTo>
                      <a:pt x="162" y="1840"/>
                      <a:pt x="162" y="1840"/>
                      <a:pt x="162" y="1840"/>
                    </a:cubicBezTo>
                    <a:cubicBezTo>
                      <a:pt x="197" y="1849"/>
                      <a:pt x="197" y="1849"/>
                      <a:pt x="197" y="1849"/>
                    </a:cubicBezTo>
                    <a:cubicBezTo>
                      <a:pt x="188" y="1849"/>
                      <a:pt x="162" y="1857"/>
                      <a:pt x="128" y="1857"/>
                    </a:cubicBezTo>
                    <a:cubicBezTo>
                      <a:pt x="120" y="1857"/>
                      <a:pt x="103" y="1857"/>
                      <a:pt x="94" y="1857"/>
                    </a:cubicBezTo>
                    <a:cubicBezTo>
                      <a:pt x="86" y="1857"/>
                      <a:pt x="86" y="1857"/>
                      <a:pt x="77" y="1857"/>
                    </a:cubicBezTo>
                    <a:lnTo>
                      <a:pt x="69" y="1857"/>
                    </a:lnTo>
                    <a:cubicBezTo>
                      <a:pt x="60" y="1849"/>
                      <a:pt x="52" y="1849"/>
                      <a:pt x="43" y="1849"/>
                    </a:cubicBezTo>
                    <a:cubicBezTo>
                      <a:pt x="60" y="1857"/>
                      <a:pt x="60" y="1865"/>
                      <a:pt x="60" y="1865"/>
                    </a:cubicBezTo>
                    <a:cubicBezTo>
                      <a:pt x="60" y="1865"/>
                      <a:pt x="69" y="1874"/>
                      <a:pt x="86" y="1883"/>
                    </a:cubicBezTo>
                    <a:cubicBezTo>
                      <a:pt x="86" y="1891"/>
                      <a:pt x="69" y="1883"/>
                      <a:pt x="52" y="1874"/>
                    </a:cubicBezTo>
                    <a:cubicBezTo>
                      <a:pt x="60" y="1883"/>
                      <a:pt x="60" y="1883"/>
                      <a:pt x="60" y="1883"/>
                    </a:cubicBezTo>
                    <a:cubicBezTo>
                      <a:pt x="69" y="1883"/>
                      <a:pt x="69" y="1883"/>
                      <a:pt x="69" y="1883"/>
                    </a:cubicBezTo>
                    <a:lnTo>
                      <a:pt x="69" y="1883"/>
                    </a:lnTo>
                    <a:cubicBezTo>
                      <a:pt x="86" y="1900"/>
                      <a:pt x="86" y="1900"/>
                      <a:pt x="86" y="1900"/>
                    </a:cubicBezTo>
                    <a:cubicBezTo>
                      <a:pt x="111" y="1917"/>
                      <a:pt x="111" y="1917"/>
                      <a:pt x="111" y="1917"/>
                    </a:cubicBezTo>
                    <a:cubicBezTo>
                      <a:pt x="120" y="1900"/>
                      <a:pt x="171" y="1925"/>
                      <a:pt x="171" y="1917"/>
                    </a:cubicBezTo>
                    <a:cubicBezTo>
                      <a:pt x="103" y="1891"/>
                      <a:pt x="103" y="1891"/>
                      <a:pt x="103" y="1891"/>
                    </a:cubicBezTo>
                    <a:cubicBezTo>
                      <a:pt x="103" y="1874"/>
                      <a:pt x="162" y="1874"/>
                      <a:pt x="205" y="1908"/>
                    </a:cubicBezTo>
                    <a:cubicBezTo>
                      <a:pt x="205" y="1917"/>
                      <a:pt x="179" y="1925"/>
                      <a:pt x="179" y="1925"/>
                    </a:cubicBezTo>
                    <a:cubicBezTo>
                      <a:pt x="188" y="1925"/>
                      <a:pt x="222" y="1942"/>
                      <a:pt x="222" y="1951"/>
                    </a:cubicBezTo>
                    <a:cubicBezTo>
                      <a:pt x="205" y="1942"/>
                      <a:pt x="205" y="1942"/>
                      <a:pt x="205" y="1942"/>
                    </a:cubicBezTo>
                    <a:cubicBezTo>
                      <a:pt x="222" y="1968"/>
                      <a:pt x="256" y="1951"/>
                      <a:pt x="273" y="1976"/>
                    </a:cubicBezTo>
                    <a:cubicBezTo>
                      <a:pt x="282" y="1985"/>
                      <a:pt x="299" y="2010"/>
                      <a:pt x="299" y="2010"/>
                    </a:cubicBezTo>
                    <a:cubicBezTo>
                      <a:pt x="290" y="1985"/>
                      <a:pt x="316" y="1934"/>
                      <a:pt x="333" y="1925"/>
                    </a:cubicBezTo>
                    <a:cubicBezTo>
                      <a:pt x="341" y="1934"/>
                      <a:pt x="375" y="1976"/>
                      <a:pt x="384" y="1985"/>
                    </a:cubicBezTo>
                    <a:cubicBezTo>
                      <a:pt x="393" y="2010"/>
                      <a:pt x="341" y="2002"/>
                      <a:pt x="350" y="2019"/>
                    </a:cubicBezTo>
                    <a:cubicBezTo>
                      <a:pt x="358" y="2019"/>
                      <a:pt x="367" y="2019"/>
                      <a:pt x="375" y="2019"/>
                    </a:cubicBezTo>
                    <a:cubicBezTo>
                      <a:pt x="384" y="2027"/>
                      <a:pt x="358" y="2027"/>
                      <a:pt x="384" y="2036"/>
                    </a:cubicBezTo>
                    <a:cubicBezTo>
                      <a:pt x="393" y="2027"/>
                      <a:pt x="427" y="2070"/>
                      <a:pt x="401" y="2036"/>
                    </a:cubicBezTo>
                    <a:cubicBezTo>
                      <a:pt x="427" y="2044"/>
                      <a:pt x="427" y="2053"/>
                      <a:pt x="452" y="2061"/>
                    </a:cubicBezTo>
                    <a:cubicBezTo>
                      <a:pt x="444" y="2053"/>
                      <a:pt x="495" y="2044"/>
                      <a:pt x="520" y="2061"/>
                    </a:cubicBezTo>
                    <a:cubicBezTo>
                      <a:pt x="512" y="2061"/>
                      <a:pt x="512" y="2070"/>
                      <a:pt x="520" y="2070"/>
                    </a:cubicBezTo>
                    <a:cubicBezTo>
                      <a:pt x="563" y="2096"/>
                      <a:pt x="580" y="2121"/>
                      <a:pt x="622" y="2147"/>
                    </a:cubicBezTo>
                    <a:cubicBezTo>
                      <a:pt x="631" y="2147"/>
                      <a:pt x="648" y="2164"/>
                      <a:pt x="631" y="2164"/>
                    </a:cubicBezTo>
                    <a:cubicBezTo>
                      <a:pt x="640" y="2164"/>
                      <a:pt x="648" y="2164"/>
                      <a:pt x="665" y="2172"/>
                    </a:cubicBezTo>
                    <a:cubicBezTo>
                      <a:pt x="682" y="2198"/>
                      <a:pt x="631" y="2155"/>
                      <a:pt x="648" y="2181"/>
                    </a:cubicBezTo>
                    <a:cubicBezTo>
                      <a:pt x="648" y="2172"/>
                      <a:pt x="682" y="2189"/>
                      <a:pt x="708" y="2198"/>
                    </a:cubicBezTo>
                    <a:cubicBezTo>
                      <a:pt x="708" y="2181"/>
                      <a:pt x="665" y="2172"/>
                      <a:pt x="640" y="2164"/>
                    </a:cubicBezTo>
                    <a:cubicBezTo>
                      <a:pt x="648" y="2147"/>
                      <a:pt x="691" y="2147"/>
                      <a:pt x="742" y="2164"/>
                    </a:cubicBezTo>
                    <a:cubicBezTo>
                      <a:pt x="784" y="2181"/>
                      <a:pt x="750" y="2189"/>
                      <a:pt x="759" y="2189"/>
                    </a:cubicBezTo>
                    <a:cubicBezTo>
                      <a:pt x="827" y="2232"/>
                      <a:pt x="836" y="2189"/>
                      <a:pt x="887" y="2240"/>
                    </a:cubicBezTo>
                    <a:cubicBezTo>
                      <a:pt x="895" y="2257"/>
                      <a:pt x="870" y="2257"/>
                      <a:pt x="870" y="2266"/>
                    </a:cubicBezTo>
                    <a:cubicBezTo>
                      <a:pt x="844" y="2257"/>
                      <a:pt x="836" y="2232"/>
                      <a:pt x="810" y="2223"/>
                    </a:cubicBezTo>
                    <a:cubicBezTo>
                      <a:pt x="836" y="2240"/>
                      <a:pt x="836" y="2240"/>
                      <a:pt x="836" y="2240"/>
                    </a:cubicBezTo>
                    <a:cubicBezTo>
                      <a:pt x="818" y="2240"/>
                      <a:pt x="802" y="2232"/>
                      <a:pt x="793" y="2223"/>
                    </a:cubicBezTo>
                    <a:cubicBezTo>
                      <a:pt x="802" y="2249"/>
                      <a:pt x="904" y="2292"/>
                      <a:pt x="946" y="2334"/>
                    </a:cubicBezTo>
                    <a:cubicBezTo>
                      <a:pt x="963" y="2334"/>
                      <a:pt x="980" y="2334"/>
                      <a:pt x="972" y="2326"/>
                    </a:cubicBezTo>
                    <a:cubicBezTo>
                      <a:pt x="955" y="2317"/>
                      <a:pt x="955" y="2317"/>
                      <a:pt x="955" y="2317"/>
                    </a:cubicBezTo>
                    <a:cubicBezTo>
                      <a:pt x="946" y="2300"/>
                      <a:pt x="997" y="2326"/>
                      <a:pt x="972" y="2309"/>
                    </a:cubicBezTo>
                    <a:cubicBezTo>
                      <a:pt x="989" y="2317"/>
                      <a:pt x="1006" y="2317"/>
                      <a:pt x="1015" y="2326"/>
                    </a:cubicBezTo>
                    <a:cubicBezTo>
                      <a:pt x="1031" y="2326"/>
                      <a:pt x="1031" y="2326"/>
                      <a:pt x="1040" y="2334"/>
                    </a:cubicBezTo>
                    <a:cubicBezTo>
                      <a:pt x="1049" y="2343"/>
                      <a:pt x="1049" y="2343"/>
                      <a:pt x="1049" y="2343"/>
                    </a:cubicBezTo>
                    <a:cubicBezTo>
                      <a:pt x="1049" y="2351"/>
                      <a:pt x="1049" y="2351"/>
                      <a:pt x="1049" y="2351"/>
                    </a:cubicBezTo>
                    <a:lnTo>
                      <a:pt x="1049" y="2351"/>
                    </a:lnTo>
                    <a:cubicBezTo>
                      <a:pt x="1040" y="2343"/>
                      <a:pt x="1031" y="2334"/>
                      <a:pt x="1023" y="2334"/>
                    </a:cubicBezTo>
                    <a:cubicBezTo>
                      <a:pt x="1031" y="2334"/>
                      <a:pt x="1040" y="2343"/>
                      <a:pt x="1049" y="2351"/>
                    </a:cubicBezTo>
                    <a:cubicBezTo>
                      <a:pt x="1057" y="2351"/>
                      <a:pt x="1074" y="2351"/>
                      <a:pt x="1074" y="2334"/>
                    </a:cubicBezTo>
                    <a:cubicBezTo>
                      <a:pt x="1066" y="2334"/>
                      <a:pt x="1057" y="2334"/>
                      <a:pt x="1057" y="2334"/>
                    </a:cubicBezTo>
                    <a:cubicBezTo>
                      <a:pt x="1057" y="2326"/>
                      <a:pt x="1057" y="2326"/>
                      <a:pt x="1066" y="2317"/>
                    </a:cubicBezTo>
                    <a:lnTo>
                      <a:pt x="1066" y="2317"/>
                    </a:lnTo>
                    <a:cubicBezTo>
                      <a:pt x="1066" y="2317"/>
                      <a:pt x="1066" y="2317"/>
                      <a:pt x="1066" y="2309"/>
                    </a:cubicBezTo>
                    <a:cubicBezTo>
                      <a:pt x="1074" y="2309"/>
                      <a:pt x="1074" y="2309"/>
                      <a:pt x="1074" y="2309"/>
                    </a:cubicBezTo>
                    <a:cubicBezTo>
                      <a:pt x="1083" y="2300"/>
                      <a:pt x="1100" y="2283"/>
                      <a:pt x="1108" y="2283"/>
                    </a:cubicBezTo>
                    <a:cubicBezTo>
                      <a:pt x="1091" y="2274"/>
                      <a:pt x="1108" y="2283"/>
                      <a:pt x="1074" y="2283"/>
                    </a:cubicBezTo>
                    <a:cubicBezTo>
                      <a:pt x="1083" y="2283"/>
                      <a:pt x="1083" y="2292"/>
                      <a:pt x="1083" y="2292"/>
                    </a:cubicBezTo>
                    <a:cubicBezTo>
                      <a:pt x="1074" y="2292"/>
                      <a:pt x="1074" y="2300"/>
                      <a:pt x="1066" y="2300"/>
                    </a:cubicBezTo>
                    <a:cubicBezTo>
                      <a:pt x="1066" y="2300"/>
                      <a:pt x="1066" y="2300"/>
                      <a:pt x="1057" y="2300"/>
                    </a:cubicBezTo>
                    <a:cubicBezTo>
                      <a:pt x="1057" y="2309"/>
                      <a:pt x="1057" y="2309"/>
                      <a:pt x="1057" y="2309"/>
                    </a:cubicBezTo>
                    <a:cubicBezTo>
                      <a:pt x="1049" y="2309"/>
                      <a:pt x="1049" y="2317"/>
                      <a:pt x="1057" y="2317"/>
                    </a:cubicBezTo>
                    <a:cubicBezTo>
                      <a:pt x="1049" y="2317"/>
                      <a:pt x="1049" y="2309"/>
                      <a:pt x="1049" y="2309"/>
                    </a:cubicBezTo>
                    <a:cubicBezTo>
                      <a:pt x="1040" y="2309"/>
                      <a:pt x="1040" y="2309"/>
                      <a:pt x="1040" y="2300"/>
                    </a:cubicBezTo>
                    <a:cubicBezTo>
                      <a:pt x="1040" y="2300"/>
                      <a:pt x="1040" y="2300"/>
                      <a:pt x="1040" y="2292"/>
                    </a:cubicBezTo>
                    <a:cubicBezTo>
                      <a:pt x="1040" y="2292"/>
                      <a:pt x="1040" y="2300"/>
                      <a:pt x="1031" y="2300"/>
                    </a:cubicBezTo>
                    <a:lnTo>
                      <a:pt x="1031" y="2300"/>
                    </a:lnTo>
                    <a:lnTo>
                      <a:pt x="1031" y="2300"/>
                    </a:lnTo>
                    <a:cubicBezTo>
                      <a:pt x="1031" y="2292"/>
                      <a:pt x="1023" y="2292"/>
                      <a:pt x="1023" y="2292"/>
                    </a:cubicBezTo>
                    <a:cubicBezTo>
                      <a:pt x="1023" y="2292"/>
                      <a:pt x="1023" y="2292"/>
                      <a:pt x="1015" y="2292"/>
                    </a:cubicBezTo>
                    <a:lnTo>
                      <a:pt x="1015" y="2292"/>
                    </a:lnTo>
                    <a:lnTo>
                      <a:pt x="1015" y="2292"/>
                    </a:lnTo>
                    <a:lnTo>
                      <a:pt x="1015" y="2292"/>
                    </a:lnTo>
                    <a:cubicBezTo>
                      <a:pt x="1023" y="2300"/>
                      <a:pt x="1023" y="2300"/>
                      <a:pt x="1023" y="2309"/>
                    </a:cubicBezTo>
                    <a:cubicBezTo>
                      <a:pt x="1006" y="2309"/>
                      <a:pt x="972" y="2283"/>
                      <a:pt x="955" y="2283"/>
                    </a:cubicBezTo>
                    <a:cubicBezTo>
                      <a:pt x="946" y="2274"/>
                      <a:pt x="963" y="2283"/>
                      <a:pt x="963" y="2274"/>
                    </a:cubicBezTo>
                    <a:cubicBezTo>
                      <a:pt x="938" y="2274"/>
                      <a:pt x="938" y="2274"/>
                      <a:pt x="938" y="2274"/>
                    </a:cubicBezTo>
                    <a:cubicBezTo>
                      <a:pt x="938" y="2257"/>
                      <a:pt x="912" y="2232"/>
                      <a:pt x="946" y="2249"/>
                    </a:cubicBezTo>
                    <a:cubicBezTo>
                      <a:pt x="921" y="2232"/>
                      <a:pt x="921" y="2232"/>
                      <a:pt x="921" y="2232"/>
                    </a:cubicBezTo>
                    <a:cubicBezTo>
                      <a:pt x="904" y="2215"/>
                      <a:pt x="878" y="2198"/>
                      <a:pt x="861" y="2198"/>
                    </a:cubicBezTo>
                    <a:cubicBezTo>
                      <a:pt x="853" y="2189"/>
                      <a:pt x="827" y="2189"/>
                      <a:pt x="844" y="2189"/>
                    </a:cubicBezTo>
                    <a:cubicBezTo>
                      <a:pt x="793" y="2164"/>
                      <a:pt x="793" y="2164"/>
                      <a:pt x="793" y="2164"/>
                    </a:cubicBezTo>
                    <a:lnTo>
                      <a:pt x="793" y="2164"/>
                    </a:lnTo>
                    <a:cubicBezTo>
                      <a:pt x="750" y="2138"/>
                      <a:pt x="691" y="2130"/>
                      <a:pt x="648" y="2078"/>
                    </a:cubicBezTo>
                    <a:cubicBezTo>
                      <a:pt x="631" y="2070"/>
                      <a:pt x="614" y="2070"/>
                      <a:pt x="597" y="2053"/>
                    </a:cubicBezTo>
                    <a:cubicBezTo>
                      <a:pt x="597" y="2044"/>
                      <a:pt x="597" y="2044"/>
                      <a:pt x="597" y="2044"/>
                    </a:cubicBezTo>
                    <a:cubicBezTo>
                      <a:pt x="571" y="2036"/>
                      <a:pt x="537" y="2002"/>
                      <a:pt x="529" y="2002"/>
                    </a:cubicBezTo>
                    <a:cubicBezTo>
                      <a:pt x="520" y="1968"/>
                      <a:pt x="435" y="1942"/>
                      <a:pt x="401" y="1917"/>
                    </a:cubicBezTo>
                    <a:cubicBezTo>
                      <a:pt x="401" y="1934"/>
                      <a:pt x="401" y="1934"/>
                      <a:pt x="401" y="1934"/>
                    </a:cubicBezTo>
                    <a:cubicBezTo>
                      <a:pt x="375" y="1917"/>
                      <a:pt x="350" y="1908"/>
                      <a:pt x="316" y="1891"/>
                    </a:cubicBezTo>
                    <a:cubicBezTo>
                      <a:pt x="316" y="1900"/>
                      <a:pt x="316" y="1900"/>
                      <a:pt x="316" y="1900"/>
                    </a:cubicBezTo>
                    <a:cubicBezTo>
                      <a:pt x="290" y="1900"/>
                      <a:pt x="256" y="1857"/>
                      <a:pt x="213" y="1840"/>
                    </a:cubicBezTo>
                    <a:cubicBezTo>
                      <a:pt x="222" y="1840"/>
                      <a:pt x="231" y="1840"/>
                      <a:pt x="239" y="1849"/>
                    </a:cubicBezTo>
                    <a:cubicBezTo>
                      <a:pt x="213" y="1823"/>
                      <a:pt x="188" y="1814"/>
                      <a:pt x="162" y="1806"/>
                    </a:cubicBezTo>
                    <a:cubicBezTo>
                      <a:pt x="154" y="1797"/>
                      <a:pt x="137" y="1797"/>
                      <a:pt x="128" y="1789"/>
                    </a:cubicBezTo>
                    <a:cubicBezTo>
                      <a:pt x="120" y="1789"/>
                      <a:pt x="120" y="1789"/>
                      <a:pt x="120" y="1789"/>
                    </a:cubicBezTo>
                    <a:lnTo>
                      <a:pt x="120" y="1789"/>
                    </a:lnTo>
                    <a:cubicBezTo>
                      <a:pt x="120" y="1789"/>
                      <a:pt x="120" y="1789"/>
                      <a:pt x="111" y="1780"/>
                    </a:cubicBezTo>
                    <a:lnTo>
                      <a:pt x="111" y="1780"/>
                    </a:lnTo>
                    <a:cubicBezTo>
                      <a:pt x="103" y="1780"/>
                      <a:pt x="103" y="1772"/>
                      <a:pt x="103" y="1772"/>
                    </a:cubicBezTo>
                    <a:cubicBezTo>
                      <a:pt x="103" y="1772"/>
                      <a:pt x="103" y="1772"/>
                      <a:pt x="103" y="1763"/>
                    </a:cubicBezTo>
                    <a:cubicBezTo>
                      <a:pt x="103" y="1772"/>
                      <a:pt x="103" y="1772"/>
                      <a:pt x="103" y="1772"/>
                    </a:cubicBezTo>
                    <a:lnTo>
                      <a:pt x="103" y="1763"/>
                    </a:lnTo>
                    <a:cubicBezTo>
                      <a:pt x="111" y="1763"/>
                      <a:pt x="111" y="1763"/>
                      <a:pt x="111" y="1755"/>
                    </a:cubicBezTo>
                    <a:cubicBezTo>
                      <a:pt x="111" y="1763"/>
                      <a:pt x="103" y="1763"/>
                      <a:pt x="103" y="1763"/>
                    </a:cubicBezTo>
                    <a:cubicBezTo>
                      <a:pt x="103" y="1763"/>
                      <a:pt x="103" y="1763"/>
                      <a:pt x="103" y="1755"/>
                    </a:cubicBezTo>
                    <a:lnTo>
                      <a:pt x="103" y="1755"/>
                    </a:lnTo>
                    <a:lnTo>
                      <a:pt x="103" y="1755"/>
                    </a:lnTo>
                    <a:cubicBezTo>
                      <a:pt x="103" y="1746"/>
                      <a:pt x="103" y="1746"/>
                      <a:pt x="103" y="1746"/>
                    </a:cubicBezTo>
                    <a:cubicBezTo>
                      <a:pt x="111" y="1738"/>
                      <a:pt x="111" y="1738"/>
                      <a:pt x="111" y="1738"/>
                    </a:cubicBezTo>
                    <a:lnTo>
                      <a:pt x="111" y="1738"/>
                    </a:lnTo>
                    <a:cubicBezTo>
                      <a:pt x="120" y="1721"/>
                      <a:pt x="103" y="1729"/>
                      <a:pt x="94" y="1729"/>
                    </a:cubicBezTo>
                    <a:cubicBezTo>
                      <a:pt x="94" y="1729"/>
                      <a:pt x="94" y="1721"/>
                      <a:pt x="94" y="1712"/>
                    </a:cubicBezTo>
                    <a:cubicBezTo>
                      <a:pt x="111" y="1704"/>
                      <a:pt x="86" y="1678"/>
                      <a:pt x="103" y="1661"/>
                    </a:cubicBezTo>
                    <a:cubicBezTo>
                      <a:pt x="94" y="1653"/>
                      <a:pt x="94" y="1593"/>
                      <a:pt x="77" y="1584"/>
                    </a:cubicBezTo>
                    <a:cubicBezTo>
                      <a:pt x="77" y="1584"/>
                      <a:pt x="86" y="1576"/>
                      <a:pt x="86" y="1584"/>
                    </a:cubicBezTo>
                    <a:cubicBezTo>
                      <a:pt x="86" y="1567"/>
                      <a:pt x="86" y="1559"/>
                      <a:pt x="77" y="1542"/>
                    </a:cubicBezTo>
                    <a:cubicBezTo>
                      <a:pt x="94" y="1533"/>
                      <a:pt x="94" y="1533"/>
                      <a:pt x="94" y="1533"/>
                    </a:cubicBezTo>
                    <a:cubicBezTo>
                      <a:pt x="77" y="1499"/>
                      <a:pt x="77" y="1499"/>
                      <a:pt x="77" y="1499"/>
                    </a:cubicBezTo>
                    <a:cubicBezTo>
                      <a:pt x="86" y="1482"/>
                      <a:pt x="86" y="1474"/>
                      <a:pt x="103" y="1491"/>
                    </a:cubicBezTo>
                    <a:cubicBezTo>
                      <a:pt x="86" y="1440"/>
                      <a:pt x="94" y="1448"/>
                      <a:pt x="77" y="1405"/>
                    </a:cubicBezTo>
                    <a:cubicBezTo>
                      <a:pt x="86" y="1405"/>
                      <a:pt x="86" y="1405"/>
                      <a:pt x="86" y="1405"/>
                    </a:cubicBezTo>
                    <a:cubicBezTo>
                      <a:pt x="86" y="1397"/>
                      <a:pt x="77" y="1371"/>
                      <a:pt x="86" y="1363"/>
                    </a:cubicBezTo>
                    <a:cubicBezTo>
                      <a:pt x="103" y="1329"/>
                      <a:pt x="86" y="1192"/>
                      <a:pt x="103" y="1107"/>
                    </a:cubicBezTo>
                    <a:cubicBezTo>
                      <a:pt x="77" y="1124"/>
                      <a:pt x="111" y="1065"/>
                      <a:pt x="94" y="1065"/>
                    </a:cubicBezTo>
                    <a:cubicBezTo>
                      <a:pt x="94" y="1056"/>
                      <a:pt x="103" y="1047"/>
                      <a:pt x="103" y="1056"/>
                    </a:cubicBezTo>
                    <a:cubicBezTo>
                      <a:pt x="103" y="1013"/>
                      <a:pt x="120" y="988"/>
                      <a:pt x="103" y="962"/>
                    </a:cubicBezTo>
                    <a:cubicBezTo>
                      <a:pt x="103" y="954"/>
                      <a:pt x="111" y="971"/>
                      <a:pt x="111" y="962"/>
                    </a:cubicBezTo>
                    <a:cubicBezTo>
                      <a:pt x="111" y="962"/>
                      <a:pt x="111" y="954"/>
                      <a:pt x="111" y="945"/>
                    </a:cubicBezTo>
                    <a:cubicBezTo>
                      <a:pt x="111" y="945"/>
                      <a:pt x="120" y="954"/>
                      <a:pt x="120" y="962"/>
                    </a:cubicBezTo>
                    <a:cubicBezTo>
                      <a:pt x="120" y="911"/>
                      <a:pt x="94" y="911"/>
                      <a:pt x="77" y="903"/>
                    </a:cubicBezTo>
                    <a:cubicBezTo>
                      <a:pt x="86" y="886"/>
                      <a:pt x="86" y="869"/>
                      <a:pt x="77" y="851"/>
                    </a:cubicBezTo>
                    <a:cubicBezTo>
                      <a:pt x="86" y="851"/>
                      <a:pt x="86" y="835"/>
                      <a:pt x="94" y="860"/>
                    </a:cubicBezTo>
                    <a:cubicBezTo>
                      <a:pt x="94" y="843"/>
                      <a:pt x="103" y="766"/>
                      <a:pt x="86" y="766"/>
                    </a:cubicBezTo>
                    <a:cubicBezTo>
                      <a:pt x="86" y="758"/>
                      <a:pt x="86" y="741"/>
                      <a:pt x="86" y="741"/>
                    </a:cubicBezTo>
                    <a:cubicBezTo>
                      <a:pt x="86" y="732"/>
                      <a:pt x="86" y="724"/>
                      <a:pt x="86" y="715"/>
                    </a:cubicBezTo>
                    <a:cubicBezTo>
                      <a:pt x="86" y="707"/>
                      <a:pt x="86" y="707"/>
                      <a:pt x="86" y="707"/>
                    </a:cubicBezTo>
                    <a:cubicBezTo>
                      <a:pt x="86" y="698"/>
                      <a:pt x="86" y="690"/>
                      <a:pt x="86" y="681"/>
                    </a:cubicBezTo>
                    <a:lnTo>
                      <a:pt x="86" y="681"/>
                    </a:lnTo>
                    <a:cubicBezTo>
                      <a:pt x="77" y="681"/>
                      <a:pt x="77" y="673"/>
                      <a:pt x="77" y="664"/>
                    </a:cubicBezTo>
                    <a:cubicBezTo>
                      <a:pt x="77" y="664"/>
                      <a:pt x="94" y="664"/>
                      <a:pt x="103" y="656"/>
                    </a:cubicBezTo>
                    <a:lnTo>
                      <a:pt x="103" y="656"/>
                    </a:lnTo>
                    <a:lnTo>
                      <a:pt x="111" y="656"/>
                    </a:lnTo>
                    <a:lnTo>
                      <a:pt x="120" y="647"/>
                    </a:lnTo>
                    <a:cubicBezTo>
                      <a:pt x="128" y="647"/>
                      <a:pt x="128" y="647"/>
                      <a:pt x="128" y="647"/>
                    </a:cubicBezTo>
                    <a:cubicBezTo>
                      <a:pt x="137" y="639"/>
                      <a:pt x="137" y="639"/>
                      <a:pt x="145" y="639"/>
                    </a:cubicBezTo>
                    <a:cubicBezTo>
                      <a:pt x="145" y="630"/>
                      <a:pt x="154" y="630"/>
                      <a:pt x="188" y="622"/>
                    </a:cubicBezTo>
                    <a:cubicBezTo>
                      <a:pt x="179" y="613"/>
                      <a:pt x="179" y="613"/>
                      <a:pt x="179" y="613"/>
                    </a:cubicBezTo>
                    <a:cubicBezTo>
                      <a:pt x="171" y="588"/>
                      <a:pt x="231" y="596"/>
                      <a:pt x="256" y="570"/>
                    </a:cubicBezTo>
                    <a:cubicBezTo>
                      <a:pt x="247" y="570"/>
                      <a:pt x="247" y="570"/>
                      <a:pt x="247" y="570"/>
                    </a:cubicBezTo>
                    <a:cubicBezTo>
                      <a:pt x="256" y="553"/>
                      <a:pt x="307" y="570"/>
                      <a:pt x="333" y="562"/>
                    </a:cubicBezTo>
                    <a:lnTo>
                      <a:pt x="324" y="570"/>
                    </a:lnTo>
                    <a:cubicBezTo>
                      <a:pt x="375" y="553"/>
                      <a:pt x="316" y="553"/>
                      <a:pt x="350" y="536"/>
                    </a:cubicBezTo>
                    <a:cubicBezTo>
                      <a:pt x="358" y="536"/>
                      <a:pt x="350" y="553"/>
                      <a:pt x="375" y="545"/>
                    </a:cubicBezTo>
                    <a:cubicBezTo>
                      <a:pt x="393" y="545"/>
                      <a:pt x="435" y="485"/>
                      <a:pt x="469" y="477"/>
                    </a:cubicBezTo>
                    <a:cubicBezTo>
                      <a:pt x="461" y="477"/>
                      <a:pt x="452" y="477"/>
                      <a:pt x="469" y="460"/>
                    </a:cubicBezTo>
                    <a:cubicBezTo>
                      <a:pt x="486" y="442"/>
                      <a:pt x="546" y="442"/>
                      <a:pt x="554" y="417"/>
                    </a:cubicBezTo>
                    <a:cubicBezTo>
                      <a:pt x="563" y="417"/>
                      <a:pt x="563" y="417"/>
                      <a:pt x="563" y="417"/>
                    </a:cubicBezTo>
                    <a:cubicBezTo>
                      <a:pt x="580" y="400"/>
                      <a:pt x="622" y="374"/>
                      <a:pt x="622" y="357"/>
                    </a:cubicBezTo>
                    <a:cubicBezTo>
                      <a:pt x="665" y="383"/>
                      <a:pt x="733" y="273"/>
                      <a:pt x="750" y="307"/>
                    </a:cubicBezTo>
                    <a:cubicBezTo>
                      <a:pt x="810" y="273"/>
                      <a:pt x="810" y="273"/>
                      <a:pt x="810" y="273"/>
                    </a:cubicBezTo>
                    <a:lnTo>
                      <a:pt x="810" y="273"/>
                    </a:lnTo>
                    <a:cubicBezTo>
                      <a:pt x="844" y="256"/>
                      <a:pt x="853" y="239"/>
                      <a:pt x="861" y="231"/>
                    </a:cubicBezTo>
                    <a:cubicBezTo>
                      <a:pt x="870" y="222"/>
                      <a:pt x="870" y="231"/>
                      <a:pt x="870" y="231"/>
                    </a:cubicBezTo>
                    <a:cubicBezTo>
                      <a:pt x="921" y="205"/>
                      <a:pt x="929" y="205"/>
                      <a:pt x="963" y="162"/>
                    </a:cubicBezTo>
                    <a:cubicBezTo>
                      <a:pt x="972" y="171"/>
                      <a:pt x="972" y="171"/>
                      <a:pt x="972" y="171"/>
                    </a:cubicBezTo>
                    <a:cubicBezTo>
                      <a:pt x="980" y="162"/>
                      <a:pt x="989" y="162"/>
                      <a:pt x="1006" y="154"/>
                    </a:cubicBezTo>
                    <a:cubicBezTo>
                      <a:pt x="1015" y="154"/>
                      <a:pt x="1015" y="145"/>
                      <a:pt x="1023" y="145"/>
                    </a:cubicBezTo>
                    <a:lnTo>
                      <a:pt x="1031" y="145"/>
                    </a:lnTo>
                    <a:cubicBezTo>
                      <a:pt x="1040" y="145"/>
                      <a:pt x="1040" y="137"/>
                      <a:pt x="1049" y="137"/>
                    </a:cubicBezTo>
                    <a:cubicBezTo>
                      <a:pt x="1049" y="145"/>
                      <a:pt x="1057" y="145"/>
                      <a:pt x="1066" y="145"/>
                    </a:cubicBezTo>
                    <a:lnTo>
                      <a:pt x="1066" y="145"/>
                    </a:lnTo>
                    <a:cubicBezTo>
                      <a:pt x="1066" y="145"/>
                      <a:pt x="1066" y="145"/>
                      <a:pt x="1066" y="154"/>
                    </a:cubicBezTo>
                    <a:lnTo>
                      <a:pt x="1066" y="154"/>
                    </a:lnTo>
                    <a:cubicBezTo>
                      <a:pt x="1074" y="154"/>
                      <a:pt x="1074" y="154"/>
                      <a:pt x="1074" y="154"/>
                    </a:cubicBezTo>
                    <a:lnTo>
                      <a:pt x="1083" y="154"/>
                    </a:lnTo>
                    <a:cubicBezTo>
                      <a:pt x="1091" y="162"/>
                      <a:pt x="1100" y="171"/>
                      <a:pt x="1108" y="171"/>
                    </a:cubicBezTo>
                    <a:cubicBezTo>
                      <a:pt x="1125" y="188"/>
                      <a:pt x="1134" y="196"/>
                      <a:pt x="1151" y="205"/>
                    </a:cubicBezTo>
                    <a:cubicBezTo>
                      <a:pt x="1176" y="231"/>
                      <a:pt x="1202" y="247"/>
                      <a:pt x="1227" y="231"/>
                    </a:cubicBezTo>
                    <a:cubicBezTo>
                      <a:pt x="1270" y="247"/>
                      <a:pt x="1270" y="247"/>
                      <a:pt x="1270" y="247"/>
                    </a:cubicBezTo>
                    <a:cubicBezTo>
                      <a:pt x="1219" y="214"/>
                      <a:pt x="1287" y="239"/>
                      <a:pt x="1270" y="214"/>
                    </a:cubicBezTo>
                    <a:cubicBezTo>
                      <a:pt x="1287" y="231"/>
                      <a:pt x="1313" y="256"/>
                      <a:pt x="1287" y="247"/>
                    </a:cubicBezTo>
                    <a:cubicBezTo>
                      <a:pt x="1287" y="239"/>
                      <a:pt x="1287" y="239"/>
                      <a:pt x="1287" y="239"/>
                    </a:cubicBezTo>
                    <a:cubicBezTo>
                      <a:pt x="1270" y="256"/>
                      <a:pt x="1347" y="282"/>
                      <a:pt x="1338" y="299"/>
                    </a:cubicBezTo>
                    <a:cubicBezTo>
                      <a:pt x="1440" y="349"/>
                      <a:pt x="1526" y="417"/>
                      <a:pt x="1620" y="477"/>
                    </a:cubicBezTo>
                    <a:cubicBezTo>
                      <a:pt x="1620" y="451"/>
                      <a:pt x="1620" y="451"/>
                      <a:pt x="1620" y="451"/>
                    </a:cubicBezTo>
                    <a:cubicBezTo>
                      <a:pt x="1654" y="468"/>
                      <a:pt x="1654" y="468"/>
                      <a:pt x="1654" y="468"/>
                    </a:cubicBezTo>
                    <a:cubicBezTo>
                      <a:pt x="1662" y="477"/>
                      <a:pt x="1654" y="494"/>
                      <a:pt x="1636" y="477"/>
                    </a:cubicBezTo>
                    <a:cubicBezTo>
                      <a:pt x="1645" y="494"/>
                      <a:pt x="1679" y="494"/>
                      <a:pt x="1679" y="485"/>
                    </a:cubicBezTo>
                    <a:cubicBezTo>
                      <a:pt x="1722" y="519"/>
                      <a:pt x="1654" y="494"/>
                      <a:pt x="1662" y="502"/>
                    </a:cubicBezTo>
                    <a:cubicBezTo>
                      <a:pt x="1688" y="511"/>
                      <a:pt x="1688" y="511"/>
                      <a:pt x="1688" y="511"/>
                    </a:cubicBezTo>
                    <a:cubicBezTo>
                      <a:pt x="1679" y="511"/>
                      <a:pt x="1679" y="511"/>
                      <a:pt x="1679" y="511"/>
                    </a:cubicBezTo>
                    <a:cubicBezTo>
                      <a:pt x="1696" y="511"/>
                      <a:pt x="1705" y="511"/>
                      <a:pt x="1730" y="528"/>
                    </a:cubicBezTo>
                    <a:cubicBezTo>
                      <a:pt x="1747" y="536"/>
                      <a:pt x="1739" y="536"/>
                      <a:pt x="1747" y="545"/>
                    </a:cubicBezTo>
                    <a:cubicBezTo>
                      <a:pt x="1739" y="545"/>
                      <a:pt x="1747" y="545"/>
                      <a:pt x="1756" y="553"/>
                    </a:cubicBezTo>
                    <a:cubicBezTo>
                      <a:pt x="1798" y="570"/>
                      <a:pt x="1798" y="570"/>
                      <a:pt x="1798" y="570"/>
                    </a:cubicBezTo>
                    <a:cubicBezTo>
                      <a:pt x="1781" y="553"/>
                      <a:pt x="1781" y="553"/>
                      <a:pt x="1781" y="553"/>
                    </a:cubicBezTo>
                    <a:cubicBezTo>
                      <a:pt x="1807" y="562"/>
                      <a:pt x="1824" y="579"/>
                      <a:pt x="1807" y="553"/>
                    </a:cubicBezTo>
                    <a:cubicBezTo>
                      <a:pt x="1824" y="588"/>
                      <a:pt x="1960" y="647"/>
                      <a:pt x="1977" y="664"/>
                    </a:cubicBezTo>
                    <a:lnTo>
                      <a:pt x="1977" y="664"/>
                    </a:lnTo>
                    <a:cubicBezTo>
                      <a:pt x="1977" y="664"/>
                      <a:pt x="1977" y="664"/>
                      <a:pt x="1986" y="664"/>
                    </a:cubicBezTo>
                    <a:cubicBezTo>
                      <a:pt x="1986" y="664"/>
                      <a:pt x="1986" y="664"/>
                      <a:pt x="1994" y="664"/>
                    </a:cubicBezTo>
                    <a:cubicBezTo>
                      <a:pt x="1994" y="673"/>
                      <a:pt x="2003" y="673"/>
                      <a:pt x="2011" y="673"/>
                    </a:cubicBezTo>
                    <a:cubicBezTo>
                      <a:pt x="2011" y="681"/>
                      <a:pt x="2011" y="690"/>
                      <a:pt x="2011" y="698"/>
                    </a:cubicBezTo>
                    <a:cubicBezTo>
                      <a:pt x="2011" y="698"/>
                      <a:pt x="2011" y="698"/>
                      <a:pt x="2020" y="698"/>
                    </a:cubicBezTo>
                    <a:lnTo>
                      <a:pt x="2020" y="698"/>
                    </a:lnTo>
                    <a:cubicBezTo>
                      <a:pt x="2020" y="707"/>
                      <a:pt x="2029" y="707"/>
                      <a:pt x="2020" y="715"/>
                    </a:cubicBezTo>
                    <a:cubicBezTo>
                      <a:pt x="1994" y="707"/>
                      <a:pt x="2011" y="775"/>
                      <a:pt x="1986" y="800"/>
                    </a:cubicBezTo>
                    <a:cubicBezTo>
                      <a:pt x="2003" y="775"/>
                      <a:pt x="1994" y="886"/>
                      <a:pt x="2011" y="851"/>
                    </a:cubicBezTo>
                    <a:cubicBezTo>
                      <a:pt x="2011" y="877"/>
                      <a:pt x="2003" y="851"/>
                      <a:pt x="1994" y="869"/>
                    </a:cubicBezTo>
                    <a:cubicBezTo>
                      <a:pt x="2003" y="937"/>
                      <a:pt x="1986" y="1005"/>
                      <a:pt x="1994" y="1082"/>
                    </a:cubicBezTo>
                    <a:cubicBezTo>
                      <a:pt x="1994" y="1082"/>
                      <a:pt x="2003" y="1073"/>
                      <a:pt x="2003" y="1090"/>
                    </a:cubicBezTo>
                    <a:cubicBezTo>
                      <a:pt x="1986" y="1133"/>
                      <a:pt x="1986" y="1133"/>
                      <a:pt x="1986" y="1133"/>
                    </a:cubicBezTo>
                    <a:cubicBezTo>
                      <a:pt x="1986" y="1141"/>
                      <a:pt x="2011" y="1141"/>
                      <a:pt x="1994" y="1167"/>
                    </a:cubicBezTo>
                    <a:cubicBezTo>
                      <a:pt x="2003" y="1167"/>
                      <a:pt x="2003" y="1158"/>
                      <a:pt x="2003" y="1167"/>
                    </a:cubicBezTo>
                    <a:cubicBezTo>
                      <a:pt x="1986" y="1320"/>
                      <a:pt x="2020" y="1474"/>
                      <a:pt x="1986" y="1627"/>
                    </a:cubicBezTo>
                    <a:cubicBezTo>
                      <a:pt x="1994" y="1610"/>
                      <a:pt x="1994" y="1618"/>
                      <a:pt x="1994" y="1635"/>
                    </a:cubicBezTo>
                    <a:cubicBezTo>
                      <a:pt x="1994" y="1627"/>
                      <a:pt x="2003" y="1635"/>
                      <a:pt x="2011" y="1635"/>
                    </a:cubicBezTo>
                    <a:cubicBezTo>
                      <a:pt x="1994" y="1695"/>
                      <a:pt x="1994" y="1695"/>
                      <a:pt x="1994" y="1695"/>
                    </a:cubicBezTo>
                    <a:cubicBezTo>
                      <a:pt x="2011" y="1712"/>
                      <a:pt x="1994" y="1763"/>
                      <a:pt x="2011" y="1772"/>
                    </a:cubicBezTo>
                    <a:cubicBezTo>
                      <a:pt x="2003" y="1755"/>
                      <a:pt x="2003" y="1755"/>
                      <a:pt x="2003" y="1755"/>
                    </a:cubicBezTo>
                    <a:cubicBezTo>
                      <a:pt x="2020" y="1780"/>
                      <a:pt x="2045" y="1712"/>
                      <a:pt x="2063" y="1721"/>
                    </a:cubicBezTo>
                    <a:cubicBezTo>
                      <a:pt x="2045" y="1687"/>
                      <a:pt x="2097" y="1635"/>
                      <a:pt x="2071" y="1593"/>
                    </a:cubicBezTo>
                    <a:cubicBezTo>
                      <a:pt x="2071" y="1576"/>
                      <a:pt x="2071" y="1601"/>
                      <a:pt x="2080" y="1593"/>
                    </a:cubicBezTo>
                    <a:cubicBezTo>
                      <a:pt x="2071" y="1584"/>
                      <a:pt x="2071" y="1567"/>
                      <a:pt x="2071" y="1542"/>
                    </a:cubicBezTo>
                    <a:lnTo>
                      <a:pt x="2071" y="1542"/>
                    </a:lnTo>
                    <a:cubicBezTo>
                      <a:pt x="2071" y="1465"/>
                      <a:pt x="2080" y="1431"/>
                      <a:pt x="2088" y="1346"/>
                    </a:cubicBezTo>
                    <a:cubicBezTo>
                      <a:pt x="2080" y="1346"/>
                      <a:pt x="2080" y="1346"/>
                      <a:pt x="2080" y="1346"/>
                    </a:cubicBezTo>
                    <a:cubicBezTo>
                      <a:pt x="2080" y="1329"/>
                      <a:pt x="2080" y="1329"/>
                      <a:pt x="2088" y="1320"/>
                    </a:cubicBezTo>
                    <a:cubicBezTo>
                      <a:pt x="2071" y="1295"/>
                      <a:pt x="2080" y="1371"/>
                      <a:pt x="2063" y="1354"/>
                    </a:cubicBezTo>
                    <a:cubicBezTo>
                      <a:pt x="2088" y="1329"/>
                      <a:pt x="2063" y="1218"/>
                      <a:pt x="2088" y="1201"/>
                    </a:cubicBezTo>
                    <a:cubicBezTo>
                      <a:pt x="2088" y="1175"/>
                      <a:pt x="2080" y="1209"/>
                      <a:pt x="2080" y="1184"/>
                    </a:cubicBezTo>
                    <a:cubicBezTo>
                      <a:pt x="2088" y="1175"/>
                      <a:pt x="2088" y="1175"/>
                      <a:pt x="2088" y="1175"/>
                    </a:cubicBezTo>
                    <a:cubicBezTo>
                      <a:pt x="2080" y="1167"/>
                      <a:pt x="2080" y="1167"/>
                      <a:pt x="2080" y="1167"/>
                    </a:cubicBezTo>
                    <a:cubicBezTo>
                      <a:pt x="2080" y="1150"/>
                      <a:pt x="2088" y="1133"/>
                      <a:pt x="2088" y="1133"/>
                    </a:cubicBezTo>
                    <a:cubicBezTo>
                      <a:pt x="2088" y="1141"/>
                      <a:pt x="2097" y="1150"/>
                      <a:pt x="2097" y="1150"/>
                    </a:cubicBezTo>
                    <a:cubicBezTo>
                      <a:pt x="2105" y="1133"/>
                      <a:pt x="2088" y="1082"/>
                      <a:pt x="2097" y="1073"/>
                    </a:cubicBezTo>
                    <a:cubicBezTo>
                      <a:pt x="2088" y="1107"/>
                      <a:pt x="2088" y="1107"/>
                      <a:pt x="2088" y="1107"/>
                    </a:cubicBezTo>
                    <a:cubicBezTo>
                      <a:pt x="2080" y="1022"/>
                      <a:pt x="2097" y="928"/>
                      <a:pt x="2080" y="851"/>
                    </a:cubicBezTo>
                    <a:cubicBezTo>
                      <a:pt x="2071" y="860"/>
                      <a:pt x="2071" y="860"/>
                      <a:pt x="2071" y="860"/>
                    </a:cubicBezTo>
                    <a:cubicBezTo>
                      <a:pt x="2063" y="800"/>
                      <a:pt x="2080" y="809"/>
                      <a:pt x="2071" y="749"/>
                    </a:cubicBezTo>
                    <a:cubicBezTo>
                      <a:pt x="2080" y="749"/>
                      <a:pt x="2080" y="749"/>
                      <a:pt x="2080" y="749"/>
                    </a:cubicBezTo>
                    <a:cubicBezTo>
                      <a:pt x="2071" y="741"/>
                      <a:pt x="2071" y="732"/>
                      <a:pt x="2071" y="724"/>
                    </a:cubicBezTo>
                    <a:lnTo>
                      <a:pt x="2071" y="715"/>
                    </a:lnTo>
                    <a:cubicBezTo>
                      <a:pt x="2071" y="707"/>
                      <a:pt x="2071" y="707"/>
                      <a:pt x="2071" y="707"/>
                    </a:cubicBezTo>
                    <a:cubicBezTo>
                      <a:pt x="2071" y="698"/>
                      <a:pt x="2071" y="698"/>
                      <a:pt x="2071" y="698"/>
                    </a:cubicBezTo>
                    <a:cubicBezTo>
                      <a:pt x="2071" y="707"/>
                      <a:pt x="2071" y="698"/>
                      <a:pt x="2080" y="690"/>
                    </a:cubicBezTo>
                    <a:cubicBezTo>
                      <a:pt x="2080" y="673"/>
                      <a:pt x="2088" y="664"/>
                      <a:pt x="2088" y="681"/>
                    </a:cubicBezTo>
                    <a:cubicBezTo>
                      <a:pt x="2088" y="656"/>
                      <a:pt x="2080" y="639"/>
                      <a:pt x="2080" y="630"/>
                    </a:cubicBezTo>
                    <a:cubicBezTo>
                      <a:pt x="2071" y="630"/>
                      <a:pt x="2063" y="630"/>
                      <a:pt x="2054" y="622"/>
                    </a:cubicBezTo>
                    <a:cubicBezTo>
                      <a:pt x="2045" y="622"/>
                      <a:pt x="2037" y="622"/>
                      <a:pt x="2020" y="622"/>
                    </a:cubicBezTo>
                    <a:cubicBezTo>
                      <a:pt x="2011" y="613"/>
                      <a:pt x="2011" y="613"/>
                      <a:pt x="2011" y="604"/>
                    </a:cubicBezTo>
                    <a:cubicBezTo>
                      <a:pt x="1994" y="604"/>
                      <a:pt x="1994" y="604"/>
                      <a:pt x="1960" y="596"/>
                    </a:cubicBezTo>
                    <a:cubicBezTo>
                      <a:pt x="1986" y="604"/>
                      <a:pt x="1952" y="570"/>
                      <a:pt x="1986" y="579"/>
                    </a:cubicBezTo>
                    <a:cubicBezTo>
                      <a:pt x="1935" y="528"/>
                      <a:pt x="1884" y="545"/>
                      <a:pt x="1875" y="511"/>
                    </a:cubicBezTo>
                    <a:cubicBezTo>
                      <a:pt x="1833" y="511"/>
                      <a:pt x="1918" y="545"/>
                      <a:pt x="1901" y="545"/>
                    </a:cubicBezTo>
                    <a:cubicBezTo>
                      <a:pt x="1909" y="553"/>
                      <a:pt x="1867" y="545"/>
                      <a:pt x="1849" y="536"/>
                    </a:cubicBezTo>
                    <a:cubicBezTo>
                      <a:pt x="1833" y="519"/>
                      <a:pt x="1833" y="485"/>
                      <a:pt x="1790" y="460"/>
                    </a:cubicBezTo>
                    <a:cubicBezTo>
                      <a:pt x="1790" y="468"/>
                      <a:pt x="1790" y="460"/>
                      <a:pt x="1798" y="468"/>
                    </a:cubicBezTo>
                    <a:cubicBezTo>
                      <a:pt x="1781" y="451"/>
                      <a:pt x="1756" y="451"/>
                      <a:pt x="1739" y="434"/>
                    </a:cubicBezTo>
                    <a:cubicBezTo>
                      <a:pt x="1722" y="434"/>
                      <a:pt x="1713" y="417"/>
                      <a:pt x="1705" y="426"/>
                    </a:cubicBezTo>
                    <a:cubicBezTo>
                      <a:pt x="1747" y="451"/>
                      <a:pt x="1747" y="451"/>
                      <a:pt x="1747" y="451"/>
                    </a:cubicBezTo>
                    <a:cubicBezTo>
                      <a:pt x="1722" y="442"/>
                      <a:pt x="1688" y="442"/>
                      <a:pt x="1654" y="417"/>
                    </a:cubicBezTo>
                    <a:cubicBezTo>
                      <a:pt x="1654" y="408"/>
                      <a:pt x="1671" y="417"/>
                      <a:pt x="1679" y="417"/>
                    </a:cubicBezTo>
                    <a:cubicBezTo>
                      <a:pt x="1671" y="408"/>
                      <a:pt x="1654" y="408"/>
                      <a:pt x="1645" y="391"/>
                    </a:cubicBezTo>
                    <a:cubicBezTo>
                      <a:pt x="1662" y="383"/>
                      <a:pt x="1705" y="426"/>
                      <a:pt x="1739" y="426"/>
                    </a:cubicBezTo>
                    <a:cubicBezTo>
                      <a:pt x="1730" y="408"/>
                      <a:pt x="1679" y="408"/>
                      <a:pt x="1705" y="400"/>
                    </a:cubicBezTo>
                    <a:cubicBezTo>
                      <a:pt x="1671" y="408"/>
                      <a:pt x="1654" y="366"/>
                      <a:pt x="1620" y="366"/>
                    </a:cubicBezTo>
                    <a:cubicBezTo>
                      <a:pt x="1620" y="357"/>
                      <a:pt x="1620" y="357"/>
                      <a:pt x="1620" y="357"/>
                    </a:cubicBezTo>
                    <a:cubicBezTo>
                      <a:pt x="1620" y="357"/>
                      <a:pt x="1602" y="357"/>
                      <a:pt x="1594" y="349"/>
                    </a:cubicBezTo>
                    <a:cubicBezTo>
                      <a:pt x="1620" y="349"/>
                      <a:pt x="1620" y="349"/>
                      <a:pt x="1620" y="349"/>
                    </a:cubicBezTo>
                    <a:cubicBezTo>
                      <a:pt x="1585" y="340"/>
                      <a:pt x="1577" y="316"/>
                      <a:pt x="1551" y="307"/>
                    </a:cubicBezTo>
                    <a:cubicBezTo>
                      <a:pt x="1602" y="332"/>
                      <a:pt x="1551" y="323"/>
                      <a:pt x="1568" y="340"/>
                    </a:cubicBezTo>
                    <a:cubicBezTo>
                      <a:pt x="1500" y="316"/>
                      <a:pt x="1551" y="299"/>
                      <a:pt x="1475" y="256"/>
                    </a:cubicBezTo>
                    <a:cubicBezTo>
                      <a:pt x="1483" y="265"/>
                      <a:pt x="1509" y="282"/>
                      <a:pt x="1492" y="282"/>
                    </a:cubicBezTo>
                    <a:cubicBezTo>
                      <a:pt x="1475" y="273"/>
                      <a:pt x="1458" y="256"/>
                      <a:pt x="1458" y="247"/>
                    </a:cubicBezTo>
                    <a:cubicBezTo>
                      <a:pt x="1406" y="222"/>
                      <a:pt x="1458" y="265"/>
                      <a:pt x="1432" y="256"/>
                    </a:cubicBezTo>
                    <a:cubicBezTo>
                      <a:pt x="1424" y="231"/>
                      <a:pt x="1406" y="247"/>
                      <a:pt x="1389" y="239"/>
                    </a:cubicBezTo>
                    <a:cubicBezTo>
                      <a:pt x="1389" y="231"/>
                      <a:pt x="1389" y="231"/>
                      <a:pt x="1389" y="231"/>
                    </a:cubicBezTo>
                    <a:cubicBezTo>
                      <a:pt x="1338" y="188"/>
                      <a:pt x="1364" y="239"/>
                      <a:pt x="1321" y="205"/>
                    </a:cubicBezTo>
                    <a:cubicBezTo>
                      <a:pt x="1347" y="205"/>
                      <a:pt x="1347" y="205"/>
                      <a:pt x="1347" y="205"/>
                    </a:cubicBezTo>
                    <a:cubicBezTo>
                      <a:pt x="1321" y="188"/>
                      <a:pt x="1321" y="188"/>
                      <a:pt x="1321" y="188"/>
                    </a:cubicBezTo>
                    <a:cubicBezTo>
                      <a:pt x="1330" y="188"/>
                      <a:pt x="1330" y="188"/>
                      <a:pt x="1330" y="188"/>
                    </a:cubicBezTo>
                    <a:cubicBezTo>
                      <a:pt x="1304" y="180"/>
                      <a:pt x="1296" y="171"/>
                      <a:pt x="1270" y="154"/>
                    </a:cubicBezTo>
                    <a:cubicBezTo>
                      <a:pt x="1270" y="162"/>
                      <a:pt x="1253" y="162"/>
                      <a:pt x="1227" y="154"/>
                    </a:cubicBezTo>
                    <a:cubicBezTo>
                      <a:pt x="1219" y="137"/>
                      <a:pt x="1245" y="145"/>
                      <a:pt x="1211" y="128"/>
                    </a:cubicBezTo>
                    <a:cubicBezTo>
                      <a:pt x="1219" y="128"/>
                      <a:pt x="1236" y="128"/>
                      <a:pt x="1245" y="145"/>
                    </a:cubicBezTo>
                    <a:cubicBezTo>
                      <a:pt x="1245" y="145"/>
                      <a:pt x="1253" y="145"/>
                      <a:pt x="1262" y="137"/>
                    </a:cubicBezTo>
                    <a:cubicBezTo>
                      <a:pt x="1245" y="120"/>
                      <a:pt x="1219" y="111"/>
                      <a:pt x="1202" y="103"/>
                    </a:cubicBezTo>
                    <a:cubicBezTo>
                      <a:pt x="1211" y="111"/>
                      <a:pt x="1211" y="111"/>
                      <a:pt x="1219" y="120"/>
                    </a:cubicBezTo>
                    <a:cubicBezTo>
                      <a:pt x="1159" y="103"/>
                      <a:pt x="1159" y="103"/>
                      <a:pt x="1159" y="103"/>
                    </a:cubicBezTo>
                    <a:cubicBezTo>
                      <a:pt x="1151" y="94"/>
                      <a:pt x="1159" y="94"/>
                      <a:pt x="1168" y="94"/>
                    </a:cubicBezTo>
                    <a:cubicBezTo>
                      <a:pt x="1159" y="86"/>
                      <a:pt x="1151" y="86"/>
                      <a:pt x="1134" y="86"/>
                    </a:cubicBezTo>
                    <a:cubicBezTo>
                      <a:pt x="1142" y="77"/>
                      <a:pt x="1142" y="69"/>
                      <a:pt x="1168" y="77"/>
                    </a:cubicBezTo>
                    <a:cubicBezTo>
                      <a:pt x="1142" y="69"/>
                      <a:pt x="1142" y="69"/>
                      <a:pt x="1142" y="69"/>
                    </a:cubicBezTo>
                    <a:cubicBezTo>
                      <a:pt x="1125" y="60"/>
                      <a:pt x="1125" y="60"/>
                      <a:pt x="1125" y="60"/>
                    </a:cubicBezTo>
                    <a:lnTo>
                      <a:pt x="1125" y="60"/>
                    </a:lnTo>
                    <a:cubicBezTo>
                      <a:pt x="1117" y="60"/>
                      <a:pt x="1117" y="60"/>
                      <a:pt x="1117" y="60"/>
                    </a:cubicBezTo>
                    <a:lnTo>
                      <a:pt x="1117" y="60"/>
                    </a:lnTo>
                    <a:cubicBezTo>
                      <a:pt x="1117" y="52"/>
                      <a:pt x="1108" y="43"/>
                      <a:pt x="1100" y="34"/>
                    </a:cubicBezTo>
                    <a:cubicBezTo>
                      <a:pt x="1091" y="34"/>
                      <a:pt x="1083" y="26"/>
                      <a:pt x="1091" y="26"/>
                    </a:cubicBezTo>
                    <a:cubicBezTo>
                      <a:pt x="1074" y="18"/>
                      <a:pt x="1057" y="9"/>
                      <a:pt x="1049" y="0"/>
                    </a:cubicBezTo>
                    <a:cubicBezTo>
                      <a:pt x="1023" y="18"/>
                      <a:pt x="1006" y="34"/>
                      <a:pt x="980" y="52"/>
                    </a:cubicBezTo>
                    <a:cubicBezTo>
                      <a:pt x="972" y="52"/>
                      <a:pt x="972" y="52"/>
                      <a:pt x="972" y="52"/>
                    </a:cubicBezTo>
                    <a:cubicBezTo>
                      <a:pt x="972" y="60"/>
                      <a:pt x="972" y="60"/>
                      <a:pt x="972" y="60"/>
                    </a:cubicBezTo>
                    <a:lnTo>
                      <a:pt x="972" y="60"/>
                    </a:lnTo>
                    <a:cubicBezTo>
                      <a:pt x="963" y="60"/>
                      <a:pt x="963" y="60"/>
                      <a:pt x="963" y="69"/>
                    </a:cubicBezTo>
                    <a:cubicBezTo>
                      <a:pt x="955" y="69"/>
                      <a:pt x="946" y="69"/>
                      <a:pt x="938" y="77"/>
                    </a:cubicBezTo>
                    <a:cubicBezTo>
                      <a:pt x="938" y="77"/>
                      <a:pt x="938" y="77"/>
                      <a:pt x="929" y="86"/>
                    </a:cubicBezTo>
                    <a:cubicBezTo>
                      <a:pt x="895" y="103"/>
                      <a:pt x="861" y="111"/>
                      <a:pt x="827" y="145"/>
                    </a:cubicBezTo>
                    <a:cubicBezTo>
                      <a:pt x="802" y="137"/>
                      <a:pt x="802" y="137"/>
                      <a:pt x="802" y="137"/>
                    </a:cubicBezTo>
                    <a:cubicBezTo>
                      <a:pt x="776" y="162"/>
                      <a:pt x="844" y="145"/>
                      <a:pt x="793" y="180"/>
                    </a:cubicBezTo>
                    <a:cubicBezTo>
                      <a:pt x="759" y="196"/>
                      <a:pt x="776" y="171"/>
                      <a:pt x="759" y="171"/>
                    </a:cubicBezTo>
                    <a:cubicBezTo>
                      <a:pt x="742" y="188"/>
                      <a:pt x="725" y="222"/>
                      <a:pt x="682" y="231"/>
                    </a:cubicBezTo>
                    <a:cubicBezTo>
                      <a:pt x="691" y="222"/>
                      <a:pt x="699" y="222"/>
                      <a:pt x="716" y="214"/>
                    </a:cubicBezTo>
                    <a:close/>
                    <a:moveTo>
                      <a:pt x="350" y="434"/>
                    </a:moveTo>
                    <a:lnTo>
                      <a:pt x="350" y="434"/>
                    </a:lnTo>
                    <a:cubicBezTo>
                      <a:pt x="350" y="426"/>
                      <a:pt x="367" y="408"/>
                      <a:pt x="375" y="408"/>
                    </a:cubicBezTo>
                    <a:cubicBezTo>
                      <a:pt x="367" y="426"/>
                      <a:pt x="358" y="426"/>
                      <a:pt x="350" y="434"/>
                    </a:cubicBezTo>
                    <a:close/>
                    <a:moveTo>
                      <a:pt x="35" y="937"/>
                    </a:moveTo>
                    <a:lnTo>
                      <a:pt x="35" y="937"/>
                    </a:lnTo>
                    <a:cubicBezTo>
                      <a:pt x="26" y="928"/>
                      <a:pt x="26" y="920"/>
                      <a:pt x="35" y="911"/>
                    </a:cubicBezTo>
                    <a:cubicBezTo>
                      <a:pt x="35" y="920"/>
                      <a:pt x="35" y="928"/>
                      <a:pt x="35" y="937"/>
                    </a:cubicBezTo>
                    <a:close/>
                    <a:moveTo>
                      <a:pt x="895" y="2223"/>
                    </a:moveTo>
                    <a:lnTo>
                      <a:pt x="895" y="2223"/>
                    </a:lnTo>
                    <a:lnTo>
                      <a:pt x="887" y="2223"/>
                    </a:lnTo>
                    <a:cubicBezTo>
                      <a:pt x="878" y="2215"/>
                      <a:pt x="878" y="2215"/>
                      <a:pt x="895" y="2223"/>
                    </a:cubicBezTo>
                    <a:close/>
                    <a:moveTo>
                      <a:pt x="921" y="2249"/>
                    </a:moveTo>
                    <a:lnTo>
                      <a:pt x="921" y="2249"/>
                    </a:lnTo>
                    <a:cubicBezTo>
                      <a:pt x="929" y="2249"/>
                      <a:pt x="929" y="2249"/>
                      <a:pt x="929" y="2249"/>
                    </a:cubicBezTo>
                    <a:cubicBezTo>
                      <a:pt x="921" y="2249"/>
                      <a:pt x="912" y="2240"/>
                      <a:pt x="904" y="2240"/>
                    </a:cubicBezTo>
                    <a:cubicBezTo>
                      <a:pt x="904" y="2240"/>
                      <a:pt x="912" y="2240"/>
                      <a:pt x="921" y="2249"/>
                    </a:cubicBezTo>
                    <a:close/>
                    <a:moveTo>
                      <a:pt x="1747" y="545"/>
                    </a:moveTo>
                    <a:lnTo>
                      <a:pt x="1747" y="545"/>
                    </a:lnTo>
                    <a:cubicBezTo>
                      <a:pt x="1747" y="536"/>
                      <a:pt x="1747" y="536"/>
                      <a:pt x="1747" y="536"/>
                    </a:cubicBezTo>
                    <a:cubicBezTo>
                      <a:pt x="1764" y="545"/>
                      <a:pt x="1756" y="545"/>
                      <a:pt x="1747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70" name="Freeform 804">
                <a:extLst>
                  <a:ext uri="{FF2B5EF4-FFF2-40B4-BE49-F238E27FC236}">
                    <a16:creationId xmlns:a16="http://schemas.microsoft.com/office/drawing/2014/main" id="{CA4249E4-3CAF-A64B-9B12-689375706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87" y="8859894"/>
                <a:ext cx="8917" cy="8917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8 h 9"/>
                  <a:gd name="T6" fmla="*/ 8 w 9"/>
                  <a:gd name="T7" fmla="*/ 8 h 9"/>
                  <a:gd name="T8" fmla="*/ 0 w 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8" y="8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71" name="Freeform 805">
                <a:extLst>
                  <a:ext uri="{FF2B5EF4-FFF2-40B4-BE49-F238E27FC236}">
                    <a16:creationId xmlns:a16="http://schemas.microsoft.com/office/drawing/2014/main" id="{24B5EA19-E3A8-7649-AB79-CF9C4D90A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364" y="8810851"/>
                <a:ext cx="26751" cy="17834"/>
              </a:xfrm>
              <a:custGeom>
                <a:avLst/>
                <a:gdLst>
                  <a:gd name="T0" fmla="*/ 17 w 26"/>
                  <a:gd name="T1" fmla="*/ 17 h 18"/>
                  <a:gd name="T2" fmla="*/ 17 w 26"/>
                  <a:gd name="T3" fmla="*/ 17 h 18"/>
                  <a:gd name="T4" fmla="*/ 25 w 26"/>
                  <a:gd name="T5" fmla="*/ 9 h 18"/>
                  <a:gd name="T6" fmla="*/ 17 w 26"/>
                  <a:gd name="T7" fmla="*/ 0 h 18"/>
                  <a:gd name="T8" fmla="*/ 17 w 26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8">
                    <a:moveTo>
                      <a:pt x="17" y="17"/>
                    </a:moveTo>
                    <a:lnTo>
                      <a:pt x="17" y="17"/>
                    </a:lnTo>
                    <a:cubicBezTo>
                      <a:pt x="17" y="9"/>
                      <a:pt x="17" y="9"/>
                      <a:pt x="25" y="9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9"/>
                      <a:pt x="0" y="17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72" name="Freeform 806">
                <a:extLst>
                  <a:ext uri="{FF2B5EF4-FFF2-40B4-BE49-F238E27FC236}">
                    <a16:creationId xmlns:a16="http://schemas.microsoft.com/office/drawing/2014/main" id="{76EF6C87-826D-3A4C-8FAA-DD93BC524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939" y="8868811"/>
                <a:ext cx="35668" cy="26751"/>
              </a:xfrm>
              <a:custGeom>
                <a:avLst/>
                <a:gdLst>
                  <a:gd name="T0" fmla="*/ 0 w 35"/>
                  <a:gd name="T1" fmla="*/ 26 h 27"/>
                  <a:gd name="T2" fmla="*/ 0 w 35"/>
                  <a:gd name="T3" fmla="*/ 26 h 27"/>
                  <a:gd name="T4" fmla="*/ 34 w 35"/>
                  <a:gd name="T5" fmla="*/ 9 h 27"/>
                  <a:gd name="T6" fmla="*/ 34 w 35"/>
                  <a:gd name="T7" fmla="*/ 9 h 27"/>
                  <a:gd name="T8" fmla="*/ 0 w 35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0" y="26"/>
                    </a:moveTo>
                    <a:lnTo>
                      <a:pt x="0" y="26"/>
                    </a:lnTo>
                    <a:cubicBezTo>
                      <a:pt x="9" y="26"/>
                      <a:pt x="26" y="17"/>
                      <a:pt x="34" y="9"/>
                    </a:cubicBezTo>
                    <a:lnTo>
                      <a:pt x="34" y="9"/>
                    </a:lnTo>
                    <a:cubicBezTo>
                      <a:pt x="34" y="0"/>
                      <a:pt x="17" y="9"/>
                      <a:pt x="0" y="2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73" name="Freeform 807">
                <a:extLst>
                  <a:ext uri="{FF2B5EF4-FFF2-40B4-BE49-F238E27FC236}">
                    <a16:creationId xmlns:a16="http://schemas.microsoft.com/office/drawing/2014/main" id="{4C1E08E4-A5AD-C940-89AB-71360FDFE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067" y="8859894"/>
                <a:ext cx="8917" cy="17834"/>
              </a:xfrm>
              <a:custGeom>
                <a:avLst/>
                <a:gdLst>
                  <a:gd name="T0" fmla="*/ 0 w 9"/>
                  <a:gd name="T1" fmla="*/ 17 h 18"/>
                  <a:gd name="T2" fmla="*/ 0 w 9"/>
                  <a:gd name="T3" fmla="*/ 17 h 18"/>
                  <a:gd name="T4" fmla="*/ 8 w 9"/>
                  <a:gd name="T5" fmla="*/ 8 h 18"/>
                  <a:gd name="T6" fmla="*/ 0 w 9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8"/>
                      <a:pt x="8" y="8"/>
                      <a:pt x="8" y="8"/>
                    </a:cubicBezTo>
                    <a:cubicBezTo>
                      <a:pt x="8" y="0"/>
                      <a:pt x="0" y="8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74" name="Freeform 808">
                <a:extLst>
                  <a:ext uri="{FF2B5EF4-FFF2-40B4-BE49-F238E27FC236}">
                    <a16:creationId xmlns:a16="http://schemas.microsoft.com/office/drawing/2014/main" id="{50373671-69E7-8C43-A7B6-6C3E0BA12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808" y="8819768"/>
                <a:ext cx="71337" cy="26751"/>
              </a:xfrm>
              <a:custGeom>
                <a:avLst/>
                <a:gdLst>
                  <a:gd name="T0" fmla="*/ 34 w 69"/>
                  <a:gd name="T1" fmla="*/ 17 h 26"/>
                  <a:gd name="T2" fmla="*/ 34 w 69"/>
                  <a:gd name="T3" fmla="*/ 17 h 26"/>
                  <a:gd name="T4" fmla="*/ 51 w 69"/>
                  <a:gd name="T5" fmla="*/ 17 h 26"/>
                  <a:gd name="T6" fmla="*/ 34 w 69"/>
                  <a:gd name="T7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26">
                    <a:moveTo>
                      <a:pt x="34" y="17"/>
                    </a:moveTo>
                    <a:lnTo>
                      <a:pt x="34" y="17"/>
                    </a:lnTo>
                    <a:cubicBezTo>
                      <a:pt x="43" y="25"/>
                      <a:pt x="51" y="8"/>
                      <a:pt x="51" y="17"/>
                    </a:cubicBezTo>
                    <a:cubicBezTo>
                      <a:pt x="68" y="8"/>
                      <a:pt x="0" y="0"/>
                      <a:pt x="34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75" name="Freeform 809">
                <a:extLst>
                  <a:ext uri="{FF2B5EF4-FFF2-40B4-BE49-F238E27FC236}">
                    <a16:creationId xmlns:a16="http://schemas.microsoft.com/office/drawing/2014/main" id="{B25A8578-F5CA-9745-85C9-57DAD13CF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773" y="8904479"/>
                <a:ext cx="17834" cy="17834"/>
              </a:xfrm>
              <a:custGeom>
                <a:avLst/>
                <a:gdLst>
                  <a:gd name="T0" fmla="*/ 17 w 18"/>
                  <a:gd name="T1" fmla="*/ 9 h 18"/>
                  <a:gd name="T2" fmla="*/ 0 w 18"/>
                  <a:gd name="T3" fmla="*/ 0 h 18"/>
                  <a:gd name="T4" fmla="*/ 0 w 18"/>
                  <a:gd name="T5" fmla="*/ 17 h 18"/>
                  <a:gd name="T6" fmla="*/ 17 w 1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17" y="9"/>
                    </a:moveTo>
                    <a:lnTo>
                      <a:pt x="0" y="0"/>
                    </a:lnTo>
                    <a:lnTo>
                      <a:pt x="0" y="17"/>
                    </a:lnTo>
                    <a:lnTo>
                      <a:pt x="17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76" name="Freeform 810">
                <a:extLst>
                  <a:ext uri="{FF2B5EF4-FFF2-40B4-BE49-F238E27FC236}">
                    <a16:creationId xmlns:a16="http://schemas.microsoft.com/office/drawing/2014/main" id="{F9CCA213-5EEC-5045-9E92-C3A686BA7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768" y="8904479"/>
                <a:ext cx="35668" cy="17834"/>
              </a:xfrm>
              <a:custGeom>
                <a:avLst/>
                <a:gdLst>
                  <a:gd name="T0" fmla="*/ 0 w 35"/>
                  <a:gd name="T1" fmla="*/ 0 h 18"/>
                  <a:gd name="T2" fmla="*/ 0 w 35"/>
                  <a:gd name="T3" fmla="*/ 0 h 18"/>
                  <a:gd name="T4" fmla="*/ 26 w 35"/>
                  <a:gd name="T5" fmla="*/ 17 h 18"/>
                  <a:gd name="T6" fmla="*/ 34 w 35"/>
                  <a:gd name="T7" fmla="*/ 17 h 18"/>
                  <a:gd name="T8" fmla="*/ 0 w 35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34" y="17"/>
                    </a:cubicBezTo>
                    <a:cubicBezTo>
                      <a:pt x="17" y="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77" name="Freeform 811">
                <a:extLst>
                  <a:ext uri="{FF2B5EF4-FFF2-40B4-BE49-F238E27FC236}">
                    <a16:creationId xmlns:a16="http://schemas.microsoft.com/office/drawing/2014/main" id="{8E488C34-1502-0A44-8C8C-2327E706E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436" y="8922313"/>
                <a:ext cx="17834" cy="8917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0 h 10"/>
                  <a:gd name="T4" fmla="*/ 17 w 18"/>
                  <a:gd name="T5" fmla="*/ 9 h 10"/>
                  <a:gd name="T6" fmla="*/ 0 w 18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9"/>
                      <a:pt x="17" y="9"/>
                    </a:cubicBezTo>
                    <a:cubicBezTo>
                      <a:pt x="8" y="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78" name="Freeform 812">
                <a:extLst>
                  <a:ext uri="{FF2B5EF4-FFF2-40B4-BE49-F238E27FC236}">
                    <a16:creationId xmlns:a16="http://schemas.microsoft.com/office/drawing/2014/main" id="{B925D978-3BE7-9947-8638-3974818FC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87" y="8931230"/>
                <a:ext cx="26751" cy="17834"/>
              </a:xfrm>
              <a:custGeom>
                <a:avLst/>
                <a:gdLst>
                  <a:gd name="T0" fmla="*/ 25 w 26"/>
                  <a:gd name="T1" fmla="*/ 0 h 18"/>
                  <a:gd name="T2" fmla="*/ 17 w 26"/>
                  <a:gd name="T3" fmla="*/ 8 h 18"/>
                  <a:gd name="T4" fmla="*/ 0 w 26"/>
                  <a:gd name="T5" fmla="*/ 17 h 18"/>
                  <a:gd name="T6" fmla="*/ 25 w 26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8">
                    <a:moveTo>
                      <a:pt x="25" y="0"/>
                    </a:moveTo>
                    <a:lnTo>
                      <a:pt x="17" y="8"/>
                    </a:lnTo>
                    <a:lnTo>
                      <a:pt x="0" y="17"/>
                    </a:lnTo>
                    <a:lnTo>
                      <a:pt x="25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79" name="Freeform 814">
                <a:extLst>
                  <a:ext uri="{FF2B5EF4-FFF2-40B4-BE49-F238E27FC236}">
                    <a16:creationId xmlns:a16="http://schemas.microsoft.com/office/drawing/2014/main" id="{6D8D06AC-FBD9-024D-B5BA-4B039FEBB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674" y="8810851"/>
                <a:ext cx="17834" cy="17834"/>
              </a:xfrm>
              <a:custGeom>
                <a:avLst/>
                <a:gdLst>
                  <a:gd name="T0" fmla="*/ 18 w 19"/>
                  <a:gd name="T1" fmla="*/ 17 h 18"/>
                  <a:gd name="T2" fmla="*/ 18 w 19"/>
                  <a:gd name="T3" fmla="*/ 17 h 18"/>
                  <a:gd name="T4" fmla="*/ 9 w 19"/>
                  <a:gd name="T5" fmla="*/ 0 h 18"/>
                  <a:gd name="T6" fmla="*/ 0 w 19"/>
                  <a:gd name="T7" fmla="*/ 17 h 18"/>
                  <a:gd name="T8" fmla="*/ 18 w 19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8" y="17"/>
                    </a:moveTo>
                    <a:lnTo>
                      <a:pt x="18" y="17"/>
                    </a:lnTo>
                    <a:cubicBezTo>
                      <a:pt x="9" y="9"/>
                      <a:pt x="9" y="9"/>
                      <a:pt x="9" y="0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18" y="1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80" name="Freeform 819">
                <a:extLst>
                  <a:ext uri="{FF2B5EF4-FFF2-40B4-BE49-F238E27FC236}">
                    <a16:creationId xmlns:a16="http://schemas.microsoft.com/office/drawing/2014/main" id="{519E2541-D1D5-4B46-82EA-CF7D37937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485" y="8302575"/>
                <a:ext cx="8917" cy="26751"/>
              </a:xfrm>
              <a:custGeom>
                <a:avLst/>
                <a:gdLst>
                  <a:gd name="T0" fmla="*/ 9 w 10"/>
                  <a:gd name="T1" fmla="*/ 0 h 26"/>
                  <a:gd name="T2" fmla="*/ 0 w 10"/>
                  <a:gd name="T3" fmla="*/ 25 h 26"/>
                  <a:gd name="T4" fmla="*/ 9 w 10"/>
                  <a:gd name="T5" fmla="*/ 8 h 26"/>
                  <a:gd name="T6" fmla="*/ 9 w 10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6">
                    <a:moveTo>
                      <a:pt x="9" y="0"/>
                    </a:moveTo>
                    <a:lnTo>
                      <a:pt x="0" y="25"/>
                    </a:lnTo>
                    <a:lnTo>
                      <a:pt x="9" y="8"/>
                    </a:lnTo>
                    <a:lnTo>
                      <a:pt x="9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81" name="Freeform 820">
                <a:extLst>
                  <a:ext uri="{FF2B5EF4-FFF2-40B4-BE49-F238E27FC236}">
                    <a16:creationId xmlns:a16="http://schemas.microsoft.com/office/drawing/2014/main" id="{1D9C1D5B-EAF9-FE42-A91B-62D75184C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402" y="8342701"/>
                <a:ext cx="17834" cy="26751"/>
              </a:xfrm>
              <a:custGeom>
                <a:avLst/>
                <a:gdLst>
                  <a:gd name="T0" fmla="*/ 17 w 18"/>
                  <a:gd name="T1" fmla="*/ 0 h 27"/>
                  <a:gd name="T2" fmla="*/ 17 w 18"/>
                  <a:gd name="T3" fmla="*/ 0 h 27"/>
                  <a:gd name="T4" fmla="*/ 0 w 18"/>
                  <a:gd name="T5" fmla="*/ 9 h 27"/>
                  <a:gd name="T6" fmla="*/ 8 w 18"/>
                  <a:gd name="T7" fmla="*/ 26 h 27"/>
                  <a:gd name="T8" fmla="*/ 17 w 1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7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9"/>
                      <a:pt x="0" y="9"/>
                      <a:pt x="0" y="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17"/>
                      <a:pt x="8" y="9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624" name="Freeform 821">
              <a:extLst>
                <a:ext uri="{FF2B5EF4-FFF2-40B4-BE49-F238E27FC236}">
                  <a16:creationId xmlns:a16="http://schemas.microsoft.com/office/drawing/2014/main" id="{ABE77EEB-B359-E14E-AA6E-59281385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398" y="6982841"/>
              <a:ext cx="17834" cy="8917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0 h 9"/>
                <a:gd name="T4" fmla="*/ 0 w 18"/>
                <a:gd name="T5" fmla="*/ 8 h 9"/>
                <a:gd name="T6" fmla="*/ 17 w 18"/>
                <a:gd name="T7" fmla="*/ 0 h 9"/>
                <a:gd name="T8" fmla="*/ 0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8" y="8"/>
                    <a:pt x="17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5" name="Freeform 822">
              <a:extLst>
                <a:ext uri="{FF2B5EF4-FFF2-40B4-BE49-F238E27FC236}">
                  <a16:creationId xmlns:a16="http://schemas.microsoft.com/office/drawing/2014/main" id="{B1E6CA6F-D5A3-DE45-A227-C845EACFD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912" y="6835707"/>
              <a:ext cx="17834" cy="8917"/>
            </a:xfrm>
            <a:custGeom>
              <a:avLst/>
              <a:gdLst>
                <a:gd name="T0" fmla="*/ 8 w 18"/>
                <a:gd name="T1" fmla="*/ 0 h 10"/>
                <a:gd name="T2" fmla="*/ 0 w 18"/>
                <a:gd name="T3" fmla="*/ 9 h 10"/>
                <a:gd name="T4" fmla="*/ 17 w 18"/>
                <a:gd name="T5" fmla="*/ 9 h 10"/>
                <a:gd name="T6" fmla="*/ 8 w 1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lnTo>
                    <a:pt x="0" y="9"/>
                  </a:lnTo>
                  <a:lnTo>
                    <a:pt x="17" y="9"/>
                  </a:lnTo>
                  <a:lnTo>
                    <a:pt x="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6" name="Freeform 823">
              <a:extLst>
                <a:ext uri="{FF2B5EF4-FFF2-40B4-BE49-F238E27FC236}">
                  <a16:creationId xmlns:a16="http://schemas.microsoft.com/office/drawing/2014/main" id="{CEE4D304-E393-8F4B-9267-A6626F66A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088" y="6693033"/>
              <a:ext cx="35668" cy="17834"/>
            </a:xfrm>
            <a:custGeom>
              <a:avLst/>
              <a:gdLst>
                <a:gd name="T0" fmla="*/ 25 w 35"/>
                <a:gd name="T1" fmla="*/ 0 h 18"/>
                <a:gd name="T2" fmla="*/ 25 w 35"/>
                <a:gd name="T3" fmla="*/ 0 h 18"/>
                <a:gd name="T4" fmla="*/ 0 w 35"/>
                <a:gd name="T5" fmla="*/ 17 h 18"/>
                <a:gd name="T6" fmla="*/ 25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25" y="0"/>
                  </a:moveTo>
                  <a:lnTo>
                    <a:pt x="25" y="0"/>
                  </a:lnTo>
                  <a:cubicBezTo>
                    <a:pt x="17" y="9"/>
                    <a:pt x="8" y="17"/>
                    <a:pt x="0" y="17"/>
                  </a:cubicBezTo>
                  <a:cubicBezTo>
                    <a:pt x="17" y="9"/>
                    <a:pt x="34" y="17"/>
                    <a:pt x="25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82" name="Grupo 1681">
            <a:extLst>
              <a:ext uri="{FF2B5EF4-FFF2-40B4-BE49-F238E27FC236}">
                <a16:creationId xmlns:a16="http://schemas.microsoft.com/office/drawing/2014/main" id="{F7C1B51E-F1BF-CC4B-ADD6-702BAA5E1B6F}"/>
              </a:ext>
            </a:extLst>
          </p:cNvPr>
          <p:cNvGrpSpPr/>
          <p:nvPr/>
        </p:nvGrpSpPr>
        <p:grpSpPr>
          <a:xfrm>
            <a:off x="7833938" y="1045648"/>
            <a:ext cx="2140109" cy="2403162"/>
            <a:chOff x="2284133" y="6545902"/>
            <a:chExt cx="2140109" cy="2403162"/>
          </a:xfrm>
        </p:grpSpPr>
        <p:sp>
          <p:nvSpPr>
            <p:cNvPr id="1683" name="Freeform 128">
              <a:extLst>
                <a:ext uri="{FF2B5EF4-FFF2-40B4-BE49-F238E27FC236}">
                  <a16:creationId xmlns:a16="http://schemas.microsoft.com/office/drawing/2014/main" id="{FF74D76F-34E1-B84D-9D91-B24C8DB03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795" y="7067552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A96B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84" name="Freeform 780">
              <a:extLst>
                <a:ext uri="{FF2B5EF4-FFF2-40B4-BE49-F238E27FC236}">
                  <a16:creationId xmlns:a16="http://schemas.microsoft.com/office/drawing/2014/main" id="{0B5CC69E-2074-2244-A733-BFBCC2466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994" y="6853541"/>
              <a:ext cx="8917" cy="8917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9 w 10"/>
                <a:gd name="T5" fmla="*/ 0 h 10"/>
                <a:gd name="T6" fmla="*/ 0 w 10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85" name="Freeform 781">
              <a:extLst>
                <a:ext uri="{FF2B5EF4-FFF2-40B4-BE49-F238E27FC236}">
                  <a16:creationId xmlns:a16="http://schemas.microsoft.com/office/drawing/2014/main" id="{4ADDCA34-E121-BF4E-9548-100F80DE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200" y="6907044"/>
              <a:ext cx="4457" cy="8917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9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0" y="0"/>
                  </a:lnTo>
                  <a:cubicBezTo>
                    <a:pt x="0" y="9"/>
                    <a:pt x="0" y="9"/>
                    <a:pt x="0" y="9"/>
                  </a:cubicBez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86" name="Freeform 783">
              <a:extLst>
                <a:ext uri="{FF2B5EF4-FFF2-40B4-BE49-F238E27FC236}">
                  <a16:creationId xmlns:a16="http://schemas.microsoft.com/office/drawing/2014/main" id="{F6AFF1D3-D465-594B-90E5-7B1CD1888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553" y="7433154"/>
              <a:ext cx="8917" cy="17834"/>
            </a:xfrm>
            <a:custGeom>
              <a:avLst/>
              <a:gdLst>
                <a:gd name="T0" fmla="*/ 0 w 9"/>
                <a:gd name="T1" fmla="*/ 0 h 18"/>
                <a:gd name="T2" fmla="*/ 0 w 9"/>
                <a:gd name="T3" fmla="*/ 0 h 18"/>
                <a:gd name="T4" fmla="*/ 0 w 9"/>
                <a:gd name="T5" fmla="*/ 0 h 18"/>
                <a:gd name="T6" fmla="*/ 8 w 9"/>
                <a:gd name="T7" fmla="*/ 17 h 18"/>
                <a:gd name="T8" fmla="*/ 0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9"/>
                    <a:pt x="0" y="9"/>
                    <a:pt x="8" y="17"/>
                  </a:cubicBezTo>
                  <a:cubicBezTo>
                    <a:pt x="8" y="9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87" name="Freeform 784">
              <a:extLst>
                <a:ext uri="{FF2B5EF4-FFF2-40B4-BE49-F238E27FC236}">
                  <a16:creationId xmlns:a16="http://schemas.microsoft.com/office/drawing/2014/main" id="{A604C2D5-DE13-094B-9DCB-F3A096DF2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967" y="7388569"/>
              <a:ext cx="8917" cy="26751"/>
            </a:xfrm>
            <a:custGeom>
              <a:avLst/>
              <a:gdLst>
                <a:gd name="T0" fmla="*/ 0 w 10"/>
                <a:gd name="T1" fmla="*/ 25 h 26"/>
                <a:gd name="T2" fmla="*/ 0 w 10"/>
                <a:gd name="T3" fmla="*/ 25 h 26"/>
                <a:gd name="T4" fmla="*/ 9 w 10"/>
                <a:gd name="T5" fmla="*/ 0 h 26"/>
                <a:gd name="T6" fmla="*/ 0 w 10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6">
                  <a:moveTo>
                    <a:pt x="0" y="25"/>
                  </a:moveTo>
                  <a:lnTo>
                    <a:pt x="0" y="25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" y="8"/>
                    <a:pt x="0" y="16"/>
                    <a:pt x="0" y="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88" name="Freeform 785">
              <a:extLst>
                <a:ext uri="{FF2B5EF4-FFF2-40B4-BE49-F238E27FC236}">
                  <a16:creationId xmlns:a16="http://schemas.microsoft.com/office/drawing/2014/main" id="{814752AA-4990-414C-94CB-5F9F25F74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808" y="6603862"/>
              <a:ext cx="17834" cy="8917"/>
            </a:xfrm>
            <a:custGeom>
              <a:avLst/>
              <a:gdLst>
                <a:gd name="T0" fmla="*/ 9 w 18"/>
                <a:gd name="T1" fmla="*/ 9 h 10"/>
                <a:gd name="T2" fmla="*/ 9 w 18"/>
                <a:gd name="T3" fmla="*/ 9 h 10"/>
                <a:gd name="T4" fmla="*/ 17 w 18"/>
                <a:gd name="T5" fmla="*/ 0 h 10"/>
                <a:gd name="T6" fmla="*/ 9 w 18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9" y="9"/>
                  </a:moveTo>
                  <a:lnTo>
                    <a:pt x="9" y="9"/>
                  </a:lnTo>
                  <a:cubicBezTo>
                    <a:pt x="17" y="0"/>
                    <a:pt x="17" y="0"/>
                    <a:pt x="17" y="0"/>
                  </a:cubicBezTo>
                  <a:cubicBezTo>
                    <a:pt x="0" y="9"/>
                    <a:pt x="9" y="9"/>
                    <a:pt x="9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89" name="Freeform 786">
              <a:extLst>
                <a:ext uri="{FF2B5EF4-FFF2-40B4-BE49-F238E27FC236}">
                  <a16:creationId xmlns:a16="http://schemas.microsoft.com/office/drawing/2014/main" id="{5E67E75E-E580-AC43-AB5E-51A2E7CCD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28" y="8663717"/>
              <a:ext cx="35668" cy="26751"/>
            </a:xfrm>
            <a:custGeom>
              <a:avLst/>
              <a:gdLst>
                <a:gd name="T0" fmla="*/ 34 w 35"/>
                <a:gd name="T1" fmla="*/ 25 h 26"/>
                <a:gd name="T2" fmla="*/ 34 w 35"/>
                <a:gd name="T3" fmla="*/ 25 h 26"/>
                <a:gd name="T4" fmla="*/ 0 w 35"/>
                <a:gd name="T5" fmla="*/ 0 h 26"/>
                <a:gd name="T6" fmla="*/ 34 w 35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6">
                  <a:moveTo>
                    <a:pt x="34" y="25"/>
                  </a:moveTo>
                  <a:lnTo>
                    <a:pt x="34" y="25"/>
                  </a:lnTo>
                  <a:cubicBezTo>
                    <a:pt x="17" y="16"/>
                    <a:pt x="9" y="8"/>
                    <a:pt x="0" y="0"/>
                  </a:cubicBezTo>
                  <a:cubicBezTo>
                    <a:pt x="17" y="16"/>
                    <a:pt x="26" y="25"/>
                    <a:pt x="34" y="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0" name="Freeform 787">
              <a:extLst>
                <a:ext uri="{FF2B5EF4-FFF2-40B4-BE49-F238E27FC236}">
                  <a16:creationId xmlns:a16="http://schemas.microsoft.com/office/drawing/2014/main" id="{612EEDB8-6D3C-8C49-98CB-010AF7C2E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829" y="6965007"/>
              <a:ext cx="8917" cy="8917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9 w 10"/>
                <a:gd name="T5" fmla="*/ 0 h 10"/>
                <a:gd name="T6" fmla="*/ 0 w 10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9"/>
                    <a:pt x="0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1" name="Freeform 788">
              <a:extLst>
                <a:ext uri="{FF2B5EF4-FFF2-40B4-BE49-F238E27FC236}">
                  <a16:creationId xmlns:a16="http://schemas.microsoft.com/office/drawing/2014/main" id="{225AB079-BA09-7141-9342-05C3F886A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460" y="8645883"/>
              <a:ext cx="35668" cy="17834"/>
            </a:xfrm>
            <a:custGeom>
              <a:avLst/>
              <a:gdLst>
                <a:gd name="T0" fmla="*/ 0 w 35"/>
                <a:gd name="T1" fmla="*/ 0 h 19"/>
                <a:gd name="T2" fmla="*/ 0 w 35"/>
                <a:gd name="T3" fmla="*/ 0 h 19"/>
                <a:gd name="T4" fmla="*/ 0 w 35"/>
                <a:gd name="T5" fmla="*/ 0 h 19"/>
                <a:gd name="T6" fmla="*/ 34 w 35"/>
                <a:gd name="T7" fmla="*/ 18 h 19"/>
                <a:gd name="T8" fmla="*/ 0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7" y="9"/>
                    <a:pt x="26" y="9"/>
                    <a:pt x="34" y="18"/>
                  </a:cubicBezTo>
                  <a:cubicBezTo>
                    <a:pt x="26" y="9"/>
                    <a:pt x="17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2" name="Freeform 789">
              <a:extLst>
                <a:ext uri="{FF2B5EF4-FFF2-40B4-BE49-F238E27FC236}">
                  <a16:creationId xmlns:a16="http://schemas.microsoft.com/office/drawing/2014/main" id="{7F6EB2E3-B786-8049-8513-3CF9FA11E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325" y="7705128"/>
              <a:ext cx="4460" cy="8917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0 h 9"/>
                <a:gd name="T4" fmla="*/ 0 w 1"/>
                <a:gd name="T5" fmla="*/ 8 h 9"/>
                <a:gd name="T6" fmla="*/ 0 w 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3" name="Freeform 790">
              <a:extLst>
                <a:ext uri="{FF2B5EF4-FFF2-40B4-BE49-F238E27FC236}">
                  <a16:creationId xmlns:a16="http://schemas.microsoft.com/office/drawing/2014/main" id="{95C7810B-2386-7F4D-A713-134A0A8B0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319" y="8195569"/>
              <a:ext cx="4460" cy="17834"/>
            </a:xfrm>
            <a:custGeom>
              <a:avLst/>
              <a:gdLst>
                <a:gd name="T0" fmla="*/ 0 w 1"/>
                <a:gd name="T1" fmla="*/ 18 h 19"/>
                <a:gd name="T2" fmla="*/ 0 w 1"/>
                <a:gd name="T3" fmla="*/ 18 h 19"/>
                <a:gd name="T4" fmla="*/ 0 w 1"/>
                <a:gd name="T5" fmla="*/ 0 h 19"/>
                <a:gd name="T6" fmla="*/ 0 w 1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9">
                  <a:moveTo>
                    <a:pt x="0" y="18"/>
                  </a:moveTo>
                  <a:lnTo>
                    <a:pt x="0" y="18"/>
                  </a:lnTo>
                  <a:cubicBezTo>
                    <a:pt x="0" y="18"/>
                    <a:pt x="0" y="9"/>
                    <a:pt x="0" y="0"/>
                  </a:cubicBezTo>
                  <a:cubicBezTo>
                    <a:pt x="0" y="0"/>
                    <a:pt x="0" y="9"/>
                    <a:pt x="0" y="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4" name="Freeform 793">
              <a:extLst>
                <a:ext uri="{FF2B5EF4-FFF2-40B4-BE49-F238E27FC236}">
                  <a16:creationId xmlns:a16="http://schemas.microsoft.com/office/drawing/2014/main" id="{585C5C6E-97DA-2341-8EC9-25AB9AABE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43" y="8636966"/>
              <a:ext cx="8917" cy="4460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0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cubicBezTo>
                    <a:pt x="8" y="0"/>
                    <a:pt x="8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5" name="Freeform 797">
              <a:extLst>
                <a:ext uri="{FF2B5EF4-FFF2-40B4-BE49-F238E27FC236}">
                  <a16:creationId xmlns:a16="http://schemas.microsoft.com/office/drawing/2014/main" id="{74BEE65E-A095-3A46-AD15-B307D8982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763" y="6965007"/>
              <a:ext cx="8917" cy="4457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cubicBezTo>
                    <a:pt x="0" y="0"/>
                    <a:pt x="9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6" name="Freeform 798">
              <a:extLst>
                <a:ext uri="{FF2B5EF4-FFF2-40B4-BE49-F238E27FC236}">
                  <a16:creationId xmlns:a16="http://schemas.microsoft.com/office/drawing/2014/main" id="{D092DB8D-498D-4A4A-8AB5-4A23231A9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967" y="8035061"/>
              <a:ext cx="4460" cy="445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3D1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7" name="Freeform 799">
              <a:extLst>
                <a:ext uri="{FF2B5EF4-FFF2-40B4-BE49-F238E27FC236}">
                  <a16:creationId xmlns:a16="http://schemas.microsoft.com/office/drawing/2014/main" id="{2DDBDA34-2B41-DA44-B349-BA08972AA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050" y="7990476"/>
              <a:ext cx="35668" cy="44586"/>
            </a:xfrm>
            <a:custGeom>
              <a:avLst/>
              <a:gdLst>
                <a:gd name="T0" fmla="*/ 0 w 36"/>
                <a:gd name="T1" fmla="*/ 0 h 44"/>
                <a:gd name="T2" fmla="*/ 0 w 36"/>
                <a:gd name="T3" fmla="*/ 0 h 44"/>
                <a:gd name="T4" fmla="*/ 9 w 36"/>
                <a:gd name="T5" fmla="*/ 43 h 44"/>
                <a:gd name="T6" fmla="*/ 35 w 36"/>
                <a:gd name="T7" fmla="*/ 34 h 44"/>
                <a:gd name="T8" fmla="*/ 0 w 3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4">
                  <a:moveTo>
                    <a:pt x="0" y="0"/>
                  </a:moveTo>
                  <a:lnTo>
                    <a:pt x="0" y="0"/>
                  </a:lnTo>
                  <a:cubicBezTo>
                    <a:pt x="9" y="17"/>
                    <a:pt x="9" y="34"/>
                    <a:pt x="9" y="43"/>
                  </a:cubicBezTo>
                  <a:cubicBezTo>
                    <a:pt x="35" y="34"/>
                    <a:pt x="35" y="34"/>
                    <a:pt x="35" y="34"/>
                  </a:cubicBez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8" name="Freeform 801">
              <a:extLst>
                <a:ext uri="{FF2B5EF4-FFF2-40B4-BE49-F238E27FC236}">
                  <a16:creationId xmlns:a16="http://schemas.microsoft.com/office/drawing/2014/main" id="{AC1D22CA-539E-ED4E-9B2B-B3559BFA4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884" y="7415320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3D1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9" name="Freeform 802">
              <a:extLst>
                <a:ext uri="{FF2B5EF4-FFF2-40B4-BE49-F238E27FC236}">
                  <a16:creationId xmlns:a16="http://schemas.microsoft.com/office/drawing/2014/main" id="{E1117FE7-7687-4C4D-B0F9-9DEF80A3B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725" y="6612779"/>
              <a:ext cx="4457" cy="8917"/>
            </a:xfrm>
            <a:custGeom>
              <a:avLst/>
              <a:gdLst>
                <a:gd name="T0" fmla="*/ 0 w 1"/>
                <a:gd name="T1" fmla="*/ 8 h 9"/>
                <a:gd name="T2" fmla="*/ 0 w 1"/>
                <a:gd name="T3" fmla="*/ 8 h 9"/>
                <a:gd name="T4" fmla="*/ 0 w 1"/>
                <a:gd name="T5" fmla="*/ 8 h 9"/>
                <a:gd name="T6" fmla="*/ 0 w 1"/>
                <a:gd name="T7" fmla="*/ 0 h 9"/>
                <a:gd name="T8" fmla="*/ 0 w 1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0" name="Freeform 803">
              <a:extLst>
                <a:ext uri="{FF2B5EF4-FFF2-40B4-BE49-F238E27FC236}">
                  <a16:creationId xmlns:a16="http://schemas.microsoft.com/office/drawing/2014/main" id="{E2CF63A1-CB81-4B4E-89C2-AEBE2ACFF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278" y="8583463"/>
              <a:ext cx="17834" cy="17834"/>
            </a:xfrm>
            <a:custGeom>
              <a:avLst/>
              <a:gdLst>
                <a:gd name="T0" fmla="*/ 17 w 18"/>
                <a:gd name="T1" fmla="*/ 17 h 18"/>
                <a:gd name="T2" fmla="*/ 17 w 18"/>
                <a:gd name="T3" fmla="*/ 17 h 18"/>
                <a:gd name="T4" fmla="*/ 0 w 18"/>
                <a:gd name="T5" fmla="*/ 0 h 18"/>
                <a:gd name="T6" fmla="*/ 17 w 18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17" y="17"/>
                  </a:moveTo>
                  <a:lnTo>
                    <a:pt x="17" y="17"/>
                  </a:lnTo>
                  <a:cubicBezTo>
                    <a:pt x="8" y="8"/>
                    <a:pt x="8" y="8"/>
                    <a:pt x="0" y="0"/>
                  </a:cubicBezTo>
                  <a:cubicBezTo>
                    <a:pt x="0" y="0"/>
                    <a:pt x="0" y="8"/>
                    <a:pt x="17" y="1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1" name="Freeform 813">
              <a:extLst>
                <a:ext uri="{FF2B5EF4-FFF2-40B4-BE49-F238E27FC236}">
                  <a16:creationId xmlns:a16="http://schemas.microsoft.com/office/drawing/2014/main" id="{8D4A13B4-3B86-9344-9D0E-D208C1F2E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880" y="8739514"/>
              <a:ext cx="35668" cy="17834"/>
            </a:xfrm>
            <a:custGeom>
              <a:avLst/>
              <a:gdLst>
                <a:gd name="T0" fmla="*/ 34 w 35"/>
                <a:gd name="T1" fmla="*/ 17 h 18"/>
                <a:gd name="T2" fmla="*/ 34 w 35"/>
                <a:gd name="T3" fmla="*/ 17 h 18"/>
                <a:gd name="T4" fmla="*/ 0 w 35"/>
                <a:gd name="T5" fmla="*/ 0 h 18"/>
                <a:gd name="T6" fmla="*/ 17 w 35"/>
                <a:gd name="T7" fmla="*/ 17 h 18"/>
                <a:gd name="T8" fmla="*/ 34 w 35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4" y="17"/>
                  </a:moveTo>
                  <a:lnTo>
                    <a:pt x="34" y="17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9"/>
                    <a:pt x="17" y="17"/>
                  </a:cubicBezTo>
                  <a:cubicBezTo>
                    <a:pt x="25" y="17"/>
                    <a:pt x="34" y="17"/>
                    <a:pt x="34" y="1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2" name="Freeform 815">
              <a:extLst>
                <a:ext uri="{FF2B5EF4-FFF2-40B4-BE49-F238E27FC236}">
                  <a16:creationId xmlns:a16="http://schemas.microsoft.com/office/drawing/2014/main" id="{AC955BFC-0C8A-C740-861E-9F9954B10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28" y="8775182"/>
              <a:ext cx="62420" cy="26751"/>
            </a:xfrm>
            <a:custGeom>
              <a:avLst/>
              <a:gdLst>
                <a:gd name="T0" fmla="*/ 43 w 61"/>
                <a:gd name="T1" fmla="*/ 9 h 27"/>
                <a:gd name="T2" fmla="*/ 43 w 61"/>
                <a:gd name="T3" fmla="*/ 9 h 27"/>
                <a:gd name="T4" fmla="*/ 34 w 61"/>
                <a:gd name="T5" fmla="*/ 17 h 27"/>
                <a:gd name="T6" fmla="*/ 43 w 61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7">
                  <a:moveTo>
                    <a:pt x="43" y="9"/>
                  </a:moveTo>
                  <a:lnTo>
                    <a:pt x="43" y="9"/>
                  </a:lnTo>
                  <a:cubicBezTo>
                    <a:pt x="34" y="9"/>
                    <a:pt x="0" y="0"/>
                    <a:pt x="34" y="17"/>
                  </a:cubicBezTo>
                  <a:cubicBezTo>
                    <a:pt x="34" y="17"/>
                    <a:pt x="60" y="26"/>
                    <a:pt x="43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3" name="Freeform 816">
              <a:extLst>
                <a:ext uri="{FF2B5EF4-FFF2-40B4-BE49-F238E27FC236}">
                  <a16:creationId xmlns:a16="http://schemas.microsoft.com/office/drawing/2014/main" id="{8D441C2C-1A18-2141-8EF4-864D31EC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361" y="8525503"/>
              <a:ext cx="17834" cy="17834"/>
            </a:xfrm>
            <a:custGeom>
              <a:avLst/>
              <a:gdLst>
                <a:gd name="T0" fmla="*/ 0 w 18"/>
                <a:gd name="T1" fmla="*/ 17 h 18"/>
                <a:gd name="T2" fmla="*/ 9 w 18"/>
                <a:gd name="T3" fmla="*/ 17 h 18"/>
                <a:gd name="T4" fmla="*/ 17 w 18"/>
                <a:gd name="T5" fmla="*/ 0 h 18"/>
                <a:gd name="T6" fmla="*/ 0 w 18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0" y="17"/>
                  </a:moveTo>
                  <a:lnTo>
                    <a:pt x="9" y="17"/>
                  </a:lnTo>
                  <a:lnTo>
                    <a:pt x="17" y="0"/>
                  </a:lnTo>
                  <a:lnTo>
                    <a:pt x="0" y="1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4" name="Freeform 817">
              <a:extLst>
                <a:ext uri="{FF2B5EF4-FFF2-40B4-BE49-F238E27FC236}">
                  <a16:creationId xmlns:a16="http://schemas.microsoft.com/office/drawing/2014/main" id="{26E548DE-52C7-214D-8568-1FD7ECBB7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133" y="8302575"/>
              <a:ext cx="17834" cy="75794"/>
            </a:xfrm>
            <a:custGeom>
              <a:avLst/>
              <a:gdLst>
                <a:gd name="T0" fmla="*/ 0 w 18"/>
                <a:gd name="T1" fmla="*/ 8 h 77"/>
                <a:gd name="T2" fmla="*/ 0 w 18"/>
                <a:gd name="T3" fmla="*/ 8 h 77"/>
                <a:gd name="T4" fmla="*/ 0 w 18"/>
                <a:gd name="T5" fmla="*/ 17 h 77"/>
                <a:gd name="T6" fmla="*/ 0 w 18"/>
                <a:gd name="T7" fmla="*/ 25 h 77"/>
                <a:gd name="T8" fmla="*/ 8 w 18"/>
                <a:gd name="T9" fmla="*/ 34 h 77"/>
                <a:gd name="T10" fmla="*/ 8 w 18"/>
                <a:gd name="T11" fmla="*/ 59 h 77"/>
                <a:gd name="T12" fmla="*/ 17 w 18"/>
                <a:gd name="T13" fmla="*/ 34 h 77"/>
                <a:gd name="T14" fmla="*/ 17 w 18"/>
                <a:gd name="T15" fmla="*/ 17 h 77"/>
                <a:gd name="T16" fmla="*/ 17 w 18"/>
                <a:gd name="T17" fmla="*/ 0 h 77"/>
                <a:gd name="T18" fmla="*/ 0 w 18"/>
                <a:gd name="T19" fmla="*/ 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77">
                  <a:moveTo>
                    <a:pt x="0" y="8"/>
                  </a:moveTo>
                  <a:lnTo>
                    <a:pt x="0" y="8"/>
                  </a:lnTo>
                  <a:cubicBezTo>
                    <a:pt x="0" y="8"/>
                    <a:pt x="0" y="8"/>
                    <a:pt x="0" y="17"/>
                  </a:cubicBezTo>
                  <a:lnTo>
                    <a:pt x="0" y="25"/>
                  </a:lnTo>
                  <a:cubicBezTo>
                    <a:pt x="0" y="34"/>
                    <a:pt x="0" y="34"/>
                    <a:pt x="8" y="34"/>
                  </a:cubicBezTo>
                  <a:cubicBezTo>
                    <a:pt x="8" y="34"/>
                    <a:pt x="8" y="34"/>
                    <a:pt x="8" y="59"/>
                  </a:cubicBezTo>
                  <a:cubicBezTo>
                    <a:pt x="17" y="76"/>
                    <a:pt x="17" y="17"/>
                    <a:pt x="17" y="34"/>
                  </a:cubicBezTo>
                  <a:cubicBezTo>
                    <a:pt x="17" y="25"/>
                    <a:pt x="17" y="17"/>
                    <a:pt x="17" y="17"/>
                  </a:cubicBezTo>
                  <a:cubicBezTo>
                    <a:pt x="17" y="8"/>
                    <a:pt x="17" y="8"/>
                    <a:pt x="17" y="0"/>
                  </a:cubicBezTo>
                  <a:cubicBezTo>
                    <a:pt x="8" y="0"/>
                    <a:pt x="8" y="0"/>
                    <a:pt x="0" y="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705" name="Grupo 1704">
              <a:extLst>
                <a:ext uri="{FF2B5EF4-FFF2-40B4-BE49-F238E27FC236}">
                  <a16:creationId xmlns:a16="http://schemas.microsoft.com/office/drawing/2014/main" id="{673F78B2-7A36-CC46-AC9A-A5CD770F1800}"/>
                </a:ext>
              </a:extLst>
            </p:cNvPr>
            <p:cNvGrpSpPr/>
            <p:nvPr/>
          </p:nvGrpSpPr>
          <p:grpSpPr>
            <a:xfrm>
              <a:off x="2293050" y="6545902"/>
              <a:ext cx="2131192" cy="2403162"/>
              <a:chOff x="2293050" y="6545902"/>
              <a:chExt cx="2131192" cy="2403162"/>
            </a:xfrm>
            <a:solidFill>
              <a:schemeClr val="accent5"/>
            </a:solidFill>
          </p:grpSpPr>
          <p:sp>
            <p:nvSpPr>
              <p:cNvPr id="1709" name="Freeform 743">
                <a:extLst>
                  <a:ext uri="{FF2B5EF4-FFF2-40B4-BE49-F238E27FC236}">
                    <a16:creationId xmlns:a16="http://schemas.microsoft.com/office/drawing/2014/main" id="{4E882461-8A3A-4A49-9FA6-E7B62DDA5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319" y="8311492"/>
                <a:ext cx="17834" cy="17834"/>
              </a:xfrm>
              <a:custGeom>
                <a:avLst/>
                <a:gdLst>
                  <a:gd name="T0" fmla="*/ 9 w 18"/>
                  <a:gd name="T1" fmla="*/ 9 h 18"/>
                  <a:gd name="T2" fmla="*/ 9 w 18"/>
                  <a:gd name="T3" fmla="*/ 9 h 18"/>
                  <a:gd name="T4" fmla="*/ 9 w 18"/>
                  <a:gd name="T5" fmla="*/ 0 h 18"/>
                  <a:gd name="T6" fmla="*/ 9 w 1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9" y="9"/>
                    </a:moveTo>
                    <a:lnTo>
                      <a:pt x="9" y="9"/>
                    </a:lnTo>
                    <a:cubicBezTo>
                      <a:pt x="17" y="9"/>
                      <a:pt x="9" y="0"/>
                      <a:pt x="9" y="0"/>
                    </a:cubicBezTo>
                    <a:cubicBezTo>
                      <a:pt x="0" y="9"/>
                      <a:pt x="9" y="17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10" name="Freeform 744">
                <a:extLst>
                  <a:ext uri="{FF2B5EF4-FFF2-40B4-BE49-F238E27FC236}">
                    <a16:creationId xmlns:a16="http://schemas.microsoft.com/office/drawing/2014/main" id="{D08339CF-50F2-AA44-8ABA-6E0224636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188" y="8422955"/>
                <a:ext cx="17834" cy="17834"/>
              </a:xfrm>
              <a:custGeom>
                <a:avLst/>
                <a:gdLst>
                  <a:gd name="T0" fmla="*/ 18 w 19"/>
                  <a:gd name="T1" fmla="*/ 0 h 18"/>
                  <a:gd name="T2" fmla="*/ 18 w 19"/>
                  <a:gd name="T3" fmla="*/ 0 h 18"/>
                  <a:gd name="T4" fmla="*/ 0 w 19"/>
                  <a:gd name="T5" fmla="*/ 17 h 18"/>
                  <a:gd name="T6" fmla="*/ 18 w 19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18" y="0"/>
                    </a:moveTo>
                    <a:lnTo>
                      <a:pt x="18" y="0"/>
                    </a:lnTo>
                    <a:lnTo>
                      <a:pt x="0" y="17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11" name="Freeform 745">
                <a:extLst>
                  <a:ext uri="{FF2B5EF4-FFF2-40B4-BE49-F238E27FC236}">
                    <a16:creationId xmlns:a16="http://schemas.microsoft.com/office/drawing/2014/main" id="{D6EFA977-4BDD-FD4B-8781-E79F7430E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806" y="8449706"/>
                <a:ext cx="89171" cy="62420"/>
              </a:xfrm>
              <a:custGeom>
                <a:avLst/>
                <a:gdLst>
                  <a:gd name="T0" fmla="*/ 0 w 86"/>
                  <a:gd name="T1" fmla="*/ 59 h 60"/>
                  <a:gd name="T2" fmla="*/ 0 w 86"/>
                  <a:gd name="T3" fmla="*/ 59 h 60"/>
                  <a:gd name="T4" fmla="*/ 77 w 86"/>
                  <a:gd name="T5" fmla="*/ 17 h 60"/>
                  <a:gd name="T6" fmla="*/ 85 w 86"/>
                  <a:gd name="T7" fmla="*/ 17 h 60"/>
                  <a:gd name="T8" fmla="*/ 85 w 86"/>
                  <a:gd name="T9" fmla="*/ 0 h 60"/>
                  <a:gd name="T10" fmla="*/ 0 w 86"/>
                  <a:gd name="T11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60">
                    <a:moveTo>
                      <a:pt x="0" y="59"/>
                    </a:moveTo>
                    <a:lnTo>
                      <a:pt x="0" y="59"/>
                    </a:lnTo>
                    <a:cubicBezTo>
                      <a:pt x="26" y="59"/>
                      <a:pt x="51" y="25"/>
                      <a:pt x="77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60" y="17"/>
                      <a:pt x="26" y="51"/>
                      <a:pt x="0" y="5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12" name="Freeform 746">
                <a:extLst>
                  <a:ext uri="{FF2B5EF4-FFF2-40B4-BE49-F238E27FC236}">
                    <a16:creationId xmlns:a16="http://schemas.microsoft.com/office/drawing/2014/main" id="{1399AA70-F9F9-594A-A956-72F8641E0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8260" y="8507669"/>
                <a:ext cx="35668" cy="26751"/>
              </a:xfrm>
              <a:custGeom>
                <a:avLst/>
                <a:gdLst>
                  <a:gd name="T0" fmla="*/ 17 w 35"/>
                  <a:gd name="T1" fmla="*/ 9 h 27"/>
                  <a:gd name="T2" fmla="*/ 17 w 35"/>
                  <a:gd name="T3" fmla="*/ 9 h 27"/>
                  <a:gd name="T4" fmla="*/ 34 w 35"/>
                  <a:gd name="T5" fmla="*/ 0 h 27"/>
                  <a:gd name="T6" fmla="*/ 26 w 35"/>
                  <a:gd name="T7" fmla="*/ 0 h 27"/>
                  <a:gd name="T8" fmla="*/ 17 w 35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17" y="9"/>
                    </a:moveTo>
                    <a:lnTo>
                      <a:pt x="17" y="9"/>
                    </a:lnTo>
                    <a:cubicBezTo>
                      <a:pt x="26" y="9"/>
                      <a:pt x="0" y="26"/>
                      <a:pt x="34" y="0"/>
                    </a:cubicBezTo>
                    <a:cubicBezTo>
                      <a:pt x="34" y="0"/>
                      <a:pt x="34" y="0"/>
                      <a:pt x="26" y="0"/>
                    </a:cubicBezTo>
                    <a:cubicBezTo>
                      <a:pt x="26" y="0"/>
                      <a:pt x="26" y="9"/>
                      <a:pt x="17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13" name="Freeform 747">
                <a:extLst>
                  <a:ext uri="{FF2B5EF4-FFF2-40B4-BE49-F238E27FC236}">
                    <a16:creationId xmlns:a16="http://schemas.microsoft.com/office/drawing/2014/main" id="{C943528E-3C9D-BF43-9982-53E3F8220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095" y="8507669"/>
                <a:ext cx="8917" cy="4457"/>
              </a:xfrm>
              <a:custGeom>
                <a:avLst/>
                <a:gdLst>
                  <a:gd name="T0" fmla="*/ 9 w 10"/>
                  <a:gd name="T1" fmla="*/ 0 h 1"/>
                  <a:gd name="T2" fmla="*/ 9 w 1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">
                    <a:moveTo>
                      <a:pt x="9" y="0"/>
                    </a:moveTo>
                    <a:cubicBezTo>
                      <a:pt x="9" y="0"/>
                      <a:pt x="0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14" name="Freeform 748">
                <a:extLst>
                  <a:ext uri="{FF2B5EF4-FFF2-40B4-BE49-F238E27FC236}">
                    <a16:creationId xmlns:a16="http://schemas.microsoft.com/office/drawing/2014/main" id="{0EB12852-7298-E547-86A0-5CA2BEF56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215" y="8534420"/>
                <a:ext cx="35668" cy="17834"/>
              </a:xfrm>
              <a:custGeom>
                <a:avLst/>
                <a:gdLst>
                  <a:gd name="T0" fmla="*/ 17 w 35"/>
                  <a:gd name="T1" fmla="*/ 17 h 18"/>
                  <a:gd name="T2" fmla="*/ 17 w 35"/>
                  <a:gd name="T3" fmla="*/ 17 h 18"/>
                  <a:gd name="T4" fmla="*/ 34 w 35"/>
                  <a:gd name="T5" fmla="*/ 0 h 18"/>
                  <a:gd name="T6" fmla="*/ 17 w 35"/>
                  <a:gd name="T7" fmla="*/ 0 h 18"/>
                  <a:gd name="T8" fmla="*/ 17 w 35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17" y="17"/>
                    </a:moveTo>
                    <a:lnTo>
                      <a:pt x="17" y="17"/>
                    </a:lnTo>
                    <a:cubicBezTo>
                      <a:pt x="34" y="0"/>
                      <a:pt x="34" y="0"/>
                      <a:pt x="34" y="0"/>
                    </a:cubicBezTo>
                    <a:cubicBezTo>
                      <a:pt x="25" y="0"/>
                      <a:pt x="8" y="8"/>
                      <a:pt x="17" y="0"/>
                    </a:cubicBezTo>
                    <a:cubicBezTo>
                      <a:pt x="0" y="17"/>
                      <a:pt x="0" y="17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15" name="Freeform 749">
                <a:extLst>
                  <a:ext uri="{FF2B5EF4-FFF2-40B4-BE49-F238E27FC236}">
                    <a16:creationId xmlns:a16="http://schemas.microsoft.com/office/drawing/2014/main" id="{681C2BF7-FF83-824C-9A14-5FC747A5C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132" y="8561171"/>
                <a:ext cx="8917" cy="8917"/>
              </a:xfrm>
              <a:custGeom>
                <a:avLst/>
                <a:gdLst>
                  <a:gd name="T0" fmla="*/ 0 w 10"/>
                  <a:gd name="T1" fmla="*/ 9 h 10"/>
                  <a:gd name="T2" fmla="*/ 0 w 10"/>
                  <a:gd name="T3" fmla="*/ 9 h 10"/>
                  <a:gd name="T4" fmla="*/ 9 w 10"/>
                  <a:gd name="T5" fmla="*/ 0 h 10"/>
                  <a:gd name="T6" fmla="*/ 0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9"/>
                      <a:pt x="0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16" name="Freeform 750">
                <a:extLst>
                  <a:ext uri="{FF2B5EF4-FFF2-40B4-BE49-F238E27FC236}">
                    <a16:creationId xmlns:a16="http://schemas.microsoft.com/office/drawing/2014/main" id="{2B942391-E7E8-B94D-977F-8B3E32DE3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049" y="8552254"/>
                <a:ext cx="17834" cy="17834"/>
              </a:xfrm>
              <a:custGeom>
                <a:avLst/>
                <a:gdLst>
                  <a:gd name="T0" fmla="*/ 17 w 18"/>
                  <a:gd name="T1" fmla="*/ 0 h 18"/>
                  <a:gd name="T2" fmla="*/ 17 w 18"/>
                  <a:gd name="T3" fmla="*/ 0 h 18"/>
                  <a:gd name="T4" fmla="*/ 0 w 18"/>
                  <a:gd name="T5" fmla="*/ 8 h 18"/>
                  <a:gd name="T6" fmla="*/ 8 w 18"/>
                  <a:gd name="T7" fmla="*/ 8 h 18"/>
                  <a:gd name="T8" fmla="*/ 17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17"/>
                      <a:pt x="0" y="17"/>
                      <a:pt x="8" y="8"/>
                    </a:cubicBezTo>
                    <a:cubicBezTo>
                      <a:pt x="8" y="8"/>
                      <a:pt x="8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17" name="Freeform 751">
                <a:extLst>
                  <a:ext uri="{FF2B5EF4-FFF2-40B4-BE49-F238E27FC236}">
                    <a16:creationId xmlns:a16="http://schemas.microsoft.com/office/drawing/2014/main" id="{41247528-34D3-1646-B4D1-3EFB860CB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343" y="8516586"/>
                <a:ext cx="53503" cy="35668"/>
              </a:xfrm>
              <a:custGeom>
                <a:avLst/>
                <a:gdLst>
                  <a:gd name="T0" fmla="*/ 0 w 52"/>
                  <a:gd name="T1" fmla="*/ 25 h 35"/>
                  <a:gd name="T2" fmla="*/ 0 w 52"/>
                  <a:gd name="T3" fmla="*/ 25 h 35"/>
                  <a:gd name="T4" fmla="*/ 8 w 52"/>
                  <a:gd name="T5" fmla="*/ 34 h 35"/>
                  <a:gd name="T6" fmla="*/ 0 w 52"/>
                  <a:gd name="T7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35">
                    <a:moveTo>
                      <a:pt x="0" y="25"/>
                    </a:moveTo>
                    <a:lnTo>
                      <a:pt x="0" y="25"/>
                    </a:lnTo>
                    <a:cubicBezTo>
                      <a:pt x="16" y="25"/>
                      <a:pt x="25" y="17"/>
                      <a:pt x="8" y="34"/>
                    </a:cubicBezTo>
                    <a:cubicBezTo>
                      <a:pt x="51" y="8"/>
                      <a:pt x="34" y="0"/>
                      <a:pt x="0" y="2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18" name="Freeform 752">
                <a:extLst>
                  <a:ext uri="{FF2B5EF4-FFF2-40B4-BE49-F238E27FC236}">
                    <a16:creationId xmlns:a16="http://schemas.microsoft.com/office/drawing/2014/main" id="{C5D71CA0-A373-B64B-B230-35F763CC6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806" y="8507669"/>
                <a:ext cx="35668" cy="17834"/>
              </a:xfrm>
              <a:custGeom>
                <a:avLst/>
                <a:gdLst>
                  <a:gd name="T0" fmla="*/ 9 w 35"/>
                  <a:gd name="T1" fmla="*/ 17 h 18"/>
                  <a:gd name="T2" fmla="*/ 9 w 35"/>
                  <a:gd name="T3" fmla="*/ 17 h 18"/>
                  <a:gd name="T4" fmla="*/ 17 w 35"/>
                  <a:gd name="T5" fmla="*/ 9 h 18"/>
                  <a:gd name="T6" fmla="*/ 34 w 35"/>
                  <a:gd name="T7" fmla="*/ 0 h 18"/>
                  <a:gd name="T8" fmla="*/ 9 w 35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9" y="17"/>
                    </a:moveTo>
                    <a:lnTo>
                      <a:pt x="9" y="17"/>
                    </a:lnTo>
                    <a:cubicBezTo>
                      <a:pt x="17" y="9"/>
                      <a:pt x="17" y="9"/>
                      <a:pt x="17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9"/>
                      <a:pt x="0" y="9"/>
                      <a:pt x="9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19" name="Freeform 753">
                <a:extLst>
                  <a:ext uri="{FF2B5EF4-FFF2-40B4-BE49-F238E27FC236}">
                    <a16:creationId xmlns:a16="http://schemas.microsoft.com/office/drawing/2014/main" id="{589EE5CA-293B-3A44-8181-3AE1BD5FC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669" y="8610214"/>
                <a:ext cx="26751" cy="8917"/>
              </a:xfrm>
              <a:custGeom>
                <a:avLst/>
                <a:gdLst>
                  <a:gd name="T0" fmla="*/ 0 w 26"/>
                  <a:gd name="T1" fmla="*/ 0 h 10"/>
                  <a:gd name="T2" fmla="*/ 0 w 26"/>
                  <a:gd name="T3" fmla="*/ 0 h 10"/>
                  <a:gd name="T4" fmla="*/ 8 w 26"/>
                  <a:gd name="T5" fmla="*/ 9 h 10"/>
                  <a:gd name="T6" fmla="*/ 25 w 26"/>
                  <a:gd name="T7" fmla="*/ 0 h 10"/>
                  <a:gd name="T8" fmla="*/ 0 w 26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0" y="0"/>
                    </a:moveTo>
                    <a:lnTo>
                      <a:pt x="0" y="0"/>
                    </a:lnTo>
                    <a:lnTo>
                      <a:pt x="8" y="9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7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20" name="Freeform 754">
                <a:extLst>
                  <a:ext uri="{FF2B5EF4-FFF2-40B4-BE49-F238E27FC236}">
                    <a16:creationId xmlns:a16="http://schemas.microsoft.com/office/drawing/2014/main" id="{7117749D-AA05-B74E-932E-A62291332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7752" y="8619131"/>
                <a:ext cx="26751" cy="17834"/>
              </a:xfrm>
              <a:custGeom>
                <a:avLst/>
                <a:gdLst>
                  <a:gd name="T0" fmla="*/ 17 w 27"/>
                  <a:gd name="T1" fmla="*/ 0 h 18"/>
                  <a:gd name="T2" fmla="*/ 17 w 27"/>
                  <a:gd name="T3" fmla="*/ 0 h 18"/>
                  <a:gd name="T4" fmla="*/ 0 w 27"/>
                  <a:gd name="T5" fmla="*/ 17 h 18"/>
                  <a:gd name="T6" fmla="*/ 17 w 2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17"/>
                      <a:pt x="0" y="17"/>
                      <a:pt x="0" y="17"/>
                    </a:cubicBezTo>
                    <a:cubicBezTo>
                      <a:pt x="26" y="8"/>
                      <a:pt x="26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21" name="Freeform 755">
                <a:extLst>
                  <a:ext uri="{FF2B5EF4-FFF2-40B4-BE49-F238E27FC236}">
                    <a16:creationId xmlns:a16="http://schemas.microsoft.com/office/drawing/2014/main" id="{A671F6FC-1091-D54F-A9BC-D5106014B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215" y="8561171"/>
                <a:ext cx="35668" cy="35668"/>
              </a:xfrm>
              <a:custGeom>
                <a:avLst/>
                <a:gdLst>
                  <a:gd name="T0" fmla="*/ 8 w 35"/>
                  <a:gd name="T1" fmla="*/ 26 h 35"/>
                  <a:gd name="T2" fmla="*/ 34 w 35"/>
                  <a:gd name="T3" fmla="*/ 0 h 35"/>
                  <a:gd name="T4" fmla="*/ 0 w 35"/>
                  <a:gd name="T5" fmla="*/ 34 h 35"/>
                  <a:gd name="T6" fmla="*/ 8 w 35"/>
                  <a:gd name="T7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5">
                    <a:moveTo>
                      <a:pt x="8" y="26"/>
                    </a:moveTo>
                    <a:lnTo>
                      <a:pt x="34" y="0"/>
                    </a:lnTo>
                    <a:lnTo>
                      <a:pt x="0" y="34"/>
                    </a:lnTo>
                    <a:lnTo>
                      <a:pt x="8" y="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22" name="Freeform 756">
                <a:extLst>
                  <a:ext uri="{FF2B5EF4-FFF2-40B4-BE49-F238E27FC236}">
                    <a16:creationId xmlns:a16="http://schemas.microsoft.com/office/drawing/2014/main" id="{A4608A56-A6FB-6B4C-903A-921917CE7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581" y="8645883"/>
                <a:ext cx="17834" cy="17834"/>
              </a:xfrm>
              <a:custGeom>
                <a:avLst/>
                <a:gdLst>
                  <a:gd name="T0" fmla="*/ 8 w 18"/>
                  <a:gd name="T1" fmla="*/ 9 h 19"/>
                  <a:gd name="T2" fmla="*/ 17 w 18"/>
                  <a:gd name="T3" fmla="*/ 0 h 19"/>
                  <a:gd name="T4" fmla="*/ 0 w 18"/>
                  <a:gd name="T5" fmla="*/ 18 h 19"/>
                  <a:gd name="T6" fmla="*/ 8 w 18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9">
                    <a:moveTo>
                      <a:pt x="8" y="9"/>
                    </a:moveTo>
                    <a:lnTo>
                      <a:pt x="17" y="0"/>
                    </a:lnTo>
                    <a:lnTo>
                      <a:pt x="0" y="18"/>
                    </a:lnTo>
                    <a:lnTo>
                      <a:pt x="8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23" name="Freeform 757">
                <a:extLst>
                  <a:ext uri="{FF2B5EF4-FFF2-40B4-BE49-F238E27FC236}">
                    <a16:creationId xmlns:a16="http://schemas.microsoft.com/office/drawing/2014/main" id="{94144AFD-A1B2-5740-8E0E-1B534A56E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867" y="8681551"/>
                <a:ext cx="53503" cy="26751"/>
              </a:xfrm>
              <a:custGeom>
                <a:avLst/>
                <a:gdLst>
                  <a:gd name="T0" fmla="*/ 42 w 52"/>
                  <a:gd name="T1" fmla="*/ 9 h 27"/>
                  <a:gd name="T2" fmla="*/ 42 w 52"/>
                  <a:gd name="T3" fmla="*/ 9 h 27"/>
                  <a:gd name="T4" fmla="*/ 34 w 52"/>
                  <a:gd name="T5" fmla="*/ 0 h 27"/>
                  <a:gd name="T6" fmla="*/ 0 w 52"/>
                  <a:gd name="T7" fmla="*/ 26 h 27"/>
                  <a:gd name="T8" fmla="*/ 42 w 52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7">
                    <a:moveTo>
                      <a:pt x="42" y="9"/>
                    </a:moveTo>
                    <a:lnTo>
                      <a:pt x="42" y="9"/>
                    </a:lnTo>
                    <a:cubicBezTo>
                      <a:pt x="51" y="0"/>
                      <a:pt x="25" y="9"/>
                      <a:pt x="34" y="0"/>
                    </a:cubicBezTo>
                    <a:cubicBezTo>
                      <a:pt x="17" y="9"/>
                      <a:pt x="8" y="18"/>
                      <a:pt x="0" y="26"/>
                    </a:cubicBezTo>
                    <a:cubicBezTo>
                      <a:pt x="17" y="18"/>
                      <a:pt x="25" y="18"/>
                      <a:pt x="42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24" name="Freeform 758">
                <a:extLst>
                  <a:ext uri="{FF2B5EF4-FFF2-40B4-BE49-F238E27FC236}">
                    <a16:creationId xmlns:a16="http://schemas.microsoft.com/office/drawing/2014/main" id="{E184B9C2-F041-1E4A-ACC6-B048CE760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950" y="8703845"/>
                <a:ext cx="8917" cy="17834"/>
              </a:xfrm>
              <a:custGeom>
                <a:avLst/>
                <a:gdLst>
                  <a:gd name="T0" fmla="*/ 0 w 10"/>
                  <a:gd name="T1" fmla="*/ 17 h 18"/>
                  <a:gd name="T2" fmla="*/ 0 w 10"/>
                  <a:gd name="T3" fmla="*/ 17 h 18"/>
                  <a:gd name="T4" fmla="*/ 9 w 10"/>
                  <a:gd name="T5" fmla="*/ 0 h 18"/>
                  <a:gd name="T6" fmla="*/ 0 w 10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17"/>
                      <a:pt x="9" y="9"/>
                      <a:pt x="9" y="0"/>
                    </a:cubicBezTo>
                    <a:cubicBezTo>
                      <a:pt x="9" y="9"/>
                      <a:pt x="0" y="17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25" name="Freeform 759">
                <a:extLst>
                  <a:ext uri="{FF2B5EF4-FFF2-40B4-BE49-F238E27FC236}">
                    <a16:creationId xmlns:a16="http://schemas.microsoft.com/office/drawing/2014/main" id="{2C6BE94F-6624-724A-9E1F-B844C01C0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249" y="8654800"/>
                <a:ext cx="17834" cy="8917"/>
              </a:xfrm>
              <a:custGeom>
                <a:avLst/>
                <a:gdLst>
                  <a:gd name="T0" fmla="*/ 17 w 18"/>
                  <a:gd name="T1" fmla="*/ 0 h 10"/>
                  <a:gd name="T2" fmla="*/ 17 w 18"/>
                  <a:gd name="T3" fmla="*/ 0 h 10"/>
                  <a:gd name="T4" fmla="*/ 0 w 18"/>
                  <a:gd name="T5" fmla="*/ 0 h 10"/>
                  <a:gd name="T6" fmla="*/ 9 w 18"/>
                  <a:gd name="T7" fmla="*/ 9 h 10"/>
                  <a:gd name="T8" fmla="*/ 17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7" y="0"/>
                    </a:moveTo>
                    <a:lnTo>
                      <a:pt x="17" y="0"/>
                    </a:lnTo>
                    <a:cubicBezTo>
                      <a:pt x="17" y="0"/>
                      <a:pt x="9" y="0"/>
                      <a:pt x="0" y="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0"/>
                      <a:pt x="17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26" name="Freeform 760">
                <a:extLst>
                  <a:ext uri="{FF2B5EF4-FFF2-40B4-BE49-F238E27FC236}">
                    <a16:creationId xmlns:a16="http://schemas.microsoft.com/office/drawing/2014/main" id="{245D9343-3277-D549-9292-5B3A348D2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332" y="8663717"/>
                <a:ext cx="17834" cy="8917"/>
              </a:xfrm>
              <a:custGeom>
                <a:avLst/>
                <a:gdLst>
                  <a:gd name="T0" fmla="*/ 18 w 19"/>
                  <a:gd name="T1" fmla="*/ 0 h 9"/>
                  <a:gd name="T2" fmla="*/ 18 w 19"/>
                  <a:gd name="T3" fmla="*/ 0 h 9"/>
                  <a:gd name="T4" fmla="*/ 18 w 19"/>
                  <a:gd name="T5" fmla="*/ 0 h 9"/>
                  <a:gd name="T6" fmla="*/ 0 w 19"/>
                  <a:gd name="T7" fmla="*/ 8 h 9"/>
                  <a:gd name="T8" fmla="*/ 18 w 1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9">
                    <a:moveTo>
                      <a:pt x="18" y="0"/>
                    </a:moveTo>
                    <a:lnTo>
                      <a:pt x="18" y="0"/>
                    </a:lnTo>
                    <a:lnTo>
                      <a:pt x="18" y="0"/>
                    </a:lnTo>
                    <a:cubicBezTo>
                      <a:pt x="9" y="0"/>
                      <a:pt x="0" y="8"/>
                      <a:pt x="0" y="8"/>
                    </a:cubicBezTo>
                    <a:cubicBezTo>
                      <a:pt x="0" y="8"/>
                      <a:pt x="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27" name="Freeform 761">
                <a:extLst>
                  <a:ext uri="{FF2B5EF4-FFF2-40B4-BE49-F238E27FC236}">
                    <a16:creationId xmlns:a16="http://schemas.microsoft.com/office/drawing/2014/main" id="{0B987BBE-A0F3-5043-A30A-105345682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084" y="8654800"/>
                <a:ext cx="4457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28" name="Freeform 762">
                <a:extLst>
                  <a:ext uri="{FF2B5EF4-FFF2-40B4-BE49-F238E27FC236}">
                    <a16:creationId xmlns:a16="http://schemas.microsoft.com/office/drawing/2014/main" id="{25DF5E26-B76D-F341-B5FB-8835A82DC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961" y="8610214"/>
                <a:ext cx="35668" cy="35668"/>
              </a:xfrm>
              <a:custGeom>
                <a:avLst/>
                <a:gdLst>
                  <a:gd name="T0" fmla="*/ 26 w 35"/>
                  <a:gd name="T1" fmla="*/ 0 h 35"/>
                  <a:gd name="T2" fmla="*/ 26 w 35"/>
                  <a:gd name="T3" fmla="*/ 0 h 35"/>
                  <a:gd name="T4" fmla="*/ 26 w 35"/>
                  <a:gd name="T5" fmla="*/ 26 h 35"/>
                  <a:gd name="T6" fmla="*/ 26 w 35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5">
                    <a:moveTo>
                      <a:pt x="26" y="0"/>
                    </a:moveTo>
                    <a:lnTo>
                      <a:pt x="26" y="0"/>
                    </a:lnTo>
                    <a:cubicBezTo>
                      <a:pt x="17" y="17"/>
                      <a:pt x="0" y="34"/>
                      <a:pt x="26" y="26"/>
                    </a:cubicBezTo>
                    <a:cubicBezTo>
                      <a:pt x="34" y="17"/>
                      <a:pt x="17" y="17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29" name="Freeform 763">
                <a:extLst>
                  <a:ext uri="{FF2B5EF4-FFF2-40B4-BE49-F238E27FC236}">
                    <a16:creationId xmlns:a16="http://schemas.microsoft.com/office/drawing/2014/main" id="{AA6CC8BE-33E1-B942-AABC-E887E57BB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918" y="8636966"/>
                <a:ext cx="26751" cy="26751"/>
              </a:xfrm>
              <a:custGeom>
                <a:avLst/>
                <a:gdLst>
                  <a:gd name="T0" fmla="*/ 0 w 27"/>
                  <a:gd name="T1" fmla="*/ 26 h 27"/>
                  <a:gd name="T2" fmla="*/ 0 w 27"/>
                  <a:gd name="T3" fmla="*/ 26 h 27"/>
                  <a:gd name="T4" fmla="*/ 26 w 27"/>
                  <a:gd name="T5" fmla="*/ 8 h 27"/>
                  <a:gd name="T6" fmla="*/ 26 w 27"/>
                  <a:gd name="T7" fmla="*/ 0 h 27"/>
                  <a:gd name="T8" fmla="*/ 0 w 27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7">
                    <a:moveTo>
                      <a:pt x="0" y="26"/>
                    </a:moveTo>
                    <a:lnTo>
                      <a:pt x="0" y="26"/>
                    </a:ln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17" y="8"/>
                      <a:pt x="26" y="0"/>
                    </a:cubicBezTo>
                    <a:lnTo>
                      <a:pt x="0" y="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30" name="Freeform 764">
                <a:extLst>
                  <a:ext uri="{FF2B5EF4-FFF2-40B4-BE49-F238E27FC236}">
                    <a16:creationId xmlns:a16="http://schemas.microsoft.com/office/drawing/2014/main" id="{0DF9EEFC-61F8-464C-A0BB-53C4493CB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001" y="8663717"/>
                <a:ext cx="8917" cy="8917"/>
              </a:xfrm>
              <a:custGeom>
                <a:avLst/>
                <a:gdLst>
                  <a:gd name="T0" fmla="*/ 0 w 10"/>
                  <a:gd name="T1" fmla="*/ 8 h 9"/>
                  <a:gd name="T2" fmla="*/ 9 w 10"/>
                  <a:gd name="T3" fmla="*/ 0 h 9"/>
                  <a:gd name="T4" fmla="*/ 0 w 10"/>
                  <a:gd name="T5" fmla="*/ 0 h 9"/>
                  <a:gd name="T6" fmla="*/ 0 w 10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0" y="8"/>
                    </a:moveTo>
                    <a:lnTo>
                      <a:pt x="9" y="0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31" name="Freeform 765">
                <a:extLst>
                  <a:ext uri="{FF2B5EF4-FFF2-40B4-BE49-F238E27FC236}">
                    <a16:creationId xmlns:a16="http://schemas.microsoft.com/office/drawing/2014/main" id="{122DEF07-6A17-5945-912B-3929869F2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867" y="8703845"/>
                <a:ext cx="44586" cy="35668"/>
              </a:xfrm>
              <a:custGeom>
                <a:avLst/>
                <a:gdLst>
                  <a:gd name="T0" fmla="*/ 34 w 43"/>
                  <a:gd name="T1" fmla="*/ 9 h 35"/>
                  <a:gd name="T2" fmla="*/ 34 w 43"/>
                  <a:gd name="T3" fmla="*/ 9 h 35"/>
                  <a:gd name="T4" fmla="*/ 0 w 43"/>
                  <a:gd name="T5" fmla="*/ 34 h 35"/>
                  <a:gd name="T6" fmla="*/ 42 w 43"/>
                  <a:gd name="T7" fmla="*/ 9 h 35"/>
                  <a:gd name="T8" fmla="*/ 34 w 43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5">
                    <a:moveTo>
                      <a:pt x="34" y="9"/>
                    </a:moveTo>
                    <a:lnTo>
                      <a:pt x="34" y="9"/>
                    </a:lnTo>
                    <a:cubicBezTo>
                      <a:pt x="25" y="17"/>
                      <a:pt x="8" y="26"/>
                      <a:pt x="0" y="34"/>
                    </a:cubicBezTo>
                    <a:cubicBezTo>
                      <a:pt x="17" y="26"/>
                      <a:pt x="25" y="17"/>
                      <a:pt x="42" y="9"/>
                    </a:cubicBezTo>
                    <a:cubicBezTo>
                      <a:pt x="42" y="9"/>
                      <a:pt x="42" y="0"/>
                      <a:pt x="34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32" name="Freeform 766">
                <a:extLst>
                  <a:ext uri="{FF2B5EF4-FFF2-40B4-BE49-F238E27FC236}">
                    <a16:creationId xmlns:a16="http://schemas.microsoft.com/office/drawing/2014/main" id="{D141AE24-6C59-1F44-A649-8DECF5925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664" y="8690468"/>
                <a:ext cx="4457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33" name="Freeform 767">
                <a:extLst>
                  <a:ext uri="{FF2B5EF4-FFF2-40B4-BE49-F238E27FC236}">
                    <a16:creationId xmlns:a16="http://schemas.microsoft.com/office/drawing/2014/main" id="{498BB8EA-3B9E-C34A-846F-7253CE25D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404" y="8801934"/>
                <a:ext cx="4457" cy="445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34" name="Freeform 768">
                <a:extLst>
                  <a:ext uri="{FF2B5EF4-FFF2-40B4-BE49-F238E27FC236}">
                    <a16:creationId xmlns:a16="http://schemas.microsoft.com/office/drawing/2014/main" id="{9BE669BC-4E50-664C-AE73-4A35F788A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452" y="8703845"/>
                <a:ext cx="17834" cy="8917"/>
              </a:xfrm>
              <a:custGeom>
                <a:avLst/>
                <a:gdLst>
                  <a:gd name="T0" fmla="*/ 0 w 18"/>
                  <a:gd name="T1" fmla="*/ 9 h 10"/>
                  <a:gd name="T2" fmla="*/ 0 w 18"/>
                  <a:gd name="T3" fmla="*/ 9 h 10"/>
                  <a:gd name="T4" fmla="*/ 17 w 18"/>
                  <a:gd name="T5" fmla="*/ 0 h 10"/>
                  <a:gd name="T6" fmla="*/ 0 w 18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9"/>
                      <a:pt x="17" y="0"/>
                      <a:pt x="17" y="0"/>
                    </a:cubicBezTo>
                    <a:cubicBezTo>
                      <a:pt x="17" y="0"/>
                      <a:pt x="9" y="9"/>
                      <a:pt x="0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35" name="Freeform 769">
                <a:extLst>
                  <a:ext uri="{FF2B5EF4-FFF2-40B4-BE49-F238E27FC236}">
                    <a16:creationId xmlns:a16="http://schemas.microsoft.com/office/drawing/2014/main" id="{4C288994-F028-9446-BF3E-FE97980E0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281" y="8748431"/>
                <a:ext cx="17834" cy="4457"/>
              </a:xfrm>
              <a:custGeom>
                <a:avLst/>
                <a:gdLst>
                  <a:gd name="T0" fmla="*/ 0 w 18"/>
                  <a:gd name="T1" fmla="*/ 0 h 1"/>
                  <a:gd name="T2" fmla="*/ 0 w 18"/>
                  <a:gd name="T3" fmla="*/ 0 h 1"/>
                  <a:gd name="T4" fmla="*/ 17 w 18"/>
                  <a:gd name="T5" fmla="*/ 0 h 1"/>
                  <a:gd name="T6" fmla="*/ 0 w 18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9" y="0"/>
                      <a:pt x="17" y="0"/>
                      <a:pt x="17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36" name="Freeform 770">
                <a:extLst>
                  <a:ext uri="{FF2B5EF4-FFF2-40B4-BE49-F238E27FC236}">
                    <a16:creationId xmlns:a16="http://schemas.microsoft.com/office/drawing/2014/main" id="{F13BE602-0769-7042-A66C-443551892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747" y="8690468"/>
                <a:ext cx="8917" cy="4460"/>
              </a:xfrm>
              <a:custGeom>
                <a:avLst/>
                <a:gdLst>
                  <a:gd name="T0" fmla="*/ 0 w 9"/>
                  <a:gd name="T1" fmla="*/ 0 h 1"/>
                  <a:gd name="T2" fmla="*/ 0 w 9"/>
                  <a:gd name="T3" fmla="*/ 0 h 1"/>
                  <a:gd name="T4" fmla="*/ 8 w 9"/>
                  <a:gd name="T5" fmla="*/ 0 h 1"/>
                  <a:gd name="T6" fmla="*/ 0 w 9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37" name="Freeform 771">
                <a:extLst>
                  <a:ext uri="{FF2B5EF4-FFF2-40B4-BE49-F238E27FC236}">
                    <a16:creationId xmlns:a16="http://schemas.microsoft.com/office/drawing/2014/main" id="{9289C4F2-47E2-B945-85A9-1C7AD3DCA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830" y="8690468"/>
                <a:ext cx="17834" cy="17834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0 w 18"/>
                  <a:gd name="T5" fmla="*/ 17 h 18"/>
                  <a:gd name="T6" fmla="*/ 17 w 18"/>
                  <a:gd name="T7" fmla="*/ 0 h 18"/>
                  <a:gd name="T8" fmla="*/ 9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cubicBezTo>
                      <a:pt x="9" y="9"/>
                      <a:pt x="9" y="9"/>
                      <a:pt x="0" y="17"/>
                    </a:cubicBezTo>
                    <a:cubicBezTo>
                      <a:pt x="9" y="9"/>
                      <a:pt x="17" y="9"/>
                      <a:pt x="17" y="0"/>
                    </a:cubicBezTo>
                    <a:cubicBezTo>
                      <a:pt x="17" y="0"/>
                      <a:pt x="17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38" name="Freeform 772">
                <a:extLst>
                  <a:ext uri="{FF2B5EF4-FFF2-40B4-BE49-F238E27FC236}">
                    <a16:creationId xmlns:a16="http://schemas.microsoft.com/office/drawing/2014/main" id="{8DD5ADE1-25A5-954B-B3FB-F5C26C89B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902" y="8801934"/>
                <a:ext cx="102545" cy="89171"/>
              </a:xfrm>
              <a:custGeom>
                <a:avLst/>
                <a:gdLst>
                  <a:gd name="T0" fmla="*/ 42 w 103"/>
                  <a:gd name="T1" fmla="*/ 77 h 86"/>
                  <a:gd name="T2" fmla="*/ 42 w 103"/>
                  <a:gd name="T3" fmla="*/ 77 h 86"/>
                  <a:gd name="T4" fmla="*/ 85 w 103"/>
                  <a:gd name="T5" fmla="*/ 42 h 86"/>
                  <a:gd name="T6" fmla="*/ 51 w 103"/>
                  <a:gd name="T7" fmla="*/ 0 h 86"/>
                  <a:gd name="T8" fmla="*/ 34 w 103"/>
                  <a:gd name="T9" fmla="*/ 25 h 86"/>
                  <a:gd name="T10" fmla="*/ 77 w 103"/>
                  <a:gd name="T11" fmla="*/ 25 h 86"/>
                  <a:gd name="T12" fmla="*/ 34 w 103"/>
                  <a:gd name="T13" fmla="*/ 42 h 86"/>
                  <a:gd name="T14" fmla="*/ 17 w 103"/>
                  <a:gd name="T15" fmla="*/ 85 h 86"/>
                  <a:gd name="T16" fmla="*/ 42 w 103"/>
                  <a:gd name="T17" fmla="*/ 68 h 86"/>
                  <a:gd name="T18" fmla="*/ 42 w 103"/>
                  <a:gd name="T19" fmla="*/ 7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86">
                    <a:moveTo>
                      <a:pt x="42" y="77"/>
                    </a:moveTo>
                    <a:lnTo>
                      <a:pt x="42" y="77"/>
                    </a:lnTo>
                    <a:cubicBezTo>
                      <a:pt x="42" y="68"/>
                      <a:pt x="59" y="51"/>
                      <a:pt x="85" y="42"/>
                    </a:cubicBezTo>
                    <a:cubicBezTo>
                      <a:pt x="102" y="25"/>
                      <a:pt x="77" y="8"/>
                      <a:pt x="51" y="0"/>
                    </a:cubicBezTo>
                    <a:cubicBezTo>
                      <a:pt x="51" y="8"/>
                      <a:pt x="51" y="8"/>
                      <a:pt x="34" y="25"/>
                    </a:cubicBezTo>
                    <a:cubicBezTo>
                      <a:pt x="42" y="25"/>
                      <a:pt x="85" y="8"/>
                      <a:pt x="77" y="25"/>
                    </a:cubicBezTo>
                    <a:cubicBezTo>
                      <a:pt x="51" y="51"/>
                      <a:pt x="51" y="34"/>
                      <a:pt x="34" y="42"/>
                    </a:cubicBezTo>
                    <a:cubicBezTo>
                      <a:pt x="51" y="42"/>
                      <a:pt x="0" y="77"/>
                      <a:pt x="17" y="85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34" y="77"/>
                      <a:pt x="42" y="7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39" name="Freeform 773">
                <a:extLst>
                  <a:ext uri="{FF2B5EF4-FFF2-40B4-BE49-F238E27FC236}">
                    <a16:creationId xmlns:a16="http://schemas.microsoft.com/office/drawing/2014/main" id="{F7F017E1-F7A1-2B47-8933-6407F6A90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404" y="8775182"/>
                <a:ext cx="53503" cy="26751"/>
              </a:xfrm>
              <a:custGeom>
                <a:avLst/>
                <a:gdLst>
                  <a:gd name="T0" fmla="*/ 42 w 52"/>
                  <a:gd name="T1" fmla="*/ 9 h 27"/>
                  <a:gd name="T2" fmla="*/ 42 w 52"/>
                  <a:gd name="T3" fmla="*/ 9 h 27"/>
                  <a:gd name="T4" fmla="*/ 51 w 52"/>
                  <a:gd name="T5" fmla="*/ 0 h 27"/>
                  <a:gd name="T6" fmla="*/ 8 w 52"/>
                  <a:gd name="T7" fmla="*/ 9 h 27"/>
                  <a:gd name="T8" fmla="*/ 0 w 52"/>
                  <a:gd name="T9" fmla="*/ 26 h 27"/>
                  <a:gd name="T10" fmla="*/ 42 w 52"/>
                  <a:gd name="T11" fmla="*/ 0 h 27"/>
                  <a:gd name="T12" fmla="*/ 42 w 52"/>
                  <a:gd name="T13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7">
                    <a:moveTo>
                      <a:pt x="42" y="9"/>
                    </a:moveTo>
                    <a:lnTo>
                      <a:pt x="42" y="9"/>
                    </a:lnTo>
                    <a:cubicBezTo>
                      <a:pt x="51" y="0"/>
                      <a:pt x="51" y="0"/>
                      <a:pt x="51" y="0"/>
                    </a:cubicBezTo>
                    <a:cubicBezTo>
                      <a:pt x="34" y="9"/>
                      <a:pt x="26" y="9"/>
                      <a:pt x="8" y="9"/>
                    </a:cubicBezTo>
                    <a:cubicBezTo>
                      <a:pt x="0" y="17"/>
                      <a:pt x="0" y="26"/>
                      <a:pt x="0" y="26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40" name="Freeform 774">
                <a:extLst>
                  <a:ext uri="{FF2B5EF4-FFF2-40B4-BE49-F238E27FC236}">
                    <a16:creationId xmlns:a16="http://schemas.microsoft.com/office/drawing/2014/main" id="{8CB256CA-E8BA-664F-A47C-5D66384F4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447" y="8739514"/>
                <a:ext cx="80254" cy="44586"/>
              </a:xfrm>
              <a:custGeom>
                <a:avLst/>
                <a:gdLst>
                  <a:gd name="T0" fmla="*/ 34 w 78"/>
                  <a:gd name="T1" fmla="*/ 9 h 44"/>
                  <a:gd name="T2" fmla="*/ 34 w 78"/>
                  <a:gd name="T3" fmla="*/ 9 h 44"/>
                  <a:gd name="T4" fmla="*/ 34 w 78"/>
                  <a:gd name="T5" fmla="*/ 43 h 44"/>
                  <a:gd name="T6" fmla="*/ 60 w 78"/>
                  <a:gd name="T7" fmla="*/ 9 h 44"/>
                  <a:gd name="T8" fmla="*/ 43 w 78"/>
                  <a:gd name="T9" fmla="*/ 9 h 44"/>
                  <a:gd name="T10" fmla="*/ 60 w 78"/>
                  <a:gd name="T11" fmla="*/ 0 h 44"/>
                  <a:gd name="T12" fmla="*/ 34 w 78"/>
                  <a:gd name="T13" fmla="*/ 9 h 44"/>
                  <a:gd name="T14" fmla="*/ 34 w 78"/>
                  <a:gd name="T15" fmla="*/ 9 h 44"/>
                  <a:gd name="T16" fmla="*/ 34 w 78"/>
                  <a:gd name="T17" fmla="*/ 9 h 44"/>
                  <a:gd name="T18" fmla="*/ 34 w 78"/>
                  <a:gd name="T19" fmla="*/ 9 h 44"/>
                  <a:gd name="T20" fmla="*/ 43 w 78"/>
                  <a:gd name="T21" fmla="*/ 9 h 44"/>
                  <a:gd name="T22" fmla="*/ 34 w 78"/>
                  <a:gd name="T23" fmla="*/ 9 h 44"/>
                  <a:gd name="T24" fmla="*/ 34 w 78"/>
                  <a:gd name="T25" fmla="*/ 9 h 44"/>
                  <a:gd name="T26" fmla="*/ 34 w 78"/>
                  <a:gd name="T27" fmla="*/ 9 h 44"/>
                  <a:gd name="T28" fmla="*/ 34 w 78"/>
                  <a:gd name="T29" fmla="*/ 9 h 44"/>
                  <a:gd name="T30" fmla="*/ 34 w 78"/>
                  <a:gd name="T31" fmla="*/ 9 h 44"/>
                  <a:gd name="T32" fmla="*/ 0 w 78"/>
                  <a:gd name="T33" fmla="*/ 34 h 44"/>
                  <a:gd name="T34" fmla="*/ 34 w 78"/>
                  <a:gd name="T35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" h="44">
                    <a:moveTo>
                      <a:pt x="34" y="9"/>
                    </a:moveTo>
                    <a:lnTo>
                      <a:pt x="34" y="9"/>
                    </a:lnTo>
                    <a:cubicBezTo>
                      <a:pt x="34" y="26"/>
                      <a:pt x="17" y="43"/>
                      <a:pt x="34" y="43"/>
                    </a:cubicBezTo>
                    <a:cubicBezTo>
                      <a:pt x="60" y="26"/>
                      <a:pt x="51" y="26"/>
                      <a:pt x="60" y="9"/>
                    </a:cubicBezTo>
                    <a:cubicBezTo>
                      <a:pt x="26" y="34"/>
                      <a:pt x="77" y="0"/>
                      <a:pt x="43" y="9"/>
                    </a:cubicBezTo>
                    <a:cubicBezTo>
                      <a:pt x="43" y="9"/>
                      <a:pt x="51" y="0"/>
                      <a:pt x="60" y="0"/>
                    </a:cubicBezTo>
                    <a:cubicBezTo>
                      <a:pt x="51" y="0"/>
                      <a:pt x="43" y="0"/>
                      <a:pt x="34" y="9"/>
                    </a:cubicBezTo>
                    <a:lnTo>
                      <a:pt x="34" y="9"/>
                    </a:lnTo>
                    <a:lnTo>
                      <a:pt x="34" y="9"/>
                    </a:lnTo>
                    <a:lnTo>
                      <a:pt x="34" y="9"/>
                    </a:ln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34" y="9"/>
                    </a:cubicBezTo>
                    <a:cubicBezTo>
                      <a:pt x="43" y="9"/>
                      <a:pt x="43" y="9"/>
                      <a:pt x="34" y="9"/>
                    </a:cubicBezTo>
                    <a:cubicBezTo>
                      <a:pt x="26" y="17"/>
                      <a:pt x="34" y="9"/>
                      <a:pt x="34" y="9"/>
                    </a:cubicBezTo>
                    <a:lnTo>
                      <a:pt x="34" y="9"/>
                    </a:lnTo>
                    <a:lnTo>
                      <a:pt x="34" y="9"/>
                    </a:lnTo>
                    <a:cubicBezTo>
                      <a:pt x="0" y="34"/>
                      <a:pt x="0" y="34"/>
                      <a:pt x="0" y="34"/>
                    </a:cubicBezTo>
                    <a:cubicBezTo>
                      <a:pt x="9" y="26"/>
                      <a:pt x="17" y="26"/>
                      <a:pt x="34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41" name="Freeform 775">
                <a:extLst>
                  <a:ext uri="{FF2B5EF4-FFF2-40B4-BE49-F238E27FC236}">
                    <a16:creationId xmlns:a16="http://schemas.microsoft.com/office/drawing/2014/main" id="{906166DD-768C-694C-8895-8983F2A32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878" y="8672634"/>
                <a:ext cx="4460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42" name="Freeform 776">
                <a:extLst>
                  <a:ext uri="{FF2B5EF4-FFF2-40B4-BE49-F238E27FC236}">
                    <a16:creationId xmlns:a16="http://schemas.microsoft.com/office/drawing/2014/main" id="{88684ACC-8479-2C48-BF6F-8F4C10756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835" y="8645883"/>
                <a:ext cx="71337" cy="26751"/>
              </a:xfrm>
              <a:custGeom>
                <a:avLst/>
                <a:gdLst>
                  <a:gd name="T0" fmla="*/ 34 w 69"/>
                  <a:gd name="T1" fmla="*/ 26 h 27"/>
                  <a:gd name="T2" fmla="*/ 34 w 69"/>
                  <a:gd name="T3" fmla="*/ 26 h 27"/>
                  <a:gd name="T4" fmla="*/ 51 w 69"/>
                  <a:gd name="T5" fmla="*/ 18 h 27"/>
                  <a:gd name="T6" fmla="*/ 51 w 69"/>
                  <a:gd name="T7" fmla="*/ 26 h 27"/>
                  <a:gd name="T8" fmla="*/ 51 w 69"/>
                  <a:gd name="T9" fmla="*/ 9 h 27"/>
                  <a:gd name="T10" fmla="*/ 42 w 69"/>
                  <a:gd name="T11" fmla="*/ 18 h 27"/>
                  <a:gd name="T12" fmla="*/ 0 w 69"/>
                  <a:gd name="T13" fmla="*/ 18 h 27"/>
                  <a:gd name="T14" fmla="*/ 34 w 69"/>
                  <a:gd name="T15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27">
                    <a:moveTo>
                      <a:pt x="34" y="26"/>
                    </a:moveTo>
                    <a:lnTo>
                      <a:pt x="34" y="26"/>
                    </a:lnTo>
                    <a:cubicBezTo>
                      <a:pt x="34" y="26"/>
                      <a:pt x="34" y="18"/>
                      <a:pt x="51" y="18"/>
                    </a:cubicBezTo>
                    <a:cubicBezTo>
                      <a:pt x="59" y="18"/>
                      <a:pt x="51" y="18"/>
                      <a:pt x="51" y="26"/>
                    </a:cubicBezTo>
                    <a:cubicBezTo>
                      <a:pt x="59" y="18"/>
                      <a:pt x="68" y="0"/>
                      <a:pt x="51" y="9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25" y="18"/>
                      <a:pt x="0" y="26"/>
                      <a:pt x="0" y="18"/>
                    </a:cubicBezTo>
                    <a:cubicBezTo>
                      <a:pt x="8" y="26"/>
                      <a:pt x="17" y="26"/>
                      <a:pt x="34" y="2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43" name="Freeform 777">
                <a:extLst>
                  <a:ext uri="{FF2B5EF4-FFF2-40B4-BE49-F238E27FC236}">
                    <a16:creationId xmlns:a16="http://schemas.microsoft.com/office/drawing/2014/main" id="{96F1F799-44D8-AE40-A09F-FF82E0476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370" y="8717220"/>
                <a:ext cx="44586" cy="26751"/>
              </a:xfrm>
              <a:custGeom>
                <a:avLst/>
                <a:gdLst>
                  <a:gd name="T0" fmla="*/ 34 w 43"/>
                  <a:gd name="T1" fmla="*/ 0 h 26"/>
                  <a:gd name="T2" fmla="*/ 34 w 43"/>
                  <a:gd name="T3" fmla="*/ 0 h 26"/>
                  <a:gd name="T4" fmla="*/ 0 w 43"/>
                  <a:gd name="T5" fmla="*/ 25 h 26"/>
                  <a:gd name="T6" fmla="*/ 25 w 43"/>
                  <a:gd name="T7" fmla="*/ 25 h 26"/>
                  <a:gd name="T8" fmla="*/ 25 w 43"/>
                  <a:gd name="T9" fmla="*/ 17 h 26"/>
                  <a:gd name="T10" fmla="*/ 34 w 43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6">
                    <a:moveTo>
                      <a:pt x="34" y="0"/>
                    </a:moveTo>
                    <a:lnTo>
                      <a:pt x="34" y="0"/>
                    </a:lnTo>
                    <a:cubicBezTo>
                      <a:pt x="0" y="25"/>
                      <a:pt x="0" y="25"/>
                      <a:pt x="0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42" y="8"/>
                      <a:pt x="34" y="8"/>
                      <a:pt x="3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44" name="Freeform 778">
                <a:extLst>
                  <a:ext uri="{FF2B5EF4-FFF2-40B4-BE49-F238E27FC236}">
                    <a16:creationId xmlns:a16="http://schemas.microsoft.com/office/drawing/2014/main" id="{3A456931-59FA-0F4A-9374-AF89419A1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5653" y="8793017"/>
                <a:ext cx="17834" cy="26751"/>
              </a:xfrm>
              <a:custGeom>
                <a:avLst/>
                <a:gdLst>
                  <a:gd name="T0" fmla="*/ 17 w 18"/>
                  <a:gd name="T1" fmla="*/ 9 h 27"/>
                  <a:gd name="T2" fmla="*/ 17 w 18"/>
                  <a:gd name="T3" fmla="*/ 0 h 27"/>
                  <a:gd name="T4" fmla="*/ 0 w 18"/>
                  <a:gd name="T5" fmla="*/ 26 h 27"/>
                  <a:gd name="T6" fmla="*/ 17 w 18"/>
                  <a:gd name="T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7">
                    <a:moveTo>
                      <a:pt x="17" y="9"/>
                    </a:moveTo>
                    <a:lnTo>
                      <a:pt x="17" y="0"/>
                    </a:lnTo>
                    <a:lnTo>
                      <a:pt x="0" y="26"/>
                    </a:lnTo>
                    <a:lnTo>
                      <a:pt x="17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45" name="Freeform 779">
                <a:extLst>
                  <a:ext uri="{FF2B5EF4-FFF2-40B4-BE49-F238E27FC236}">
                    <a16:creationId xmlns:a16="http://schemas.microsoft.com/office/drawing/2014/main" id="{2BFF534F-FBF5-F044-AEA5-0D797ACAE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067" y="8819768"/>
                <a:ext cx="8917" cy="17834"/>
              </a:xfrm>
              <a:custGeom>
                <a:avLst/>
                <a:gdLst>
                  <a:gd name="T0" fmla="*/ 8 w 9"/>
                  <a:gd name="T1" fmla="*/ 8 h 18"/>
                  <a:gd name="T2" fmla="*/ 8 w 9"/>
                  <a:gd name="T3" fmla="*/ 0 h 18"/>
                  <a:gd name="T4" fmla="*/ 0 w 9"/>
                  <a:gd name="T5" fmla="*/ 17 h 18"/>
                  <a:gd name="T6" fmla="*/ 8 w 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8" y="8"/>
                    </a:moveTo>
                    <a:lnTo>
                      <a:pt x="8" y="0"/>
                    </a:lnTo>
                    <a:lnTo>
                      <a:pt x="0" y="17"/>
                    </a:lnTo>
                    <a:lnTo>
                      <a:pt x="8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46" name="Freeform 791">
                <a:extLst>
                  <a:ext uri="{FF2B5EF4-FFF2-40B4-BE49-F238E27FC236}">
                    <a16:creationId xmlns:a16="http://schemas.microsoft.com/office/drawing/2014/main" id="{B19F4F42-DF52-B145-B314-F986E8E81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602" y="8850976"/>
                <a:ext cx="4460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47" name="Freeform 792">
                <a:extLst>
                  <a:ext uri="{FF2B5EF4-FFF2-40B4-BE49-F238E27FC236}">
                    <a16:creationId xmlns:a16="http://schemas.microsoft.com/office/drawing/2014/main" id="{8D480740-403D-7844-A13F-2AE7E599D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436" y="8904479"/>
                <a:ext cx="4460" cy="8917"/>
              </a:xfrm>
              <a:custGeom>
                <a:avLst/>
                <a:gdLst>
                  <a:gd name="T0" fmla="*/ 0 w 1"/>
                  <a:gd name="T1" fmla="*/ 0 h 10"/>
                  <a:gd name="T2" fmla="*/ 0 w 1"/>
                  <a:gd name="T3" fmla="*/ 0 h 10"/>
                  <a:gd name="T4" fmla="*/ 0 w 1"/>
                  <a:gd name="T5" fmla="*/ 9 h 10"/>
                  <a:gd name="T6" fmla="*/ 0 w 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9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48" name="Freeform 794">
                <a:extLst>
                  <a:ext uri="{FF2B5EF4-FFF2-40B4-BE49-F238E27FC236}">
                    <a16:creationId xmlns:a16="http://schemas.microsoft.com/office/drawing/2014/main" id="{794BFCF1-69CC-5543-862A-72149E57A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602" y="8850976"/>
                <a:ext cx="8917" cy="8917"/>
              </a:xfrm>
              <a:custGeom>
                <a:avLst/>
                <a:gdLst>
                  <a:gd name="T0" fmla="*/ 9 w 10"/>
                  <a:gd name="T1" fmla="*/ 9 h 10"/>
                  <a:gd name="T2" fmla="*/ 9 w 10"/>
                  <a:gd name="T3" fmla="*/ 9 h 10"/>
                  <a:gd name="T4" fmla="*/ 0 w 10"/>
                  <a:gd name="T5" fmla="*/ 0 h 10"/>
                  <a:gd name="T6" fmla="*/ 9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9" y="9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49" name="Freeform 795">
                <a:extLst>
                  <a:ext uri="{FF2B5EF4-FFF2-40B4-BE49-F238E27FC236}">
                    <a16:creationId xmlns:a16="http://schemas.microsoft.com/office/drawing/2014/main" id="{4D8DC7A9-D929-C04D-9F30-47432A4F9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519" y="8850976"/>
                <a:ext cx="8917" cy="8917"/>
              </a:xfrm>
              <a:custGeom>
                <a:avLst/>
                <a:gdLst>
                  <a:gd name="T0" fmla="*/ 0 w 9"/>
                  <a:gd name="T1" fmla="*/ 0 h 10"/>
                  <a:gd name="T2" fmla="*/ 0 w 9"/>
                  <a:gd name="T3" fmla="*/ 0 h 10"/>
                  <a:gd name="T4" fmla="*/ 8 w 9"/>
                  <a:gd name="T5" fmla="*/ 9 h 10"/>
                  <a:gd name="T6" fmla="*/ 0 w 9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50" name="Freeform 796">
                <a:extLst>
                  <a:ext uri="{FF2B5EF4-FFF2-40B4-BE49-F238E27FC236}">
                    <a16:creationId xmlns:a16="http://schemas.microsoft.com/office/drawing/2014/main" id="{699FBE2F-E1B0-E245-BB4C-968423EA3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768" y="8842059"/>
                <a:ext cx="17834" cy="8917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0 h 10"/>
                  <a:gd name="T4" fmla="*/ 17 w 18"/>
                  <a:gd name="T5" fmla="*/ 9 h 10"/>
                  <a:gd name="T6" fmla="*/ 17 w 18"/>
                  <a:gd name="T7" fmla="*/ 9 h 10"/>
                  <a:gd name="T8" fmla="*/ 0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0"/>
                      <a:pt x="17" y="9"/>
                    </a:cubicBezTo>
                    <a:lnTo>
                      <a:pt x="17" y="9"/>
                    </a:lnTo>
                    <a:cubicBezTo>
                      <a:pt x="8" y="0"/>
                      <a:pt x="8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51" name="Freeform 800">
                <a:extLst>
                  <a:ext uri="{FF2B5EF4-FFF2-40B4-BE49-F238E27FC236}">
                    <a16:creationId xmlns:a16="http://schemas.microsoft.com/office/drawing/2014/main" id="{6EAD344D-35C4-DB4D-85A5-04ED36A2B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050" y="6545902"/>
                <a:ext cx="2131192" cy="2376411"/>
              </a:xfrm>
              <a:custGeom>
                <a:avLst/>
                <a:gdLst>
                  <a:gd name="T0" fmla="*/ 606 w 2106"/>
                  <a:gd name="T1" fmla="*/ 265 h 2352"/>
                  <a:gd name="T2" fmla="*/ 435 w 2106"/>
                  <a:gd name="T3" fmla="*/ 400 h 2352"/>
                  <a:gd name="T4" fmla="*/ 350 w 2106"/>
                  <a:gd name="T5" fmla="*/ 434 h 2352"/>
                  <a:gd name="T6" fmla="*/ 111 w 2106"/>
                  <a:gd name="T7" fmla="*/ 570 h 2352"/>
                  <a:gd name="T8" fmla="*/ 9 w 2106"/>
                  <a:gd name="T9" fmla="*/ 707 h 2352"/>
                  <a:gd name="T10" fmla="*/ 52 w 2106"/>
                  <a:gd name="T11" fmla="*/ 877 h 2352"/>
                  <a:gd name="T12" fmla="*/ 18 w 2106"/>
                  <a:gd name="T13" fmla="*/ 860 h 2352"/>
                  <a:gd name="T14" fmla="*/ 52 w 2106"/>
                  <a:gd name="T15" fmla="*/ 1107 h 2352"/>
                  <a:gd name="T16" fmla="*/ 18 w 2106"/>
                  <a:gd name="T17" fmla="*/ 1150 h 2352"/>
                  <a:gd name="T18" fmla="*/ 77 w 2106"/>
                  <a:gd name="T19" fmla="*/ 1499 h 2352"/>
                  <a:gd name="T20" fmla="*/ 35 w 2106"/>
                  <a:gd name="T21" fmla="*/ 1644 h 2352"/>
                  <a:gd name="T22" fmla="*/ 35 w 2106"/>
                  <a:gd name="T23" fmla="*/ 1789 h 2352"/>
                  <a:gd name="T24" fmla="*/ 128 w 2106"/>
                  <a:gd name="T25" fmla="*/ 1857 h 2352"/>
                  <a:gd name="T26" fmla="*/ 52 w 2106"/>
                  <a:gd name="T27" fmla="*/ 1874 h 2352"/>
                  <a:gd name="T28" fmla="*/ 103 w 2106"/>
                  <a:gd name="T29" fmla="*/ 1891 h 2352"/>
                  <a:gd name="T30" fmla="*/ 333 w 2106"/>
                  <a:gd name="T31" fmla="*/ 1925 h 2352"/>
                  <a:gd name="T32" fmla="*/ 520 w 2106"/>
                  <a:gd name="T33" fmla="*/ 2061 h 2352"/>
                  <a:gd name="T34" fmla="*/ 640 w 2106"/>
                  <a:gd name="T35" fmla="*/ 2164 h 2352"/>
                  <a:gd name="T36" fmla="*/ 793 w 2106"/>
                  <a:gd name="T37" fmla="*/ 2223 h 2352"/>
                  <a:gd name="T38" fmla="*/ 1049 w 2106"/>
                  <a:gd name="T39" fmla="*/ 2343 h 2352"/>
                  <a:gd name="T40" fmla="*/ 1066 w 2106"/>
                  <a:gd name="T41" fmla="*/ 2317 h 2352"/>
                  <a:gd name="T42" fmla="*/ 1066 w 2106"/>
                  <a:gd name="T43" fmla="*/ 2300 h 2352"/>
                  <a:gd name="T44" fmla="*/ 1031 w 2106"/>
                  <a:gd name="T45" fmla="*/ 2300 h 2352"/>
                  <a:gd name="T46" fmla="*/ 1015 w 2106"/>
                  <a:gd name="T47" fmla="*/ 2292 h 2352"/>
                  <a:gd name="T48" fmla="*/ 861 w 2106"/>
                  <a:gd name="T49" fmla="*/ 2198 h 2352"/>
                  <a:gd name="T50" fmla="*/ 529 w 2106"/>
                  <a:gd name="T51" fmla="*/ 2002 h 2352"/>
                  <a:gd name="T52" fmla="*/ 162 w 2106"/>
                  <a:gd name="T53" fmla="*/ 1806 h 2352"/>
                  <a:gd name="T54" fmla="*/ 103 w 2106"/>
                  <a:gd name="T55" fmla="*/ 1763 h 2352"/>
                  <a:gd name="T56" fmla="*/ 103 w 2106"/>
                  <a:gd name="T57" fmla="*/ 1755 h 2352"/>
                  <a:gd name="T58" fmla="*/ 77 w 2106"/>
                  <a:gd name="T59" fmla="*/ 1584 h 2352"/>
                  <a:gd name="T60" fmla="*/ 86 w 2106"/>
                  <a:gd name="T61" fmla="*/ 1405 h 2352"/>
                  <a:gd name="T62" fmla="*/ 111 w 2106"/>
                  <a:gd name="T63" fmla="*/ 945 h 2352"/>
                  <a:gd name="T64" fmla="*/ 86 w 2106"/>
                  <a:gd name="T65" fmla="*/ 715 h 2352"/>
                  <a:gd name="T66" fmla="*/ 111 w 2106"/>
                  <a:gd name="T67" fmla="*/ 656 h 2352"/>
                  <a:gd name="T68" fmla="*/ 247 w 2106"/>
                  <a:gd name="T69" fmla="*/ 570 h 2352"/>
                  <a:gd name="T70" fmla="*/ 554 w 2106"/>
                  <a:gd name="T71" fmla="*/ 417 h 2352"/>
                  <a:gd name="T72" fmla="*/ 870 w 2106"/>
                  <a:gd name="T73" fmla="*/ 231 h 2352"/>
                  <a:gd name="T74" fmla="*/ 1066 w 2106"/>
                  <a:gd name="T75" fmla="*/ 145 h 2352"/>
                  <a:gd name="T76" fmla="*/ 1151 w 2106"/>
                  <a:gd name="T77" fmla="*/ 205 h 2352"/>
                  <a:gd name="T78" fmla="*/ 1620 w 2106"/>
                  <a:gd name="T79" fmla="*/ 477 h 2352"/>
                  <a:gd name="T80" fmla="*/ 1679 w 2106"/>
                  <a:gd name="T81" fmla="*/ 511 h 2352"/>
                  <a:gd name="T82" fmla="*/ 1977 w 2106"/>
                  <a:gd name="T83" fmla="*/ 664 h 2352"/>
                  <a:gd name="T84" fmla="*/ 2020 w 2106"/>
                  <a:gd name="T85" fmla="*/ 698 h 2352"/>
                  <a:gd name="T86" fmla="*/ 1986 w 2106"/>
                  <a:gd name="T87" fmla="*/ 1133 h 2352"/>
                  <a:gd name="T88" fmla="*/ 2011 w 2106"/>
                  <a:gd name="T89" fmla="*/ 1772 h 2352"/>
                  <a:gd name="T90" fmla="*/ 2088 w 2106"/>
                  <a:gd name="T91" fmla="*/ 1346 h 2352"/>
                  <a:gd name="T92" fmla="*/ 2080 w 2106"/>
                  <a:gd name="T93" fmla="*/ 1167 h 2352"/>
                  <a:gd name="T94" fmla="*/ 2071 w 2106"/>
                  <a:gd name="T95" fmla="*/ 749 h 2352"/>
                  <a:gd name="T96" fmla="*/ 2088 w 2106"/>
                  <a:gd name="T97" fmla="*/ 681 h 2352"/>
                  <a:gd name="T98" fmla="*/ 1875 w 2106"/>
                  <a:gd name="T99" fmla="*/ 511 h 2352"/>
                  <a:gd name="T100" fmla="*/ 1747 w 2106"/>
                  <a:gd name="T101" fmla="*/ 451 h 2352"/>
                  <a:gd name="T102" fmla="*/ 1620 w 2106"/>
                  <a:gd name="T103" fmla="*/ 357 h 2352"/>
                  <a:gd name="T104" fmla="*/ 1458 w 2106"/>
                  <a:gd name="T105" fmla="*/ 247 h 2352"/>
                  <a:gd name="T106" fmla="*/ 1330 w 2106"/>
                  <a:gd name="T107" fmla="*/ 188 h 2352"/>
                  <a:gd name="T108" fmla="*/ 1219 w 2106"/>
                  <a:gd name="T109" fmla="*/ 120 h 2352"/>
                  <a:gd name="T110" fmla="*/ 1125 w 2106"/>
                  <a:gd name="T111" fmla="*/ 60 h 2352"/>
                  <a:gd name="T112" fmla="*/ 972 w 2106"/>
                  <a:gd name="T113" fmla="*/ 52 h 2352"/>
                  <a:gd name="T114" fmla="*/ 802 w 2106"/>
                  <a:gd name="T115" fmla="*/ 137 h 2352"/>
                  <a:gd name="T116" fmla="*/ 375 w 2106"/>
                  <a:gd name="T117" fmla="*/ 408 h 2352"/>
                  <a:gd name="T118" fmla="*/ 895 w 2106"/>
                  <a:gd name="T119" fmla="*/ 2223 h 2352"/>
                  <a:gd name="T120" fmla="*/ 921 w 2106"/>
                  <a:gd name="T121" fmla="*/ 2249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06" h="2352">
                    <a:moveTo>
                      <a:pt x="716" y="214"/>
                    </a:moveTo>
                    <a:lnTo>
                      <a:pt x="716" y="214"/>
                    </a:lnTo>
                    <a:cubicBezTo>
                      <a:pt x="682" y="222"/>
                      <a:pt x="682" y="222"/>
                      <a:pt x="682" y="222"/>
                    </a:cubicBezTo>
                    <a:cubicBezTo>
                      <a:pt x="708" y="188"/>
                      <a:pt x="733" y="180"/>
                      <a:pt x="699" y="180"/>
                    </a:cubicBezTo>
                    <a:cubicBezTo>
                      <a:pt x="716" y="214"/>
                      <a:pt x="606" y="239"/>
                      <a:pt x="622" y="273"/>
                    </a:cubicBezTo>
                    <a:cubicBezTo>
                      <a:pt x="597" y="273"/>
                      <a:pt x="597" y="273"/>
                      <a:pt x="597" y="273"/>
                    </a:cubicBezTo>
                    <a:cubicBezTo>
                      <a:pt x="606" y="273"/>
                      <a:pt x="606" y="273"/>
                      <a:pt x="606" y="265"/>
                    </a:cubicBezTo>
                    <a:cubicBezTo>
                      <a:pt x="571" y="273"/>
                      <a:pt x="597" y="299"/>
                      <a:pt x="554" y="316"/>
                    </a:cubicBezTo>
                    <a:cubicBezTo>
                      <a:pt x="537" y="323"/>
                      <a:pt x="529" y="323"/>
                      <a:pt x="537" y="316"/>
                    </a:cubicBezTo>
                    <a:cubicBezTo>
                      <a:pt x="503" y="340"/>
                      <a:pt x="503" y="340"/>
                      <a:pt x="503" y="340"/>
                    </a:cubicBezTo>
                    <a:cubicBezTo>
                      <a:pt x="495" y="349"/>
                      <a:pt x="495" y="340"/>
                      <a:pt x="503" y="340"/>
                    </a:cubicBezTo>
                    <a:cubicBezTo>
                      <a:pt x="461" y="366"/>
                      <a:pt x="461" y="366"/>
                      <a:pt x="461" y="366"/>
                    </a:cubicBezTo>
                    <a:lnTo>
                      <a:pt x="461" y="366"/>
                    </a:lnTo>
                    <a:cubicBezTo>
                      <a:pt x="452" y="374"/>
                      <a:pt x="444" y="391"/>
                      <a:pt x="435" y="400"/>
                    </a:cubicBezTo>
                    <a:cubicBezTo>
                      <a:pt x="418" y="400"/>
                      <a:pt x="444" y="391"/>
                      <a:pt x="435" y="391"/>
                    </a:cubicBezTo>
                    <a:cubicBezTo>
                      <a:pt x="409" y="408"/>
                      <a:pt x="409" y="408"/>
                      <a:pt x="409" y="408"/>
                    </a:cubicBezTo>
                    <a:cubicBezTo>
                      <a:pt x="401" y="408"/>
                      <a:pt x="418" y="391"/>
                      <a:pt x="435" y="383"/>
                    </a:cubicBezTo>
                    <a:cubicBezTo>
                      <a:pt x="393" y="366"/>
                      <a:pt x="418" y="400"/>
                      <a:pt x="350" y="417"/>
                    </a:cubicBezTo>
                    <a:cubicBezTo>
                      <a:pt x="375" y="400"/>
                      <a:pt x="375" y="400"/>
                      <a:pt x="375" y="400"/>
                    </a:cubicBezTo>
                    <a:cubicBezTo>
                      <a:pt x="350" y="391"/>
                      <a:pt x="333" y="408"/>
                      <a:pt x="299" y="417"/>
                    </a:cubicBezTo>
                    <a:cubicBezTo>
                      <a:pt x="307" y="417"/>
                      <a:pt x="375" y="408"/>
                      <a:pt x="350" y="434"/>
                    </a:cubicBezTo>
                    <a:cubicBezTo>
                      <a:pt x="341" y="434"/>
                      <a:pt x="324" y="442"/>
                      <a:pt x="316" y="451"/>
                    </a:cubicBezTo>
                    <a:cubicBezTo>
                      <a:pt x="307" y="442"/>
                      <a:pt x="290" y="451"/>
                      <a:pt x="273" y="468"/>
                    </a:cubicBezTo>
                    <a:cubicBezTo>
                      <a:pt x="273" y="451"/>
                      <a:pt x="273" y="451"/>
                      <a:pt x="273" y="451"/>
                    </a:cubicBezTo>
                    <a:cubicBezTo>
                      <a:pt x="247" y="468"/>
                      <a:pt x="256" y="477"/>
                      <a:pt x="247" y="485"/>
                    </a:cubicBezTo>
                    <a:cubicBezTo>
                      <a:pt x="222" y="502"/>
                      <a:pt x="213" y="494"/>
                      <a:pt x="205" y="485"/>
                    </a:cubicBezTo>
                    <a:cubicBezTo>
                      <a:pt x="162" y="502"/>
                      <a:pt x="239" y="485"/>
                      <a:pt x="197" y="519"/>
                    </a:cubicBezTo>
                    <a:cubicBezTo>
                      <a:pt x="162" y="528"/>
                      <a:pt x="145" y="545"/>
                      <a:pt x="111" y="570"/>
                    </a:cubicBezTo>
                    <a:cubicBezTo>
                      <a:pt x="86" y="579"/>
                      <a:pt x="111" y="562"/>
                      <a:pt x="103" y="562"/>
                    </a:cubicBezTo>
                    <a:cubicBezTo>
                      <a:pt x="86" y="588"/>
                      <a:pt x="86" y="588"/>
                      <a:pt x="86" y="588"/>
                    </a:cubicBezTo>
                    <a:cubicBezTo>
                      <a:pt x="86" y="588"/>
                      <a:pt x="86" y="588"/>
                      <a:pt x="86" y="579"/>
                    </a:cubicBezTo>
                    <a:cubicBezTo>
                      <a:pt x="69" y="596"/>
                      <a:pt x="86" y="596"/>
                      <a:pt x="60" y="622"/>
                    </a:cubicBezTo>
                    <a:cubicBezTo>
                      <a:pt x="60" y="622"/>
                      <a:pt x="43" y="630"/>
                      <a:pt x="18" y="639"/>
                    </a:cubicBezTo>
                    <a:cubicBezTo>
                      <a:pt x="18" y="647"/>
                      <a:pt x="18" y="664"/>
                      <a:pt x="9" y="681"/>
                    </a:cubicBezTo>
                    <a:cubicBezTo>
                      <a:pt x="9" y="690"/>
                      <a:pt x="9" y="698"/>
                      <a:pt x="9" y="707"/>
                    </a:cubicBezTo>
                    <a:lnTo>
                      <a:pt x="9" y="707"/>
                    </a:lnTo>
                    <a:cubicBezTo>
                      <a:pt x="9" y="715"/>
                      <a:pt x="18" y="715"/>
                      <a:pt x="18" y="715"/>
                    </a:cubicBezTo>
                    <a:lnTo>
                      <a:pt x="18" y="724"/>
                    </a:lnTo>
                    <a:cubicBezTo>
                      <a:pt x="9" y="732"/>
                      <a:pt x="9" y="715"/>
                      <a:pt x="0" y="724"/>
                    </a:cubicBezTo>
                    <a:cubicBezTo>
                      <a:pt x="18" y="766"/>
                      <a:pt x="9" y="766"/>
                      <a:pt x="26" y="800"/>
                    </a:cubicBezTo>
                    <a:cubicBezTo>
                      <a:pt x="18" y="835"/>
                      <a:pt x="18" y="835"/>
                      <a:pt x="18" y="835"/>
                    </a:cubicBezTo>
                    <a:cubicBezTo>
                      <a:pt x="26" y="809"/>
                      <a:pt x="43" y="843"/>
                      <a:pt x="52" y="877"/>
                    </a:cubicBezTo>
                    <a:cubicBezTo>
                      <a:pt x="60" y="869"/>
                      <a:pt x="60" y="860"/>
                      <a:pt x="60" y="851"/>
                    </a:cubicBezTo>
                    <a:cubicBezTo>
                      <a:pt x="69" y="894"/>
                      <a:pt x="69" y="894"/>
                      <a:pt x="69" y="894"/>
                    </a:cubicBezTo>
                    <a:cubicBezTo>
                      <a:pt x="69" y="903"/>
                      <a:pt x="60" y="894"/>
                      <a:pt x="60" y="894"/>
                    </a:cubicBezTo>
                    <a:cubicBezTo>
                      <a:pt x="60" y="894"/>
                      <a:pt x="60" y="894"/>
                      <a:pt x="60" y="903"/>
                    </a:cubicBezTo>
                    <a:cubicBezTo>
                      <a:pt x="60" y="911"/>
                      <a:pt x="52" y="903"/>
                      <a:pt x="43" y="894"/>
                    </a:cubicBezTo>
                    <a:cubicBezTo>
                      <a:pt x="43" y="886"/>
                      <a:pt x="43" y="886"/>
                      <a:pt x="52" y="877"/>
                    </a:cubicBezTo>
                    <a:cubicBezTo>
                      <a:pt x="43" y="869"/>
                      <a:pt x="26" y="860"/>
                      <a:pt x="18" y="860"/>
                    </a:cubicBezTo>
                    <a:cubicBezTo>
                      <a:pt x="26" y="860"/>
                      <a:pt x="26" y="869"/>
                      <a:pt x="26" y="877"/>
                    </a:cubicBezTo>
                    <a:cubicBezTo>
                      <a:pt x="26" y="869"/>
                      <a:pt x="18" y="869"/>
                      <a:pt x="18" y="869"/>
                    </a:cubicBezTo>
                    <a:cubicBezTo>
                      <a:pt x="18" y="869"/>
                      <a:pt x="18" y="877"/>
                      <a:pt x="26" y="886"/>
                    </a:cubicBezTo>
                    <a:cubicBezTo>
                      <a:pt x="9" y="894"/>
                      <a:pt x="9" y="894"/>
                      <a:pt x="9" y="894"/>
                    </a:cubicBezTo>
                    <a:cubicBezTo>
                      <a:pt x="18" y="894"/>
                      <a:pt x="18" y="894"/>
                      <a:pt x="18" y="894"/>
                    </a:cubicBezTo>
                    <a:cubicBezTo>
                      <a:pt x="9" y="954"/>
                      <a:pt x="9" y="954"/>
                      <a:pt x="9" y="954"/>
                    </a:cubicBezTo>
                    <a:cubicBezTo>
                      <a:pt x="18" y="996"/>
                      <a:pt x="43" y="1039"/>
                      <a:pt x="52" y="1107"/>
                    </a:cubicBezTo>
                    <a:cubicBezTo>
                      <a:pt x="43" y="1090"/>
                      <a:pt x="35" y="1099"/>
                      <a:pt x="18" y="1099"/>
                    </a:cubicBezTo>
                    <a:cubicBezTo>
                      <a:pt x="35" y="1082"/>
                      <a:pt x="9" y="1047"/>
                      <a:pt x="18" y="1013"/>
                    </a:cubicBezTo>
                    <a:cubicBezTo>
                      <a:pt x="18" y="1031"/>
                      <a:pt x="9" y="1022"/>
                      <a:pt x="9" y="1022"/>
                    </a:cubicBezTo>
                    <a:cubicBezTo>
                      <a:pt x="18" y="1082"/>
                      <a:pt x="18" y="1082"/>
                      <a:pt x="18" y="1082"/>
                    </a:cubicBezTo>
                    <a:cubicBezTo>
                      <a:pt x="9" y="1082"/>
                      <a:pt x="9" y="1099"/>
                      <a:pt x="9" y="1116"/>
                    </a:cubicBezTo>
                    <a:cubicBezTo>
                      <a:pt x="26" y="1099"/>
                      <a:pt x="18" y="1158"/>
                      <a:pt x="26" y="1184"/>
                    </a:cubicBezTo>
                    <a:cubicBezTo>
                      <a:pt x="18" y="1184"/>
                      <a:pt x="9" y="1184"/>
                      <a:pt x="18" y="1150"/>
                    </a:cubicBezTo>
                    <a:cubicBezTo>
                      <a:pt x="0" y="1184"/>
                      <a:pt x="43" y="1192"/>
                      <a:pt x="26" y="1226"/>
                    </a:cubicBezTo>
                    <a:cubicBezTo>
                      <a:pt x="26" y="1218"/>
                      <a:pt x="26" y="1218"/>
                      <a:pt x="26" y="1209"/>
                    </a:cubicBezTo>
                    <a:cubicBezTo>
                      <a:pt x="26" y="1226"/>
                      <a:pt x="26" y="1278"/>
                      <a:pt x="18" y="1260"/>
                    </a:cubicBezTo>
                    <a:cubicBezTo>
                      <a:pt x="18" y="1252"/>
                      <a:pt x="18" y="1252"/>
                      <a:pt x="18" y="1252"/>
                    </a:cubicBezTo>
                    <a:cubicBezTo>
                      <a:pt x="18" y="1303"/>
                      <a:pt x="18" y="1405"/>
                      <a:pt x="35" y="1414"/>
                    </a:cubicBezTo>
                    <a:lnTo>
                      <a:pt x="9" y="1405"/>
                    </a:lnTo>
                    <a:cubicBezTo>
                      <a:pt x="77" y="1499"/>
                      <a:pt x="77" y="1499"/>
                      <a:pt x="77" y="1499"/>
                    </a:cubicBezTo>
                    <a:cubicBezTo>
                      <a:pt x="60" y="1491"/>
                      <a:pt x="18" y="1516"/>
                      <a:pt x="9" y="1474"/>
                    </a:cubicBezTo>
                    <a:cubicBezTo>
                      <a:pt x="9" y="1491"/>
                      <a:pt x="0" y="1499"/>
                      <a:pt x="9" y="1525"/>
                    </a:cubicBezTo>
                    <a:cubicBezTo>
                      <a:pt x="9" y="1516"/>
                      <a:pt x="35" y="1507"/>
                      <a:pt x="35" y="1516"/>
                    </a:cubicBezTo>
                    <a:cubicBezTo>
                      <a:pt x="18" y="1550"/>
                      <a:pt x="26" y="1542"/>
                      <a:pt x="9" y="1576"/>
                    </a:cubicBezTo>
                    <a:cubicBezTo>
                      <a:pt x="9" y="1567"/>
                      <a:pt x="43" y="1576"/>
                      <a:pt x="35" y="1601"/>
                    </a:cubicBezTo>
                    <a:cubicBezTo>
                      <a:pt x="35" y="1593"/>
                      <a:pt x="9" y="1601"/>
                      <a:pt x="9" y="1593"/>
                    </a:cubicBezTo>
                    <a:cubicBezTo>
                      <a:pt x="35" y="1644"/>
                      <a:pt x="35" y="1644"/>
                      <a:pt x="35" y="1644"/>
                    </a:cubicBezTo>
                    <a:cubicBezTo>
                      <a:pt x="35" y="1627"/>
                      <a:pt x="18" y="1635"/>
                      <a:pt x="9" y="1653"/>
                    </a:cubicBezTo>
                    <a:cubicBezTo>
                      <a:pt x="9" y="1644"/>
                      <a:pt x="9" y="1695"/>
                      <a:pt x="9" y="1704"/>
                    </a:cubicBezTo>
                    <a:cubicBezTo>
                      <a:pt x="18" y="1687"/>
                      <a:pt x="18" y="1687"/>
                      <a:pt x="18" y="1687"/>
                    </a:cubicBezTo>
                    <a:cubicBezTo>
                      <a:pt x="9" y="1712"/>
                      <a:pt x="18" y="1721"/>
                      <a:pt x="35" y="1738"/>
                    </a:cubicBezTo>
                    <a:cubicBezTo>
                      <a:pt x="35" y="1746"/>
                      <a:pt x="43" y="1755"/>
                      <a:pt x="43" y="1763"/>
                    </a:cubicBezTo>
                    <a:cubicBezTo>
                      <a:pt x="43" y="1772"/>
                      <a:pt x="52" y="1780"/>
                      <a:pt x="52" y="1797"/>
                    </a:cubicBezTo>
                    <a:cubicBezTo>
                      <a:pt x="43" y="1789"/>
                      <a:pt x="35" y="1789"/>
                      <a:pt x="35" y="1789"/>
                    </a:cubicBezTo>
                    <a:cubicBezTo>
                      <a:pt x="26" y="1797"/>
                      <a:pt x="18" y="1806"/>
                      <a:pt x="18" y="1823"/>
                    </a:cubicBezTo>
                    <a:lnTo>
                      <a:pt x="18" y="1823"/>
                    </a:lnTo>
                    <a:cubicBezTo>
                      <a:pt x="26" y="1823"/>
                      <a:pt x="60" y="1823"/>
                      <a:pt x="86" y="1823"/>
                    </a:cubicBezTo>
                    <a:cubicBezTo>
                      <a:pt x="111" y="1823"/>
                      <a:pt x="137" y="1814"/>
                      <a:pt x="162" y="1823"/>
                    </a:cubicBezTo>
                    <a:cubicBezTo>
                      <a:pt x="162" y="1840"/>
                      <a:pt x="162" y="1840"/>
                      <a:pt x="162" y="1840"/>
                    </a:cubicBezTo>
                    <a:cubicBezTo>
                      <a:pt x="197" y="1849"/>
                      <a:pt x="197" y="1849"/>
                      <a:pt x="197" y="1849"/>
                    </a:cubicBezTo>
                    <a:cubicBezTo>
                      <a:pt x="188" y="1849"/>
                      <a:pt x="162" y="1857"/>
                      <a:pt x="128" y="1857"/>
                    </a:cubicBezTo>
                    <a:cubicBezTo>
                      <a:pt x="120" y="1857"/>
                      <a:pt x="103" y="1857"/>
                      <a:pt x="94" y="1857"/>
                    </a:cubicBezTo>
                    <a:cubicBezTo>
                      <a:pt x="86" y="1857"/>
                      <a:pt x="86" y="1857"/>
                      <a:pt x="77" y="1857"/>
                    </a:cubicBezTo>
                    <a:lnTo>
                      <a:pt x="69" y="1857"/>
                    </a:lnTo>
                    <a:cubicBezTo>
                      <a:pt x="60" y="1849"/>
                      <a:pt x="52" y="1849"/>
                      <a:pt x="43" y="1849"/>
                    </a:cubicBezTo>
                    <a:cubicBezTo>
                      <a:pt x="60" y="1857"/>
                      <a:pt x="60" y="1865"/>
                      <a:pt x="60" y="1865"/>
                    </a:cubicBezTo>
                    <a:cubicBezTo>
                      <a:pt x="60" y="1865"/>
                      <a:pt x="69" y="1874"/>
                      <a:pt x="86" y="1883"/>
                    </a:cubicBezTo>
                    <a:cubicBezTo>
                      <a:pt x="86" y="1891"/>
                      <a:pt x="69" y="1883"/>
                      <a:pt x="52" y="1874"/>
                    </a:cubicBezTo>
                    <a:cubicBezTo>
                      <a:pt x="60" y="1883"/>
                      <a:pt x="60" y="1883"/>
                      <a:pt x="60" y="1883"/>
                    </a:cubicBezTo>
                    <a:cubicBezTo>
                      <a:pt x="69" y="1883"/>
                      <a:pt x="69" y="1883"/>
                      <a:pt x="69" y="1883"/>
                    </a:cubicBezTo>
                    <a:lnTo>
                      <a:pt x="69" y="1883"/>
                    </a:lnTo>
                    <a:cubicBezTo>
                      <a:pt x="86" y="1900"/>
                      <a:pt x="86" y="1900"/>
                      <a:pt x="86" y="1900"/>
                    </a:cubicBezTo>
                    <a:cubicBezTo>
                      <a:pt x="111" y="1917"/>
                      <a:pt x="111" y="1917"/>
                      <a:pt x="111" y="1917"/>
                    </a:cubicBezTo>
                    <a:cubicBezTo>
                      <a:pt x="120" y="1900"/>
                      <a:pt x="171" y="1925"/>
                      <a:pt x="171" y="1917"/>
                    </a:cubicBezTo>
                    <a:cubicBezTo>
                      <a:pt x="103" y="1891"/>
                      <a:pt x="103" y="1891"/>
                      <a:pt x="103" y="1891"/>
                    </a:cubicBezTo>
                    <a:cubicBezTo>
                      <a:pt x="103" y="1874"/>
                      <a:pt x="162" y="1874"/>
                      <a:pt x="205" y="1908"/>
                    </a:cubicBezTo>
                    <a:cubicBezTo>
                      <a:pt x="205" y="1917"/>
                      <a:pt x="179" y="1925"/>
                      <a:pt x="179" y="1925"/>
                    </a:cubicBezTo>
                    <a:cubicBezTo>
                      <a:pt x="188" y="1925"/>
                      <a:pt x="222" y="1942"/>
                      <a:pt x="222" y="1951"/>
                    </a:cubicBezTo>
                    <a:cubicBezTo>
                      <a:pt x="205" y="1942"/>
                      <a:pt x="205" y="1942"/>
                      <a:pt x="205" y="1942"/>
                    </a:cubicBezTo>
                    <a:cubicBezTo>
                      <a:pt x="222" y="1968"/>
                      <a:pt x="256" y="1951"/>
                      <a:pt x="273" y="1976"/>
                    </a:cubicBezTo>
                    <a:cubicBezTo>
                      <a:pt x="282" y="1985"/>
                      <a:pt x="299" y="2010"/>
                      <a:pt x="299" y="2010"/>
                    </a:cubicBezTo>
                    <a:cubicBezTo>
                      <a:pt x="290" y="1985"/>
                      <a:pt x="316" y="1934"/>
                      <a:pt x="333" y="1925"/>
                    </a:cubicBezTo>
                    <a:cubicBezTo>
                      <a:pt x="341" y="1934"/>
                      <a:pt x="375" y="1976"/>
                      <a:pt x="384" y="1985"/>
                    </a:cubicBezTo>
                    <a:cubicBezTo>
                      <a:pt x="393" y="2010"/>
                      <a:pt x="341" y="2002"/>
                      <a:pt x="350" y="2019"/>
                    </a:cubicBezTo>
                    <a:cubicBezTo>
                      <a:pt x="358" y="2019"/>
                      <a:pt x="367" y="2019"/>
                      <a:pt x="375" y="2019"/>
                    </a:cubicBezTo>
                    <a:cubicBezTo>
                      <a:pt x="384" y="2027"/>
                      <a:pt x="358" y="2027"/>
                      <a:pt x="384" y="2036"/>
                    </a:cubicBezTo>
                    <a:cubicBezTo>
                      <a:pt x="393" y="2027"/>
                      <a:pt x="427" y="2070"/>
                      <a:pt x="401" y="2036"/>
                    </a:cubicBezTo>
                    <a:cubicBezTo>
                      <a:pt x="427" y="2044"/>
                      <a:pt x="427" y="2053"/>
                      <a:pt x="452" y="2061"/>
                    </a:cubicBezTo>
                    <a:cubicBezTo>
                      <a:pt x="444" y="2053"/>
                      <a:pt x="495" y="2044"/>
                      <a:pt x="520" y="2061"/>
                    </a:cubicBezTo>
                    <a:cubicBezTo>
                      <a:pt x="512" y="2061"/>
                      <a:pt x="512" y="2070"/>
                      <a:pt x="520" y="2070"/>
                    </a:cubicBezTo>
                    <a:cubicBezTo>
                      <a:pt x="563" y="2096"/>
                      <a:pt x="580" y="2121"/>
                      <a:pt x="622" y="2147"/>
                    </a:cubicBezTo>
                    <a:cubicBezTo>
                      <a:pt x="631" y="2147"/>
                      <a:pt x="648" y="2164"/>
                      <a:pt x="631" y="2164"/>
                    </a:cubicBezTo>
                    <a:cubicBezTo>
                      <a:pt x="640" y="2164"/>
                      <a:pt x="648" y="2164"/>
                      <a:pt x="665" y="2172"/>
                    </a:cubicBezTo>
                    <a:cubicBezTo>
                      <a:pt x="682" y="2198"/>
                      <a:pt x="631" y="2155"/>
                      <a:pt x="648" y="2181"/>
                    </a:cubicBezTo>
                    <a:cubicBezTo>
                      <a:pt x="648" y="2172"/>
                      <a:pt x="682" y="2189"/>
                      <a:pt x="708" y="2198"/>
                    </a:cubicBezTo>
                    <a:cubicBezTo>
                      <a:pt x="708" y="2181"/>
                      <a:pt x="665" y="2172"/>
                      <a:pt x="640" y="2164"/>
                    </a:cubicBezTo>
                    <a:cubicBezTo>
                      <a:pt x="648" y="2147"/>
                      <a:pt x="691" y="2147"/>
                      <a:pt x="742" y="2164"/>
                    </a:cubicBezTo>
                    <a:cubicBezTo>
                      <a:pt x="784" y="2181"/>
                      <a:pt x="750" y="2189"/>
                      <a:pt x="759" y="2189"/>
                    </a:cubicBezTo>
                    <a:cubicBezTo>
                      <a:pt x="827" y="2232"/>
                      <a:pt x="836" y="2189"/>
                      <a:pt x="887" y="2240"/>
                    </a:cubicBezTo>
                    <a:cubicBezTo>
                      <a:pt x="895" y="2257"/>
                      <a:pt x="870" y="2257"/>
                      <a:pt x="870" y="2266"/>
                    </a:cubicBezTo>
                    <a:cubicBezTo>
                      <a:pt x="844" y="2257"/>
                      <a:pt x="836" y="2232"/>
                      <a:pt x="810" y="2223"/>
                    </a:cubicBezTo>
                    <a:cubicBezTo>
                      <a:pt x="836" y="2240"/>
                      <a:pt x="836" y="2240"/>
                      <a:pt x="836" y="2240"/>
                    </a:cubicBezTo>
                    <a:cubicBezTo>
                      <a:pt x="818" y="2240"/>
                      <a:pt x="802" y="2232"/>
                      <a:pt x="793" y="2223"/>
                    </a:cubicBezTo>
                    <a:cubicBezTo>
                      <a:pt x="802" y="2249"/>
                      <a:pt x="904" y="2292"/>
                      <a:pt x="946" y="2334"/>
                    </a:cubicBezTo>
                    <a:cubicBezTo>
                      <a:pt x="963" y="2334"/>
                      <a:pt x="980" y="2334"/>
                      <a:pt x="972" y="2326"/>
                    </a:cubicBezTo>
                    <a:cubicBezTo>
                      <a:pt x="955" y="2317"/>
                      <a:pt x="955" y="2317"/>
                      <a:pt x="955" y="2317"/>
                    </a:cubicBezTo>
                    <a:cubicBezTo>
                      <a:pt x="946" y="2300"/>
                      <a:pt x="997" y="2326"/>
                      <a:pt x="972" y="2309"/>
                    </a:cubicBezTo>
                    <a:cubicBezTo>
                      <a:pt x="989" y="2317"/>
                      <a:pt x="1006" y="2317"/>
                      <a:pt x="1015" y="2326"/>
                    </a:cubicBezTo>
                    <a:cubicBezTo>
                      <a:pt x="1031" y="2326"/>
                      <a:pt x="1031" y="2326"/>
                      <a:pt x="1040" y="2334"/>
                    </a:cubicBezTo>
                    <a:cubicBezTo>
                      <a:pt x="1049" y="2343"/>
                      <a:pt x="1049" y="2343"/>
                      <a:pt x="1049" y="2343"/>
                    </a:cubicBezTo>
                    <a:cubicBezTo>
                      <a:pt x="1049" y="2351"/>
                      <a:pt x="1049" y="2351"/>
                      <a:pt x="1049" y="2351"/>
                    </a:cubicBezTo>
                    <a:lnTo>
                      <a:pt x="1049" y="2351"/>
                    </a:lnTo>
                    <a:cubicBezTo>
                      <a:pt x="1040" y="2343"/>
                      <a:pt x="1031" y="2334"/>
                      <a:pt x="1023" y="2334"/>
                    </a:cubicBezTo>
                    <a:cubicBezTo>
                      <a:pt x="1031" y="2334"/>
                      <a:pt x="1040" y="2343"/>
                      <a:pt x="1049" y="2351"/>
                    </a:cubicBezTo>
                    <a:cubicBezTo>
                      <a:pt x="1057" y="2351"/>
                      <a:pt x="1074" y="2351"/>
                      <a:pt x="1074" y="2334"/>
                    </a:cubicBezTo>
                    <a:cubicBezTo>
                      <a:pt x="1066" y="2334"/>
                      <a:pt x="1057" y="2334"/>
                      <a:pt x="1057" y="2334"/>
                    </a:cubicBezTo>
                    <a:cubicBezTo>
                      <a:pt x="1057" y="2326"/>
                      <a:pt x="1057" y="2326"/>
                      <a:pt x="1066" y="2317"/>
                    </a:cubicBezTo>
                    <a:lnTo>
                      <a:pt x="1066" y="2317"/>
                    </a:lnTo>
                    <a:cubicBezTo>
                      <a:pt x="1066" y="2317"/>
                      <a:pt x="1066" y="2317"/>
                      <a:pt x="1066" y="2309"/>
                    </a:cubicBezTo>
                    <a:cubicBezTo>
                      <a:pt x="1074" y="2309"/>
                      <a:pt x="1074" y="2309"/>
                      <a:pt x="1074" y="2309"/>
                    </a:cubicBezTo>
                    <a:cubicBezTo>
                      <a:pt x="1083" y="2300"/>
                      <a:pt x="1100" y="2283"/>
                      <a:pt x="1108" y="2283"/>
                    </a:cubicBezTo>
                    <a:cubicBezTo>
                      <a:pt x="1091" y="2274"/>
                      <a:pt x="1108" y="2283"/>
                      <a:pt x="1074" y="2283"/>
                    </a:cubicBezTo>
                    <a:cubicBezTo>
                      <a:pt x="1083" y="2283"/>
                      <a:pt x="1083" y="2292"/>
                      <a:pt x="1083" y="2292"/>
                    </a:cubicBezTo>
                    <a:cubicBezTo>
                      <a:pt x="1074" y="2292"/>
                      <a:pt x="1074" y="2300"/>
                      <a:pt x="1066" y="2300"/>
                    </a:cubicBezTo>
                    <a:cubicBezTo>
                      <a:pt x="1066" y="2300"/>
                      <a:pt x="1066" y="2300"/>
                      <a:pt x="1057" y="2300"/>
                    </a:cubicBezTo>
                    <a:cubicBezTo>
                      <a:pt x="1057" y="2309"/>
                      <a:pt x="1057" y="2309"/>
                      <a:pt x="1057" y="2309"/>
                    </a:cubicBezTo>
                    <a:cubicBezTo>
                      <a:pt x="1049" y="2309"/>
                      <a:pt x="1049" y="2317"/>
                      <a:pt x="1057" y="2317"/>
                    </a:cubicBezTo>
                    <a:cubicBezTo>
                      <a:pt x="1049" y="2317"/>
                      <a:pt x="1049" y="2309"/>
                      <a:pt x="1049" y="2309"/>
                    </a:cubicBezTo>
                    <a:cubicBezTo>
                      <a:pt x="1040" y="2309"/>
                      <a:pt x="1040" y="2309"/>
                      <a:pt x="1040" y="2300"/>
                    </a:cubicBezTo>
                    <a:cubicBezTo>
                      <a:pt x="1040" y="2300"/>
                      <a:pt x="1040" y="2300"/>
                      <a:pt x="1040" y="2292"/>
                    </a:cubicBezTo>
                    <a:cubicBezTo>
                      <a:pt x="1040" y="2292"/>
                      <a:pt x="1040" y="2300"/>
                      <a:pt x="1031" y="2300"/>
                    </a:cubicBezTo>
                    <a:lnTo>
                      <a:pt x="1031" y="2300"/>
                    </a:lnTo>
                    <a:lnTo>
                      <a:pt x="1031" y="2300"/>
                    </a:lnTo>
                    <a:cubicBezTo>
                      <a:pt x="1031" y="2292"/>
                      <a:pt x="1023" y="2292"/>
                      <a:pt x="1023" y="2292"/>
                    </a:cubicBezTo>
                    <a:cubicBezTo>
                      <a:pt x="1023" y="2292"/>
                      <a:pt x="1023" y="2292"/>
                      <a:pt x="1015" y="2292"/>
                    </a:cubicBezTo>
                    <a:lnTo>
                      <a:pt x="1015" y="2292"/>
                    </a:lnTo>
                    <a:lnTo>
                      <a:pt x="1015" y="2292"/>
                    </a:lnTo>
                    <a:lnTo>
                      <a:pt x="1015" y="2292"/>
                    </a:lnTo>
                    <a:cubicBezTo>
                      <a:pt x="1023" y="2300"/>
                      <a:pt x="1023" y="2300"/>
                      <a:pt x="1023" y="2309"/>
                    </a:cubicBezTo>
                    <a:cubicBezTo>
                      <a:pt x="1006" y="2309"/>
                      <a:pt x="972" y="2283"/>
                      <a:pt x="955" y="2283"/>
                    </a:cubicBezTo>
                    <a:cubicBezTo>
                      <a:pt x="946" y="2274"/>
                      <a:pt x="963" y="2283"/>
                      <a:pt x="963" y="2274"/>
                    </a:cubicBezTo>
                    <a:cubicBezTo>
                      <a:pt x="938" y="2274"/>
                      <a:pt x="938" y="2274"/>
                      <a:pt x="938" y="2274"/>
                    </a:cubicBezTo>
                    <a:cubicBezTo>
                      <a:pt x="938" y="2257"/>
                      <a:pt x="912" y="2232"/>
                      <a:pt x="946" y="2249"/>
                    </a:cubicBezTo>
                    <a:cubicBezTo>
                      <a:pt x="921" y="2232"/>
                      <a:pt x="921" y="2232"/>
                      <a:pt x="921" y="2232"/>
                    </a:cubicBezTo>
                    <a:cubicBezTo>
                      <a:pt x="904" y="2215"/>
                      <a:pt x="878" y="2198"/>
                      <a:pt x="861" y="2198"/>
                    </a:cubicBezTo>
                    <a:cubicBezTo>
                      <a:pt x="853" y="2189"/>
                      <a:pt x="827" y="2189"/>
                      <a:pt x="844" y="2189"/>
                    </a:cubicBezTo>
                    <a:cubicBezTo>
                      <a:pt x="793" y="2164"/>
                      <a:pt x="793" y="2164"/>
                      <a:pt x="793" y="2164"/>
                    </a:cubicBezTo>
                    <a:lnTo>
                      <a:pt x="793" y="2164"/>
                    </a:lnTo>
                    <a:cubicBezTo>
                      <a:pt x="750" y="2138"/>
                      <a:pt x="691" y="2130"/>
                      <a:pt x="648" y="2078"/>
                    </a:cubicBezTo>
                    <a:cubicBezTo>
                      <a:pt x="631" y="2070"/>
                      <a:pt x="614" y="2070"/>
                      <a:pt x="597" y="2053"/>
                    </a:cubicBezTo>
                    <a:cubicBezTo>
                      <a:pt x="597" y="2044"/>
                      <a:pt x="597" y="2044"/>
                      <a:pt x="597" y="2044"/>
                    </a:cubicBezTo>
                    <a:cubicBezTo>
                      <a:pt x="571" y="2036"/>
                      <a:pt x="537" y="2002"/>
                      <a:pt x="529" y="2002"/>
                    </a:cubicBezTo>
                    <a:cubicBezTo>
                      <a:pt x="520" y="1968"/>
                      <a:pt x="435" y="1942"/>
                      <a:pt x="401" y="1917"/>
                    </a:cubicBezTo>
                    <a:cubicBezTo>
                      <a:pt x="401" y="1934"/>
                      <a:pt x="401" y="1934"/>
                      <a:pt x="401" y="1934"/>
                    </a:cubicBezTo>
                    <a:cubicBezTo>
                      <a:pt x="375" y="1917"/>
                      <a:pt x="350" y="1908"/>
                      <a:pt x="316" y="1891"/>
                    </a:cubicBezTo>
                    <a:cubicBezTo>
                      <a:pt x="316" y="1900"/>
                      <a:pt x="316" y="1900"/>
                      <a:pt x="316" y="1900"/>
                    </a:cubicBezTo>
                    <a:cubicBezTo>
                      <a:pt x="290" y="1900"/>
                      <a:pt x="256" y="1857"/>
                      <a:pt x="213" y="1840"/>
                    </a:cubicBezTo>
                    <a:cubicBezTo>
                      <a:pt x="222" y="1840"/>
                      <a:pt x="231" y="1840"/>
                      <a:pt x="239" y="1849"/>
                    </a:cubicBezTo>
                    <a:cubicBezTo>
                      <a:pt x="213" y="1823"/>
                      <a:pt x="188" y="1814"/>
                      <a:pt x="162" y="1806"/>
                    </a:cubicBezTo>
                    <a:cubicBezTo>
                      <a:pt x="154" y="1797"/>
                      <a:pt x="137" y="1797"/>
                      <a:pt x="128" y="1789"/>
                    </a:cubicBezTo>
                    <a:cubicBezTo>
                      <a:pt x="120" y="1789"/>
                      <a:pt x="120" y="1789"/>
                      <a:pt x="120" y="1789"/>
                    </a:cubicBezTo>
                    <a:lnTo>
                      <a:pt x="120" y="1789"/>
                    </a:lnTo>
                    <a:cubicBezTo>
                      <a:pt x="120" y="1789"/>
                      <a:pt x="120" y="1789"/>
                      <a:pt x="111" y="1780"/>
                    </a:cubicBezTo>
                    <a:lnTo>
                      <a:pt x="111" y="1780"/>
                    </a:lnTo>
                    <a:cubicBezTo>
                      <a:pt x="103" y="1780"/>
                      <a:pt x="103" y="1772"/>
                      <a:pt x="103" y="1772"/>
                    </a:cubicBezTo>
                    <a:cubicBezTo>
                      <a:pt x="103" y="1772"/>
                      <a:pt x="103" y="1772"/>
                      <a:pt x="103" y="1763"/>
                    </a:cubicBezTo>
                    <a:cubicBezTo>
                      <a:pt x="103" y="1772"/>
                      <a:pt x="103" y="1772"/>
                      <a:pt x="103" y="1772"/>
                    </a:cubicBezTo>
                    <a:lnTo>
                      <a:pt x="103" y="1763"/>
                    </a:lnTo>
                    <a:cubicBezTo>
                      <a:pt x="111" y="1763"/>
                      <a:pt x="111" y="1763"/>
                      <a:pt x="111" y="1755"/>
                    </a:cubicBezTo>
                    <a:cubicBezTo>
                      <a:pt x="111" y="1763"/>
                      <a:pt x="103" y="1763"/>
                      <a:pt x="103" y="1763"/>
                    </a:cubicBezTo>
                    <a:cubicBezTo>
                      <a:pt x="103" y="1763"/>
                      <a:pt x="103" y="1763"/>
                      <a:pt x="103" y="1755"/>
                    </a:cubicBezTo>
                    <a:lnTo>
                      <a:pt x="103" y="1755"/>
                    </a:lnTo>
                    <a:lnTo>
                      <a:pt x="103" y="1755"/>
                    </a:lnTo>
                    <a:cubicBezTo>
                      <a:pt x="103" y="1746"/>
                      <a:pt x="103" y="1746"/>
                      <a:pt x="103" y="1746"/>
                    </a:cubicBezTo>
                    <a:cubicBezTo>
                      <a:pt x="111" y="1738"/>
                      <a:pt x="111" y="1738"/>
                      <a:pt x="111" y="1738"/>
                    </a:cubicBezTo>
                    <a:lnTo>
                      <a:pt x="111" y="1738"/>
                    </a:lnTo>
                    <a:cubicBezTo>
                      <a:pt x="120" y="1721"/>
                      <a:pt x="103" y="1729"/>
                      <a:pt x="94" y="1729"/>
                    </a:cubicBezTo>
                    <a:cubicBezTo>
                      <a:pt x="94" y="1729"/>
                      <a:pt x="94" y="1721"/>
                      <a:pt x="94" y="1712"/>
                    </a:cubicBezTo>
                    <a:cubicBezTo>
                      <a:pt x="111" y="1704"/>
                      <a:pt x="86" y="1678"/>
                      <a:pt x="103" y="1661"/>
                    </a:cubicBezTo>
                    <a:cubicBezTo>
                      <a:pt x="94" y="1653"/>
                      <a:pt x="94" y="1593"/>
                      <a:pt x="77" y="1584"/>
                    </a:cubicBezTo>
                    <a:cubicBezTo>
                      <a:pt x="77" y="1584"/>
                      <a:pt x="86" y="1576"/>
                      <a:pt x="86" y="1584"/>
                    </a:cubicBezTo>
                    <a:cubicBezTo>
                      <a:pt x="86" y="1567"/>
                      <a:pt x="86" y="1559"/>
                      <a:pt x="77" y="1542"/>
                    </a:cubicBezTo>
                    <a:cubicBezTo>
                      <a:pt x="94" y="1533"/>
                      <a:pt x="94" y="1533"/>
                      <a:pt x="94" y="1533"/>
                    </a:cubicBezTo>
                    <a:cubicBezTo>
                      <a:pt x="77" y="1499"/>
                      <a:pt x="77" y="1499"/>
                      <a:pt x="77" y="1499"/>
                    </a:cubicBezTo>
                    <a:cubicBezTo>
                      <a:pt x="86" y="1482"/>
                      <a:pt x="86" y="1474"/>
                      <a:pt x="103" y="1491"/>
                    </a:cubicBezTo>
                    <a:cubicBezTo>
                      <a:pt x="86" y="1440"/>
                      <a:pt x="94" y="1448"/>
                      <a:pt x="77" y="1405"/>
                    </a:cubicBezTo>
                    <a:cubicBezTo>
                      <a:pt x="86" y="1405"/>
                      <a:pt x="86" y="1405"/>
                      <a:pt x="86" y="1405"/>
                    </a:cubicBezTo>
                    <a:cubicBezTo>
                      <a:pt x="86" y="1397"/>
                      <a:pt x="77" y="1371"/>
                      <a:pt x="86" y="1363"/>
                    </a:cubicBezTo>
                    <a:cubicBezTo>
                      <a:pt x="103" y="1329"/>
                      <a:pt x="86" y="1192"/>
                      <a:pt x="103" y="1107"/>
                    </a:cubicBezTo>
                    <a:cubicBezTo>
                      <a:pt x="77" y="1124"/>
                      <a:pt x="111" y="1065"/>
                      <a:pt x="94" y="1065"/>
                    </a:cubicBezTo>
                    <a:cubicBezTo>
                      <a:pt x="94" y="1056"/>
                      <a:pt x="103" y="1047"/>
                      <a:pt x="103" y="1056"/>
                    </a:cubicBezTo>
                    <a:cubicBezTo>
                      <a:pt x="103" y="1013"/>
                      <a:pt x="120" y="988"/>
                      <a:pt x="103" y="962"/>
                    </a:cubicBezTo>
                    <a:cubicBezTo>
                      <a:pt x="103" y="954"/>
                      <a:pt x="111" y="971"/>
                      <a:pt x="111" y="962"/>
                    </a:cubicBezTo>
                    <a:cubicBezTo>
                      <a:pt x="111" y="962"/>
                      <a:pt x="111" y="954"/>
                      <a:pt x="111" y="945"/>
                    </a:cubicBezTo>
                    <a:cubicBezTo>
                      <a:pt x="111" y="945"/>
                      <a:pt x="120" y="954"/>
                      <a:pt x="120" y="962"/>
                    </a:cubicBezTo>
                    <a:cubicBezTo>
                      <a:pt x="120" y="911"/>
                      <a:pt x="94" y="911"/>
                      <a:pt x="77" y="903"/>
                    </a:cubicBezTo>
                    <a:cubicBezTo>
                      <a:pt x="86" y="886"/>
                      <a:pt x="86" y="869"/>
                      <a:pt x="77" y="851"/>
                    </a:cubicBezTo>
                    <a:cubicBezTo>
                      <a:pt x="86" y="851"/>
                      <a:pt x="86" y="835"/>
                      <a:pt x="94" y="860"/>
                    </a:cubicBezTo>
                    <a:cubicBezTo>
                      <a:pt x="94" y="843"/>
                      <a:pt x="103" y="766"/>
                      <a:pt x="86" y="766"/>
                    </a:cubicBezTo>
                    <a:cubicBezTo>
                      <a:pt x="86" y="758"/>
                      <a:pt x="86" y="741"/>
                      <a:pt x="86" y="741"/>
                    </a:cubicBezTo>
                    <a:cubicBezTo>
                      <a:pt x="86" y="732"/>
                      <a:pt x="86" y="724"/>
                      <a:pt x="86" y="715"/>
                    </a:cubicBezTo>
                    <a:cubicBezTo>
                      <a:pt x="86" y="707"/>
                      <a:pt x="86" y="707"/>
                      <a:pt x="86" y="707"/>
                    </a:cubicBezTo>
                    <a:cubicBezTo>
                      <a:pt x="86" y="698"/>
                      <a:pt x="86" y="690"/>
                      <a:pt x="86" y="681"/>
                    </a:cubicBezTo>
                    <a:lnTo>
                      <a:pt x="86" y="681"/>
                    </a:lnTo>
                    <a:cubicBezTo>
                      <a:pt x="77" y="681"/>
                      <a:pt x="77" y="673"/>
                      <a:pt x="77" y="664"/>
                    </a:cubicBezTo>
                    <a:cubicBezTo>
                      <a:pt x="77" y="664"/>
                      <a:pt x="94" y="664"/>
                      <a:pt x="103" y="656"/>
                    </a:cubicBezTo>
                    <a:lnTo>
                      <a:pt x="103" y="656"/>
                    </a:lnTo>
                    <a:lnTo>
                      <a:pt x="111" y="656"/>
                    </a:lnTo>
                    <a:lnTo>
                      <a:pt x="120" y="647"/>
                    </a:lnTo>
                    <a:cubicBezTo>
                      <a:pt x="128" y="647"/>
                      <a:pt x="128" y="647"/>
                      <a:pt x="128" y="647"/>
                    </a:cubicBezTo>
                    <a:cubicBezTo>
                      <a:pt x="137" y="639"/>
                      <a:pt x="137" y="639"/>
                      <a:pt x="145" y="639"/>
                    </a:cubicBezTo>
                    <a:cubicBezTo>
                      <a:pt x="145" y="630"/>
                      <a:pt x="154" y="630"/>
                      <a:pt x="188" y="622"/>
                    </a:cubicBezTo>
                    <a:cubicBezTo>
                      <a:pt x="179" y="613"/>
                      <a:pt x="179" y="613"/>
                      <a:pt x="179" y="613"/>
                    </a:cubicBezTo>
                    <a:cubicBezTo>
                      <a:pt x="171" y="588"/>
                      <a:pt x="231" y="596"/>
                      <a:pt x="256" y="570"/>
                    </a:cubicBezTo>
                    <a:cubicBezTo>
                      <a:pt x="247" y="570"/>
                      <a:pt x="247" y="570"/>
                      <a:pt x="247" y="570"/>
                    </a:cubicBezTo>
                    <a:cubicBezTo>
                      <a:pt x="256" y="553"/>
                      <a:pt x="307" y="570"/>
                      <a:pt x="333" y="562"/>
                    </a:cubicBezTo>
                    <a:lnTo>
                      <a:pt x="324" y="570"/>
                    </a:lnTo>
                    <a:cubicBezTo>
                      <a:pt x="375" y="553"/>
                      <a:pt x="316" y="553"/>
                      <a:pt x="350" y="536"/>
                    </a:cubicBezTo>
                    <a:cubicBezTo>
                      <a:pt x="358" y="536"/>
                      <a:pt x="350" y="553"/>
                      <a:pt x="375" y="545"/>
                    </a:cubicBezTo>
                    <a:cubicBezTo>
                      <a:pt x="393" y="545"/>
                      <a:pt x="435" y="485"/>
                      <a:pt x="469" y="477"/>
                    </a:cubicBezTo>
                    <a:cubicBezTo>
                      <a:pt x="461" y="477"/>
                      <a:pt x="452" y="477"/>
                      <a:pt x="469" y="460"/>
                    </a:cubicBezTo>
                    <a:cubicBezTo>
                      <a:pt x="486" y="442"/>
                      <a:pt x="546" y="442"/>
                      <a:pt x="554" y="417"/>
                    </a:cubicBezTo>
                    <a:cubicBezTo>
                      <a:pt x="563" y="417"/>
                      <a:pt x="563" y="417"/>
                      <a:pt x="563" y="417"/>
                    </a:cubicBezTo>
                    <a:cubicBezTo>
                      <a:pt x="580" y="400"/>
                      <a:pt x="622" y="374"/>
                      <a:pt x="622" y="357"/>
                    </a:cubicBezTo>
                    <a:cubicBezTo>
                      <a:pt x="665" y="383"/>
                      <a:pt x="733" y="273"/>
                      <a:pt x="750" y="307"/>
                    </a:cubicBezTo>
                    <a:cubicBezTo>
                      <a:pt x="810" y="273"/>
                      <a:pt x="810" y="273"/>
                      <a:pt x="810" y="273"/>
                    </a:cubicBezTo>
                    <a:lnTo>
                      <a:pt x="810" y="273"/>
                    </a:lnTo>
                    <a:cubicBezTo>
                      <a:pt x="844" y="256"/>
                      <a:pt x="853" y="239"/>
                      <a:pt x="861" y="231"/>
                    </a:cubicBezTo>
                    <a:cubicBezTo>
                      <a:pt x="870" y="222"/>
                      <a:pt x="870" y="231"/>
                      <a:pt x="870" y="231"/>
                    </a:cubicBezTo>
                    <a:cubicBezTo>
                      <a:pt x="921" y="205"/>
                      <a:pt x="929" y="205"/>
                      <a:pt x="963" y="162"/>
                    </a:cubicBezTo>
                    <a:cubicBezTo>
                      <a:pt x="972" y="171"/>
                      <a:pt x="972" y="171"/>
                      <a:pt x="972" y="171"/>
                    </a:cubicBezTo>
                    <a:cubicBezTo>
                      <a:pt x="980" y="162"/>
                      <a:pt x="989" y="162"/>
                      <a:pt x="1006" y="154"/>
                    </a:cubicBezTo>
                    <a:cubicBezTo>
                      <a:pt x="1015" y="154"/>
                      <a:pt x="1015" y="145"/>
                      <a:pt x="1023" y="145"/>
                    </a:cubicBezTo>
                    <a:lnTo>
                      <a:pt x="1031" y="145"/>
                    </a:lnTo>
                    <a:cubicBezTo>
                      <a:pt x="1040" y="145"/>
                      <a:pt x="1040" y="137"/>
                      <a:pt x="1049" y="137"/>
                    </a:cubicBezTo>
                    <a:cubicBezTo>
                      <a:pt x="1049" y="145"/>
                      <a:pt x="1057" y="145"/>
                      <a:pt x="1066" y="145"/>
                    </a:cubicBezTo>
                    <a:lnTo>
                      <a:pt x="1066" y="145"/>
                    </a:lnTo>
                    <a:cubicBezTo>
                      <a:pt x="1066" y="145"/>
                      <a:pt x="1066" y="145"/>
                      <a:pt x="1066" y="154"/>
                    </a:cubicBezTo>
                    <a:lnTo>
                      <a:pt x="1066" y="154"/>
                    </a:lnTo>
                    <a:cubicBezTo>
                      <a:pt x="1074" y="154"/>
                      <a:pt x="1074" y="154"/>
                      <a:pt x="1074" y="154"/>
                    </a:cubicBezTo>
                    <a:lnTo>
                      <a:pt x="1083" y="154"/>
                    </a:lnTo>
                    <a:cubicBezTo>
                      <a:pt x="1091" y="162"/>
                      <a:pt x="1100" y="171"/>
                      <a:pt x="1108" y="171"/>
                    </a:cubicBezTo>
                    <a:cubicBezTo>
                      <a:pt x="1125" y="188"/>
                      <a:pt x="1134" y="196"/>
                      <a:pt x="1151" y="205"/>
                    </a:cubicBezTo>
                    <a:cubicBezTo>
                      <a:pt x="1176" y="231"/>
                      <a:pt x="1202" y="247"/>
                      <a:pt x="1227" y="231"/>
                    </a:cubicBezTo>
                    <a:cubicBezTo>
                      <a:pt x="1270" y="247"/>
                      <a:pt x="1270" y="247"/>
                      <a:pt x="1270" y="247"/>
                    </a:cubicBezTo>
                    <a:cubicBezTo>
                      <a:pt x="1219" y="214"/>
                      <a:pt x="1287" y="239"/>
                      <a:pt x="1270" y="214"/>
                    </a:cubicBezTo>
                    <a:cubicBezTo>
                      <a:pt x="1287" y="231"/>
                      <a:pt x="1313" y="256"/>
                      <a:pt x="1287" y="247"/>
                    </a:cubicBezTo>
                    <a:cubicBezTo>
                      <a:pt x="1287" y="239"/>
                      <a:pt x="1287" y="239"/>
                      <a:pt x="1287" y="239"/>
                    </a:cubicBezTo>
                    <a:cubicBezTo>
                      <a:pt x="1270" y="256"/>
                      <a:pt x="1347" y="282"/>
                      <a:pt x="1338" y="299"/>
                    </a:cubicBezTo>
                    <a:cubicBezTo>
                      <a:pt x="1440" y="349"/>
                      <a:pt x="1526" y="417"/>
                      <a:pt x="1620" y="477"/>
                    </a:cubicBezTo>
                    <a:cubicBezTo>
                      <a:pt x="1620" y="451"/>
                      <a:pt x="1620" y="451"/>
                      <a:pt x="1620" y="451"/>
                    </a:cubicBezTo>
                    <a:cubicBezTo>
                      <a:pt x="1654" y="468"/>
                      <a:pt x="1654" y="468"/>
                      <a:pt x="1654" y="468"/>
                    </a:cubicBezTo>
                    <a:cubicBezTo>
                      <a:pt x="1662" y="477"/>
                      <a:pt x="1654" y="494"/>
                      <a:pt x="1636" y="477"/>
                    </a:cubicBezTo>
                    <a:cubicBezTo>
                      <a:pt x="1645" y="494"/>
                      <a:pt x="1679" y="494"/>
                      <a:pt x="1679" y="485"/>
                    </a:cubicBezTo>
                    <a:cubicBezTo>
                      <a:pt x="1722" y="519"/>
                      <a:pt x="1654" y="494"/>
                      <a:pt x="1662" y="502"/>
                    </a:cubicBezTo>
                    <a:cubicBezTo>
                      <a:pt x="1688" y="511"/>
                      <a:pt x="1688" y="511"/>
                      <a:pt x="1688" y="511"/>
                    </a:cubicBezTo>
                    <a:cubicBezTo>
                      <a:pt x="1679" y="511"/>
                      <a:pt x="1679" y="511"/>
                      <a:pt x="1679" y="511"/>
                    </a:cubicBezTo>
                    <a:cubicBezTo>
                      <a:pt x="1696" y="511"/>
                      <a:pt x="1705" y="511"/>
                      <a:pt x="1730" y="528"/>
                    </a:cubicBezTo>
                    <a:cubicBezTo>
                      <a:pt x="1747" y="536"/>
                      <a:pt x="1739" y="536"/>
                      <a:pt x="1747" y="545"/>
                    </a:cubicBezTo>
                    <a:cubicBezTo>
                      <a:pt x="1739" y="545"/>
                      <a:pt x="1747" y="545"/>
                      <a:pt x="1756" y="553"/>
                    </a:cubicBezTo>
                    <a:cubicBezTo>
                      <a:pt x="1798" y="570"/>
                      <a:pt x="1798" y="570"/>
                      <a:pt x="1798" y="570"/>
                    </a:cubicBezTo>
                    <a:cubicBezTo>
                      <a:pt x="1781" y="553"/>
                      <a:pt x="1781" y="553"/>
                      <a:pt x="1781" y="553"/>
                    </a:cubicBezTo>
                    <a:cubicBezTo>
                      <a:pt x="1807" y="562"/>
                      <a:pt x="1824" y="579"/>
                      <a:pt x="1807" y="553"/>
                    </a:cubicBezTo>
                    <a:cubicBezTo>
                      <a:pt x="1824" y="588"/>
                      <a:pt x="1960" y="647"/>
                      <a:pt x="1977" y="664"/>
                    </a:cubicBezTo>
                    <a:lnTo>
                      <a:pt x="1977" y="664"/>
                    </a:lnTo>
                    <a:cubicBezTo>
                      <a:pt x="1977" y="664"/>
                      <a:pt x="1977" y="664"/>
                      <a:pt x="1986" y="664"/>
                    </a:cubicBezTo>
                    <a:cubicBezTo>
                      <a:pt x="1986" y="664"/>
                      <a:pt x="1986" y="664"/>
                      <a:pt x="1994" y="664"/>
                    </a:cubicBezTo>
                    <a:cubicBezTo>
                      <a:pt x="1994" y="673"/>
                      <a:pt x="2003" y="673"/>
                      <a:pt x="2011" y="673"/>
                    </a:cubicBezTo>
                    <a:cubicBezTo>
                      <a:pt x="2011" y="681"/>
                      <a:pt x="2011" y="690"/>
                      <a:pt x="2011" y="698"/>
                    </a:cubicBezTo>
                    <a:cubicBezTo>
                      <a:pt x="2011" y="698"/>
                      <a:pt x="2011" y="698"/>
                      <a:pt x="2020" y="698"/>
                    </a:cubicBezTo>
                    <a:lnTo>
                      <a:pt x="2020" y="698"/>
                    </a:lnTo>
                    <a:cubicBezTo>
                      <a:pt x="2020" y="707"/>
                      <a:pt x="2029" y="707"/>
                      <a:pt x="2020" y="715"/>
                    </a:cubicBezTo>
                    <a:cubicBezTo>
                      <a:pt x="1994" y="707"/>
                      <a:pt x="2011" y="775"/>
                      <a:pt x="1986" y="800"/>
                    </a:cubicBezTo>
                    <a:cubicBezTo>
                      <a:pt x="2003" y="775"/>
                      <a:pt x="1994" y="886"/>
                      <a:pt x="2011" y="851"/>
                    </a:cubicBezTo>
                    <a:cubicBezTo>
                      <a:pt x="2011" y="877"/>
                      <a:pt x="2003" y="851"/>
                      <a:pt x="1994" y="869"/>
                    </a:cubicBezTo>
                    <a:cubicBezTo>
                      <a:pt x="2003" y="937"/>
                      <a:pt x="1986" y="1005"/>
                      <a:pt x="1994" y="1082"/>
                    </a:cubicBezTo>
                    <a:cubicBezTo>
                      <a:pt x="1994" y="1082"/>
                      <a:pt x="2003" y="1073"/>
                      <a:pt x="2003" y="1090"/>
                    </a:cubicBezTo>
                    <a:cubicBezTo>
                      <a:pt x="1986" y="1133"/>
                      <a:pt x="1986" y="1133"/>
                      <a:pt x="1986" y="1133"/>
                    </a:cubicBezTo>
                    <a:cubicBezTo>
                      <a:pt x="1986" y="1141"/>
                      <a:pt x="2011" y="1141"/>
                      <a:pt x="1994" y="1167"/>
                    </a:cubicBezTo>
                    <a:cubicBezTo>
                      <a:pt x="2003" y="1167"/>
                      <a:pt x="2003" y="1158"/>
                      <a:pt x="2003" y="1167"/>
                    </a:cubicBezTo>
                    <a:cubicBezTo>
                      <a:pt x="1986" y="1320"/>
                      <a:pt x="2020" y="1474"/>
                      <a:pt x="1986" y="1627"/>
                    </a:cubicBezTo>
                    <a:cubicBezTo>
                      <a:pt x="1994" y="1610"/>
                      <a:pt x="1994" y="1618"/>
                      <a:pt x="1994" y="1635"/>
                    </a:cubicBezTo>
                    <a:cubicBezTo>
                      <a:pt x="1994" y="1627"/>
                      <a:pt x="2003" y="1635"/>
                      <a:pt x="2011" y="1635"/>
                    </a:cubicBezTo>
                    <a:cubicBezTo>
                      <a:pt x="1994" y="1695"/>
                      <a:pt x="1994" y="1695"/>
                      <a:pt x="1994" y="1695"/>
                    </a:cubicBezTo>
                    <a:cubicBezTo>
                      <a:pt x="2011" y="1712"/>
                      <a:pt x="1994" y="1763"/>
                      <a:pt x="2011" y="1772"/>
                    </a:cubicBezTo>
                    <a:cubicBezTo>
                      <a:pt x="2003" y="1755"/>
                      <a:pt x="2003" y="1755"/>
                      <a:pt x="2003" y="1755"/>
                    </a:cubicBezTo>
                    <a:cubicBezTo>
                      <a:pt x="2020" y="1780"/>
                      <a:pt x="2045" y="1712"/>
                      <a:pt x="2063" y="1721"/>
                    </a:cubicBezTo>
                    <a:cubicBezTo>
                      <a:pt x="2045" y="1687"/>
                      <a:pt x="2097" y="1635"/>
                      <a:pt x="2071" y="1593"/>
                    </a:cubicBezTo>
                    <a:cubicBezTo>
                      <a:pt x="2071" y="1576"/>
                      <a:pt x="2071" y="1601"/>
                      <a:pt x="2080" y="1593"/>
                    </a:cubicBezTo>
                    <a:cubicBezTo>
                      <a:pt x="2071" y="1584"/>
                      <a:pt x="2071" y="1567"/>
                      <a:pt x="2071" y="1542"/>
                    </a:cubicBezTo>
                    <a:lnTo>
                      <a:pt x="2071" y="1542"/>
                    </a:lnTo>
                    <a:cubicBezTo>
                      <a:pt x="2071" y="1465"/>
                      <a:pt x="2080" y="1431"/>
                      <a:pt x="2088" y="1346"/>
                    </a:cubicBezTo>
                    <a:cubicBezTo>
                      <a:pt x="2080" y="1346"/>
                      <a:pt x="2080" y="1346"/>
                      <a:pt x="2080" y="1346"/>
                    </a:cubicBezTo>
                    <a:cubicBezTo>
                      <a:pt x="2080" y="1329"/>
                      <a:pt x="2080" y="1329"/>
                      <a:pt x="2088" y="1320"/>
                    </a:cubicBezTo>
                    <a:cubicBezTo>
                      <a:pt x="2071" y="1295"/>
                      <a:pt x="2080" y="1371"/>
                      <a:pt x="2063" y="1354"/>
                    </a:cubicBezTo>
                    <a:cubicBezTo>
                      <a:pt x="2088" y="1329"/>
                      <a:pt x="2063" y="1218"/>
                      <a:pt x="2088" y="1201"/>
                    </a:cubicBezTo>
                    <a:cubicBezTo>
                      <a:pt x="2088" y="1175"/>
                      <a:pt x="2080" y="1209"/>
                      <a:pt x="2080" y="1184"/>
                    </a:cubicBezTo>
                    <a:cubicBezTo>
                      <a:pt x="2088" y="1175"/>
                      <a:pt x="2088" y="1175"/>
                      <a:pt x="2088" y="1175"/>
                    </a:cubicBezTo>
                    <a:cubicBezTo>
                      <a:pt x="2080" y="1167"/>
                      <a:pt x="2080" y="1167"/>
                      <a:pt x="2080" y="1167"/>
                    </a:cubicBezTo>
                    <a:cubicBezTo>
                      <a:pt x="2080" y="1150"/>
                      <a:pt x="2088" y="1133"/>
                      <a:pt x="2088" y="1133"/>
                    </a:cubicBezTo>
                    <a:cubicBezTo>
                      <a:pt x="2088" y="1141"/>
                      <a:pt x="2097" y="1150"/>
                      <a:pt x="2097" y="1150"/>
                    </a:cubicBezTo>
                    <a:cubicBezTo>
                      <a:pt x="2105" y="1133"/>
                      <a:pt x="2088" y="1082"/>
                      <a:pt x="2097" y="1073"/>
                    </a:cubicBezTo>
                    <a:cubicBezTo>
                      <a:pt x="2088" y="1107"/>
                      <a:pt x="2088" y="1107"/>
                      <a:pt x="2088" y="1107"/>
                    </a:cubicBezTo>
                    <a:cubicBezTo>
                      <a:pt x="2080" y="1022"/>
                      <a:pt x="2097" y="928"/>
                      <a:pt x="2080" y="851"/>
                    </a:cubicBezTo>
                    <a:cubicBezTo>
                      <a:pt x="2071" y="860"/>
                      <a:pt x="2071" y="860"/>
                      <a:pt x="2071" y="860"/>
                    </a:cubicBezTo>
                    <a:cubicBezTo>
                      <a:pt x="2063" y="800"/>
                      <a:pt x="2080" y="809"/>
                      <a:pt x="2071" y="749"/>
                    </a:cubicBezTo>
                    <a:cubicBezTo>
                      <a:pt x="2080" y="749"/>
                      <a:pt x="2080" y="749"/>
                      <a:pt x="2080" y="749"/>
                    </a:cubicBezTo>
                    <a:cubicBezTo>
                      <a:pt x="2071" y="741"/>
                      <a:pt x="2071" y="732"/>
                      <a:pt x="2071" y="724"/>
                    </a:cubicBezTo>
                    <a:lnTo>
                      <a:pt x="2071" y="715"/>
                    </a:lnTo>
                    <a:cubicBezTo>
                      <a:pt x="2071" y="707"/>
                      <a:pt x="2071" y="707"/>
                      <a:pt x="2071" y="707"/>
                    </a:cubicBezTo>
                    <a:cubicBezTo>
                      <a:pt x="2071" y="698"/>
                      <a:pt x="2071" y="698"/>
                      <a:pt x="2071" y="698"/>
                    </a:cubicBezTo>
                    <a:cubicBezTo>
                      <a:pt x="2071" y="707"/>
                      <a:pt x="2071" y="698"/>
                      <a:pt x="2080" y="690"/>
                    </a:cubicBezTo>
                    <a:cubicBezTo>
                      <a:pt x="2080" y="673"/>
                      <a:pt x="2088" y="664"/>
                      <a:pt x="2088" y="681"/>
                    </a:cubicBezTo>
                    <a:cubicBezTo>
                      <a:pt x="2088" y="656"/>
                      <a:pt x="2080" y="639"/>
                      <a:pt x="2080" y="630"/>
                    </a:cubicBezTo>
                    <a:cubicBezTo>
                      <a:pt x="2071" y="630"/>
                      <a:pt x="2063" y="630"/>
                      <a:pt x="2054" y="622"/>
                    </a:cubicBezTo>
                    <a:cubicBezTo>
                      <a:pt x="2045" y="622"/>
                      <a:pt x="2037" y="622"/>
                      <a:pt x="2020" y="622"/>
                    </a:cubicBezTo>
                    <a:cubicBezTo>
                      <a:pt x="2011" y="613"/>
                      <a:pt x="2011" y="613"/>
                      <a:pt x="2011" y="604"/>
                    </a:cubicBezTo>
                    <a:cubicBezTo>
                      <a:pt x="1994" y="604"/>
                      <a:pt x="1994" y="604"/>
                      <a:pt x="1960" y="596"/>
                    </a:cubicBezTo>
                    <a:cubicBezTo>
                      <a:pt x="1986" y="604"/>
                      <a:pt x="1952" y="570"/>
                      <a:pt x="1986" y="579"/>
                    </a:cubicBezTo>
                    <a:cubicBezTo>
                      <a:pt x="1935" y="528"/>
                      <a:pt x="1884" y="545"/>
                      <a:pt x="1875" y="511"/>
                    </a:cubicBezTo>
                    <a:cubicBezTo>
                      <a:pt x="1833" y="511"/>
                      <a:pt x="1918" y="545"/>
                      <a:pt x="1901" y="545"/>
                    </a:cubicBezTo>
                    <a:cubicBezTo>
                      <a:pt x="1909" y="553"/>
                      <a:pt x="1867" y="545"/>
                      <a:pt x="1849" y="536"/>
                    </a:cubicBezTo>
                    <a:cubicBezTo>
                      <a:pt x="1833" y="519"/>
                      <a:pt x="1833" y="485"/>
                      <a:pt x="1790" y="460"/>
                    </a:cubicBezTo>
                    <a:cubicBezTo>
                      <a:pt x="1790" y="468"/>
                      <a:pt x="1790" y="460"/>
                      <a:pt x="1798" y="468"/>
                    </a:cubicBezTo>
                    <a:cubicBezTo>
                      <a:pt x="1781" y="451"/>
                      <a:pt x="1756" y="451"/>
                      <a:pt x="1739" y="434"/>
                    </a:cubicBezTo>
                    <a:cubicBezTo>
                      <a:pt x="1722" y="434"/>
                      <a:pt x="1713" y="417"/>
                      <a:pt x="1705" y="426"/>
                    </a:cubicBezTo>
                    <a:cubicBezTo>
                      <a:pt x="1747" y="451"/>
                      <a:pt x="1747" y="451"/>
                      <a:pt x="1747" y="451"/>
                    </a:cubicBezTo>
                    <a:cubicBezTo>
                      <a:pt x="1722" y="442"/>
                      <a:pt x="1688" y="442"/>
                      <a:pt x="1654" y="417"/>
                    </a:cubicBezTo>
                    <a:cubicBezTo>
                      <a:pt x="1654" y="408"/>
                      <a:pt x="1671" y="417"/>
                      <a:pt x="1679" y="417"/>
                    </a:cubicBezTo>
                    <a:cubicBezTo>
                      <a:pt x="1671" y="408"/>
                      <a:pt x="1654" y="408"/>
                      <a:pt x="1645" y="391"/>
                    </a:cubicBezTo>
                    <a:cubicBezTo>
                      <a:pt x="1662" y="383"/>
                      <a:pt x="1705" y="426"/>
                      <a:pt x="1739" y="426"/>
                    </a:cubicBezTo>
                    <a:cubicBezTo>
                      <a:pt x="1730" y="408"/>
                      <a:pt x="1679" y="408"/>
                      <a:pt x="1705" y="400"/>
                    </a:cubicBezTo>
                    <a:cubicBezTo>
                      <a:pt x="1671" y="408"/>
                      <a:pt x="1654" y="366"/>
                      <a:pt x="1620" y="366"/>
                    </a:cubicBezTo>
                    <a:cubicBezTo>
                      <a:pt x="1620" y="357"/>
                      <a:pt x="1620" y="357"/>
                      <a:pt x="1620" y="357"/>
                    </a:cubicBezTo>
                    <a:cubicBezTo>
                      <a:pt x="1620" y="357"/>
                      <a:pt x="1602" y="357"/>
                      <a:pt x="1594" y="349"/>
                    </a:cubicBezTo>
                    <a:cubicBezTo>
                      <a:pt x="1620" y="349"/>
                      <a:pt x="1620" y="349"/>
                      <a:pt x="1620" y="349"/>
                    </a:cubicBezTo>
                    <a:cubicBezTo>
                      <a:pt x="1585" y="340"/>
                      <a:pt x="1577" y="316"/>
                      <a:pt x="1551" y="307"/>
                    </a:cubicBezTo>
                    <a:cubicBezTo>
                      <a:pt x="1602" y="332"/>
                      <a:pt x="1551" y="323"/>
                      <a:pt x="1568" y="340"/>
                    </a:cubicBezTo>
                    <a:cubicBezTo>
                      <a:pt x="1500" y="316"/>
                      <a:pt x="1551" y="299"/>
                      <a:pt x="1475" y="256"/>
                    </a:cubicBezTo>
                    <a:cubicBezTo>
                      <a:pt x="1483" y="265"/>
                      <a:pt x="1509" y="282"/>
                      <a:pt x="1492" y="282"/>
                    </a:cubicBezTo>
                    <a:cubicBezTo>
                      <a:pt x="1475" y="273"/>
                      <a:pt x="1458" y="256"/>
                      <a:pt x="1458" y="247"/>
                    </a:cubicBezTo>
                    <a:cubicBezTo>
                      <a:pt x="1406" y="222"/>
                      <a:pt x="1458" y="265"/>
                      <a:pt x="1432" y="256"/>
                    </a:cubicBezTo>
                    <a:cubicBezTo>
                      <a:pt x="1424" y="231"/>
                      <a:pt x="1406" y="247"/>
                      <a:pt x="1389" y="239"/>
                    </a:cubicBezTo>
                    <a:cubicBezTo>
                      <a:pt x="1389" y="231"/>
                      <a:pt x="1389" y="231"/>
                      <a:pt x="1389" y="231"/>
                    </a:cubicBezTo>
                    <a:cubicBezTo>
                      <a:pt x="1338" y="188"/>
                      <a:pt x="1364" y="239"/>
                      <a:pt x="1321" y="205"/>
                    </a:cubicBezTo>
                    <a:cubicBezTo>
                      <a:pt x="1347" y="205"/>
                      <a:pt x="1347" y="205"/>
                      <a:pt x="1347" y="205"/>
                    </a:cubicBezTo>
                    <a:cubicBezTo>
                      <a:pt x="1321" y="188"/>
                      <a:pt x="1321" y="188"/>
                      <a:pt x="1321" y="188"/>
                    </a:cubicBezTo>
                    <a:cubicBezTo>
                      <a:pt x="1330" y="188"/>
                      <a:pt x="1330" y="188"/>
                      <a:pt x="1330" y="188"/>
                    </a:cubicBezTo>
                    <a:cubicBezTo>
                      <a:pt x="1304" y="180"/>
                      <a:pt x="1296" y="171"/>
                      <a:pt x="1270" y="154"/>
                    </a:cubicBezTo>
                    <a:cubicBezTo>
                      <a:pt x="1270" y="162"/>
                      <a:pt x="1253" y="162"/>
                      <a:pt x="1227" y="154"/>
                    </a:cubicBezTo>
                    <a:cubicBezTo>
                      <a:pt x="1219" y="137"/>
                      <a:pt x="1245" y="145"/>
                      <a:pt x="1211" y="128"/>
                    </a:cubicBezTo>
                    <a:cubicBezTo>
                      <a:pt x="1219" y="128"/>
                      <a:pt x="1236" y="128"/>
                      <a:pt x="1245" y="145"/>
                    </a:cubicBezTo>
                    <a:cubicBezTo>
                      <a:pt x="1245" y="145"/>
                      <a:pt x="1253" y="145"/>
                      <a:pt x="1262" y="137"/>
                    </a:cubicBezTo>
                    <a:cubicBezTo>
                      <a:pt x="1245" y="120"/>
                      <a:pt x="1219" y="111"/>
                      <a:pt x="1202" y="103"/>
                    </a:cubicBezTo>
                    <a:cubicBezTo>
                      <a:pt x="1211" y="111"/>
                      <a:pt x="1211" y="111"/>
                      <a:pt x="1219" y="120"/>
                    </a:cubicBezTo>
                    <a:cubicBezTo>
                      <a:pt x="1159" y="103"/>
                      <a:pt x="1159" y="103"/>
                      <a:pt x="1159" y="103"/>
                    </a:cubicBezTo>
                    <a:cubicBezTo>
                      <a:pt x="1151" y="94"/>
                      <a:pt x="1159" y="94"/>
                      <a:pt x="1168" y="94"/>
                    </a:cubicBezTo>
                    <a:cubicBezTo>
                      <a:pt x="1159" y="86"/>
                      <a:pt x="1151" y="86"/>
                      <a:pt x="1134" y="86"/>
                    </a:cubicBezTo>
                    <a:cubicBezTo>
                      <a:pt x="1142" y="77"/>
                      <a:pt x="1142" y="69"/>
                      <a:pt x="1168" y="77"/>
                    </a:cubicBezTo>
                    <a:cubicBezTo>
                      <a:pt x="1142" y="69"/>
                      <a:pt x="1142" y="69"/>
                      <a:pt x="1142" y="69"/>
                    </a:cubicBezTo>
                    <a:cubicBezTo>
                      <a:pt x="1125" y="60"/>
                      <a:pt x="1125" y="60"/>
                      <a:pt x="1125" y="60"/>
                    </a:cubicBezTo>
                    <a:lnTo>
                      <a:pt x="1125" y="60"/>
                    </a:lnTo>
                    <a:cubicBezTo>
                      <a:pt x="1117" y="60"/>
                      <a:pt x="1117" y="60"/>
                      <a:pt x="1117" y="60"/>
                    </a:cubicBezTo>
                    <a:lnTo>
                      <a:pt x="1117" y="60"/>
                    </a:lnTo>
                    <a:cubicBezTo>
                      <a:pt x="1117" y="52"/>
                      <a:pt x="1108" y="43"/>
                      <a:pt x="1100" y="34"/>
                    </a:cubicBezTo>
                    <a:cubicBezTo>
                      <a:pt x="1091" y="34"/>
                      <a:pt x="1083" y="26"/>
                      <a:pt x="1091" y="26"/>
                    </a:cubicBezTo>
                    <a:cubicBezTo>
                      <a:pt x="1074" y="18"/>
                      <a:pt x="1057" y="9"/>
                      <a:pt x="1049" y="0"/>
                    </a:cubicBezTo>
                    <a:cubicBezTo>
                      <a:pt x="1023" y="18"/>
                      <a:pt x="1006" y="34"/>
                      <a:pt x="980" y="52"/>
                    </a:cubicBezTo>
                    <a:cubicBezTo>
                      <a:pt x="972" y="52"/>
                      <a:pt x="972" y="52"/>
                      <a:pt x="972" y="52"/>
                    </a:cubicBezTo>
                    <a:cubicBezTo>
                      <a:pt x="972" y="60"/>
                      <a:pt x="972" y="60"/>
                      <a:pt x="972" y="60"/>
                    </a:cubicBezTo>
                    <a:lnTo>
                      <a:pt x="972" y="60"/>
                    </a:lnTo>
                    <a:cubicBezTo>
                      <a:pt x="963" y="60"/>
                      <a:pt x="963" y="60"/>
                      <a:pt x="963" y="69"/>
                    </a:cubicBezTo>
                    <a:cubicBezTo>
                      <a:pt x="955" y="69"/>
                      <a:pt x="946" y="69"/>
                      <a:pt x="938" y="77"/>
                    </a:cubicBezTo>
                    <a:cubicBezTo>
                      <a:pt x="938" y="77"/>
                      <a:pt x="938" y="77"/>
                      <a:pt x="929" y="86"/>
                    </a:cubicBezTo>
                    <a:cubicBezTo>
                      <a:pt x="895" y="103"/>
                      <a:pt x="861" y="111"/>
                      <a:pt x="827" y="145"/>
                    </a:cubicBezTo>
                    <a:cubicBezTo>
                      <a:pt x="802" y="137"/>
                      <a:pt x="802" y="137"/>
                      <a:pt x="802" y="137"/>
                    </a:cubicBezTo>
                    <a:cubicBezTo>
                      <a:pt x="776" y="162"/>
                      <a:pt x="844" y="145"/>
                      <a:pt x="793" y="180"/>
                    </a:cubicBezTo>
                    <a:cubicBezTo>
                      <a:pt x="759" y="196"/>
                      <a:pt x="776" y="171"/>
                      <a:pt x="759" y="171"/>
                    </a:cubicBezTo>
                    <a:cubicBezTo>
                      <a:pt x="742" y="188"/>
                      <a:pt x="725" y="222"/>
                      <a:pt x="682" y="231"/>
                    </a:cubicBezTo>
                    <a:cubicBezTo>
                      <a:pt x="691" y="222"/>
                      <a:pt x="699" y="222"/>
                      <a:pt x="716" y="214"/>
                    </a:cubicBezTo>
                    <a:close/>
                    <a:moveTo>
                      <a:pt x="350" y="434"/>
                    </a:moveTo>
                    <a:lnTo>
                      <a:pt x="350" y="434"/>
                    </a:lnTo>
                    <a:cubicBezTo>
                      <a:pt x="350" y="426"/>
                      <a:pt x="367" y="408"/>
                      <a:pt x="375" y="408"/>
                    </a:cubicBezTo>
                    <a:cubicBezTo>
                      <a:pt x="367" y="426"/>
                      <a:pt x="358" y="426"/>
                      <a:pt x="350" y="434"/>
                    </a:cubicBezTo>
                    <a:close/>
                    <a:moveTo>
                      <a:pt x="35" y="937"/>
                    </a:moveTo>
                    <a:lnTo>
                      <a:pt x="35" y="937"/>
                    </a:lnTo>
                    <a:cubicBezTo>
                      <a:pt x="26" y="928"/>
                      <a:pt x="26" y="920"/>
                      <a:pt x="35" y="911"/>
                    </a:cubicBezTo>
                    <a:cubicBezTo>
                      <a:pt x="35" y="920"/>
                      <a:pt x="35" y="928"/>
                      <a:pt x="35" y="937"/>
                    </a:cubicBezTo>
                    <a:close/>
                    <a:moveTo>
                      <a:pt x="895" y="2223"/>
                    </a:moveTo>
                    <a:lnTo>
                      <a:pt x="895" y="2223"/>
                    </a:lnTo>
                    <a:lnTo>
                      <a:pt x="887" y="2223"/>
                    </a:lnTo>
                    <a:cubicBezTo>
                      <a:pt x="878" y="2215"/>
                      <a:pt x="878" y="2215"/>
                      <a:pt x="895" y="2223"/>
                    </a:cubicBezTo>
                    <a:close/>
                    <a:moveTo>
                      <a:pt x="921" y="2249"/>
                    </a:moveTo>
                    <a:lnTo>
                      <a:pt x="921" y="2249"/>
                    </a:lnTo>
                    <a:cubicBezTo>
                      <a:pt x="929" y="2249"/>
                      <a:pt x="929" y="2249"/>
                      <a:pt x="929" y="2249"/>
                    </a:cubicBezTo>
                    <a:cubicBezTo>
                      <a:pt x="921" y="2249"/>
                      <a:pt x="912" y="2240"/>
                      <a:pt x="904" y="2240"/>
                    </a:cubicBezTo>
                    <a:cubicBezTo>
                      <a:pt x="904" y="2240"/>
                      <a:pt x="912" y="2240"/>
                      <a:pt x="921" y="2249"/>
                    </a:cubicBezTo>
                    <a:close/>
                    <a:moveTo>
                      <a:pt x="1747" y="545"/>
                    </a:moveTo>
                    <a:lnTo>
                      <a:pt x="1747" y="545"/>
                    </a:lnTo>
                    <a:cubicBezTo>
                      <a:pt x="1747" y="536"/>
                      <a:pt x="1747" y="536"/>
                      <a:pt x="1747" y="536"/>
                    </a:cubicBezTo>
                    <a:cubicBezTo>
                      <a:pt x="1764" y="545"/>
                      <a:pt x="1756" y="545"/>
                      <a:pt x="1747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52" name="Freeform 804">
                <a:extLst>
                  <a:ext uri="{FF2B5EF4-FFF2-40B4-BE49-F238E27FC236}">
                    <a16:creationId xmlns:a16="http://schemas.microsoft.com/office/drawing/2014/main" id="{EB074EBE-7E66-8544-AC6E-D48714857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87" y="8859894"/>
                <a:ext cx="8917" cy="8917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8 h 9"/>
                  <a:gd name="T6" fmla="*/ 8 w 9"/>
                  <a:gd name="T7" fmla="*/ 8 h 9"/>
                  <a:gd name="T8" fmla="*/ 0 w 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8" y="8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53" name="Freeform 805">
                <a:extLst>
                  <a:ext uri="{FF2B5EF4-FFF2-40B4-BE49-F238E27FC236}">
                    <a16:creationId xmlns:a16="http://schemas.microsoft.com/office/drawing/2014/main" id="{65024283-FC5A-374D-8025-2A1E3D588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364" y="8810851"/>
                <a:ext cx="26751" cy="17834"/>
              </a:xfrm>
              <a:custGeom>
                <a:avLst/>
                <a:gdLst>
                  <a:gd name="T0" fmla="*/ 17 w 26"/>
                  <a:gd name="T1" fmla="*/ 17 h 18"/>
                  <a:gd name="T2" fmla="*/ 17 w 26"/>
                  <a:gd name="T3" fmla="*/ 17 h 18"/>
                  <a:gd name="T4" fmla="*/ 25 w 26"/>
                  <a:gd name="T5" fmla="*/ 9 h 18"/>
                  <a:gd name="T6" fmla="*/ 17 w 26"/>
                  <a:gd name="T7" fmla="*/ 0 h 18"/>
                  <a:gd name="T8" fmla="*/ 17 w 26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8">
                    <a:moveTo>
                      <a:pt x="17" y="17"/>
                    </a:moveTo>
                    <a:lnTo>
                      <a:pt x="17" y="17"/>
                    </a:lnTo>
                    <a:cubicBezTo>
                      <a:pt x="17" y="9"/>
                      <a:pt x="17" y="9"/>
                      <a:pt x="25" y="9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9"/>
                      <a:pt x="0" y="17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54" name="Freeform 806">
                <a:extLst>
                  <a:ext uri="{FF2B5EF4-FFF2-40B4-BE49-F238E27FC236}">
                    <a16:creationId xmlns:a16="http://schemas.microsoft.com/office/drawing/2014/main" id="{D2B0DD94-3052-DA42-B665-87B2F6CE5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939" y="8868811"/>
                <a:ext cx="35668" cy="26751"/>
              </a:xfrm>
              <a:custGeom>
                <a:avLst/>
                <a:gdLst>
                  <a:gd name="T0" fmla="*/ 0 w 35"/>
                  <a:gd name="T1" fmla="*/ 26 h 27"/>
                  <a:gd name="T2" fmla="*/ 0 w 35"/>
                  <a:gd name="T3" fmla="*/ 26 h 27"/>
                  <a:gd name="T4" fmla="*/ 34 w 35"/>
                  <a:gd name="T5" fmla="*/ 9 h 27"/>
                  <a:gd name="T6" fmla="*/ 34 w 35"/>
                  <a:gd name="T7" fmla="*/ 9 h 27"/>
                  <a:gd name="T8" fmla="*/ 0 w 35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0" y="26"/>
                    </a:moveTo>
                    <a:lnTo>
                      <a:pt x="0" y="26"/>
                    </a:lnTo>
                    <a:cubicBezTo>
                      <a:pt x="9" y="26"/>
                      <a:pt x="26" y="17"/>
                      <a:pt x="34" y="9"/>
                    </a:cubicBezTo>
                    <a:lnTo>
                      <a:pt x="34" y="9"/>
                    </a:lnTo>
                    <a:cubicBezTo>
                      <a:pt x="34" y="0"/>
                      <a:pt x="17" y="9"/>
                      <a:pt x="0" y="2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55" name="Freeform 807">
                <a:extLst>
                  <a:ext uri="{FF2B5EF4-FFF2-40B4-BE49-F238E27FC236}">
                    <a16:creationId xmlns:a16="http://schemas.microsoft.com/office/drawing/2014/main" id="{324B95B3-8E60-FD42-9749-9F28C7B5F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067" y="8859894"/>
                <a:ext cx="8917" cy="17834"/>
              </a:xfrm>
              <a:custGeom>
                <a:avLst/>
                <a:gdLst>
                  <a:gd name="T0" fmla="*/ 0 w 9"/>
                  <a:gd name="T1" fmla="*/ 17 h 18"/>
                  <a:gd name="T2" fmla="*/ 0 w 9"/>
                  <a:gd name="T3" fmla="*/ 17 h 18"/>
                  <a:gd name="T4" fmla="*/ 8 w 9"/>
                  <a:gd name="T5" fmla="*/ 8 h 18"/>
                  <a:gd name="T6" fmla="*/ 0 w 9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8"/>
                      <a:pt x="8" y="8"/>
                      <a:pt x="8" y="8"/>
                    </a:cubicBezTo>
                    <a:cubicBezTo>
                      <a:pt x="8" y="0"/>
                      <a:pt x="0" y="8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56" name="Freeform 808">
                <a:extLst>
                  <a:ext uri="{FF2B5EF4-FFF2-40B4-BE49-F238E27FC236}">
                    <a16:creationId xmlns:a16="http://schemas.microsoft.com/office/drawing/2014/main" id="{3B9CB941-FC90-A047-9465-344834B72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808" y="8819768"/>
                <a:ext cx="71337" cy="26751"/>
              </a:xfrm>
              <a:custGeom>
                <a:avLst/>
                <a:gdLst>
                  <a:gd name="T0" fmla="*/ 34 w 69"/>
                  <a:gd name="T1" fmla="*/ 17 h 26"/>
                  <a:gd name="T2" fmla="*/ 34 w 69"/>
                  <a:gd name="T3" fmla="*/ 17 h 26"/>
                  <a:gd name="T4" fmla="*/ 51 w 69"/>
                  <a:gd name="T5" fmla="*/ 17 h 26"/>
                  <a:gd name="T6" fmla="*/ 34 w 69"/>
                  <a:gd name="T7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26">
                    <a:moveTo>
                      <a:pt x="34" y="17"/>
                    </a:moveTo>
                    <a:lnTo>
                      <a:pt x="34" y="17"/>
                    </a:lnTo>
                    <a:cubicBezTo>
                      <a:pt x="43" y="25"/>
                      <a:pt x="51" y="8"/>
                      <a:pt x="51" y="17"/>
                    </a:cubicBezTo>
                    <a:cubicBezTo>
                      <a:pt x="68" y="8"/>
                      <a:pt x="0" y="0"/>
                      <a:pt x="34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57" name="Freeform 809">
                <a:extLst>
                  <a:ext uri="{FF2B5EF4-FFF2-40B4-BE49-F238E27FC236}">
                    <a16:creationId xmlns:a16="http://schemas.microsoft.com/office/drawing/2014/main" id="{667DD784-6400-1741-BB3A-2E09525EF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773" y="8904479"/>
                <a:ext cx="17834" cy="17834"/>
              </a:xfrm>
              <a:custGeom>
                <a:avLst/>
                <a:gdLst>
                  <a:gd name="T0" fmla="*/ 17 w 18"/>
                  <a:gd name="T1" fmla="*/ 9 h 18"/>
                  <a:gd name="T2" fmla="*/ 0 w 18"/>
                  <a:gd name="T3" fmla="*/ 0 h 18"/>
                  <a:gd name="T4" fmla="*/ 0 w 18"/>
                  <a:gd name="T5" fmla="*/ 17 h 18"/>
                  <a:gd name="T6" fmla="*/ 17 w 1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17" y="9"/>
                    </a:moveTo>
                    <a:lnTo>
                      <a:pt x="0" y="0"/>
                    </a:lnTo>
                    <a:lnTo>
                      <a:pt x="0" y="17"/>
                    </a:lnTo>
                    <a:lnTo>
                      <a:pt x="17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58" name="Freeform 810">
                <a:extLst>
                  <a:ext uri="{FF2B5EF4-FFF2-40B4-BE49-F238E27FC236}">
                    <a16:creationId xmlns:a16="http://schemas.microsoft.com/office/drawing/2014/main" id="{EEA273B4-A508-9443-9BA4-B44A61548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768" y="8904479"/>
                <a:ext cx="35668" cy="17834"/>
              </a:xfrm>
              <a:custGeom>
                <a:avLst/>
                <a:gdLst>
                  <a:gd name="T0" fmla="*/ 0 w 35"/>
                  <a:gd name="T1" fmla="*/ 0 h 18"/>
                  <a:gd name="T2" fmla="*/ 0 w 35"/>
                  <a:gd name="T3" fmla="*/ 0 h 18"/>
                  <a:gd name="T4" fmla="*/ 26 w 35"/>
                  <a:gd name="T5" fmla="*/ 17 h 18"/>
                  <a:gd name="T6" fmla="*/ 34 w 35"/>
                  <a:gd name="T7" fmla="*/ 17 h 18"/>
                  <a:gd name="T8" fmla="*/ 0 w 35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34" y="17"/>
                    </a:cubicBezTo>
                    <a:cubicBezTo>
                      <a:pt x="17" y="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59" name="Freeform 811">
                <a:extLst>
                  <a:ext uri="{FF2B5EF4-FFF2-40B4-BE49-F238E27FC236}">
                    <a16:creationId xmlns:a16="http://schemas.microsoft.com/office/drawing/2014/main" id="{BB832CA6-2466-284A-9C8C-0B231690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436" y="8922313"/>
                <a:ext cx="17834" cy="8917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0 h 10"/>
                  <a:gd name="T4" fmla="*/ 17 w 18"/>
                  <a:gd name="T5" fmla="*/ 9 h 10"/>
                  <a:gd name="T6" fmla="*/ 0 w 18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9"/>
                      <a:pt x="17" y="9"/>
                    </a:cubicBezTo>
                    <a:cubicBezTo>
                      <a:pt x="8" y="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60" name="Freeform 812">
                <a:extLst>
                  <a:ext uri="{FF2B5EF4-FFF2-40B4-BE49-F238E27FC236}">
                    <a16:creationId xmlns:a16="http://schemas.microsoft.com/office/drawing/2014/main" id="{088F59ED-FF51-9B4A-9BAC-6A3D4D101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87" y="8931230"/>
                <a:ext cx="26751" cy="17834"/>
              </a:xfrm>
              <a:custGeom>
                <a:avLst/>
                <a:gdLst>
                  <a:gd name="T0" fmla="*/ 25 w 26"/>
                  <a:gd name="T1" fmla="*/ 0 h 18"/>
                  <a:gd name="T2" fmla="*/ 17 w 26"/>
                  <a:gd name="T3" fmla="*/ 8 h 18"/>
                  <a:gd name="T4" fmla="*/ 0 w 26"/>
                  <a:gd name="T5" fmla="*/ 17 h 18"/>
                  <a:gd name="T6" fmla="*/ 25 w 26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8">
                    <a:moveTo>
                      <a:pt x="25" y="0"/>
                    </a:moveTo>
                    <a:lnTo>
                      <a:pt x="17" y="8"/>
                    </a:lnTo>
                    <a:lnTo>
                      <a:pt x="0" y="17"/>
                    </a:lnTo>
                    <a:lnTo>
                      <a:pt x="25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61" name="Freeform 814">
                <a:extLst>
                  <a:ext uri="{FF2B5EF4-FFF2-40B4-BE49-F238E27FC236}">
                    <a16:creationId xmlns:a16="http://schemas.microsoft.com/office/drawing/2014/main" id="{5FC96907-3B1C-C14C-B8A5-3F911A08C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674" y="8810851"/>
                <a:ext cx="17834" cy="17834"/>
              </a:xfrm>
              <a:custGeom>
                <a:avLst/>
                <a:gdLst>
                  <a:gd name="T0" fmla="*/ 18 w 19"/>
                  <a:gd name="T1" fmla="*/ 17 h 18"/>
                  <a:gd name="T2" fmla="*/ 18 w 19"/>
                  <a:gd name="T3" fmla="*/ 17 h 18"/>
                  <a:gd name="T4" fmla="*/ 9 w 19"/>
                  <a:gd name="T5" fmla="*/ 0 h 18"/>
                  <a:gd name="T6" fmla="*/ 0 w 19"/>
                  <a:gd name="T7" fmla="*/ 17 h 18"/>
                  <a:gd name="T8" fmla="*/ 18 w 19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8" y="17"/>
                    </a:moveTo>
                    <a:lnTo>
                      <a:pt x="18" y="17"/>
                    </a:lnTo>
                    <a:cubicBezTo>
                      <a:pt x="9" y="9"/>
                      <a:pt x="9" y="9"/>
                      <a:pt x="9" y="0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18" y="1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62" name="Freeform 819">
                <a:extLst>
                  <a:ext uri="{FF2B5EF4-FFF2-40B4-BE49-F238E27FC236}">
                    <a16:creationId xmlns:a16="http://schemas.microsoft.com/office/drawing/2014/main" id="{59CA6E84-45DB-F743-B1C5-A1B3BF18F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485" y="8302575"/>
                <a:ext cx="8917" cy="26751"/>
              </a:xfrm>
              <a:custGeom>
                <a:avLst/>
                <a:gdLst>
                  <a:gd name="T0" fmla="*/ 9 w 10"/>
                  <a:gd name="T1" fmla="*/ 0 h 26"/>
                  <a:gd name="T2" fmla="*/ 0 w 10"/>
                  <a:gd name="T3" fmla="*/ 25 h 26"/>
                  <a:gd name="T4" fmla="*/ 9 w 10"/>
                  <a:gd name="T5" fmla="*/ 8 h 26"/>
                  <a:gd name="T6" fmla="*/ 9 w 10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6">
                    <a:moveTo>
                      <a:pt x="9" y="0"/>
                    </a:moveTo>
                    <a:lnTo>
                      <a:pt x="0" y="25"/>
                    </a:lnTo>
                    <a:lnTo>
                      <a:pt x="9" y="8"/>
                    </a:lnTo>
                    <a:lnTo>
                      <a:pt x="9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63" name="Freeform 820">
                <a:extLst>
                  <a:ext uri="{FF2B5EF4-FFF2-40B4-BE49-F238E27FC236}">
                    <a16:creationId xmlns:a16="http://schemas.microsoft.com/office/drawing/2014/main" id="{4C74508D-C936-9B4E-931C-5BA4818D1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402" y="8342701"/>
                <a:ext cx="17834" cy="26751"/>
              </a:xfrm>
              <a:custGeom>
                <a:avLst/>
                <a:gdLst>
                  <a:gd name="T0" fmla="*/ 17 w 18"/>
                  <a:gd name="T1" fmla="*/ 0 h 27"/>
                  <a:gd name="T2" fmla="*/ 17 w 18"/>
                  <a:gd name="T3" fmla="*/ 0 h 27"/>
                  <a:gd name="T4" fmla="*/ 0 w 18"/>
                  <a:gd name="T5" fmla="*/ 9 h 27"/>
                  <a:gd name="T6" fmla="*/ 8 w 18"/>
                  <a:gd name="T7" fmla="*/ 26 h 27"/>
                  <a:gd name="T8" fmla="*/ 17 w 1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7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9"/>
                      <a:pt x="0" y="9"/>
                      <a:pt x="0" y="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17"/>
                      <a:pt x="8" y="9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706" name="Freeform 821">
              <a:extLst>
                <a:ext uri="{FF2B5EF4-FFF2-40B4-BE49-F238E27FC236}">
                  <a16:creationId xmlns:a16="http://schemas.microsoft.com/office/drawing/2014/main" id="{5BF7409F-48F7-1D43-8E5C-57D193A7F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398" y="6982841"/>
              <a:ext cx="17834" cy="8917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0 h 9"/>
                <a:gd name="T4" fmla="*/ 0 w 18"/>
                <a:gd name="T5" fmla="*/ 8 h 9"/>
                <a:gd name="T6" fmla="*/ 17 w 18"/>
                <a:gd name="T7" fmla="*/ 0 h 9"/>
                <a:gd name="T8" fmla="*/ 0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8" y="8"/>
                    <a:pt x="17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7" name="Freeform 822">
              <a:extLst>
                <a:ext uri="{FF2B5EF4-FFF2-40B4-BE49-F238E27FC236}">
                  <a16:creationId xmlns:a16="http://schemas.microsoft.com/office/drawing/2014/main" id="{E7F17DEC-2982-DE45-8E25-C503C7791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912" y="6835707"/>
              <a:ext cx="17834" cy="8917"/>
            </a:xfrm>
            <a:custGeom>
              <a:avLst/>
              <a:gdLst>
                <a:gd name="T0" fmla="*/ 8 w 18"/>
                <a:gd name="T1" fmla="*/ 0 h 10"/>
                <a:gd name="T2" fmla="*/ 0 w 18"/>
                <a:gd name="T3" fmla="*/ 9 h 10"/>
                <a:gd name="T4" fmla="*/ 17 w 18"/>
                <a:gd name="T5" fmla="*/ 9 h 10"/>
                <a:gd name="T6" fmla="*/ 8 w 1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lnTo>
                    <a:pt x="0" y="9"/>
                  </a:lnTo>
                  <a:lnTo>
                    <a:pt x="17" y="9"/>
                  </a:lnTo>
                  <a:lnTo>
                    <a:pt x="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8" name="Freeform 823">
              <a:extLst>
                <a:ext uri="{FF2B5EF4-FFF2-40B4-BE49-F238E27FC236}">
                  <a16:creationId xmlns:a16="http://schemas.microsoft.com/office/drawing/2014/main" id="{91B3A56D-420F-7F42-9269-A3BC8C3F9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088" y="6693033"/>
              <a:ext cx="35668" cy="17834"/>
            </a:xfrm>
            <a:custGeom>
              <a:avLst/>
              <a:gdLst>
                <a:gd name="T0" fmla="*/ 25 w 35"/>
                <a:gd name="T1" fmla="*/ 0 h 18"/>
                <a:gd name="T2" fmla="*/ 25 w 35"/>
                <a:gd name="T3" fmla="*/ 0 h 18"/>
                <a:gd name="T4" fmla="*/ 0 w 35"/>
                <a:gd name="T5" fmla="*/ 17 h 18"/>
                <a:gd name="T6" fmla="*/ 25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25" y="0"/>
                  </a:moveTo>
                  <a:lnTo>
                    <a:pt x="25" y="0"/>
                  </a:lnTo>
                  <a:cubicBezTo>
                    <a:pt x="17" y="9"/>
                    <a:pt x="8" y="17"/>
                    <a:pt x="0" y="17"/>
                  </a:cubicBezTo>
                  <a:cubicBezTo>
                    <a:pt x="17" y="9"/>
                    <a:pt x="34" y="17"/>
                    <a:pt x="25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64" name="Grupo 1763">
            <a:extLst>
              <a:ext uri="{FF2B5EF4-FFF2-40B4-BE49-F238E27FC236}">
                <a16:creationId xmlns:a16="http://schemas.microsoft.com/office/drawing/2014/main" id="{B792A87D-0367-1140-B14D-D81975F7D88C}"/>
              </a:ext>
            </a:extLst>
          </p:cNvPr>
          <p:cNvGrpSpPr/>
          <p:nvPr/>
        </p:nvGrpSpPr>
        <p:grpSpPr>
          <a:xfrm>
            <a:off x="6440144" y="6548231"/>
            <a:ext cx="2140109" cy="2403162"/>
            <a:chOff x="2284133" y="6545902"/>
            <a:chExt cx="2140109" cy="2403162"/>
          </a:xfrm>
        </p:grpSpPr>
        <p:sp>
          <p:nvSpPr>
            <p:cNvPr id="1765" name="Freeform 128">
              <a:extLst>
                <a:ext uri="{FF2B5EF4-FFF2-40B4-BE49-F238E27FC236}">
                  <a16:creationId xmlns:a16="http://schemas.microsoft.com/office/drawing/2014/main" id="{D89FBE41-D0DD-F24C-8129-8C81E6AA8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795" y="7067552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A96B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66" name="Freeform 780">
              <a:extLst>
                <a:ext uri="{FF2B5EF4-FFF2-40B4-BE49-F238E27FC236}">
                  <a16:creationId xmlns:a16="http://schemas.microsoft.com/office/drawing/2014/main" id="{1CE14E7B-A408-8945-9057-38508DC15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994" y="6853541"/>
              <a:ext cx="8917" cy="8917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9 w 10"/>
                <a:gd name="T5" fmla="*/ 0 h 10"/>
                <a:gd name="T6" fmla="*/ 0 w 10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67" name="Freeform 781">
              <a:extLst>
                <a:ext uri="{FF2B5EF4-FFF2-40B4-BE49-F238E27FC236}">
                  <a16:creationId xmlns:a16="http://schemas.microsoft.com/office/drawing/2014/main" id="{8AA0EB86-9B1C-5E47-8015-EA78BF441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200" y="6907044"/>
              <a:ext cx="4457" cy="8917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9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0" y="0"/>
                  </a:lnTo>
                  <a:cubicBezTo>
                    <a:pt x="0" y="9"/>
                    <a:pt x="0" y="9"/>
                    <a:pt x="0" y="9"/>
                  </a:cubicBez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68" name="Freeform 783">
              <a:extLst>
                <a:ext uri="{FF2B5EF4-FFF2-40B4-BE49-F238E27FC236}">
                  <a16:creationId xmlns:a16="http://schemas.microsoft.com/office/drawing/2014/main" id="{571119A7-5400-4448-8F4F-EC0EFA524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553" y="7433154"/>
              <a:ext cx="8917" cy="17834"/>
            </a:xfrm>
            <a:custGeom>
              <a:avLst/>
              <a:gdLst>
                <a:gd name="T0" fmla="*/ 0 w 9"/>
                <a:gd name="T1" fmla="*/ 0 h 18"/>
                <a:gd name="T2" fmla="*/ 0 w 9"/>
                <a:gd name="T3" fmla="*/ 0 h 18"/>
                <a:gd name="T4" fmla="*/ 0 w 9"/>
                <a:gd name="T5" fmla="*/ 0 h 18"/>
                <a:gd name="T6" fmla="*/ 8 w 9"/>
                <a:gd name="T7" fmla="*/ 17 h 18"/>
                <a:gd name="T8" fmla="*/ 0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9"/>
                    <a:pt x="0" y="9"/>
                    <a:pt x="8" y="17"/>
                  </a:cubicBezTo>
                  <a:cubicBezTo>
                    <a:pt x="8" y="9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69" name="Freeform 784">
              <a:extLst>
                <a:ext uri="{FF2B5EF4-FFF2-40B4-BE49-F238E27FC236}">
                  <a16:creationId xmlns:a16="http://schemas.microsoft.com/office/drawing/2014/main" id="{1366E0F4-2755-B54A-A3BA-C212B01F4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967" y="7388569"/>
              <a:ext cx="8917" cy="26751"/>
            </a:xfrm>
            <a:custGeom>
              <a:avLst/>
              <a:gdLst>
                <a:gd name="T0" fmla="*/ 0 w 10"/>
                <a:gd name="T1" fmla="*/ 25 h 26"/>
                <a:gd name="T2" fmla="*/ 0 w 10"/>
                <a:gd name="T3" fmla="*/ 25 h 26"/>
                <a:gd name="T4" fmla="*/ 9 w 10"/>
                <a:gd name="T5" fmla="*/ 0 h 26"/>
                <a:gd name="T6" fmla="*/ 0 w 10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6">
                  <a:moveTo>
                    <a:pt x="0" y="25"/>
                  </a:moveTo>
                  <a:lnTo>
                    <a:pt x="0" y="25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" y="8"/>
                    <a:pt x="0" y="16"/>
                    <a:pt x="0" y="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0" name="Freeform 785">
              <a:extLst>
                <a:ext uri="{FF2B5EF4-FFF2-40B4-BE49-F238E27FC236}">
                  <a16:creationId xmlns:a16="http://schemas.microsoft.com/office/drawing/2014/main" id="{0E122FB7-DE99-BA43-819B-3A3E191C1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808" y="6603862"/>
              <a:ext cx="17834" cy="8917"/>
            </a:xfrm>
            <a:custGeom>
              <a:avLst/>
              <a:gdLst>
                <a:gd name="T0" fmla="*/ 9 w 18"/>
                <a:gd name="T1" fmla="*/ 9 h 10"/>
                <a:gd name="T2" fmla="*/ 9 w 18"/>
                <a:gd name="T3" fmla="*/ 9 h 10"/>
                <a:gd name="T4" fmla="*/ 17 w 18"/>
                <a:gd name="T5" fmla="*/ 0 h 10"/>
                <a:gd name="T6" fmla="*/ 9 w 18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9" y="9"/>
                  </a:moveTo>
                  <a:lnTo>
                    <a:pt x="9" y="9"/>
                  </a:lnTo>
                  <a:cubicBezTo>
                    <a:pt x="17" y="0"/>
                    <a:pt x="17" y="0"/>
                    <a:pt x="17" y="0"/>
                  </a:cubicBezTo>
                  <a:cubicBezTo>
                    <a:pt x="0" y="9"/>
                    <a:pt x="9" y="9"/>
                    <a:pt x="9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1" name="Freeform 786">
              <a:extLst>
                <a:ext uri="{FF2B5EF4-FFF2-40B4-BE49-F238E27FC236}">
                  <a16:creationId xmlns:a16="http://schemas.microsoft.com/office/drawing/2014/main" id="{D765CE69-D7DA-4445-BAD9-D600F6545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28" y="8663717"/>
              <a:ext cx="35668" cy="26751"/>
            </a:xfrm>
            <a:custGeom>
              <a:avLst/>
              <a:gdLst>
                <a:gd name="T0" fmla="*/ 34 w 35"/>
                <a:gd name="T1" fmla="*/ 25 h 26"/>
                <a:gd name="T2" fmla="*/ 34 w 35"/>
                <a:gd name="T3" fmla="*/ 25 h 26"/>
                <a:gd name="T4" fmla="*/ 0 w 35"/>
                <a:gd name="T5" fmla="*/ 0 h 26"/>
                <a:gd name="T6" fmla="*/ 34 w 35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6">
                  <a:moveTo>
                    <a:pt x="34" y="25"/>
                  </a:moveTo>
                  <a:lnTo>
                    <a:pt x="34" y="25"/>
                  </a:lnTo>
                  <a:cubicBezTo>
                    <a:pt x="17" y="16"/>
                    <a:pt x="9" y="8"/>
                    <a:pt x="0" y="0"/>
                  </a:cubicBezTo>
                  <a:cubicBezTo>
                    <a:pt x="17" y="16"/>
                    <a:pt x="26" y="25"/>
                    <a:pt x="34" y="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2" name="Freeform 787">
              <a:extLst>
                <a:ext uri="{FF2B5EF4-FFF2-40B4-BE49-F238E27FC236}">
                  <a16:creationId xmlns:a16="http://schemas.microsoft.com/office/drawing/2014/main" id="{6A2CFD95-3117-E140-988F-65DAD0800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829" y="6965007"/>
              <a:ext cx="8917" cy="8917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9 w 10"/>
                <a:gd name="T5" fmla="*/ 0 h 10"/>
                <a:gd name="T6" fmla="*/ 0 w 10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9"/>
                    <a:pt x="0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3" name="Freeform 788">
              <a:extLst>
                <a:ext uri="{FF2B5EF4-FFF2-40B4-BE49-F238E27FC236}">
                  <a16:creationId xmlns:a16="http://schemas.microsoft.com/office/drawing/2014/main" id="{E94FBE19-A2F6-0848-B807-05A27CEE6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460" y="8645883"/>
              <a:ext cx="35668" cy="17834"/>
            </a:xfrm>
            <a:custGeom>
              <a:avLst/>
              <a:gdLst>
                <a:gd name="T0" fmla="*/ 0 w 35"/>
                <a:gd name="T1" fmla="*/ 0 h 19"/>
                <a:gd name="T2" fmla="*/ 0 w 35"/>
                <a:gd name="T3" fmla="*/ 0 h 19"/>
                <a:gd name="T4" fmla="*/ 0 w 35"/>
                <a:gd name="T5" fmla="*/ 0 h 19"/>
                <a:gd name="T6" fmla="*/ 34 w 35"/>
                <a:gd name="T7" fmla="*/ 18 h 19"/>
                <a:gd name="T8" fmla="*/ 0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7" y="9"/>
                    <a:pt x="26" y="9"/>
                    <a:pt x="34" y="18"/>
                  </a:cubicBezTo>
                  <a:cubicBezTo>
                    <a:pt x="26" y="9"/>
                    <a:pt x="17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4" name="Freeform 789">
              <a:extLst>
                <a:ext uri="{FF2B5EF4-FFF2-40B4-BE49-F238E27FC236}">
                  <a16:creationId xmlns:a16="http://schemas.microsoft.com/office/drawing/2014/main" id="{9BBAF78D-3BA0-3A4D-B8AF-B3B0CBBC2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325" y="7705128"/>
              <a:ext cx="4460" cy="8917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0 h 9"/>
                <a:gd name="T4" fmla="*/ 0 w 1"/>
                <a:gd name="T5" fmla="*/ 8 h 9"/>
                <a:gd name="T6" fmla="*/ 0 w 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5" name="Freeform 790">
              <a:extLst>
                <a:ext uri="{FF2B5EF4-FFF2-40B4-BE49-F238E27FC236}">
                  <a16:creationId xmlns:a16="http://schemas.microsoft.com/office/drawing/2014/main" id="{E8EFF24F-F3AE-CF4C-9A6F-9B1D3ECF1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319" y="8195569"/>
              <a:ext cx="4460" cy="17834"/>
            </a:xfrm>
            <a:custGeom>
              <a:avLst/>
              <a:gdLst>
                <a:gd name="T0" fmla="*/ 0 w 1"/>
                <a:gd name="T1" fmla="*/ 18 h 19"/>
                <a:gd name="T2" fmla="*/ 0 w 1"/>
                <a:gd name="T3" fmla="*/ 18 h 19"/>
                <a:gd name="T4" fmla="*/ 0 w 1"/>
                <a:gd name="T5" fmla="*/ 0 h 19"/>
                <a:gd name="T6" fmla="*/ 0 w 1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9">
                  <a:moveTo>
                    <a:pt x="0" y="18"/>
                  </a:moveTo>
                  <a:lnTo>
                    <a:pt x="0" y="18"/>
                  </a:lnTo>
                  <a:cubicBezTo>
                    <a:pt x="0" y="18"/>
                    <a:pt x="0" y="9"/>
                    <a:pt x="0" y="0"/>
                  </a:cubicBezTo>
                  <a:cubicBezTo>
                    <a:pt x="0" y="0"/>
                    <a:pt x="0" y="9"/>
                    <a:pt x="0" y="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6" name="Freeform 793">
              <a:extLst>
                <a:ext uri="{FF2B5EF4-FFF2-40B4-BE49-F238E27FC236}">
                  <a16:creationId xmlns:a16="http://schemas.microsoft.com/office/drawing/2014/main" id="{4023FA06-AA34-9244-9F05-54358C22C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43" y="8636966"/>
              <a:ext cx="8917" cy="4460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0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cubicBezTo>
                    <a:pt x="8" y="0"/>
                    <a:pt x="8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7" name="Freeform 797">
              <a:extLst>
                <a:ext uri="{FF2B5EF4-FFF2-40B4-BE49-F238E27FC236}">
                  <a16:creationId xmlns:a16="http://schemas.microsoft.com/office/drawing/2014/main" id="{2C993DE7-393C-DE48-B918-3F3F9CB12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763" y="6965007"/>
              <a:ext cx="8917" cy="4457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cubicBezTo>
                    <a:pt x="0" y="0"/>
                    <a:pt x="9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8" name="Freeform 798">
              <a:extLst>
                <a:ext uri="{FF2B5EF4-FFF2-40B4-BE49-F238E27FC236}">
                  <a16:creationId xmlns:a16="http://schemas.microsoft.com/office/drawing/2014/main" id="{FA625EA4-3409-244F-97D4-28009F2E3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967" y="8035061"/>
              <a:ext cx="4460" cy="445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3D1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9" name="Freeform 799">
              <a:extLst>
                <a:ext uri="{FF2B5EF4-FFF2-40B4-BE49-F238E27FC236}">
                  <a16:creationId xmlns:a16="http://schemas.microsoft.com/office/drawing/2014/main" id="{DD97A4D9-2BD2-934F-A3D5-02AC52354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050" y="7990476"/>
              <a:ext cx="35668" cy="44586"/>
            </a:xfrm>
            <a:custGeom>
              <a:avLst/>
              <a:gdLst>
                <a:gd name="T0" fmla="*/ 0 w 36"/>
                <a:gd name="T1" fmla="*/ 0 h 44"/>
                <a:gd name="T2" fmla="*/ 0 w 36"/>
                <a:gd name="T3" fmla="*/ 0 h 44"/>
                <a:gd name="T4" fmla="*/ 9 w 36"/>
                <a:gd name="T5" fmla="*/ 43 h 44"/>
                <a:gd name="T6" fmla="*/ 35 w 36"/>
                <a:gd name="T7" fmla="*/ 34 h 44"/>
                <a:gd name="T8" fmla="*/ 0 w 3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4">
                  <a:moveTo>
                    <a:pt x="0" y="0"/>
                  </a:moveTo>
                  <a:lnTo>
                    <a:pt x="0" y="0"/>
                  </a:lnTo>
                  <a:cubicBezTo>
                    <a:pt x="9" y="17"/>
                    <a:pt x="9" y="34"/>
                    <a:pt x="9" y="43"/>
                  </a:cubicBezTo>
                  <a:cubicBezTo>
                    <a:pt x="35" y="34"/>
                    <a:pt x="35" y="34"/>
                    <a:pt x="35" y="34"/>
                  </a:cubicBez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0" name="Freeform 801">
              <a:extLst>
                <a:ext uri="{FF2B5EF4-FFF2-40B4-BE49-F238E27FC236}">
                  <a16:creationId xmlns:a16="http://schemas.microsoft.com/office/drawing/2014/main" id="{E92D18CE-71A1-8C48-AD25-B6CE4879B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884" y="7415320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83D1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1" name="Freeform 802">
              <a:extLst>
                <a:ext uri="{FF2B5EF4-FFF2-40B4-BE49-F238E27FC236}">
                  <a16:creationId xmlns:a16="http://schemas.microsoft.com/office/drawing/2014/main" id="{601CA629-05D8-F34E-94C0-9BF1F2DB0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725" y="6612779"/>
              <a:ext cx="4457" cy="8917"/>
            </a:xfrm>
            <a:custGeom>
              <a:avLst/>
              <a:gdLst>
                <a:gd name="T0" fmla="*/ 0 w 1"/>
                <a:gd name="T1" fmla="*/ 8 h 9"/>
                <a:gd name="T2" fmla="*/ 0 w 1"/>
                <a:gd name="T3" fmla="*/ 8 h 9"/>
                <a:gd name="T4" fmla="*/ 0 w 1"/>
                <a:gd name="T5" fmla="*/ 8 h 9"/>
                <a:gd name="T6" fmla="*/ 0 w 1"/>
                <a:gd name="T7" fmla="*/ 0 h 9"/>
                <a:gd name="T8" fmla="*/ 0 w 1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2" name="Freeform 803">
              <a:extLst>
                <a:ext uri="{FF2B5EF4-FFF2-40B4-BE49-F238E27FC236}">
                  <a16:creationId xmlns:a16="http://schemas.microsoft.com/office/drawing/2014/main" id="{E8F337BC-054F-D740-9604-2CE1AB865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278" y="8583463"/>
              <a:ext cx="17834" cy="17834"/>
            </a:xfrm>
            <a:custGeom>
              <a:avLst/>
              <a:gdLst>
                <a:gd name="T0" fmla="*/ 17 w 18"/>
                <a:gd name="T1" fmla="*/ 17 h 18"/>
                <a:gd name="T2" fmla="*/ 17 w 18"/>
                <a:gd name="T3" fmla="*/ 17 h 18"/>
                <a:gd name="T4" fmla="*/ 0 w 18"/>
                <a:gd name="T5" fmla="*/ 0 h 18"/>
                <a:gd name="T6" fmla="*/ 17 w 18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17" y="17"/>
                  </a:moveTo>
                  <a:lnTo>
                    <a:pt x="17" y="17"/>
                  </a:lnTo>
                  <a:cubicBezTo>
                    <a:pt x="8" y="8"/>
                    <a:pt x="8" y="8"/>
                    <a:pt x="0" y="0"/>
                  </a:cubicBezTo>
                  <a:cubicBezTo>
                    <a:pt x="0" y="0"/>
                    <a:pt x="0" y="8"/>
                    <a:pt x="17" y="1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3" name="Freeform 813">
              <a:extLst>
                <a:ext uri="{FF2B5EF4-FFF2-40B4-BE49-F238E27FC236}">
                  <a16:creationId xmlns:a16="http://schemas.microsoft.com/office/drawing/2014/main" id="{E70CCA32-2BF1-DF47-8A7F-7B8AB041E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880" y="8739514"/>
              <a:ext cx="35668" cy="17834"/>
            </a:xfrm>
            <a:custGeom>
              <a:avLst/>
              <a:gdLst>
                <a:gd name="T0" fmla="*/ 34 w 35"/>
                <a:gd name="T1" fmla="*/ 17 h 18"/>
                <a:gd name="T2" fmla="*/ 34 w 35"/>
                <a:gd name="T3" fmla="*/ 17 h 18"/>
                <a:gd name="T4" fmla="*/ 0 w 35"/>
                <a:gd name="T5" fmla="*/ 0 h 18"/>
                <a:gd name="T6" fmla="*/ 17 w 35"/>
                <a:gd name="T7" fmla="*/ 17 h 18"/>
                <a:gd name="T8" fmla="*/ 34 w 35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4" y="17"/>
                  </a:moveTo>
                  <a:lnTo>
                    <a:pt x="34" y="17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9"/>
                    <a:pt x="17" y="17"/>
                  </a:cubicBezTo>
                  <a:cubicBezTo>
                    <a:pt x="25" y="17"/>
                    <a:pt x="34" y="17"/>
                    <a:pt x="34" y="1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4" name="Freeform 815">
              <a:extLst>
                <a:ext uri="{FF2B5EF4-FFF2-40B4-BE49-F238E27FC236}">
                  <a16:creationId xmlns:a16="http://schemas.microsoft.com/office/drawing/2014/main" id="{1CB2376C-B824-1146-9D60-651F81316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28" y="8775182"/>
              <a:ext cx="62420" cy="26751"/>
            </a:xfrm>
            <a:custGeom>
              <a:avLst/>
              <a:gdLst>
                <a:gd name="T0" fmla="*/ 43 w 61"/>
                <a:gd name="T1" fmla="*/ 9 h 27"/>
                <a:gd name="T2" fmla="*/ 43 w 61"/>
                <a:gd name="T3" fmla="*/ 9 h 27"/>
                <a:gd name="T4" fmla="*/ 34 w 61"/>
                <a:gd name="T5" fmla="*/ 17 h 27"/>
                <a:gd name="T6" fmla="*/ 43 w 61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7">
                  <a:moveTo>
                    <a:pt x="43" y="9"/>
                  </a:moveTo>
                  <a:lnTo>
                    <a:pt x="43" y="9"/>
                  </a:lnTo>
                  <a:cubicBezTo>
                    <a:pt x="34" y="9"/>
                    <a:pt x="0" y="0"/>
                    <a:pt x="34" y="17"/>
                  </a:cubicBezTo>
                  <a:cubicBezTo>
                    <a:pt x="34" y="17"/>
                    <a:pt x="60" y="26"/>
                    <a:pt x="43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5" name="Freeform 816">
              <a:extLst>
                <a:ext uri="{FF2B5EF4-FFF2-40B4-BE49-F238E27FC236}">
                  <a16:creationId xmlns:a16="http://schemas.microsoft.com/office/drawing/2014/main" id="{614C12F9-078A-2742-A2D9-C4EAEDDE4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361" y="8525503"/>
              <a:ext cx="17834" cy="17834"/>
            </a:xfrm>
            <a:custGeom>
              <a:avLst/>
              <a:gdLst>
                <a:gd name="T0" fmla="*/ 0 w 18"/>
                <a:gd name="T1" fmla="*/ 17 h 18"/>
                <a:gd name="T2" fmla="*/ 9 w 18"/>
                <a:gd name="T3" fmla="*/ 17 h 18"/>
                <a:gd name="T4" fmla="*/ 17 w 18"/>
                <a:gd name="T5" fmla="*/ 0 h 18"/>
                <a:gd name="T6" fmla="*/ 0 w 18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0" y="17"/>
                  </a:moveTo>
                  <a:lnTo>
                    <a:pt x="9" y="17"/>
                  </a:lnTo>
                  <a:lnTo>
                    <a:pt x="17" y="0"/>
                  </a:lnTo>
                  <a:lnTo>
                    <a:pt x="0" y="1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6" name="Freeform 817">
              <a:extLst>
                <a:ext uri="{FF2B5EF4-FFF2-40B4-BE49-F238E27FC236}">
                  <a16:creationId xmlns:a16="http://schemas.microsoft.com/office/drawing/2014/main" id="{EC16FB59-00B4-C24B-803A-0CBE94491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133" y="8302575"/>
              <a:ext cx="17834" cy="75794"/>
            </a:xfrm>
            <a:custGeom>
              <a:avLst/>
              <a:gdLst>
                <a:gd name="T0" fmla="*/ 0 w 18"/>
                <a:gd name="T1" fmla="*/ 8 h 77"/>
                <a:gd name="T2" fmla="*/ 0 w 18"/>
                <a:gd name="T3" fmla="*/ 8 h 77"/>
                <a:gd name="T4" fmla="*/ 0 w 18"/>
                <a:gd name="T5" fmla="*/ 17 h 77"/>
                <a:gd name="T6" fmla="*/ 0 w 18"/>
                <a:gd name="T7" fmla="*/ 25 h 77"/>
                <a:gd name="T8" fmla="*/ 8 w 18"/>
                <a:gd name="T9" fmla="*/ 34 h 77"/>
                <a:gd name="T10" fmla="*/ 8 w 18"/>
                <a:gd name="T11" fmla="*/ 59 h 77"/>
                <a:gd name="T12" fmla="*/ 17 w 18"/>
                <a:gd name="T13" fmla="*/ 34 h 77"/>
                <a:gd name="T14" fmla="*/ 17 w 18"/>
                <a:gd name="T15" fmla="*/ 17 h 77"/>
                <a:gd name="T16" fmla="*/ 17 w 18"/>
                <a:gd name="T17" fmla="*/ 0 h 77"/>
                <a:gd name="T18" fmla="*/ 0 w 18"/>
                <a:gd name="T19" fmla="*/ 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77">
                  <a:moveTo>
                    <a:pt x="0" y="8"/>
                  </a:moveTo>
                  <a:lnTo>
                    <a:pt x="0" y="8"/>
                  </a:lnTo>
                  <a:cubicBezTo>
                    <a:pt x="0" y="8"/>
                    <a:pt x="0" y="8"/>
                    <a:pt x="0" y="17"/>
                  </a:cubicBezTo>
                  <a:lnTo>
                    <a:pt x="0" y="25"/>
                  </a:lnTo>
                  <a:cubicBezTo>
                    <a:pt x="0" y="34"/>
                    <a:pt x="0" y="34"/>
                    <a:pt x="8" y="34"/>
                  </a:cubicBezTo>
                  <a:cubicBezTo>
                    <a:pt x="8" y="34"/>
                    <a:pt x="8" y="34"/>
                    <a:pt x="8" y="59"/>
                  </a:cubicBezTo>
                  <a:cubicBezTo>
                    <a:pt x="17" y="76"/>
                    <a:pt x="17" y="17"/>
                    <a:pt x="17" y="34"/>
                  </a:cubicBezTo>
                  <a:cubicBezTo>
                    <a:pt x="17" y="25"/>
                    <a:pt x="17" y="17"/>
                    <a:pt x="17" y="17"/>
                  </a:cubicBezTo>
                  <a:cubicBezTo>
                    <a:pt x="17" y="8"/>
                    <a:pt x="17" y="8"/>
                    <a:pt x="17" y="0"/>
                  </a:cubicBezTo>
                  <a:cubicBezTo>
                    <a:pt x="8" y="0"/>
                    <a:pt x="8" y="0"/>
                    <a:pt x="0" y="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787" name="Grupo 1786">
              <a:extLst>
                <a:ext uri="{FF2B5EF4-FFF2-40B4-BE49-F238E27FC236}">
                  <a16:creationId xmlns:a16="http://schemas.microsoft.com/office/drawing/2014/main" id="{A6D80A41-1BB6-224F-B415-00DD599F431D}"/>
                </a:ext>
              </a:extLst>
            </p:cNvPr>
            <p:cNvGrpSpPr/>
            <p:nvPr/>
          </p:nvGrpSpPr>
          <p:grpSpPr>
            <a:xfrm>
              <a:off x="2293050" y="6545902"/>
              <a:ext cx="2131192" cy="2403162"/>
              <a:chOff x="2293050" y="6545902"/>
              <a:chExt cx="2131192" cy="2403162"/>
            </a:xfrm>
            <a:solidFill>
              <a:schemeClr val="accent5"/>
            </a:solidFill>
          </p:grpSpPr>
          <p:sp>
            <p:nvSpPr>
              <p:cNvPr id="1791" name="Freeform 743">
                <a:extLst>
                  <a:ext uri="{FF2B5EF4-FFF2-40B4-BE49-F238E27FC236}">
                    <a16:creationId xmlns:a16="http://schemas.microsoft.com/office/drawing/2014/main" id="{5C925A44-A340-3648-BC88-B3E3D3DC0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319" y="8311492"/>
                <a:ext cx="17834" cy="17834"/>
              </a:xfrm>
              <a:custGeom>
                <a:avLst/>
                <a:gdLst>
                  <a:gd name="T0" fmla="*/ 9 w 18"/>
                  <a:gd name="T1" fmla="*/ 9 h 18"/>
                  <a:gd name="T2" fmla="*/ 9 w 18"/>
                  <a:gd name="T3" fmla="*/ 9 h 18"/>
                  <a:gd name="T4" fmla="*/ 9 w 18"/>
                  <a:gd name="T5" fmla="*/ 0 h 18"/>
                  <a:gd name="T6" fmla="*/ 9 w 1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9" y="9"/>
                    </a:moveTo>
                    <a:lnTo>
                      <a:pt x="9" y="9"/>
                    </a:lnTo>
                    <a:cubicBezTo>
                      <a:pt x="17" y="9"/>
                      <a:pt x="9" y="0"/>
                      <a:pt x="9" y="0"/>
                    </a:cubicBezTo>
                    <a:cubicBezTo>
                      <a:pt x="0" y="9"/>
                      <a:pt x="9" y="17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92" name="Freeform 744">
                <a:extLst>
                  <a:ext uri="{FF2B5EF4-FFF2-40B4-BE49-F238E27FC236}">
                    <a16:creationId xmlns:a16="http://schemas.microsoft.com/office/drawing/2014/main" id="{73DC82F7-59FD-CC46-B719-562C33AA9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188" y="8422955"/>
                <a:ext cx="17834" cy="17834"/>
              </a:xfrm>
              <a:custGeom>
                <a:avLst/>
                <a:gdLst>
                  <a:gd name="T0" fmla="*/ 18 w 19"/>
                  <a:gd name="T1" fmla="*/ 0 h 18"/>
                  <a:gd name="T2" fmla="*/ 18 w 19"/>
                  <a:gd name="T3" fmla="*/ 0 h 18"/>
                  <a:gd name="T4" fmla="*/ 0 w 19"/>
                  <a:gd name="T5" fmla="*/ 17 h 18"/>
                  <a:gd name="T6" fmla="*/ 18 w 19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18" y="0"/>
                    </a:moveTo>
                    <a:lnTo>
                      <a:pt x="18" y="0"/>
                    </a:lnTo>
                    <a:lnTo>
                      <a:pt x="0" y="17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93" name="Freeform 745">
                <a:extLst>
                  <a:ext uri="{FF2B5EF4-FFF2-40B4-BE49-F238E27FC236}">
                    <a16:creationId xmlns:a16="http://schemas.microsoft.com/office/drawing/2014/main" id="{0D2C05DD-33D8-594E-B361-1D9DCED41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806" y="8449706"/>
                <a:ext cx="89171" cy="62420"/>
              </a:xfrm>
              <a:custGeom>
                <a:avLst/>
                <a:gdLst>
                  <a:gd name="T0" fmla="*/ 0 w 86"/>
                  <a:gd name="T1" fmla="*/ 59 h 60"/>
                  <a:gd name="T2" fmla="*/ 0 w 86"/>
                  <a:gd name="T3" fmla="*/ 59 h 60"/>
                  <a:gd name="T4" fmla="*/ 77 w 86"/>
                  <a:gd name="T5" fmla="*/ 17 h 60"/>
                  <a:gd name="T6" fmla="*/ 85 w 86"/>
                  <a:gd name="T7" fmla="*/ 17 h 60"/>
                  <a:gd name="T8" fmla="*/ 85 w 86"/>
                  <a:gd name="T9" fmla="*/ 0 h 60"/>
                  <a:gd name="T10" fmla="*/ 0 w 86"/>
                  <a:gd name="T11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60">
                    <a:moveTo>
                      <a:pt x="0" y="59"/>
                    </a:moveTo>
                    <a:lnTo>
                      <a:pt x="0" y="59"/>
                    </a:lnTo>
                    <a:cubicBezTo>
                      <a:pt x="26" y="59"/>
                      <a:pt x="51" y="25"/>
                      <a:pt x="77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60" y="17"/>
                      <a:pt x="26" y="51"/>
                      <a:pt x="0" y="5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94" name="Freeform 746">
                <a:extLst>
                  <a:ext uri="{FF2B5EF4-FFF2-40B4-BE49-F238E27FC236}">
                    <a16:creationId xmlns:a16="http://schemas.microsoft.com/office/drawing/2014/main" id="{ED1E0F5E-1443-2C4A-8C49-B674B84EC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8260" y="8507669"/>
                <a:ext cx="35668" cy="26751"/>
              </a:xfrm>
              <a:custGeom>
                <a:avLst/>
                <a:gdLst>
                  <a:gd name="T0" fmla="*/ 17 w 35"/>
                  <a:gd name="T1" fmla="*/ 9 h 27"/>
                  <a:gd name="T2" fmla="*/ 17 w 35"/>
                  <a:gd name="T3" fmla="*/ 9 h 27"/>
                  <a:gd name="T4" fmla="*/ 34 w 35"/>
                  <a:gd name="T5" fmla="*/ 0 h 27"/>
                  <a:gd name="T6" fmla="*/ 26 w 35"/>
                  <a:gd name="T7" fmla="*/ 0 h 27"/>
                  <a:gd name="T8" fmla="*/ 17 w 35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17" y="9"/>
                    </a:moveTo>
                    <a:lnTo>
                      <a:pt x="17" y="9"/>
                    </a:lnTo>
                    <a:cubicBezTo>
                      <a:pt x="26" y="9"/>
                      <a:pt x="0" y="26"/>
                      <a:pt x="34" y="0"/>
                    </a:cubicBezTo>
                    <a:cubicBezTo>
                      <a:pt x="34" y="0"/>
                      <a:pt x="34" y="0"/>
                      <a:pt x="26" y="0"/>
                    </a:cubicBezTo>
                    <a:cubicBezTo>
                      <a:pt x="26" y="0"/>
                      <a:pt x="26" y="9"/>
                      <a:pt x="17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95" name="Freeform 747">
                <a:extLst>
                  <a:ext uri="{FF2B5EF4-FFF2-40B4-BE49-F238E27FC236}">
                    <a16:creationId xmlns:a16="http://schemas.microsoft.com/office/drawing/2014/main" id="{3AF5E4E8-F98D-C84D-BED8-D11A31E4E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095" y="8507669"/>
                <a:ext cx="8917" cy="4457"/>
              </a:xfrm>
              <a:custGeom>
                <a:avLst/>
                <a:gdLst>
                  <a:gd name="T0" fmla="*/ 9 w 10"/>
                  <a:gd name="T1" fmla="*/ 0 h 1"/>
                  <a:gd name="T2" fmla="*/ 9 w 1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">
                    <a:moveTo>
                      <a:pt x="9" y="0"/>
                    </a:moveTo>
                    <a:cubicBezTo>
                      <a:pt x="9" y="0"/>
                      <a:pt x="0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96" name="Freeform 748">
                <a:extLst>
                  <a:ext uri="{FF2B5EF4-FFF2-40B4-BE49-F238E27FC236}">
                    <a16:creationId xmlns:a16="http://schemas.microsoft.com/office/drawing/2014/main" id="{E4D51391-F3C6-2A4D-A28F-28938D52B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215" y="8534420"/>
                <a:ext cx="35668" cy="17834"/>
              </a:xfrm>
              <a:custGeom>
                <a:avLst/>
                <a:gdLst>
                  <a:gd name="T0" fmla="*/ 17 w 35"/>
                  <a:gd name="T1" fmla="*/ 17 h 18"/>
                  <a:gd name="T2" fmla="*/ 17 w 35"/>
                  <a:gd name="T3" fmla="*/ 17 h 18"/>
                  <a:gd name="T4" fmla="*/ 34 w 35"/>
                  <a:gd name="T5" fmla="*/ 0 h 18"/>
                  <a:gd name="T6" fmla="*/ 17 w 35"/>
                  <a:gd name="T7" fmla="*/ 0 h 18"/>
                  <a:gd name="T8" fmla="*/ 17 w 35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17" y="17"/>
                    </a:moveTo>
                    <a:lnTo>
                      <a:pt x="17" y="17"/>
                    </a:lnTo>
                    <a:cubicBezTo>
                      <a:pt x="34" y="0"/>
                      <a:pt x="34" y="0"/>
                      <a:pt x="34" y="0"/>
                    </a:cubicBezTo>
                    <a:cubicBezTo>
                      <a:pt x="25" y="0"/>
                      <a:pt x="8" y="8"/>
                      <a:pt x="17" y="0"/>
                    </a:cubicBezTo>
                    <a:cubicBezTo>
                      <a:pt x="0" y="17"/>
                      <a:pt x="0" y="17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97" name="Freeform 749">
                <a:extLst>
                  <a:ext uri="{FF2B5EF4-FFF2-40B4-BE49-F238E27FC236}">
                    <a16:creationId xmlns:a16="http://schemas.microsoft.com/office/drawing/2014/main" id="{FF441829-6E4E-B447-9E17-52967BACC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132" y="8561171"/>
                <a:ext cx="8917" cy="8917"/>
              </a:xfrm>
              <a:custGeom>
                <a:avLst/>
                <a:gdLst>
                  <a:gd name="T0" fmla="*/ 0 w 10"/>
                  <a:gd name="T1" fmla="*/ 9 h 10"/>
                  <a:gd name="T2" fmla="*/ 0 w 10"/>
                  <a:gd name="T3" fmla="*/ 9 h 10"/>
                  <a:gd name="T4" fmla="*/ 9 w 10"/>
                  <a:gd name="T5" fmla="*/ 0 h 10"/>
                  <a:gd name="T6" fmla="*/ 0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9"/>
                      <a:pt x="0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98" name="Freeform 750">
                <a:extLst>
                  <a:ext uri="{FF2B5EF4-FFF2-40B4-BE49-F238E27FC236}">
                    <a16:creationId xmlns:a16="http://schemas.microsoft.com/office/drawing/2014/main" id="{125287EB-F299-4C46-B836-D226B720F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049" y="8552254"/>
                <a:ext cx="17834" cy="17834"/>
              </a:xfrm>
              <a:custGeom>
                <a:avLst/>
                <a:gdLst>
                  <a:gd name="T0" fmla="*/ 17 w 18"/>
                  <a:gd name="T1" fmla="*/ 0 h 18"/>
                  <a:gd name="T2" fmla="*/ 17 w 18"/>
                  <a:gd name="T3" fmla="*/ 0 h 18"/>
                  <a:gd name="T4" fmla="*/ 0 w 18"/>
                  <a:gd name="T5" fmla="*/ 8 h 18"/>
                  <a:gd name="T6" fmla="*/ 8 w 18"/>
                  <a:gd name="T7" fmla="*/ 8 h 18"/>
                  <a:gd name="T8" fmla="*/ 17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17"/>
                      <a:pt x="0" y="17"/>
                      <a:pt x="8" y="8"/>
                    </a:cubicBezTo>
                    <a:cubicBezTo>
                      <a:pt x="8" y="8"/>
                      <a:pt x="8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99" name="Freeform 751">
                <a:extLst>
                  <a:ext uri="{FF2B5EF4-FFF2-40B4-BE49-F238E27FC236}">
                    <a16:creationId xmlns:a16="http://schemas.microsoft.com/office/drawing/2014/main" id="{80C8AD49-4A6A-A147-A289-22BD9AA59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343" y="8516586"/>
                <a:ext cx="53503" cy="35668"/>
              </a:xfrm>
              <a:custGeom>
                <a:avLst/>
                <a:gdLst>
                  <a:gd name="T0" fmla="*/ 0 w 52"/>
                  <a:gd name="T1" fmla="*/ 25 h 35"/>
                  <a:gd name="T2" fmla="*/ 0 w 52"/>
                  <a:gd name="T3" fmla="*/ 25 h 35"/>
                  <a:gd name="T4" fmla="*/ 8 w 52"/>
                  <a:gd name="T5" fmla="*/ 34 h 35"/>
                  <a:gd name="T6" fmla="*/ 0 w 52"/>
                  <a:gd name="T7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35">
                    <a:moveTo>
                      <a:pt x="0" y="25"/>
                    </a:moveTo>
                    <a:lnTo>
                      <a:pt x="0" y="25"/>
                    </a:lnTo>
                    <a:cubicBezTo>
                      <a:pt x="16" y="25"/>
                      <a:pt x="25" y="17"/>
                      <a:pt x="8" y="34"/>
                    </a:cubicBezTo>
                    <a:cubicBezTo>
                      <a:pt x="51" y="8"/>
                      <a:pt x="34" y="0"/>
                      <a:pt x="0" y="2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00" name="Freeform 752">
                <a:extLst>
                  <a:ext uri="{FF2B5EF4-FFF2-40B4-BE49-F238E27FC236}">
                    <a16:creationId xmlns:a16="http://schemas.microsoft.com/office/drawing/2014/main" id="{DB035E60-9F88-5A4B-8B4D-1C6491751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806" y="8507669"/>
                <a:ext cx="35668" cy="17834"/>
              </a:xfrm>
              <a:custGeom>
                <a:avLst/>
                <a:gdLst>
                  <a:gd name="T0" fmla="*/ 9 w 35"/>
                  <a:gd name="T1" fmla="*/ 17 h 18"/>
                  <a:gd name="T2" fmla="*/ 9 w 35"/>
                  <a:gd name="T3" fmla="*/ 17 h 18"/>
                  <a:gd name="T4" fmla="*/ 17 w 35"/>
                  <a:gd name="T5" fmla="*/ 9 h 18"/>
                  <a:gd name="T6" fmla="*/ 34 w 35"/>
                  <a:gd name="T7" fmla="*/ 0 h 18"/>
                  <a:gd name="T8" fmla="*/ 9 w 35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9" y="17"/>
                    </a:moveTo>
                    <a:lnTo>
                      <a:pt x="9" y="17"/>
                    </a:lnTo>
                    <a:cubicBezTo>
                      <a:pt x="17" y="9"/>
                      <a:pt x="17" y="9"/>
                      <a:pt x="17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9"/>
                      <a:pt x="0" y="9"/>
                      <a:pt x="9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01" name="Freeform 753">
                <a:extLst>
                  <a:ext uri="{FF2B5EF4-FFF2-40B4-BE49-F238E27FC236}">
                    <a16:creationId xmlns:a16="http://schemas.microsoft.com/office/drawing/2014/main" id="{7E0B3EE2-0A83-AC4B-8005-957FE2D23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669" y="8610214"/>
                <a:ext cx="26751" cy="8917"/>
              </a:xfrm>
              <a:custGeom>
                <a:avLst/>
                <a:gdLst>
                  <a:gd name="T0" fmla="*/ 0 w 26"/>
                  <a:gd name="T1" fmla="*/ 0 h 10"/>
                  <a:gd name="T2" fmla="*/ 0 w 26"/>
                  <a:gd name="T3" fmla="*/ 0 h 10"/>
                  <a:gd name="T4" fmla="*/ 8 w 26"/>
                  <a:gd name="T5" fmla="*/ 9 h 10"/>
                  <a:gd name="T6" fmla="*/ 25 w 26"/>
                  <a:gd name="T7" fmla="*/ 0 h 10"/>
                  <a:gd name="T8" fmla="*/ 0 w 26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0" y="0"/>
                    </a:moveTo>
                    <a:lnTo>
                      <a:pt x="0" y="0"/>
                    </a:lnTo>
                    <a:lnTo>
                      <a:pt x="8" y="9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7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02" name="Freeform 754">
                <a:extLst>
                  <a:ext uri="{FF2B5EF4-FFF2-40B4-BE49-F238E27FC236}">
                    <a16:creationId xmlns:a16="http://schemas.microsoft.com/office/drawing/2014/main" id="{51960380-41E5-044D-B712-5FB5B2E4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7752" y="8619131"/>
                <a:ext cx="26751" cy="17834"/>
              </a:xfrm>
              <a:custGeom>
                <a:avLst/>
                <a:gdLst>
                  <a:gd name="T0" fmla="*/ 17 w 27"/>
                  <a:gd name="T1" fmla="*/ 0 h 18"/>
                  <a:gd name="T2" fmla="*/ 17 w 27"/>
                  <a:gd name="T3" fmla="*/ 0 h 18"/>
                  <a:gd name="T4" fmla="*/ 0 w 27"/>
                  <a:gd name="T5" fmla="*/ 17 h 18"/>
                  <a:gd name="T6" fmla="*/ 17 w 2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17"/>
                      <a:pt x="0" y="17"/>
                      <a:pt x="0" y="17"/>
                    </a:cubicBezTo>
                    <a:cubicBezTo>
                      <a:pt x="26" y="8"/>
                      <a:pt x="26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03" name="Freeform 755">
                <a:extLst>
                  <a:ext uri="{FF2B5EF4-FFF2-40B4-BE49-F238E27FC236}">
                    <a16:creationId xmlns:a16="http://schemas.microsoft.com/office/drawing/2014/main" id="{322B33AC-8711-2E42-A7D7-DE218508A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215" y="8561171"/>
                <a:ext cx="35668" cy="35668"/>
              </a:xfrm>
              <a:custGeom>
                <a:avLst/>
                <a:gdLst>
                  <a:gd name="T0" fmla="*/ 8 w 35"/>
                  <a:gd name="T1" fmla="*/ 26 h 35"/>
                  <a:gd name="T2" fmla="*/ 34 w 35"/>
                  <a:gd name="T3" fmla="*/ 0 h 35"/>
                  <a:gd name="T4" fmla="*/ 0 w 35"/>
                  <a:gd name="T5" fmla="*/ 34 h 35"/>
                  <a:gd name="T6" fmla="*/ 8 w 35"/>
                  <a:gd name="T7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5">
                    <a:moveTo>
                      <a:pt x="8" y="26"/>
                    </a:moveTo>
                    <a:lnTo>
                      <a:pt x="34" y="0"/>
                    </a:lnTo>
                    <a:lnTo>
                      <a:pt x="0" y="34"/>
                    </a:lnTo>
                    <a:lnTo>
                      <a:pt x="8" y="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04" name="Freeform 756">
                <a:extLst>
                  <a:ext uri="{FF2B5EF4-FFF2-40B4-BE49-F238E27FC236}">
                    <a16:creationId xmlns:a16="http://schemas.microsoft.com/office/drawing/2014/main" id="{D13E90DA-DE92-4145-84B6-DBD1997E7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581" y="8645883"/>
                <a:ext cx="17834" cy="17834"/>
              </a:xfrm>
              <a:custGeom>
                <a:avLst/>
                <a:gdLst>
                  <a:gd name="T0" fmla="*/ 8 w 18"/>
                  <a:gd name="T1" fmla="*/ 9 h 19"/>
                  <a:gd name="T2" fmla="*/ 17 w 18"/>
                  <a:gd name="T3" fmla="*/ 0 h 19"/>
                  <a:gd name="T4" fmla="*/ 0 w 18"/>
                  <a:gd name="T5" fmla="*/ 18 h 19"/>
                  <a:gd name="T6" fmla="*/ 8 w 18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9">
                    <a:moveTo>
                      <a:pt x="8" y="9"/>
                    </a:moveTo>
                    <a:lnTo>
                      <a:pt x="17" y="0"/>
                    </a:lnTo>
                    <a:lnTo>
                      <a:pt x="0" y="18"/>
                    </a:lnTo>
                    <a:lnTo>
                      <a:pt x="8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05" name="Freeform 757">
                <a:extLst>
                  <a:ext uri="{FF2B5EF4-FFF2-40B4-BE49-F238E27FC236}">
                    <a16:creationId xmlns:a16="http://schemas.microsoft.com/office/drawing/2014/main" id="{BF0FF4D0-30F2-A849-BC0A-5D4192DA4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867" y="8681551"/>
                <a:ext cx="53503" cy="26751"/>
              </a:xfrm>
              <a:custGeom>
                <a:avLst/>
                <a:gdLst>
                  <a:gd name="T0" fmla="*/ 42 w 52"/>
                  <a:gd name="T1" fmla="*/ 9 h 27"/>
                  <a:gd name="T2" fmla="*/ 42 w 52"/>
                  <a:gd name="T3" fmla="*/ 9 h 27"/>
                  <a:gd name="T4" fmla="*/ 34 w 52"/>
                  <a:gd name="T5" fmla="*/ 0 h 27"/>
                  <a:gd name="T6" fmla="*/ 0 w 52"/>
                  <a:gd name="T7" fmla="*/ 26 h 27"/>
                  <a:gd name="T8" fmla="*/ 42 w 52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7">
                    <a:moveTo>
                      <a:pt x="42" y="9"/>
                    </a:moveTo>
                    <a:lnTo>
                      <a:pt x="42" y="9"/>
                    </a:lnTo>
                    <a:cubicBezTo>
                      <a:pt x="51" y="0"/>
                      <a:pt x="25" y="9"/>
                      <a:pt x="34" y="0"/>
                    </a:cubicBezTo>
                    <a:cubicBezTo>
                      <a:pt x="17" y="9"/>
                      <a:pt x="8" y="18"/>
                      <a:pt x="0" y="26"/>
                    </a:cubicBezTo>
                    <a:cubicBezTo>
                      <a:pt x="17" y="18"/>
                      <a:pt x="25" y="18"/>
                      <a:pt x="42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06" name="Freeform 758">
                <a:extLst>
                  <a:ext uri="{FF2B5EF4-FFF2-40B4-BE49-F238E27FC236}">
                    <a16:creationId xmlns:a16="http://schemas.microsoft.com/office/drawing/2014/main" id="{074084BA-AF99-924E-8F59-D97B5220E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950" y="8703845"/>
                <a:ext cx="8917" cy="17834"/>
              </a:xfrm>
              <a:custGeom>
                <a:avLst/>
                <a:gdLst>
                  <a:gd name="T0" fmla="*/ 0 w 10"/>
                  <a:gd name="T1" fmla="*/ 17 h 18"/>
                  <a:gd name="T2" fmla="*/ 0 w 10"/>
                  <a:gd name="T3" fmla="*/ 17 h 18"/>
                  <a:gd name="T4" fmla="*/ 9 w 10"/>
                  <a:gd name="T5" fmla="*/ 0 h 18"/>
                  <a:gd name="T6" fmla="*/ 0 w 10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17"/>
                      <a:pt x="9" y="9"/>
                      <a:pt x="9" y="0"/>
                    </a:cubicBezTo>
                    <a:cubicBezTo>
                      <a:pt x="9" y="9"/>
                      <a:pt x="0" y="17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07" name="Freeform 759">
                <a:extLst>
                  <a:ext uri="{FF2B5EF4-FFF2-40B4-BE49-F238E27FC236}">
                    <a16:creationId xmlns:a16="http://schemas.microsoft.com/office/drawing/2014/main" id="{4D6DD28B-8AB4-7043-9DCD-0EFB29695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249" y="8654800"/>
                <a:ext cx="17834" cy="8917"/>
              </a:xfrm>
              <a:custGeom>
                <a:avLst/>
                <a:gdLst>
                  <a:gd name="T0" fmla="*/ 17 w 18"/>
                  <a:gd name="T1" fmla="*/ 0 h 10"/>
                  <a:gd name="T2" fmla="*/ 17 w 18"/>
                  <a:gd name="T3" fmla="*/ 0 h 10"/>
                  <a:gd name="T4" fmla="*/ 0 w 18"/>
                  <a:gd name="T5" fmla="*/ 0 h 10"/>
                  <a:gd name="T6" fmla="*/ 9 w 18"/>
                  <a:gd name="T7" fmla="*/ 9 h 10"/>
                  <a:gd name="T8" fmla="*/ 17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7" y="0"/>
                    </a:moveTo>
                    <a:lnTo>
                      <a:pt x="17" y="0"/>
                    </a:lnTo>
                    <a:cubicBezTo>
                      <a:pt x="17" y="0"/>
                      <a:pt x="9" y="0"/>
                      <a:pt x="0" y="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0"/>
                      <a:pt x="17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08" name="Freeform 760">
                <a:extLst>
                  <a:ext uri="{FF2B5EF4-FFF2-40B4-BE49-F238E27FC236}">
                    <a16:creationId xmlns:a16="http://schemas.microsoft.com/office/drawing/2014/main" id="{EE003822-0B31-3642-8018-F536D6604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332" y="8663717"/>
                <a:ext cx="17834" cy="8917"/>
              </a:xfrm>
              <a:custGeom>
                <a:avLst/>
                <a:gdLst>
                  <a:gd name="T0" fmla="*/ 18 w 19"/>
                  <a:gd name="T1" fmla="*/ 0 h 9"/>
                  <a:gd name="T2" fmla="*/ 18 w 19"/>
                  <a:gd name="T3" fmla="*/ 0 h 9"/>
                  <a:gd name="T4" fmla="*/ 18 w 19"/>
                  <a:gd name="T5" fmla="*/ 0 h 9"/>
                  <a:gd name="T6" fmla="*/ 0 w 19"/>
                  <a:gd name="T7" fmla="*/ 8 h 9"/>
                  <a:gd name="T8" fmla="*/ 18 w 1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9">
                    <a:moveTo>
                      <a:pt x="18" y="0"/>
                    </a:moveTo>
                    <a:lnTo>
                      <a:pt x="18" y="0"/>
                    </a:lnTo>
                    <a:lnTo>
                      <a:pt x="18" y="0"/>
                    </a:lnTo>
                    <a:cubicBezTo>
                      <a:pt x="9" y="0"/>
                      <a:pt x="0" y="8"/>
                      <a:pt x="0" y="8"/>
                    </a:cubicBezTo>
                    <a:cubicBezTo>
                      <a:pt x="0" y="8"/>
                      <a:pt x="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09" name="Freeform 761">
                <a:extLst>
                  <a:ext uri="{FF2B5EF4-FFF2-40B4-BE49-F238E27FC236}">
                    <a16:creationId xmlns:a16="http://schemas.microsoft.com/office/drawing/2014/main" id="{04348209-8799-FF4D-89D8-992ED224A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084" y="8654800"/>
                <a:ext cx="4457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10" name="Freeform 762">
                <a:extLst>
                  <a:ext uri="{FF2B5EF4-FFF2-40B4-BE49-F238E27FC236}">
                    <a16:creationId xmlns:a16="http://schemas.microsoft.com/office/drawing/2014/main" id="{35EB9061-66B0-EE43-AC37-69131093D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961" y="8610214"/>
                <a:ext cx="35668" cy="35668"/>
              </a:xfrm>
              <a:custGeom>
                <a:avLst/>
                <a:gdLst>
                  <a:gd name="T0" fmla="*/ 26 w 35"/>
                  <a:gd name="T1" fmla="*/ 0 h 35"/>
                  <a:gd name="T2" fmla="*/ 26 w 35"/>
                  <a:gd name="T3" fmla="*/ 0 h 35"/>
                  <a:gd name="T4" fmla="*/ 26 w 35"/>
                  <a:gd name="T5" fmla="*/ 26 h 35"/>
                  <a:gd name="T6" fmla="*/ 26 w 35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5">
                    <a:moveTo>
                      <a:pt x="26" y="0"/>
                    </a:moveTo>
                    <a:lnTo>
                      <a:pt x="26" y="0"/>
                    </a:lnTo>
                    <a:cubicBezTo>
                      <a:pt x="17" y="17"/>
                      <a:pt x="0" y="34"/>
                      <a:pt x="26" y="26"/>
                    </a:cubicBezTo>
                    <a:cubicBezTo>
                      <a:pt x="34" y="17"/>
                      <a:pt x="17" y="17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11" name="Freeform 763">
                <a:extLst>
                  <a:ext uri="{FF2B5EF4-FFF2-40B4-BE49-F238E27FC236}">
                    <a16:creationId xmlns:a16="http://schemas.microsoft.com/office/drawing/2014/main" id="{E607AC64-97BE-9F43-BE49-552F7BEA4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918" y="8636966"/>
                <a:ext cx="26751" cy="26751"/>
              </a:xfrm>
              <a:custGeom>
                <a:avLst/>
                <a:gdLst>
                  <a:gd name="T0" fmla="*/ 0 w 27"/>
                  <a:gd name="T1" fmla="*/ 26 h 27"/>
                  <a:gd name="T2" fmla="*/ 0 w 27"/>
                  <a:gd name="T3" fmla="*/ 26 h 27"/>
                  <a:gd name="T4" fmla="*/ 26 w 27"/>
                  <a:gd name="T5" fmla="*/ 8 h 27"/>
                  <a:gd name="T6" fmla="*/ 26 w 27"/>
                  <a:gd name="T7" fmla="*/ 0 h 27"/>
                  <a:gd name="T8" fmla="*/ 0 w 27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7">
                    <a:moveTo>
                      <a:pt x="0" y="26"/>
                    </a:moveTo>
                    <a:lnTo>
                      <a:pt x="0" y="26"/>
                    </a:ln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17" y="8"/>
                      <a:pt x="26" y="0"/>
                    </a:cubicBezTo>
                    <a:lnTo>
                      <a:pt x="0" y="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12" name="Freeform 764">
                <a:extLst>
                  <a:ext uri="{FF2B5EF4-FFF2-40B4-BE49-F238E27FC236}">
                    <a16:creationId xmlns:a16="http://schemas.microsoft.com/office/drawing/2014/main" id="{606B7581-2D3F-2440-AE78-3F623B0D2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001" y="8663717"/>
                <a:ext cx="8917" cy="8917"/>
              </a:xfrm>
              <a:custGeom>
                <a:avLst/>
                <a:gdLst>
                  <a:gd name="T0" fmla="*/ 0 w 10"/>
                  <a:gd name="T1" fmla="*/ 8 h 9"/>
                  <a:gd name="T2" fmla="*/ 9 w 10"/>
                  <a:gd name="T3" fmla="*/ 0 h 9"/>
                  <a:gd name="T4" fmla="*/ 0 w 10"/>
                  <a:gd name="T5" fmla="*/ 0 h 9"/>
                  <a:gd name="T6" fmla="*/ 0 w 10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0" y="8"/>
                    </a:moveTo>
                    <a:lnTo>
                      <a:pt x="9" y="0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13" name="Freeform 765">
                <a:extLst>
                  <a:ext uri="{FF2B5EF4-FFF2-40B4-BE49-F238E27FC236}">
                    <a16:creationId xmlns:a16="http://schemas.microsoft.com/office/drawing/2014/main" id="{9218FFE2-96E9-1244-8DF0-53C1BC124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867" y="8703845"/>
                <a:ext cx="44586" cy="35668"/>
              </a:xfrm>
              <a:custGeom>
                <a:avLst/>
                <a:gdLst>
                  <a:gd name="T0" fmla="*/ 34 w 43"/>
                  <a:gd name="T1" fmla="*/ 9 h 35"/>
                  <a:gd name="T2" fmla="*/ 34 w 43"/>
                  <a:gd name="T3" fmla="*/ 9 h 35"/>
                  <a:gd name="T4" fmla="*/ 0 w 43"/>
                  <a:gd name="T5" fmla="*/ 34 h 35"/>
                  <a:gd name="T6" fmla="*/ 42 w 43"/>
                  <a:gd name="T7" fmla="*/ 9 h 35"/>
                  <a:gd name="T8" fmla="*/ 34 w 43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5">
                    <a:moveTo>
                      <a:pt x="34" y="9"/>
                    </a:moveTo>
                    <a:lnTo>
                      <a:pt x="34" y="9"/>
                    </a:lnTo>
                    <a:cubicBezTo>
                      <a:pt x="25" y="17"/>
                      <a:pt x="8" y="26"/>
                      <a:pt x="0" y="34"/>
                    </a:cubicBezTo>
                    <a:cubicBezTo>
                      <a:pt x="17" y="26"/>
                      <a:pt x="25" y="17"/>
                      <a:pt x="42" y="9"/>
                    </a:cubicBezTo>
                    <a:cubicBezTo>
                      <a:pt x="42" y="9"/>
                      <a:pt x="42" y="0"/>
                      <a:pt x="34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14" name="Freeform 766">
                <a:extLst>
                  <a:ext uri="{FF2B5EF4-FFF2-40B4-BE49-F238E27FC236}">
                    <a16:creationId xmlns:a16="http://schemas.microsoft.com/office/drawing/2014/main" id="{8AA2DFF9-3FCA-5F4E-8FF1-67B7A4198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664" y="8690468"/>
                <a:ext cx="4457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15" name="Freeform 767">
                <a:extLst>
                  <a:ext uri="{FF2B5EF4-FFF2-40B4-BE49-F238E27FC236}">
                    <a16:creationId xmlns:a16="http://schemas.microsoft.com/office/drawing/2014/main" id="{AF1F7B83-4A15-E142-B57D-DBC46E5BF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404" y="8801934"/>
                <a:ext cx="4457" cy="445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16" name="Freeform 768">
                <a:extLst>
                  <a:ext uri="{FF2B5EF4-FFF2-40B4-BE49-F238E27FC236}">
                    <a16:creationId xmlns:a16="http://schemas.microsoft.com/office/drawing/2014/main" id="{B446C2B2-674C-8545-846F-97D3179EB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452" y="8703845"/>
                <a:ext cx="17834" cy="8917"/>
              </a:xfrm>
              <a:custGeom>
                <a:avLst/>
                <a:gdLst>
                  <a:gd name="T0" fmla="*/ 0 w 18"/>
                  <a:gd name="T1" fmla="*/ 9 h 10"/>
                  <a:gd name="T2" fmla="*/ 0 w 18"/>
                  <a:gd name="T3" fmla="*/ 9 h 10"/>
                  <a:gd name="T4" fmla="*/ 17 w 18"/>
                  <a:gd name="T5" fmla="*/ 0 h 10"/>
                  <a:gd name="T6" fmla="*/ 0 w 18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9"/>
                      <a:pt x="17" y="0"/>
                      <a:pt x="17" y="0"/>
                    </a:cubicBezTo>
                    <a:cubicBezTo>
                      <a:pt x="17" y="0"/>
                      <a:pt x="9" y="9"/>
                      <a:pt x="0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17" name="Freeform 769">
                <a:extLst>
                  <a:ext uri="{FF2B5EF4-FFF2-40B4-BE49-F238E27FC236}">
                    <a16:creationId xmlns:a16="http://schemas.microsoft.com/office/drawing/2014/main" id="{A1A33EC0-09F5-C04C-ADA4-1290A91E2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281" y="8748431"/>
                <a:ext cx="17834" cy="4457"/>
              </a:xfrm>
              <a:custGeom>
                <a:avLst/>
                <a:gdLst>
                  <a:gd name="T0" fmla="*/ 0 w 18"/>
                  <a:gd name="T1" fmla="*/ 0 h 1"/>
                  <a:gd name="T2" fmla="*/ 0 w 18"/>
                  <a:gd name="T3" fmla="*/ 0 h 1"/>
                  <a:gd name="T4" fmla="*/ 17 w 18"/>
                  <a:gd name="T5" fmla="*/ 0 h 1"/>
                  <a:gd name="T6" fmla="*/ 0 w 18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9" y="0"/>
                      <a:pt x="17" y="0"/>
                      <a:pt x="17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18" name="Freeform 770">
                <a:extLst>
                  <a:ext uri="{FF2B5EF4-FFF2-40B4-BE49-F238E27FC236}">
                    <a16:creationId xmlns:a16="http://schemas.microsoft.com/office/drawing/2014/main" id="{4051FDD0-E9B3-5D4B-8499-A046FC12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747" y="8690468"/>
                <a:ext cx="8917" cy="4460"/>
              </a:xfrm>
              <a:custGeom>
                <a:avLst/>
                <a:gdLst>
                  <a:gd name="T0" fmla="*/ 0 w 9"/>
                  <a:gd name="T1" fmla="*/ 0 h 1"/>
                  <a:gd name="T2" fmla="*/ 0 w 9"/>
                  <a:gd name="T3" fmla="*/ 0 h 1"/>
                  <a:gd name="T4" fmla="*/ 8 w 9"/>
                  <a:gd name="T5" fmla="*/ 0 h 1"/>
                  <a:gd name="T6" fmla="*/ 0 w 9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19" name="Freeform 771">
                <a:extLst>
                  <a:ext uri="{FF2B5EF4-FFF2-40B4-BE49-F238E27FC236}">
                    <a16:creationId xmlns:a16="http://schemas.microsoft.com/office/drawing/2014/main" id="{FA0B0C81-9F14-434A-AFE8-13EC2B65C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830" y="8690468"/>
                <a:ext cx="17834" cy="17834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0 w 18"/>
                  <a:gd name="T5" fmla="*/ 17 h 18"/>
                  <a:gd name="T6" fmla="*/ 17 w 18"/>
                  <a:gd name="T7" fmla="*/ 0 h 18"/>
                  <a:gd name="T8" fmla="*/ 9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cubicBezTo>
                      <a:pt x="9" y="9"/>
                      <a:pt x="9" y="9"/>
                      <a:pt x="0" y="17"/>
                    </a:cubicBezTo>
                    <a:cubicBezTo>
                      <a:pt x="9" y="9"/>
                      <a:pt x="17" y="9"/>
                      <a:pt x="17" y="0"/>
                    </a:cubicBezTo>
                    <a:cubicBezTo>
                      <a:pt x="17" y="0"/>
                      <a:pt x="17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20" name="Freeform 772">
                <a:extLst>
                  <a:ext uri="{FF2B5EF4-FFF2-40B4-BE49-F238E27FC236}">
                    <a16:creationId xmlns:a16="http://schemas.microsoft.com/office/drawing/2014/main" id="{545785AD-FF90-9142-BA96-635BBBC10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902" y="8801934"/>
                <a:ext cx="102545" cy="89171"/>
              </a:xfrm>
              <a:custGeom>
                <a:avLst/>
                <a:gdLst>
                  <a:gd name="T0" fmla="*/ 42 w 103"/>
                  <a:gd name="T1" fmla="*/ 77 h 86"/>
                  <a:gd name="T2" fmla="*/ 42 w 103"/>
                  <a:gd name="T3" fmla="*/ 77 h 86"/>
                  <a:gd name="T4" fmla="*/ 85 w 103"/>
                  <a:gd name="T5" fmla="*/ 42 h 86"/>
                  <a:gd name="T6" fmla="*/ 51 w 103"/>
                  <a:gd name="T7" fmla="*/ 0 h 86"/>
                  <a:gd name="T8" fmla="*/ 34 w 103"/>
                  <a:gd name="T9" fmla="*/ 25 h 86"/>
                  <a:gd name="T10" fmla="*/ 77 w 103"/>
                  <a:gd name="T11" fmla="*/ 25 h 86"/>
                  <a:gd name="T12" fmla="*/ 34 w 103"/>
                  <a:gd name="T13" fmla="*/ 42 h 86"/>
                  <a:gd name="T14" fmla="*/ 17 w 103"/>
                  <a:gd name="T15" fmla="*/ 85 h 86"/>
                  <a:gd name="T16" fmla="*/ 42 w 103"/>
                  <a:gd name="T17" fmla="*/ 68 h 86"/>
                  <a:gd name="T18" fmla="*/ 42 w 103"/>
                  <a:gd name="T19" fmla="*/ 7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86">
                    <a:moveTo>
                      <a:pt x="42" y="77"/>
                    </a:moveTo>
                    <a:lnTo>
                      <a:pt x="42" y="77"/>
                    </a:lnTo>
                    <a:cubicBezTo>
                      <a:pt x="42" y="68"/>
                      <a:pt x="59" y="51"/>
                      <a:pt x="85" y="42"/>
                    </a:cubicBezTo>
                    <a:cubicBezTo>
                      <a:pt x="102" y="25"/>
                      <a:pt x="77" y="8"/>
                      <a:pt x="51" y="0"/>
                    </a:cubicBezTo>
                    <a:cubicBezTo>
                      <a:pt x="51" y="8"/>
                      <a:pt x="51" y="8"/>
                      <a:pt x="34" y="25"/>
                    </a:cubicBezTo>
                    <a:cubicBezTo>
                      <a:pt x="42" y="25"/>
                      <a:pt x="85" y="8"/>
                      <a:pt x="77" y="25"/>
                    </a:cubicBezTo>
                    <a:cubicBezTo>
                      <a:pt x="51" y="51"/>
                      <a:pt x="51" y="34"/>
                      <a:pt x="34" y="42"/>
                    </a:cubicBezTo>
                    <a:cubicBezTo>
                      <a:pt x="51" y="42"/>
                      <a:pt x="0" y="77"/>
                      <a:pt x="17" y="85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34" y="77"/>
                      <a:pt x="42" y="7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21" name="Freeform 773">
                <a:extLst>
                  <a:ext uri="{FF2B5EF4-FFF2-40B4-BE49-F238E27FC236}">
                    <a16:creationId xmlns:a16="http://schemas.microsoft.com/office/drawing/2014/main" id="{013D3AC2-C753-2941-BF32-353110AD7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404" y="8775182"/>
                <a:ext cx="53503" cy="26751"/>
              </a:xfrm>
              <a:custGeom>
                <a:avLst/>
                <a:gdLst>
                  <a:gd name="T0" fmla="*/ 42 w 52"/>
                  <a:gd name="T1" fmla="*/ 9 h 27"/>
                  <a:gd name="T2" fmla="*/ 42 w 52"/>
                  <a:gd name="T3" fmla="*/ 9 h 27"/>
                  <a:gd name="T4" fmla="*/ 51 w 52"/>
                  <a:gd name="T5" fmla="*/ 0 h 27"/>
                  <a:gd name="T6" fmla="*/ 8 w 52"/>
                  <a:gd name="T7" fmla="*/ 9 h 27"/>
                  <a:gd name="T8" fmla="*/ 0 w 52"/>
                  <a:gd name="T9" fmla="*/ 26 h 27"/>
                  <a:gd name="T10" fmla="*/ 42 w 52"/>
                  <a:gd name="T11" fmla="*/ 0 h 27"/>
                  <a:gd name="T12" fmla="*/ 42 w 52"/>
                  <a:gd name="T13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7">
                    <a:moveTo>
                      <a:pt x="42" y="9"/>
                    </a:moveTo>
                    <a:lnTo>
                      <a:pt x="42" y="9"/>
                    </a:lnTo>
                    <a:cubicBezTo>
                      <a:pt x="51" y="0"/>
                      <a:pt x="51" y="0"/>
                      <a:pt x="51" y="0"/>
                    </a:cubicBezTo>
                    <a:cubicBezTo>
                      <a:pt x="34" y="9"/>
                      <a:pt x="26" y="9"/>
                      <a:pt x="8" y="9"/>
                    </a:cubicBezTo>
                    <a:cubicBezTo>
                      <a:pt x="0" y="17"/>
                      <a:pt x="0" y="26"/>
                      <a:pt x="0" y="26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22" name="Freeform 774">
                <a:extLst>
                  <a:ext uri="{FF2B5EF4-FFF2-40B4-BE49-F238E27FC236}">
                    <a16:creationId xmlns:a16="http://schemas.microsoft.com/office/drawing/2014/main" id="{449EC855-C6BA-4746-85CE-F0102B422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447" y="8739514"/>
                <a:ext cx="80254" cy="44586"/>
              </a:xfrm>
              <a:custGeom>
                <a:avLst/>
                <a:gdLst>
                  <a:gd name="T0" fmla="*/ 34 w 78"/>
                  <a:gd name="T1" fmla="*/ 9 h 44"/>
                  <a:gd name="T2" fmla="*/ 34 w 78"/>
                  <a:gd name="T3" fmla="*/ 9 h 44"/>
                  <a:gd name="T4" fmla="*/ 34 w 78"/>
                  <a:gd name="T5" fmla="*/ 43 h 44"/>
                  <a:gd name="T6" fmla="*/ 60 w 78"/>
                  <a:gd name="T7" fmla="*/ 9 h 44"/>
                  <a:gd name="T8" fmla="*/ 43 w 78"/>
                  <a:gd name="T9" fmla="*/ 9 h 44"/>
                  <a:gd name="T10" fmla="*/ 60 w 78"/>
                  <a:gd name="T11" fmla="*/ 0 h 44"/>
                  <a:gd name="T12" fmla="*/ 34 w 78"/>
                  <a:gd name="T13" fmla="*/ 9 h 44"/>
                  <a:gd name="T14" fmla="*/ 34 w 78"/>
                  <a:gd name="T15" fmla="*/ 9 h 44"/>
                  <a:gd name="T16" fmla="*/ 34 w 78"/>
                  <a:gd name="T17" fmla="*/ 9 h 44"/>
                  <a:gd name="T18" fmla="*/ 34 w 78"/>
                  <a:gd name="T19" fmla="*/ 9 h 44"/>
                  <a:gd name="T20" fmla="*/ 43 w 78"/>
                  <a:gd name="T21" fmla="*/ 9 h 44"/>
                  <a:gd name="T22" fmla="*/ 34 w 78"/>
                  <a:gd name="T23" fmla="*/ 9 h 44"/>
                  <a:gd name="T24" fmla="*/ 34 w 78"/>
                  <a:gd name="T25" fmla="*/ 9 h 44"/>
                  <a:gd name="T26" fmla="*/ 34 w 78"/>
                  <a:gd name="T27" fmla="*/ 9 h 44"/>
                  <a:gd name="T28" fmla="*/ 34 w 78"/>
                  <a:gd name="T29" fmla="*/ 9 h 44"/>
                  <a:gd name="T30" fmla="*/ 34 w 78"/>
                  <a:gd name="T31" fmla="*/ 9 h 44"/>
                  <a:gd name="T32" fmla="*/ 0 w 78"/>
                  <a:gd name="T33" fmla="*/ 34 h 44"/>
                  <a:gd name="T34" fmla="*/ 34 w 78"/>
                  <a:gd name="T35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" h="44">
                    <a:moveTo>
                      <a:pt x="34" y="9"/>
                    </a:moveTo>
                    <a:lnTo>
                      <a:pt x="34" y="9"/>
                    </a:lnTo>
                    <a:cubicBezTo>
                      <a:pt x="34" y="26"/>
                      <a:pt x="17" y="43"/>
                      <a:pt x="34" y="43"/>
                    </a:cubicBezTo>
                    <a:cubicBezTo>
                      <a:pt x="60" y="26"/>
                      <a:pt x="51" y="26"/>
                      <a:pt x="60" y="9"/>
                    </a:cubicBezTo>
                    <a:cubicBezTo>
                      <a:pt x="26" y="34"/>
                      <a:pt x="77" y="0"/>
                      <a:pt x="43" y="9"/>
                    </a:cubicBezTo>
                    <a:cubicBezTo>
                      <a:pt x="43" y="9"/>
                      <a:pt x="51" y="0"/>
                      <a:pt x="60" y="0"/>
                    </a:cubicBezTo>
                    <a:cubicBezTo>
                      <a:pt x="51" y="0"/>
                      <a:pt x="43" y="0"/>
                      <a:pt x="34" y="9"/>
                    </a:cubicBezTo>
                    <a:lnTo>
                      <a:pt x="34" y="9"/>
                    </a:lnTo>
                    <a:lnTo>
                      <a:pt x="34" y="9"/>
                    </a:lnTo>
                    <a:lnTo>
                      <a:pt x="34" y="9"/>
                    </a:ln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34" y="9"/>
                    </a:cubicBezTo>
                    <a:cubicBezTo>
                      <a:pt x="43" y="9"/>
                      <a:pt x="43" y="9"/>
                      <a:pt x="34" y="9"/>
                    </a:cubicBezTo>
                    <a:cubicBezTo>
                      <a:pt x="26" y="17"/>
                      <a:pt x="34" y="9"/>
                      <a:pt x="34" y="9"/>
                    </a:cubicBezTo>
                    <a:lnTo>
                      <a:pt x="34" y="9"/>
                    </a:lnTo>
                    <a:lnTo>
                      <a:pt x="34" y="9"/>
                    </a:lnTo>
                    <a:cubicBezTo>
                      <a:pt x="0" y="34"/>
                      <a:pt x="0" y="34"/>
                      <a:pt x="0" y="34"/>
                    </a:cubicBezTo>
                    <a:cubicBezTo>
                      <a:pt x="9" y="26"/>
                      <a:pt x="17" y="26"/>
                      <a:pt x="34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23" name="Freeform 775">
                <a:extLst>
                  <a:ext uri="{FF2B5EF4-FFF2-40B4-BE49-F238E27FC236}">
                    <a16:creationId xmlns:a16="http://schemas.microsoft.com/office/drawing/2014/main" id="{C72FB2EE-691D-4141-81E1-20C401666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878" y="8672634"/>
                <a:ext cx="4460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24" name="Freeform 776">
                <a:extLst>
                  <a:ext uri="{FF2B5EF4-FFF2-40B4-BE49-F238E27FC236}">
                    <a16:creationId xmlns:a16="http://schemas.microsoft.com/office/drawing/2014/main" id="{E189B017-68E9-E64B-9730-5EEE6298B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835" y="8645883"/>
                <a:ext cx="71337" cy="26751"/>
              </a:xfrm>
              <a:custGeom>
                <a:avLst/>
                <a:gdLst>
                  <a:gd name="T0" fmla="*/ 34 w 69"/>
                  <a:gd name="T1" fmla="*/ 26 h 27"/>
                  <a:gd name="T2" fmla="*/ 34 w 69"/>
                  <a:gd name="T3" fmla="*/ 26 h 27"/>
                  <a:gd name="T4" fmla="*/ 51 w 69"/>
                  <a:gd name="T5" fmla="*/ 18 h 27"/>
                  <a:gd name="T6" fmla="*/ 51 w 69"/>
                  <a:gd name="T7" fmla="*/ 26 h 27"/>
                  <a:gd name="T8" fmla="*/ 51 w 69"/>
                  <a:gd name="T9" fmla="*/ 9 h 27"/>
                  <a:gd name="T10" fmla="*/ 42 w 69"/>
                  <a:gd name="T11" fmla="*/ 18 h 27"/>
                  <a:gd name="T12" fmla="*/ 0 w 69"/>
                  <a:gd name="T13" fmla="*/ 18 h 27"/>
                  <a:gd name="T14" fmla="*/ 34 w 69"/>
                  <a:gd name="T15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27">
                    <a:moveTo>
                      <a:pt x="34" y="26"/>
                    </a:moveTo>
                    <a:lnTo>
                      <a:pt x="34" y="26"/>
                    </a:lnTo>
                    <a:cubicBezTo>
                      <a:pt x="34" y="26"/>
                      <a:pt x="34" y="18"/>
                      <a:pt x="51" y="18"/>
                    </a:cubicBezTo>
                    <a:cubicBezTo>
                      <a:pt x="59" y="18"/>
                      <a:pt x="51" y="18"/>
                      <a:pt x="51" y="26"/>
                    </a:cubicBezTo>
                    <a:cubicBezTo>
                      <a:pt x="59" y="18"/>
                      <a:pt x="68" y="0"/>
                      <a:pt x="51" y="9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25" y="18"/>
                      <a:pt x="0" y="26"/>
                      <a:pt x="0" y="18"/>
                    </a:cubicBezTo>
                    <a:cubicBezTo>
                      <a:pt x="8" y="26"/>
                      <a:pt x="17" y="26"/>
                      <a:pt x="34" y="2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25" name="Freeform 777">
                <a:extLst>
                  <a:ext uri="{FF2B5EF4-FFF2-40B4-BE49-F238E27FC236}">
                    <a16:creationId xmlns:a16="http://schemas.microsoft.com/office/drawing/2014/main" id="{BD88A2B6-7677-2143-8E9D-B4AE6FEE8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370" y="8717220"/>
                <a:ext cx="44586" cy="26751"/>
              </a:xfrm>
              <a:custGeom>
                <a:avLst/>
                <a:gdLst>
                  <a:gd name="T0" fmla="*/ 34 w 43"/>
                  <a:gd name="T1" fmla="*/ 0 h 26"/>
                  <a:gd name="T2" fmla="*/ 34 w 43"/>
                  <a:gd name="T3" fmla="*/ 0 h 26"/>
                  <a:gd name="T4" fmla="*/ 0 w 43"/>
                  <a:gd name="T5" fmla="*/ 25 h 26"/>
                  <a:gd name="T6" fmla="*/ 25 w 43"/>
                  <a:gd name="T7" fmla="*/ 25 h 26"/>
                  <a:gd name="T8" fmla="*/ 25 w 43"/>
                  <a:gd name="T9" fmla="*/ 17 h 26"/>
                  <a:gd name="T10" fmla="*/ 34 w 43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6">
                    <a:moveTo>
                      <a:pt x="34" y="0"/>
                    </a:moveTo>
                    <a:lnTo>
                      <a:pt x="34" y="0"/>
                    </a:lnTo>
                    <a:cubicBezTo>
                      <a:pt x="0" y="25"/>
                      <a:pt x="0" y="25"/>
                      <a:pt x="0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42" y="8"/>
                      <a:pt x="34" y="8"/>
                      <a:pt x="3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26" name="Freeform 778">
                <a:extLst>
                  <a:ext uri="{FF2B5EF4-FFF2-40B4-BE49-F238E27FC236}">
                    <a16:creationId xmlns:a16="http://schemas.microsoft.com/office/drawing/2014/main" id="{C07760D3-A980-5C43-8229-A82AF6D49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5653" y="8793017"/>
                <a:ext cx="17834" cy="26751"/>
              </a:xfrm>
              <a:custGeom>
                <a:avLst/>
                <a:gdLst>
                  <a:gd name="T0" fmla="*/ 17 w 18"/>
                  <a:gd name="T1" fmla="*/ 9 h 27"/>
                  <a:gd name="T2" fmla="*/ 17 w 18"/>
                  <a:gd name="T3" fmla="*/ 0 h 27"/>
                  <a:gd name="T4" fmla="*/ 0 w 18"/>
                  <a:gd name="T5" fmla="*/ 26 h 27"/>
                  <a:gd name="T6" fmla="*/ 17 w 18"/>
                  <a:gd name="T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7">
                    <a:moveTo>
                      <a:pt x="17" y="9"/>
                    </a:moveTo>
                    <a:lnTo>
                      <a:pt x="17" y="0"/>
                    </a:lnTo>
                    <a:lnTo>
                      <a:pt x="0" y="26"/>
                    </a:lnTo>
                    <a:lnTo>
                      <a:pt x="17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27" name="Freeform 779">
                <a:extLst>
                  <a:ext uri="{FF2B5EF4-FFF2-40B4-BE49-F238E27FC236}">
                    <a16:creationId xmlns:a16="http://schemas.microsoft.com/office/drawing/2014/main" id="{56AC18ED-8DEF-474A-AEFE-C397F523F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067" y="8819768"/>
                <a:ext cx="8917" cy="17834"/>
              </a:xfrm>
              <a:custGeom>
                <a:avLst/>
                <a:gdLst>
                  <a:gd name="T0" fmla="*/ 8 w 9"/>
                  <a:gd name="T1" fmla="*/ 8 h 18"/>
                  <a:gd name="T2" fmla="*/ 8 w 9"/>
                  <a:gd name="T3" fmla="*/ 0 h 18"/>
                  <a:gd name="T4" fmla="*/ 0 w 9"/>
                  <a:gd name="T5" fmla="*/ 17 h 18"/>
                  <a:gd name="T6" fmla="*/ 8 w 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8" y="8"/>
                    </a:moveTo>
                    <a:lnTo>
                      <a:pt x="8" y="0"/>
                    </a:lnTo>
                    <a:lnTo>
                      <a:pt x="0" y="17"/>
                    </a:lnTo>
                    <a:lnTo>
                      <a:pt x="8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28" name="Freeform 791">
                <a:extLst>
                  <a:ext uri="{FF2B5EF4-FFF2-40B4-BE49-F238E27FC236}">
                    <a16:creationId xmlns:a16="http://schemas.microsoft.com/office/drawing/2014/main" id="{79CC3C41-F92C-3742-8671-853CE5E64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602" y="8850976"/>
                <a:ext cx="4460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29" name="Freeform 792">
                <a:extLst>
                  <a:ext uri="{FF2B5EF4-FFF2-40B4-BE49-F238E27FC236}">
                    <a16:creationId xmlns:a16="http://schemas.microsoft.com/office/drawing/2014/main" id="{A0AF4E24-4DEE-C64D-AC33-1EAF780B5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436" y="8904479"/>
                <a:ext cx="4460" cy="8917"/>
              </a:xfrm>
              <a:custGeom>
                <a:avLst/>
                <a:gdLst>
                  <a:gd name="T0" fmla="*/ 0 w 1"/>
                  <a:gd name="T1" fmla="*/ 0 h 10"/>
                  <a:gd name="T2" fmla="*/ 0 w 1"/>
                  <a:gd name="T3" fmla="*/ 0 h 10"/>
                  <a:gd name="T4" fmla="*/ 0 w 1"/>
                  <a:gd name="T5" fmla="*/ 9 h 10"/>
                  <a:gd name="T6" fmla="*/ 0 w 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9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30" name="Freeform 794">
                <a:extLst>
                  <a:ext uri="{FF2B5EF4-FFF2-40B4-BE49-F238E27FC236}">
                    <a16:creationId xmlns:a16="http://schemas.microsoft.com/office/drawing/2014/main" id="{3DC10689-B50C-7341-ABF4-E4E7A415A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602" y="8850976"/>
                <a:ext cx="8917" cy="8917"/>
              </a:xfrm>
              <a:custGeom>
                <a:avLst/>
                <a:gdLst>
                  <a:gd name="T0" fmla="*/ 9 w 10"/>
                  <a:gd name="T1" fmla="*/ 9 h 10"/>
                  <a:gd name="T2" fmla="*/ 9 w 10"/>
                  <a:gd name="T3" fmla="*/ 9 h 10"/>
                  <a:gd name="T4" fmla="*/ 0 w 10"/>
                  <a:gd name="T5" fmla="*/ 0 h 10"/>
                  <a:gd name="T6" fmla="*/ 9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9" y="9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31" name="Freeform 795">
                <a:extLst>
                  <a:ext uri="{FF2B5EF4-FFF2-40B4-BE49-F238E27FC236}">
                    <a16:creationId xmlns:a16="http://schemas.microsoft.com/office/drawing/2014/main" id="{7F582CA9-A77B-5C47-B807-61FB0D6AD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519" y="8850976"/>
                <a:ext cx="8917" cy="8917"/>
              </a:xfrm>
              <a:custGeom>
                <a:avLst/>
                <a:gdLst>
                  <a:gd name="T0" fmla="*/ 0 w 9"/>
                  <a:gd name="T1" fmla="*/ 0 h 10"/>
                  <a:gd name="T2" fmla="*/ 0 w 9"/>
                  <a:gd name="T3" fmla="*/ 0 h 10"/>
                  <a:gd name="T4" fmla="*/ 8 w 9"/>
                  <a:gd name="T5" fmla="*/ 9 h 10"/>
                  <a:gd name="T6" fmla="*/ 0 w 9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32" name="Freeform 796">
                <a:extLst>
                  <a:ext uri="{FF2B5EF4-FFF2-40B4-BE49-F238E27FC236}">
                    <a16:creationId xmlns:a16="http://schemas.microsoft.com/office/drawing/2014/main" id="{1773ECD8-6435-B343-B17C-7C01CD0C2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768" y="8842059"/>
                <a:ext cx="17834" cy="8917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0 h 10"/>
                  <a:gd name="T4" fmla="*/ 17 w 18"/>
                  <a:gd name="T5" fmla="*/ 9 h 10"/>
                  <a:gd name="T6" fmla="*/ 17 w 18"/>
                  <a:gd name="T7" fmla="*/ 9 h 10"/>
                  <a:gd name="T8" fmla="*/ 0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0"/>
                      <a:pt x="17" y="9"/>
                    </a:cubicBezTo>
                    <a:lnTo>
                      <a:pt x="17" y="9"/>
                    </a:lnTo>
                    <a:cubicBezTo>
                      <a:pt x="8" y="0"/>
                      <a:pt x="8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33" name="Freeform 800">
                <a:extLst>
                  <a:ext uri="{FF2B5EF4-FFF2-40B4-BE49-F238E27FC236}">
                    <a16:creationId xmlns:a16="http://schemas.microsoft.com/office/drawing/2014/main" id="{A773A85A-FAF3-6A44-9077-931D716E6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050" y="6545902"/>
                <a:ext cx="2131192" cy="2376411"/>
              </a:xfrm>
              <a:custGeom>
                <a:avLst/>
                <a:gdLst>
                  <a:gd name="T0" fmla="*/ 606 w 2106"/>
                  <a:gd name="T1" fmla="*/ 265 h 2352"/>
                  <a:gd name="T2" fmla="*/ 435 w 2106"/>
                  <a:gd name="T3" fmla="*/ 400 h 2352"/>
                  <a:gd name="T4" fmla="*/ 350 w 2106"/>
                  <a:gd name="T5" fmla="*/ 434 h 2352"/>
                  <a:gd name="T6" fmla="*/ 111 w 2106"/>
                  <a:gd name="T7" fmla="*/ 570 h 2352"/>
                  <a:gd name="T8" fmla="*/ 9 w 2106"/>
                  <a:gd name="T9" fmla="*/ 707 h 2352"/>
                  <a:gd name="T10" fmla="*/ 52 w 2106"/>
                  <a:gd name="T11" fmla="*/ 877 h 2352"/>
                  <a:gd name="T12" fmla="*/ 18 w 2106"/>
                  <a:gd name="T13" fmla="*/ 860 h 2352"/>
                  <a:gd name="T14" fmla="*/ 52 w 2106"/>
                  <a:gd name="T15" fmla="*/ 1107 h 2352"/>
                  <a:gd name="T16" fmla="*/ 18 w 2106"/>
                  <a:gd name="T17" fmla="*/ 1150 h 2352"/>
                  <a:gd name="T18" fmla="*/ 77 w 2106"/>
                  <a:gd name="T19" fmla="*/ 1499 h 2352"/>
                  <a:gd name="T20" fmla="*/ 35 w 2106"/>
                  <a:gd name="T21" fmla="*/ 1644 h 2352"/>
                  <a:gd name="T22" fmla="*/ 35 w 2106"/>
                  <a:gd name="T23" fmla="*/ 1789 h 2352"/>
                  <a:gd name="T24" fmla="*/ 128 w 2106"/>
                  <a:gd name="T25" fmla="*/ 1857 h 2352"/>
                  <a:gd name="T26" fmla="*/ 52 w 2106"/>
                  <a:gd name="T27" fmla="*/ 1874 h 2352"/>
                  <a:gd name="T28" fmla="*/ 103 w 2106"/>
                  <a:gd name="T29" fmla="*/ 1891 h 2352"/>
                  <a:gd name="T30" fmla="*/ 333 w 2106"/>
                  <a:gd name="T31" fmla="*/ 1925 h 2352"/>
                  <a:gd name="T32" fmla="*/ 520 w 2106"/>
                  <a:gd name="T33" fmla="*/ 2061 h 2352"/>
                  <a:gd name="T34" fmla="*/ 640 w 2106"/>
                  <a:gd name="T35" fmla="*/ 2164 h 2352"/>
                  <a:gd name="T36" fmla="*/ 793 w 2106"/>
                  <a:gd name="T37" fmla="*/ 2223 h 2352"/>
                  <a:gd name="T38" fmla="*/ 1049 w 2106"/>
                  <a:gd name="T39" fmla="*/ 2343 h 2352"/>
                  <a:gd name="T40" fmla="*/ 1066 w 2106"/>
                  <a:gd name="T41" fmla="*/ 2317 h 2352"/>
                  <a:gd name="T42" fmla="*/ 1066 w 2106"/>
                  <a:gd name="T43" fmla="*/ 2300 h 2352"/>
                  <a:gd name="T44" fmla="*/ 1031 w 2106"/>
                  <a:gd name="T45" fmla="*/ 2300 h 2352"/>
                  <a:gd name="T46" fmla="*/ 1015 w 2106"/>
                  <a:gd name="T47" fmla="*/ 2292 h 2352"/>
                  <a:gd name="T48" fmla="*/ 861 w 2106"/>
                  <a:gd name="T49" fmla="*/ 2198 h 2352"/>
                  <a:gd name="T50" fmla="*/ 529 w 2106"/>
                  <a:gd name="T51" fmla="*/ 2002 h 2352"/>
                  <a:gd name="T52" fmla="*/ 162 w 2106"/>
                  <a:gd name="T53" fmla="*/ 1806 h 2352"/>
                  <a:gd name="T54" fmla="*/ 103 w 2106"/>
                  <a:gd name="T55" fmla="*/ 1763 h 2352"/>
                  <a:gd name="T56" fmla="*/ 103 w 2106"/>
                  <a:gd name="T57" fmla="*/ 1755 h 2352"/>
                  <a:gd name="T58" fmla="*/ 77 w 2106"/>
                  <a:gd name="T59" fmla="*/ 1584 h 2352"/>
                  <a:gd name="T60" fmla="*/ 86 w 2106"/>
                  <a:gd name="T61" fmla="*/ 1405 h 2352"/>
                  <a:gd name="T62" fmla="*/ 111 w 2106"/>
                  <a:gd name="T63" fmla="*/ 945 h 2352"/>
                  <a:gd name="T64" fmla="*/ 86 w 2106"/>
                  <a:gd name="T65" fmla="*/ 715 h 2352"/>
                  <a:gd name="T66" fmla="*/ 111 w 2106"/>
                  <a:gd name="T67" fmla="*/ 656 h 2352"/>
                  <a:gd name="T68" fmla="*/ 247 w 2106"/>
                  <a:gd name="T69" fmla="*/ 570 h 2352"/>
                  <a:gd name="T70" fmla="*/ 554 w 2106"/>
                  <a:gd name="T71" fmla="*/ 417 h 2352"/>
                  <a:gd name="T72" fmla="*/ 870 w 2106"/>
                  <a:gd name="T73" fmla="*/ 231 h 2352"/>
                  <a:gd name="T74" fmla="*/ 1066 w 2106"/>
                  <a:gd name="T75" fmla="*/ 145 h 2352"/>
                  <a:gd name="T76" fmla="*/ 1151 w 2106"/>
                  <a:gd name="T77" fmla="*/ 205 h 2352"/>
                  <a:gd name="T78" fmla="*/ 1620 w 2106"/>
                  <a:gd name="T79" fmla="*/ 477 h 2352"/>
                  <a:gd name="T80" fmla="*/ 1679 w 2106"/>
                  <a:gd name="T81" fmla="*/ 511 h 2352"/>
                  <a:gd name="T82" fmla="*/ 1977 w 2106"/>
                  <a:gd name="T83" fmla="*/ 664 h 2352"/>
                  <a:gd name="T84" fmla="*/ 2020 w 2106"/>
                  <a:gd name="T85" fmla="*/ 698 h 2352"/>
                  <a:gd name="T86" fmla="*/ 1986 w 2106"/>
                  <a:gd name="T87" fmla="*/ 1133 h 2352"/>
                  <a:gd name="T88" fmla="*/ 2011 w 2106"/>
                  <a:gd name="T89" fmla="*/ 1772 h 2352"/>
                  <a:gd name="T90" fmla="*/ 2088 w 2106"/>
                  <a:gd name="T91" fmla="*/ 1346 h 2352"/>
                  <a:gd name="T92" fmla="*/ 2080 w 2106"/>
                  <a:gd name="T93" fmla="*/ 1167 h 2352"/>
                  <a:gd name="T94" fmla="*/ 2071 w 2106"/>
                  <a:gd name="T95" fmla="*/ 749 h 2352"/>
                  <a:gd name="T96" fmla="*/ 2088 w 2106"/>
                  <a:gd name="T97" fmla="*/ 681 h 2352"/>
                  <a:gd name="T98" fmla="*/ 1875 w 2106"/>
                  <a:gd name="T99" fmla="*/ 511 h 2352"/>
                  <a:gd name="T100" fmla="*/ 1747 w 2106"/>
                  <a:gd name="T101" fmla="*/ 451 h 2352"/>
                  <a:gd name="T102" fmla="*/ 1620 w 2106"/>
                  <a:gd name="T103" fmla="*/ 357 h 2352"/>
                  <a:gd name="T104" fmla="*/ 1458 w 2106"/>
                  <a:gd name="T105" fmla="*/ 247 h 2352"/>
                  <a:gd name="T106" fmla="*/ 1330 w 2106"/>
                  <a:gd name="T107" fmla="*/ 188 h 2352"/>
                  <a:gd name="T108" fmla="*/ 1219 w 2106"/>
                  <a:gd name="T109" fmla="*/ 120 h 2352"/>
                  <a:gd name="T110" fmla="*/ 1125 w 2106"/>
                  <a:gd name="T111" fmla="*/ 60 h 2352"/>
                  <a:gd name="T112" fmla="*/ 972 w 2106"/>
                  <a:gd name="T113" fmla="*/ 52 h 2352"/>
                  <a:gd name="T114" fmla="*/ 802 w 2106"/>
                  <a:gd name="T115" fmla="*/ 137 h 2352"/>
                  <a:gd name="T116" fmla="*/ 375 w 2106"/>
                  <a:gd name="T117" fmla="*/ 408 h 2352"/>
                  <a:gd name="T118" fmla="*/ 895 w 2106"/>
                  <a:gd name="T119" fmla="*/ 2223 h 2352"/>
                  <a:gd name="T120" fmla="*/ 921 w 2106"/>
                  <a:gd name="T121" fmla="*/ 2249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06" h="2352">
                    <a:moveTo>
                      <a:pt x="716" y="214"/>
                    </a:moveTo>
                    <a:lnTo>
                      <a:pt x="716" y="214"/>
                    </a:lnTo>
                    <a:cubicBezTo>
                      <a:pt x="682" y="222"/>
                      <a:pt x="682" y="222"/>
                      <a:pt x="682" y="222"/>
                    </a:cubicBezTo>
                    <a:cubicBezTo>
                      <a:pt x="708" y="188"/>
                      <a:pt x="733" y="180"/>
                      <a:pt x="699" y="180"/>
                    </a:cubicBezTo>
                    <a:cubicBezTo>
                      <a:pt x="716" y="214"/>
                      <a:pt x="606" y="239"/>
                      <a:pt x="622" y="273"/>
                    </a:cubicBezTo>
                    <a:cubicBezTo>
                      <a:pt x="597" y="273"/>
                      <a:pt x="597" y="273"/>
                      <a:pt x="597" y="273"/>
                    </a:cubicBezTo>
                    <a:cubicBezTo>
                      <a:pt x="606" y="273"/>
                      <a:pt x="606" y="273"/>
                      <a:pt x="606" y="265"/>
                    </a:cubicBezTo>
                    <a:cubicBezTo>
                      <a:pt x="571" y="273"/>
                      <a:pt x="597" y="299"/>
                      <a:pt x="554" y="316"/>
                    </a:cubicBezTo>
                    <a:cubicBezTo>
                      <a:pt x="537" y="323"/>
                      <a:pt x="529" y="323"/>
                      <a:pt x="537" y="316"/>
                    </a:cubicBezTo>
                    <a:cubicBezTo>
                      <a:pt x="503" y="340"/>
                      <a:pt x="503" y="340"/>
                      <a:pt x="503" y="340"/>
                    </a:cubicBezTo>
                    <a:cubicBezTo>
                      <a:pt x="495" y="349"/>
                      <a:pt x="495" y="340"/>
                      <a:pt x="503" y="340"/>
                    </a:cubicBezTo>
                    <a:cubicBezTo>
                      <a:pt x="461" y="366"/>
                      <a:pt x="461" y="366"/>
                      <a:pt x="461" y="366"/>
                    </a:cubicBezTo>
                    <a:lnTo>
                      <a:pt x="461" y="366"/>
                    </a:lnTo>
                    <a:cubicBezTo>
                      <a:pt x="452" y="374"/>
                      <a:pt x="444" y="391"/>
                      <a:pt x="435" y="400"/>
                    </a:cubicBezTo>
                    <a:cubicBezTo>
                      <a:pt x="418" y="400"/>
                      <a:pt x="444" y="391"/>
                      <a:pt x="435" y="391"/>
                    </a:cubicBezTo>
                    <a:cubicBezTo>
                      <a:pt x="409" y="408"/>
                      <a:pt x="409" y="408"/>
                      <a:pt x="409" y="408"/>
                    </a:cubicBezTo>
                    <a:cubicBezTo>
                      <a:pt x="401" y="408"/>
                      <a:pt x="418" y="391"/>
                      <a:pt x="435" y="383"/>
                    </a:cubicBezTo>
                    <a:cubicBezTo>
                      <a:pt x="393" y="366"/>
                      <a:pt x="418" y="400"/>
                      <a:pt x="350" y="417"/>
                    </a:cubicBezTo>
                    <a:cubicBezTo>
                      <a:pt x="375" y="400"/>
                      <a:pt x="375" y="400"/>
                      <a:pt x="375" y="400"/>
                    </a:cubicBezTo>
                    <a:cubicBezTo>
                      <a:pt x="350" y="391"/>
                      <a:pt x="333" y="408"/>
                      <a:pt x="299" y="417"/>
                    </a:cubicBezTo>
                    <a:cubicBezTo>
                      <a:pt x="307" y="417"/>
                      <a:pt x="375" y="408"/>
                      <a:pt x="350" y="434"/>
                    </a:cubicBezTo>
                    <a:cubicBezTo>
                      <a:pt x="341" y="434"/>
                      <a:pt x="324" y="442"/>
                      <a:pt x="316" y="451"/>
                    </a:cubicBezTo>
                    <a:cubicBezTo>
                      <a:pt x="307" y="442"/>
                      <a:pt x="290" y="451"/>
                      <a:pt x="273" y="468"/>
                    </a:cubicBezTo>
                    <a:cubicBezTo>
                      <a:pt x="273" y="451"/>
                      <a:pt x="273" y="451"/>
                      <a:pt x="273" y="451"/>
                    </a:cubicBezTo>
                    <a:cubicBezTo>
                      <a:pt x="247" y="468"/>
                      <a:pt x="256" y="477"/>
                      <a:pt x="247" y="485"/>
                    </a:cubicBezTo>
                    <a:cubicBezTo>
                      <a:pt x="222" y="502"/>
                      <a:pt x="213" y="494"/>
                      <a:pt x="205" y="485"/>
                    </a:cubicBezTo>
                    <a:cubicBezTo>
                      <a:pt x="162" y="502"/>
                      <a:pt x="239" y="485"/>
                      <a:pt x="197" y="519"/>
                    </a:cubicBezTo>
                    <a:cubicBezTo>
                      <a:pt x="162" y="528"/>
                      <a:pt x="145" y="545"/>
                      <a:pt x="111" y="570"/>
                    </a:cubicBezTo>
                    <a:cubicBezTo>
                      <a:pt x="86" y="579"/>
                      <a:pt x="111" y="562"/>
                      <a:pt x="103" y="562"/>
                    </a:cubicBezTo>
                    <a:cubicBezTo>
                      <a:pt x="86" y="588"/>
                      <a:pt x="86" y="588"/>
                      <a:pt x="86" y="588"/>
                    </a:cubicBezTo>
                    <a:cubicBezTo>
                      <a:pt x="86" y="588"/>
                      <a:pt x="86" y="588"/>
                      <a:pt x="86" y="579"/>
                    </a:cubicBezTo>
                    <a:cubicBezTo>
                      <a:pt x="69" y="596"/>
                      <a:pt x="86" y="596"/>
                      <a:pt x="60" y="622"/>
                    </a:cubicBezTo>
                    <a:cubicBezTo>
                      <a:pt x="60" y="622"/>
                      <a:pt x="43" y="630"/>
                      <a:pt x="18" y="639"/>
                    </a:cubicBezTo>
                    <a:cubicBezTo>
                      <a:pt x="18" y="647"/>
                      <a:pt x="18" y="664"/>
                      <a:pt x="9" y="681"/>
                    </a:cubicBezTo>
                    <a:cubicBezTo>
                      <a:pt x="9" y="690"/>
                      <a:pt x="9" y="698"/>
                      <a:pt x="9" y="707"/>
                    </a:cubicBezTo>
                    <a:lnTo>
                      <a:pt x="9" y="707"/>
                    </a:lnTo>
                    <a:cubicBezTo>
                      <a:pt x="9" y="715"/>
                      <a:pt x="18" y="715"/>
                      <a:pt x="18" y="715"/>
                    </a:cubicBezTo>
                    <a:lnTo>
                      <a:pt x="18" y="724"/>
                    </a:lnTo>
                    <a:cubicBezTo>
                      <a:pt x="9" y="732"/>
                      <a:pt x="9" y="715"/>
                      <a:pt x="0" y="724"/>
                    </a:cubicBezTo>
                    <a:cubicBezTo>
                      <a:pt x="18" y="766"/>
                      <a:pt x="9" y="766"/>
                      <a:pt x="26" y="800"/>
                    </a:cubicBezTo>
                    <a:cubicBezTo>
                      <a:pt x="18" y="835"/>
                      <a:pt x="18" y="835"/>
                      <a:pt x="18" y="835"/>
                    </a:cubicBezTo>
                    <a:cubicBezTo>
                      <a:pt x="26" y="809"/>
                      <a:pt x="43" y="843"/>
                      <a:pt x="52" y="877"/>
                    </a:cubicBezTo>
                    <a:cubicBezTo>
                      <a:pt x="60" y="869"/>
                      <a:pt x="60" y="860"/>
                      <a:pt x="60" y="851"/>
                    </a:cubicBezTo>
                    <a:cubicBezTo>
                      <a:pt x="69" y="894"/>
                      <a:pt x="69" y="894"/>
                      <a:pt x="69" y="894"/>
                    </a:cubicBezTo>
                    <a:cubicBezTo>
                      <a:pt x="69" y="903"/>
                      <a:pt x="60" y="894"/>
                      <a:pt x="60" y="894"/>
                    </a:cubicBezTo>
                    <a:cubicBezTo>
                      <a:pt x="60" y="894"/>
                      <a:pt x="60" y="894"/>
                      <a:pt x="60" y="903"/>
                    </a:cubicBezTo>
                    <a:cubicBezTo>
                      <a:pt x="60" y="911"/>
                      <a:pt x="52" y="903"/>
                      <a:pt x="43" y="894"/>
                    </a:cubicBezTo>
                    <a:cubicBezTo>
                      <a:pt x="43" y="886"/>
                      <a:pt x="43" y="886"/>
                      <a:pt x="52" y="877"/>
                    </a:cubicBezTo>
                    <a:cubicBezTo>
                      <a:pt x="43" y="869"/>
                      <a:pt x="26" y="860"/>
                      <a:pt x="18" y="860"/>
                    </a:cubicBezTo>
                    <a:cubicBezTo>
                      <a:pt x="26" y="860"/>
                      <a:pt x="26" y="869"/>
                      <a:pt x="26" y="877"/>
                    </a:cubicBezTo>
                    <a:cubicBezTo>
                      <a:pt x="26" y="869"/>
                      <a:pt x="18" y="869"/>
                      <a:pt x="18" y="869"/>
                    </a:cubicBezTo>
                    <a:cubicBezTo>
                      <a:pt x="18" y="869"/>
                      <a:pt x="18" y="877"/>
                      <a:pt x="26" y="886"/>
                    </a:cubicBezTo>
                    <a:cubicBezTo>
                      <a:pt x="9" y="894"/>
                      <a:pt x="9" y="894"/>
                      <a:pt x="9" y="894"/>
                    </a:cubicBezTo>
                    <a:cubicBezTo>
                      <a:pt x="18" y="894"/>
                      <a:pt x="18" y="894"/>
                      <a:pt x="18" y="894"/>
                    </a:cubicBezTo>
                    <a:cubicBezTo>
                      <a:pt x="9" y="954"/>
                      <a:pt x="9" y="954"/>
                      <a:pt x="9" y="954"/>
                    </a:cubicBezTo>
                    <a:cubicBezTo>
                      <a:pt x="18" y="996"/>
                      <a:pt x="43" y="1039"/>
                      <a:pt x="52" y="1107"/>
                    </a:cubicBezTo>
                    <a:cubicBezTo>
                      <a:pt x="43" y="1090"/>
                      <a:pt x="35" y="1099"/>
                      <a:pt x="18" y="1099"/>
                    </a:cubicBezTo>
                    <a:cubicBezTo>
                      <a:pt x="35" y="1082"/>
                      <a:pt x="9" y="1047"/>
                      <a:pt x="18" y="1013"/>
                    </a:cubicBezTo>
                    <a:cubicBezTo>
                      <a:pt x="18" y="1031"/>
                      <a:pt x="9" y="1022"/>
                      <a:pt x="9" y="1022"/>
                    </a:cubicBezTo>
                    <a:cubicBezTo>
                      <a:pt x="18" y="1082"/>
                      <a:pt x="18" y="1082"/>
                      <a:pt x="18" y="1082"/>
                    </a:cubicBezTo>
                    <a:cubicBezTo>
                      <a:pt x="9" y="1082"/>
                      <a:pt x="9" y="1099"/>
                      <a:pt x="9" y="1116"/>
                    </a:cubicBezTo>
                    <a:cubicBezTo>
                      <a:pt x="26" y="1099"/>
                      <a:pt x="18" y="1158"/>
                      <a:pt x="26" y="1184"/>
                    </a:cubicBezTo>
                    <a:cubicBezTo>
                      <a:pt x="18" y="1184"/>
                      <a:pt x="9" y="1184"/>
                      <a:pt x="18" y="1150"/>
                    </a:cubicBezTo>
                    <a:cubicBezTo>
                      <a:pt x="0" y="1184"/>
                      <a:pt x="43" y="1192"/>
                      <a:pt x="26" y="1226"/>
                    </a:cubicBezTo>
                    <a:cubicBezTo>
                      <a:pt x="26" y="1218"/>
                      <a:pt x="26" y="1218"/>
                      <a:pt x="26" y="1209"/>
                    </a:cubicBezTo>
                    <a:cubicBezTo>
                      <a:pt x="26" y="1226"/>
                      <a:pt x="26" y="1278"/>
                      <a:pt x="18" y="1260"/>
                    </a:cubicBezTo>
                    <a:cubicBezTo>
                      <a:pt x="18" y="1252"/>
                      <a:pt x="18" y="1252"/>
                      <a:pt x="18" y="1252"/>
                    </a:cubicBezTo>
                    <a:cubicBezTo>
                      <a:pt x="18" y="1303"/>
                      <a:pt x="18" y="1405"/>
                      <a:pt x="35" y="1414"/>
                    </a:cubicBezTo>
                    <a:lnTo>
                      <a:pt x="9" y="1405"/>
                    </a:lnTo>
                    <a:cubicBezTo>
                      <a:pt x="77" y="1499"/>
                      <a:pt x="77" y="1499"/>
                      <a:pt x="77" y="1499"/>
                    </a:cubicBezTo>
                    <a:cubicBezTo>
                      <a:pt x="60" y="1491"/>
                      <a:pt x="18" y="1516"/>
                      <a:pt x="9" y="1474"/>
                    </a:cubicBezTo>
                    <a:cubicBezTo>
                      <a:pt x="9" y="1491"/>
                      <a:pt x="0" y="1499"/>
                      <a:pt x="9" y="1525"/>
                    </a:cubicBezTo>
                    <a:cubicBezTo>
                      <a:pt x="9" y="1516"/>
                      <a:pt x="35" y="1507"/>
                      <a:pt x="35" y="1516"/>
                    </a:cubicBezTo>
                    <a:cubicBezTo>
                      <a:pt x="18" y="1550"/>
                      <a:pt x="26" y="1542"/>
                      <a:pt x="9" y="1576"/>
                    </a:cubicBezTo>
                    <a:cubicBezTo>
                      <a:pt x="9" y="1567"/>
                      <a:pt x="43" y="1576"/>
                      <a:pt x="35" y="1601"/>
                    </a:cubicBezTo>
                    <a:cubicBezTo>
                      <a:pt x="35" y="1593"/>
                      <a:pt x="9" y="1601"/>
                      <a:pt x="9" y="1593"/>
                    </a:cubicBezTo>
                    <a:cubicBezTo>
                      <a:pt x="35" y="1644"/>
                      <a:pt x="35" y="1644"/>
                      <a:pt x="35" y="1644"/>
                    </a:cubicBezTo>
                    <a:cubicBezTo>
                      <a:pt x="35" y="1627"/>
                      <a:pt x="18" y="1635"/>
                      <a:pt x="9" y="1653"/>
                    </a:cubicBezTo>
                    <a:cubicBezTo>
                      <a:pt x="9" y="1644"/>
                      <a:pt x="9" y="1695"/>
                      <a:pt x="9" y="1704"/>
                    </a:cubicBezTo>
                    <a:cubicBezTo>
                      <a:pt x="18" y="1687"/>
                      <a:pt x="18" y="1687"/>
                      <a:pt x="18" y="1687"/>
                    </a:cubicBezTo>
                    <a:cubicBezTo>
                      <a:pt x="9" y="1712"/>
                      <a:pt x="18" y="1721"/>
                      <a:pt x="35" y="1738"/>
                    </a:cubicBezTo>
                    <a:cubicBezTo>
                      <a:pt x="35" y="1746"/>
                      <a:pt x="43" y="1755"/>
                      <a:pt x="43" y="1763"/>
                    </a:cubicBezTo>
                    <a:cubicBezTo>
                      <a:pt x="43" y="1772"/>
                      <a:pt x="52" y="1780"/>
                      <a:pt x="52" y="1797"/>
                    </a:cubicBezTo>
                    <a:cubicBezTo>
                      <a:pt x="43" y="1789"/>
                      <a:pt x="35" y="1789"/>
                      <a:pt x="35" y="1789"/>
                    </a:cubicBezTo>
                    <a:cubicBezTo>
                      <a:pt x="26" y="1797"/>
                      <a:pt x="18" y="1806"/>
                      <a:pt x="18" y="1823"/>
                    </a:cubicBezTo>
                    <a:lnTo>
                      <a:pt x="18" y="1823"/>
                    </a:lnTo>
                    <a:cubicBezTo>
                      <a:pt x="26" y="1823"/>
                      <a:pt x="60" y="1823"/>
                      <a:pt x="86" y="1823"/>
                    </a:cubicBezTo>
                    <a:cubicBezTo>
                      <a:pt x="111" y="1823"/>
                      <a:pt x="137" y="1814"/>
                      <a:pt x="162" y="1823"/>
                    </a:cubicBezTo>
                    <a:cubicBezTo>
                      <a:pt x="162" y="1840"/>
                      <a:pt x="162" y="1840"/>
                      <a:pt x="162" y="1840"/>
                    </a:cubicBezTo>
                    <a:cubicBezTo>
                      <a:pt x="197" y="1849"/>
                      <a:pt x="197" y="1849"/>
                      <a:pt x="197" y="1849"/>
                    </a:cubicBezTo>
                    <a:cubicBezTo>
                      <a:pt x="188" y="1849"/>
                      <a:pt x="162" y="1857"/>
                      <a:pt x="128" y="1857"/>
                    </a:cubicBezTo>
                    <a:cubicBezTo>
                      <a:pt x="120" y="1857"/>
                      <a:pt x="103" y="1857"/>
                      <a:pt x="94" y="1857"/>
                    </a:cubicBezTo>
                    <a:cubicBezTo>
                      <a:pt x="86" y="1857"/>
                      <a:pt x="86" y="1857"/>
                      <a:pt x="77" y="1857"/>
                    </a:cubicBezTo>
                    <a:lnTo>
                      <a:pt x="69" y="1857"/>
                    </a:lnTo>
                    <a:cubicBezTo>
                      <a:pt x="60" y="1849"/>
                      <a:pt x="52" y="1849"/>
                      <a:pt x="43" y="1849"/>
                    </a:cubicBezTo>
                    <a:cubicBezTo>
                      <a:pt x="60" y="1857"/>
                      <a:pt x="60" y="1865"/>
                      <a:pt x="60" y="1865"/>
                    </a:cubicBezTo>
                    <a:cubicBezTo>
                      <a:pt x="60" y="1865"/>
                      <a:pt x="69" y="1874"/>
                      <a:pt x="86" y="1883"/>
                    </a:cubicBezTo>
                    <a:cubicBezTo>
                      <a:pt x="86" y="1891"/>
                      <a:pt x="69" y="1883"/>
                      <a:pt x="52" y="1874"/>
                    </a:cubicBezTo>
                    <a:cubicBezTo>
                      <a:pt x="60" y="1883"/>
                      <a:pt x="60" y="1883"/>
                      <a:pt x="60" y="1883"/>
                    </a:cubicBezTo>
                    <a:cubicBezTo>
                      <a:pt x="69" y="1883"/>
                      <a:pt x="69" y="1883"/>
                      <a:pt x="69" y="1883"/>
                    </a:cubicBezTo>
                    <a:lnTo>
                      <a:pt x="69" y="1883"/>
                    </a:lnTo>
                    <a:cubicBezTo>
                      <a:pt x="86" y="1900"/>
                      <a:pt x="86" y="1900"/>
                      <a:pt x="86" y="1900"/>
                    </a:cubicBezTo>
                    <a:cubicBezTo>
                      <a:pt x="111" y="1917"/>
                      <a:pt x="111" y="1917"/>
                      <a:pt x="111" y="1917"/>
                    </a:cubicBezTo>
                    <a:cubicBezTo>
                      <a:pt x="120" y="1900"/>
                      <a:pt x="171" y="1925"/>
                      <a:pt x="171" y="1917"/>
                    </a:cubicBezTo>
                    <a:cubicBezTo>
                      <a:pt x="103" y="1891"/>
                      <a:pt x="103" y="1891"/>
                      <a:pt x="103" y="1891"/>
                    </a:cubicBezTo>
                    <a:cubicBezTo>
                      <a:pt x="103" y="1874"/>
                      <a:pt x="162" y="1874"/>
                      <a:pt x="205" y="1908"/>
                    </a:cubicBezTo>
                    <a:cubicBezTo>
                      <a:pt x="205" y="1917"/>
                      <a:pt x="179" y="1925"/>
                      <a:pt x="179" y="1925"/>
                    </a:cubicBezTo>
                    <a:cubicBezTo>
                      <a:pt x="188" y="1925"/>
                      <a:pt x="222" y="1942"/>
                      <a:pt x="222" y="1951"/>
                    </a:cubicBezTo>
                    <a:cubicBezTo>
                      <a:pt x="205" y="1942"/>
                      <a:pt x="205" y="1942"/>
                      <a:pt x="205" y="1942"/>
                    </a:cubicBezTo>
                    <a:cubicBezTo>
                      <a:pt x="222" y="1968"/>
                      <a:pt x="256" y="1951"/>
                      <a:pt x="273" y="1976"/>
                    </a:cubicBezTo>
                    <a:cubicBezTo>
                      <a:pt x="282" y="1985"/>
                      <a:pt x="299" y="2010"/>
                      <a:pt x="299" y="2010"/>
                    </a:cubicBezTo>
                    <a:cubicBezTo>
                      <a:pt x="290" y="1985"/>
                      <a:pt x="316" y="1934"/>
                      <a:pt x="333" y="1925"/>
                    </a:cubicBezTo>
                    <a:cubicBezTo>
                      <a:pt x="341" y="1934"/>
                      <a:pt x="375" y="1976"/>
                      <a:pt x="384" y="1985"/>
                    </a:cubicBezTo>
                    <a:cubicBezTo>
                      <a:pt x="393" y="2010"/>
                      <a:pt x="341" y="2002"/>
                      <a:pt x="350" y="2019"/>
                    </a:cubicBezTo>
                    <a:cubicBezTo>
                      <a:pt x="358" y="2019"/>
                      <a:pt x="367" y="2019"/>
                      <a:pt x="375" y="2019"/>
                    </a:cubicBezTo>
                    <a:cubicBezTo>
                      <a:pt x="384" y="2027"/>
                      <a:pt x="358" y="2027"/>
                      <a:pt x="384" y="2036"/>
                    </a:cubicBezTo>
                    <a:cubicBezTo>
                      <a:pt x="393" y="2027"/>
                      <a:pt x="427" y="2070"/>
                      <a:pt x="401" y="2036"/>
                    </a:cubicBezTo>
                    <a:cubicBezTo>
                      <a:pt x="427" y="2044"/>
                      <a:pt x="427" y="2053"/>
                      <a:pt x="452" y="2061"/>
                    </a:cubicBezTo>
                    <a:cubicBezTo>
                      <a:pt x="444" y="2053"/>
                      <a:pt x="495" y="2044"/>
                      <a:pt x="520" y="2061"/>
                    </a:cubicBezTo>
                    <a:cubicBezTo>
                      <a:pt x="512" y="2061"/>
                      <a:pt x="512" y="2070"/>
                      <a:pt x="520" y="2070"/>
                    </a:cubicBezTo>
                    <a:cubicBezTo>
                      <a:pt x="563" y="2096"/>
                      <a:pt x="580" y="2121"/>
                      <a:pt x="622" y="2147"/>
                    </a:cubicBezTo>
                    <a:cubicBezTo>
                      <a:pt x="631" y="2147"/>
                      <a:pt x="648" y="2164"/>
                      <a:pt x="631" y="2164"/>
                    </a:cubicBezTo>
                    <a:cubicBezTo>
                      <a:pt x="640" y="2164"/>
                      <a:pt x="648" y="2164"/>
                      <a:pt x="665" y="2172"/>
                    </a:cubicBezTo>
                    <a:cubicBezTo>
                      <a:pt x="682" y="2198"/>
                      <a:pt x="631" y="2155"/>
                      <a:pt x="648" y="2181"/>
                    </a:cubicBezTo>
                    <a:cubicBezTo>
                      <a:pt x="648" y="2172"/>
                      <a:pt x="682" y="2189"/>
                      <a:pt x="708" y="2198"/>
                    </a:cubicBezTo>
                    <a:cubicBezTo>
                      <a:pt x="708" y="2181"/>
                      <a:pt x="665" y="2172"/>
                      <a:pt x="640" y="2164"/>
                    </a:cubicBezTo>
                    <a:cubicBezTo>
                      <a:pt x="648" y="2147"/>
                      <a:pt x="691" y="2147"/>
                      <a:pt x="742" y="2164"/>
                    </a:cubicBezTo>
                    <a:cubicBezTo>
                      <a:pt x="784" y="2181"/>
                      <a:pt x="750" y="2189"/>
                      <a:pt x="759" y="2189"/>
                    </a:cubicBezTo>
                    <a:cubicBezTo>
                      <a:pt x="827" y="2232"/>
                      <a:pt x="836" y="2189"/>
                      <a:pt x="887" y="2240"/>
                    </a:cubicBezTo>
                    <a:cubicBezTo>
                      <a:pt x="895" y="2257"/>
                      <a:pt x="870" y="2257"/>
                      <a:pt x="870" y="2266"/>
                    </a:cubicBezTo>
                    <a:cubicBezTo>
                      <a:pt x="844" y="2257"/>
                      <a:pt x="836" y="2232"/>
                      <a:pt x="810" y="2223"/>
                    </a:cubicBezTo>
                    <a:cubicBezTo>
                      <a:pt x="836" y="2240"/>
                      <a:pt x="836" y="2240"/>
                      <a:pt x="836" y="2240"/>
                    </a:cubicBezTo>
                    <a:cubicBezTo>
                      <a:pt x="818" y="2240"/>
                      <a:pt x="802" y="2232"/>
                      <a:pt x="793" y="2223"/>
                    </a:cubicBezTo>
                    <a:cubicBezTo>
                      <a:pt x="802" y="2249"/>
                      <a:pt x="904" y="2292"/>
                      <a:pt x="946" y="2334"/>
                    </a:cubicBezTo>
                    <a:cubicBezTo>
                      <a:pt x="963" y="2334"/>
                      <a:pt x="980" y="2334"/>
                      <a:pt x="972" y="2326"/>
                    </a:cubicBezTo>
                    <a:cubicBezTo>
                      <a:pt x="955" y="2317"/>
                      <a:pt x="955" y="2317"/>
                      <a:pt x="955" y="2317"/>
                    </a:cubicBezTo>
                    <a:cubicBezTo>
                      <a:pt x="946" y="2300"/>
                      <a:pt x="997" y="2326"/>
                      <a:pt x="972" y="2309"/>
                    </a:cubicBezTo>
                    <a:cubicBezTo>
                      <a:pt x="989" y="2317"/>
                      <a:pt x="1006" y="2317"/>
                      <a:pt x="1015" y="2326"/>
                    </a:cubicBezTo>
                    <a:cubicBezTo>
                      <a:pt x="1031" y="2326"/>
                      <a:pt x="1031" y="2326"/>
                      <a:pt x="1040" y="2334"/>
                    </a:cubicBezTo>
                    <a:cubicBezTo>
                      <a:pt x="1049" y="2343"/>
                      <a:pt x="1049" y="2343"/>
                      <a:pt x="1049" y="2343"/>
                    </a:cubicBezTo>
                    <a:cubicBezTo>
                      <a:pt x="1049" y="2351"/>
                      <a:pt x="1049" y="2351"/>
                      <a:pt x="1049" y="2351"/>
                    </a:cubicBezTo>
                    <a:lnTo>
                      <a:pt x="1049" y="2351"/>
                    </a:lnTo>
                    <a:cubicBezTo>
                      <a:pt x="1040" y="2343"/>
                      <a:pt x="1031" y="2334"/>
                      <a:pt x="1023" y="2334"/>
                    </a:cubicBezTo>
                    <a:cubicBezTo>
                      <a:pt x="1031" y="2334"/>
                      <a:pt x="1040" y="2343"/>
                      <a:pt x="1049" y="2351"/>
                    </a:cubicBezTo>
                    <a:cubicBezTo>
                      <a:pt x="1057" y="2351"/>
                      <a:pt x="1074" y="2351"/>
                      <a:pt x="1074" y="2334"/>
                    </a:cubicBezTo>
                    <a:cubicBezTo>
                      <a:pt x="1066" y="2334"/>
                      <a:pt x="1057" y="2334"/>
                      <a:pt x="1057" y="2334"/>
                    </a:cubicBezTo>
                    <a:cubicBezTo>
                      <a:pt x="1057" y="2326"/>
                      <a:pt x="1057" y="2326"/>
                      <a:pt x="1066" y="2317"/>
                    </a:cubicBezTo>
                    <a:lnTo>
                      <a:pt x="1066" y="2317"/>
                    </a:lnTo>
                    <a:cubicBezTo>
                      <a:pt x="1066" y="2317"/>
                      <a:pt x="1066" y="2317"/>
                      <a:pt x="1066" y="2309"/>
                    </a:cubicBezTo>
                    <a:cubicBezTo>
                      <a:pt x="1074" y="2309"/>
                      <a:pt x="1074" y="2309"/>
                      <a:pt x="1074" y="2309"/>
                    </a:cubicBezTo>
                    <a:cubicBezTo>
                      <a:pt x="1083" y="2300"/>
                      <a:pt x="1100" y="2283"/>
                      <a:pt x="1108" y="2283"/>
                    </a:cubicBezTo>
                    <a:cubicBezTo>
                      <a:pt x="1091" y="2274"/>
                      <a:pt x="1108" y="2283"/>
                      <a:pt x="1074" y="2283"/>
                    </a:cubicBezTo>
                    <a:cubicBezTo>
                      <a:pt x="1083" y="2283"/>
                      <a:pt x="1083" y="2292"/>
                      <a:pt x="1083" y="2292"/>
                    </a:cubicBezTo>
                    <a:cubicBezTo>
                      <a:pt x="1074" y="2292"/>
                      <a:pt x="1074" y="2300"/>
                      <a:pt x="1066" y="2300"/>
                    </a:cubicBezTo>
                    <a:cubicBezTo>
                      <a:pt x="1066" y="2300"/>
                      <a:pt x="1066" y="2300"/>
                      <a:pt x="1057" y="2300"/>
                    </a:cubicBezTo>
                    <a:cubicBezTo>
                      <a:pt x="1057" y="2309"/>
                      <a:pt x="1057" y="2309"/>
                      <a:pt x="1057" y="2309"/>
                    </a:cubicBezTo>
                    <a:cubicBezTo>
                      <a:pt x="1049" y="2309"/>
                      <a:pt x="1049" y="2317"/>
                      <a:pt x="1057" y="2317"/>
                    </a:cubicBezTo>
                    <a:cubicBezTo>
                      <a:pt x="1049" y="2317"/>
                      <a:pt x="1049" y="2309"/>
                      <a:pt x="1049" y="2309"/>
                    </a:cubicBezTo>
                    <a:cubicBezTo>
                      <a:pt x="1040" y="2309"/>
                      <a:pt x="1040" y="2309"/>
                      <a:pt x="1040" y="2300"/>
                    </a:cubicBezTo>
                    <a:cubicBezTo>
                      <a:pt x="1040" y="2300"/>
                      <a:pt x="1040" y="2300"/>
                      <a:pt x="1040" y="2292"/>
                    </a:cubicBezTo>
                    <a:cubicBezTo>
                      <a:pt x="1040" y="2292"/>
                      <a:pt x="1040" y="2300"/>
                      <a:pt x="1031" y="2300"/>
                    </a:cubicBezTo>
                    <a:lnTo>
                      <a:pt x="1031" y="2300"/>
                    </a:lnTo>
                    <a:lnTo>
                      <a:pt x="1031" y="2300"/>
                    </a:lnTo>
                    <a:cubicBezTo>
                      <a:pt x="1031" y="2292"/>
                      <a:pt x="1023" y="2292"/>
                      <a:pt x="1023" y="2292"/>
                    </a:cubicBezTo>
                    <a:cubicBezTo>
                      <a:pt x="1023" y="2292"/>
                      <a:pt x="1023" y="2292"/>
                      <a:pt x="1015" y="2292"/>
                    </a:cubicBezTo>
                    <a:lnTo>
                      <a:pt x="1015" y="2292"/>
                    </a:lnTo>
                    <a:lnTo>
                      <a:pt x="1015" y="2292"/>
                    </a:lnTo>
                    <a:lnTo>
                      <a:pt x="1015" y="2292"/>
                    </a:lnTo>
                    <a:cubicBezTo>
                      <a:pt x="1023" y="2300"/>
                      <a:pt x="1023" y="2300"/>
                      <a:pt x="1023" y="2309"/>
                    </a:cubicBezTo>
                    <a:cubicBezTo>
                      <a:pt x="1006" y="2309"/>
                      <a:pt x="972" y="2283"/>
                      <a:pt x="955" y="2283"/>
                    </a:cubicBezTo>
                    <a:cubicBezTo>
                      <a:pt x="946" y="2274"/>
                      <a:pt x="963" y="2283"/>
                      <a:pt x="963" y="2274"/>
                    </a:cubicBezTo>
                    <a:cubicBezTo>
                      <a:pt x="938" y="2274"/>
                      <a:pt x="938" y="2274"/>
                      <a:pt x="938" y="2274"/>
                    </a:cubicBezTo>
                    <a:cubicBezTo>
                      <a:pt x="938" y="2257"/>
                      <a:pt x="912" y="2232"/>
                      <a:pt x="946" y="2249"/>
                    </a:cubicBezTo>
                    <a:cubicBezTo>
                      <a:pt x="921" y="2232"/>
                      <a:pt x="921" y="2232"/>
                      <a:pt x="921" y="2232"/>
                    </a:cubicBezTo>
                    <a:cubicBezTo>
                      <a:pt x="904" y="2215"/>
                      <a:pt x="878" y="2198"/>
                      <a:pt x="861" y="2198"/>
                    </a:cubicBezTo>
                    <a:cubicBezTo>
                      <a:pt x="853" y="2189"/>
                      <a:pt x="827" y="2189"/>
                      <a:pt x="844" y="2189"/>
                    </a:cubicBezTo>
                    <a:cubicBezTo>
                      <a:pt x="793" y="2164"/>
                      <a:pt x="793" y="2164"/>
                      <a:pt x="793" y="2164"/>
                    </a:cubicBezTo>
                    <a:lnTo>
                      <a:pt x="793" y="2164"/>
                    </a:lnTo>
                    <a:cubicBezTo>
                      <a:pt x="750" y="2138"/>
                      <a:pt x="691" y="2130"/>
                      <a:pt x="648" y="2078"/>
                    </a:cubicBezTo>
                    <a:cubicBezTo>
                      <a:pt x="631" y="2070"/>
                      <a:pt x="614" y="2070"/>
                      <a:pt x="597" y="2053"/>
                    </a:cubicBezTo>
                    <a:cubicBezTo>
                      <a:pt x="597" y="2044"/>
                      <a:pt x="597" y="2044"/>
                      <a:pt x="597" y="2044"/>
                    </a:cubicBezTo>
                    <a:cubicBezTo>
                      <a:pt x="571" y="2036"/>
                      <a:pt x="537" y="2002"/>
                      <a:pt x="529" y="2002"/>
                    </a:cubicBezTo>
                    <a:cubicBezTo>
                      <a:pt x="520" y="1968"/>
                      <a:pt x="435" y="1942"/>
                      <a:pt x="401" y="1917"/>
                    </a:cubicBezTo>
                    <a:cubicBezTo>
                      <a:pt x="401" y="1934"/>
                      <a:pt x="401" y="1934"/>
                      <a:pt x="401" y="1934"/>
                    </a:cubicBezTo>
                    <a:cubicBezTo>
                      <a:pt x="375" y="1917"/>
                      <a:pt x="350" y="1908"/>
                      <a:pt x="316" y="1891"/>
                    </a:cubicBezTo>
                    <a:cubicBezTo>
                      <a:pt x="316" y="1900"/>
                      <a:pt x="316" y="1900"/>
                      <a:pt x="316" y="1900"/>
                    </a:cubicBezTo>
                    <a:cubicBezTo>
                      <a:pt x="290" y="1900"/>
                      <a:pt x="256" y="1857"/>
                      <a:pt x="213" y="1840"/>
                    </a:cubicBezTo>
                    <a:cubicBezTo>
                      <a:pt x="222" y="1840"/>
                      <a:pt x="231" y="1840"/>
                      <a:pt x="239" y="1849"/>
                    </a:cubicBezTo>
                    <a:cubicBezTo>
                      <a:pt x="213" y="1823"/>
                      <a:pt x="188" y="1814"/>
                      <a:pt x="162" y="1806"/>
                    </a:cubicBezTo>
                    <a:cubicBezTo>
                      <a:pt x="154" y="1797"/>
                      <a:pt x="137" y="1797"/>
                      <a:pt x="128" y="1789"/>
                    </a:cubicBezTo>
                    <a:cubicBezTo>
                      <a:pt x="120" y="1789"/>
                      <a:pt x="120" y="1789"/>
                      <a:pt x="120" y="1789"/>
                    </a:cubicBezTo>
                    <a:lnTo>
                      <a:pt x="120" y="1789"/>
                    </a:lnTo>
                    <a:cubicBezTo>
                      <a:pt x="120" y="1789"/>
                      <a:pt x="120" y="1789"/>
                      <a:pt x="111" y="1780"/>
                    </a:cubicBezTo>
                    <a:lnTo>
                      <a:pt x="111" y="1780"/>
                    </a:lnTo>
                    <a:cubicBezTo>
                      <a:pt x="103" y="1780"/>
                      <a:pt x="103" y="1772"/>
                      <a:pt x="103" y="1772"/>
                    </a:cubicBezTo>
                    <a:cubicBezTo>
                      <a:pt x="103" y="1772"/>
                      <a:pt x="103" y="1772"/>
                      <a:pt x="103" y="1763"/>
                    </a:cubicBezTo>
                    <a:cubicBezTo>
                      <a:pt x="103" y="1772"/>
                      <a:pt x="103" y="1772"/>
                      <a:pt x="103" y="1772"/>
                    </a:cubicBezTo>
                    <a:lnTo>
                      <a:pt x="103" y="1763"/>
                    </a:lnTo>
                    <a:cubicBezTo>
                      <a:pt x="111" y="1763"/>
                      <a:pt x="111" y="1763"/>
                      <a:pt x="111" y="1755"/>
                    </a:cubicBezTo>
                    <a:cubicBezTo>
                      <a:pt x="111" y="1763"/>
                      <a:pt x="103" y="1763"/>
                      <a:pt x="103" y="1763"/>
                    </a:cubicBezTo>
                    <a:cubicBezTo>
                      <a:pt x="103" y="1763"/>
                      <a:pt x="103" y="1763"/>
                      <a:pt x="103" y="1755"/>
                    </a:cubicBezTo>
                    <a:lnTo>
                      <a:pt x="103" y="1755"/>
                    </a:lnTo>
                    <a:lnTo>
                      <a:pt x="103" y="1755"/>
                    </a:lnTo>
                    <a:cubicBezTo>
                      <a:pt x="103" y="1746"/>
                      <a:pt x="103" y="1746"/>
                      <a:pt x="103" y="1746"/>
                    </a:cubicBezTo>
                    <a:cubicBezTo>
                      <a:pt x="111" y="1738"/>
                      <a:pt x="111" y="1738"/>
                      <a:pt x="111" y="1738"/>
                    </a:cubicBezTo>
                    <a:lnTo>
                      <a:pt x="111" y="1738"/>
                    </a:lnTo>
                    <a:cubicBezTo>
                      <a:pt x="120" y="1721"/>
                      <a:pt x="103" y="1729"/>
                      <a:pt x="94" y="1729"/>
                    </a:cubicBezTo>
                    <a:cubicBezTo>
                      <a:pt x="94" y="1729"/>
                      <a:pt x="94" y="1721"/>
                      <a:pt x="94" y="1712"/>
                    </a:cubicBezTo>
                    <a:cubicBezTo>
                      <a:pt x="111" y="1704"/>
                      <a:pt x="86" y="1678"/>
                      <a:pt x="103" y="1661"/>
                    </a:cubicBezTo>
                    <a:cubicBezTo>
                      <a:pt x="94" y="1653"/>
                      <a:pt x="94" y="1593"/>
                      <a:pt x="77" y="1584"/>
                    </a:cubicBezTo>
                    <a:cubicBezTo>
                      <a:pt x="77" y="1584"/>
                      <a:pt x="86" y="1576"/>
                      <a:pt x="86" y="1584"/>
                    </a:cubicBezTo>
                    <a:cubicBezTo>
                      <a:pt x="86" y="1567"/>
                      <a:pt x="86" y="1559"/>
                      <a:pt x="77" y="1542"/>
                    </a:cubicBezTo>
                    <a:cubicBezTo>
                      <a:pt x="94" y="1533"/>
                      <a:pt x="94" y="1533"/>
                      <a:pt x="94" y="1533"/>
                    </a:cubicBezTo>
                    <a:cubicBezTo>
                      <a:pt x="77" y="1499"/>
                      <a:pt x="77" y="1499"/>
                      <a:pt x="77" y="1499"/>
                    </a:cubicBezTo>
                    <a:cubicBezTo>
                      <a:pt x="86" y="1482"/>
                      <a:pt x="86" y="1474"/>
                      <a:pt x="103" y="1491"/>
                    </a:cubicBezTo>
                    <a:cubicBezTo>
                      <a:pt x="86" y="1440"/>
                      <a:pt x="94" y="1448"/>
                      <a:pt x="77" y="1405"/>
                    </a:cubicBezTo>
                    <a:cubicBezTo>
                      <a:pt x="86" y="1405"/>
                      <a:pt x="86" y="1405"/>
                      <a:pt x="86" y="1405"/>
                    </a:cubicBezTo>
                    <a:cubicBezTo>
                      <a:pt x="86" y="1397"/>
                      <a:pt x="77" y="1371"/>
                      <a:pt x="86" y="1363"/>
                    </a:cubicBezTo>
                    <a:cubicBezTo>
                      <a:pt x="103" y="1329"/>
                      <a:pt x="86" y="1192"/>
                      <a:pt x="103" y="1107"/>
                    </a:cubicBezTo>
                    <a:cubicBezTo>
                      <a:pt x="77" y="1124"/>
                      <a:pt x="111" y="1065"/>
                      <a:pt x="94" y="1065"/>
                    </a:cubicBezTo>
                    <a:cubicBezTo>
                      <a:pt x="94" y="1056"/>
                      <a:pt x="103" y="1047"/>
                      <a:pt x="103" y="1056"/>
                    </a:cubicBezTo>
                    <a:cubicBezTo>
                      <a:pt x="103" y="1013"/>
                      <a:pt x="120" y="988"/>
                      <a:pt x="103" y="962"/>
                    </a:cubicBezTo>
                    <a:cubicBezTo>
                      <a:pt x="103" y="954"/>
                      <a:pt x="111" y="971"/>
                      <a:pt x="111" y="962"/>
                    </a:cubicBezTo>
                    <a:cubicBezTo>
                      <a:pt x="111" y="962"/>
                      <a:pt x="111" y="954"/>
                      <a:pt x="111" y="945"/>
                    </a:cubicBezTo>
                    <a:cubicBezTo>
                      <a:pt x="111" y="945"/>
                      <a:pt x="120" y="954"/>
                      <a:pt x="120" y="962"/>
                    </a:cubicBezTo>
                    <a:cubicBezTo>
                      <a:pt x="120" y="911"/>
                      <a:pt x="94" y="911"/>
                      <a:pt x="77" y="903"/>
                    </a:cubicBezTo>
                    <a:cubicBezTo>
                      <a:pt x="86" y="886"/>
                      <a:pt x="86" y="869"/>
                      <a:pt x="77" y="851"/>
                    </a:cubicBezTo>
                    <a:cubicBezTo>
                      <a:pt x="86" y="851"/>
                      <a:pt x="86" y="835"/>
                      <a:pt x="94" y="860"/>
                    </a:cubicBezTo>
                    <a:cubicBezTo>
                      <a:pt x="94" y="843"/>
                      <a:pt x="103" y="766"/>
                      <a:pt x="86" y="766"/>
                    </a:cubicBezTo>
                    <a:cubicBezTo>
                      <a:pt x="86" y="758"/>
                      <a:pt x="86" y="741"/>
                      <a:pt x="86" y="741"/>
                    </a:cubicBezTo>
                    <a:cubicBezTo>
                      <a:pt x="86" y="732"/>
                      <a:pt x="86" y="724"/>
                      <a:pt x="86" y="715"/>
                    </a:cubicBezTo>
                    <a:cubicBezTo>
                      <a:pt x="86" y="707"/>
                      <a:pt x="86" y="707"/>
                      <a:pt x="86" y="707"/>
                    </a:cubicBezTo>
                    <a:cubicBezTo>
                      <a:pt x="86" y="698"/>
                      <a:pt x="86" y="690"/>
                      <a:pt x="86" y="681"/>
                    </a:cubicBezTo>
                    <a:lnTo>
                      <a:pt x="86" y="681"/>
                    </a:lnTo>
                    <a:cubicBezTo>
                      <a:pt x="77" y="681"/>
                      <a:pt x="77" y="673"/>
                      <a:pt x="77" y="664"/>
                    </a:cubicBezTo>
                    <a:cubicBezTo>
                      <a:pt x="77" y="664"/>
                      <a:pt x="94" y="664"/>
                      <a:pt x="103" y="656"/>
                    </a:cubicBezTo>
                    <a:lnTo>
                      <a:pt x="103" y="656"/>
                    </a:lnTo>
                    <a:lnTo>
                      <a:pt x="111" y="656"/>
                    </a:lnTo>
                    <a:lnTo>
                      <a:pt x="120" y="647"/>
                    </a:lnTo>
                    <a:cubicBezTo>
                      <a:pt x="128" y="647"/>
                      <a:pt x="128" y="647"/>
                      <a:pt x="128" y="647"/>
                    </a:cubicBezTo>
                    <a:cubicBezTo>
                      <a:pt x="137" y="639"/>
                      <a:pt x="137" y="639"/>
                      <a:pt x="145" y="639"/>
                    </a:cubicBezTo>
                    <a:cubicBezTo>
                      <a:pt x="145" y="630"/>
                      <a:pt x="154" y="630"/>
                      <a:pt x="188" y="622"/>
                    </a:cubicBezTo>
                    <a:cubicBezTo>
                      <a:pt x="179" y="613"/>
                      <a:pt x="179" y="613"/>
                      <a:pt x="179" y="613"/>
                    </a:cubicBezTo>
                    <a:cubicBezTo>
                      <a:pt x="171" y="588"/>
                      <a:pt x="231" y="596"/>
                      <a:pt x="256" y="570"/>
                    </a:cubicBezTo>
                    <a:cubicBezTo>
                      <a:pt x="247" y="570"/>
                      <a:pt x="247" y="570"/>
                      <a:pt x="247" y="570"/>
                    </a:cubicBezTo>
                    <a:cubicBezTo>
                      <a:pt x="256" y="553"/>
                      <a:pt x="307" y="570"/>
                      <a:pt x="333" y="562"/>
                    </a:cubicBezTo>
                    <a:lnTo>
                      <a:pt x="324" y="570"/>
                    </a:lnTo>
                    <a:cubicBezTo>
                      <a:pt x="375" y="553"/>
                      <a:pt x="316" y="553"/>
                      <a:pt x="350" y="536"/>
                    </a:cubicBezTo>
                    <a:cubicBezTo>
                      <a:pt x="358" y="536"/>
                      <a:pt x="350" y="553"/>
                      <a:pt x="375" y="545"/>
                    </a:cubicBezTo>
                    <a:cubicBezTo>
                      <a:pt x="393" y="545"/>
                      <a:pt x="435" y="485"/>
                      <a:pt x="469" y="477"/>
                    </a:cubicBezTo>
                    <a:cubicBezTo>
                      <a:pt x="461" y="477"/>
                      <a:pt x="452" y="477"/>
                      <a:pt x="469" y="460"/>
                    </a:cubicBezTo>
                    <a:cubicBezTo>
                      <a:pt x="486" y="442"/>
                      <a:pt x="546" y="442"/>
                      <a:pt x="554" y="417"/>
                    </a:cubicBezTo>
                    <a:cubicBezTo>
                      <a:pt x="563" y="417"/>
                      <a:pt x="563" y="417"/>
                      <a:pt x="563" y="417"/>
                    </a:cubicBezTo>
                    <a:cubicBezTo>
                      <a:pt x="580" y="400"/>
                      <a:pt x="622" y="374"/>
                      <a:pt x="622" y="357"/>
                    </a:cubicBezTo>
                    <a:cubicBezTo>
                      <a:pt x="665" y="383"/>
                      <a:pt x="733" y="273"/>
                      <a:pt x="750" y="307"/>
                    </a:cubicBezTo>
                    <a:cubicBezTo>
                      <a:pt x="810" y="273"/>
                      <a:pt x="810" y="273"/>
                      <a:pt x="810" y="273"/>
                    </a:cubicBezTo>
                    <a:lnTo>
                      <a:pt x="810" y="273"/>
                    </a:lnTo>
                    <a:cubicBezTo>
                      <a:pt x="844" y="256"/>
                      <a:pt x="853" y="239"/>
                      <a:pt x="861" y="231"/>
                    </a:cubicBezTo>
                    <a:cubicBezTo>
                      <a:pt x="870" y="222"/>
                      <a:pt x="870" y="231"/>
                      <a:pt x="870" y="231"/>
                    </a:cubicBezTo>
                    <a:cubicBezTo>
                      <a:pt x="921" y="205"/>
                      <a:pt x="929" y="205"/>
                      <a:pt x="963" y="162"/>
                    </a:cubicBezTo>
                    <a:cubicBezTo>
                      <a:pt x="972" y="171"/>
                      <a:pt x="972" y="171"/>
                      <a:pt x="972" y="171"/>
                    </a:cubicBezTo>
                    <a:cubicBezTo>
                      <a:pt x="980" y="162"/>
                      <a:pt x="989" y="162"/>
                      <a:pt x="1006" y="154"/>
                    </a:cubicBezTo>
                    <a:cubicBezTo>
                      <a:pt x="1015" y="154"/>
                      <a:pt x="1015" y="145"/>
                      <a:pt x="1023" y="145"/>
                    </a:cubicBezTo>
                    <a:lnTo>
                      <a:pt x="1031" y="145"/>
                    </a:lnTo>
                    <a:cubicBezTo>
                      <a:pt x="1040" y="145"/>
                      <a:pt x="1040" y="137"/>
                      <a:pt x="1049" y="137"/>
                    </a:cubicBezTo>
                    <a:cubicBezTo>
                      <a:pt x="1049" y="145"/>
                      <a:pt x="1057" y="145"/>
                      <a:pt x="1066" y="145"/>
                    </a:cubicBezTo>
                    <a:lnTo>
                      <a:pt x="1066" y="145"/>
                    </a:lnTo>
                    <a:cubicBezTo>
                      <a:pt x="1066" y="145"/>
                      <a:pt x="1066" y="145"/>
                      <a:pt x="1066" y="154"/>
                    </a:cubicBezTo>
                    <a:lnTo>
                      <a:pt x="1066" y="154"/>
                    </a:lnTo>
                    <a:cubicBezTo>
                      <a:pt x="1074" y="154"/>
                      <a:pt x="1074" y="154"/>
                      <a:pt x="1074" y="154"/>
                    </a:cubicBezTo>
                    <a:lnTo>
                      <a:pt x="1083" y="154"/>
                    </a:lnTo>
                    <a:cubicBezTo>
                      <a:pt x="1091" y="162"/>
                      <a:pt x="1100" y="171"/>
                      <a:pt x="1108" y="171"/>
                    </a:cubicBezTo>
                    <a:cubicBezTo>
                      <a:pt x="1125" y="188"/>
                      <a:pt x="1134" y="196"/>
                      <a:pt x="1151" y="205"/>
                    </a:cubicBezTo>
                    <a:cubicBezTo>
                      <a:pt x="1176" y="231"/>
                      <a:pt x="1202" y="247"/>
                      <a:pt x="1227" y="231"/>
                    </a:cubicBezTo>
                    <a:cubicBezTo>
                      <a:pt x="1270" y="247"/>
                      <a:pt x="1270" y="247"/>
                      <a:pt x="1270" y="247"/>
                    </a:cubicBezTo>
                    <a:cubicBezTo>
                      <a:pt x="1219" y="214"/>
                      <a:pt x="1287" y="239"/>
                      <a:pt x="1270" y="214"/>
                    </a:cubicBezTo>
                    <a:cubicBezTo>
                      <a:pt x="1287" y="231"/>
                      <a:pt x="1313" y="256"/>
                      <a:pt x="1287" y="247"/>
                    </a:cubicBezTo>
                    <a:cubicBezTo>
                      <a:pt x="1287" y="239"/>
                      <a:pt x="1287" y="239"/>
                      <a:pt x="1287" y="239"/>
                    </a:cubicBezTo>
                    <a:cubicBezTo>
                      <a:pt x="1270" y="256"/>
                      <a:pt x="1347" y="282"/>
                      <a:pt x="1338" y="299"/>
                    </a:cubicBezTo>
                    <a:cubicBezTo>
                      <a:pt x="1440" y="349"/>
                      <a:pt x="1526" y="417"/>
                      <a:pt x="1620" y="477"/>
                    </a:cubicBezTo>
                    <a:cubicBezTo>
                      <a:pt x="1620" y="451"/>
                      <a:pt x="1620" y="451"/>
                      <a:pt x="1620" y="451"/>
                    </a:cubicBezTo>
                    <a:cubicBezTo>
                      <a:pt x="1654" y="468"/>
                      <a:pt x="1654" y="468"/>
                      <a:pt x="1654" y="468"/>
                    </a:cubicBezTo>
                    <a:cubicBezTo>
                      <a:pt x="1662" y="477"/>
                      <a:pt x="1654" y="494"/>
                      <a:pt x="1636" y="477"/>
                    </a:cubicBezTo>
                    <a:cubicBezTo>
                      <a:pt x="1645" y="494"/>
                      <a:pt x="1679" y="494"/>
                      <a:pt x="1679" y="485"/>
                    </a:cubicBezTo>
                    <a:cubicBezTo>
                      <a:pt x="1722" y="519"/>
                      <a:pt x="1654" y="494"/>
                      <a:pt x="1662" y="502"/>
                    </a:cubicBezTo>
                    <a:cubicBezTo>
                      <a:pt x="1688" y="511"/>
                      <a:pt x="1688" y="511"/>
                      <a:pt x="1688" y="511"/>
                    </a:cubicBezTo>
                    <a:cubicBezTo>
                      <a:pt x="1679" y="511"/>
                      <a:pt x="1679" y="511"/>
                      <a:pt x="1679" y="511"/>
                    </a:cubicBezTo>
                    <a:cubicBezTo>
                      <a:pt x="1696" y="511"/>
                      <a:pt x="1705" y="511"/>
                      <a:pt x="1730" y="528"/>
                    </a:cubicBezTo>
                    <a:cubicBezTo>
                      <a:pt x="1747" y="536"/>
                      <a:pt x="1739" y="536"/>
                      <a:pt x="1747" y="545"/>
                    </a:cubicBezTo>
                    <a:cubicBezTo>
                      <a:pt x="1739" y="545"/>
                      <a:pt x="1747" y="545"/>
                      <a:pt x="1756" y="553"/>
                    </a:cubicBezTo>
                    <a:cubicBezTo>
                      <a:pt x="1798" y="570"/>
                      <a:pt x="1798" y="570"/>
                      <a:pt x="1798" y="570"/>
                    </a:cubicBezTo>
                    <a:cubicBezTo>
                      <a:pt x="1781" y="553"/>
                      <a:pt x="1781" y="553"/>
                      <a:pt x="1781" y="553"/>
                    </a:cubicBezTo>
                    <a:cubicBezTo>
                      <a:pt x="1807" y="562"/>
                      <a:pt x="1824" y="579"/>
                      <a:pt x="1807" y="553"/>
                    </a:cubicBezTo>
                    <a:cubicBezTo>
                      <a:pt x="1824" y="588"/>
                      <a:pt x="1960" y="647"/>
                      <a:pt x="1977" y="664"/>
                    </a:cubicBezTo>
                    <a:lnTo>
                      <a:pt x="1977" y="664"/>
                    </a:lnTo>
                    <a:cubicBezTo>
                      <a:pt x="1977" y="664"/>
                      <a:pt x="1977" y="664"/>
                      <a:pt x="1986" y="664"/>
                    </a:cubicBezTo>
                    <a:cubicBezTo>
                      <a:pt x="1986" y="664"/>
                      <a:pt x="1986" y="664"/>
                      <a:pt x="1994" y="664"/>
                    </a:cubicBezTo>
                    <a:cubicBezTo>
                      <a:pt x="1994" y="673"/>
                      <a:pt x="2003" y="673"/>
                      <a:pt x="2011" y="673"/>
                    </a:cubicBezTo>
                    <a:cubicBezTo>
                      <a:pt x="2011" y="681"/>
                      <a:pt x="2011" y="690"/>
                      <a:pt x="2011" y="698"/>
                    </a:cubicBezTo>
                    <a:cubicBezTo>
                      <a:pt x="2011" y="698"/>
                      <a:pt x="2011" y="698"/>
                      <a:pt x="2020" y="698"/>
                    </a:cubicBezTo>
                    <a:lnTo>
                      <a:pt x="2020" y="698"/>
                    </a:lnTo>
                    <a:cubicBezTo>
                      <a:pt x="2020" y="707"/>
                      <a:pt x="2029" y="707"/>
                      <a:pt x="2020" y="715"/>
                    </a:cubicBezTo>
                    <a:cubicBezTo>
                      <a:pt x="1994" y="707"/>
                      <a:pt x="2011" y="775"/>
                      <a:pt x="1986" y="800"/>
                    </a:cubicBezTo>
                    <a:cubicBezTo>
                      <a:pt x="2003" y="775"/>
                      <a:pt x="1994" y="886"/>
                      <a:pt x="2011" y="851"/>
                    </a:cubicBezTo>
                    <a:cubicBezTo>
                      <a:pt x="2011" y="877"/>
                      <a:pt x="2003" y="851"/>
                      <a:pt x="1994" y="869"/>
                    </a:cubicBezTo>
                    <a:cubicBezTo>
                      <a:pt x="2003" y="937"/>
                      <a:pt x="1986" y="1005"/>
                      <a:pt x="1994" y="1082"/>
                    </a:cubicBezTo>
                    <a:cubicBezTo>
                      <a:pt x="1994" y="1082"/>
                      <a:pt x="2003" y="1073"/>
                      <a:pt x="2003" y="1090"/>
                    </a:cubicBezTo>
                    <a:cubicBezTo>
                      <a:pt x="1986" y="1133"/>
                      <a:pt x="1986" y="1133"/>
                      <a:pt x="1986" y="1133"/>
                    </a:cubicBezTo>
                    <a:cubicBezTo>
                      <a:pt x="1986" y="1141"/>
                      <a:pt x="2011" y="1141"/>
                      <a:pt x="1994" y="1167"/>
                    </a:cubicBezTo>
                    <a:cubicBezTo>
                      <a:pt x="2003" y="1167"/>
                      <a:pt x="2003" y="1158"/>
                      <a:pt x="2003" y="1167"/>
                    </a:cubicBezTo>
                    <a:cubicBezTo>
                      <a:pt x="1986" y="1320"/>
                      <a:pt x="2020" y="1474"/>
                      <a:pt x="1986" y="1627"/>
                    </a:cubicBezTo>
                    <a:cubicBezTo>
                      <a:pt x="1994" y="1610"/>
                      <a:pt x="1994" y="1618"/>
                      <a:pt x="1994" y="1635"/>
                    </a:cubicBezTo>
                    <a:cubicBezTo>
                      <a:pt x="1994" y="1627"/>
                      <a:pt x="2003" y="1635"/>
                      <a:pt x="2011" y="1635"/>
                    </a:cubicBezTo>
                    <a:cubicBezTo>
                      <a:pt x="1994" y="1695"/>
                      <a:pt x="1994" y="1695"/>
                      <a:pt x="1994" y="1695"/>
                    </a:cubicBezTo>
                    <a:cubicBezTo>
                      <a:pt x="2011" y="1712"/>
                      <a:pt x="1994" y="1763"/>
                      <a:pt x="2011" y="1772"/>
                    </a:cubicBezTo>
                    <a:cubicBezTo>
                      <a:pt x="2003" y="1755"/>
                      <a:pt x="2003" y="1755"/>
                      <a:pt x="2003" y="1755"/>
                    </a:cubicBezTo>
                    <a:cubicBezTo>
                      <a:pt x="2020" y="1780"/>
                      <a:pt x="2045" y="1712"/>
                      <a:pt x="2063" y="1721"/>
                    </a:cubicBezTo>
                    <a:cubicBezTo>
                      <a:pt x="2045" y="1687"/>
                      <a:pt x="2097" y="1635"/>
                      <a:pt x="2071" y="1593"/>
                    </a:cubicBezTo>
                    <a:cubicBezTo>
                      <a:pt x="2071" y="1576"/>
                      <a:pt x="2071" y="1601"/>
                      <a:pt x="2080" y="1593"/>
                    </a:cubicBezTo>
                    <a:cubicBezTo>
                      <a:pt x="2071" y="1584"/>
                      <a:pt x="2071" y="1567"/>
                      <a:pt x="2071" y="1542"/>
                    </a:cubicBezTo>
                    <a:lnTo>
                      <a:pt x="2071" y="1542"/>
                    </a:lnTo>
                    <a:cubicBezTo>
                      <a:pt x="2071" y="1465"/>
                      <a:pt x="2080" y="1431"/>
                      <a:pt x="2088" y="1346"/>
                    </a:cubicBezTo>
                    <a:cubicBezTo>
                      <a:pt x="2080" y="1346"/>
                      <a:pt x="2080" y="1346"/>
                      <a:pt x="2080" y="1346"/>
                    </a:cubicBezTo>
                    <a:cubicBezTo>
                      <a:pt x="2080" y="1329"/>
                      <a:pt x="2080" y="1329"/>
                      <a:pt x="2088" y="1320"/>
                    </a:cubicBezTo>
                    <a:cubicBezTo>
                      <a:pt x="2071" y="1295"/>
                      <a:pt x="2080" y="1371"/>
                      <a:pt x="2063" y="1354"/>
                    </a:cubicBezTo>
                    <a:cubicBezTo>
                      <a:pt x="2088" y="1329"/>
                      <a:pt x="2063" y="1218"/>
                      <a:pt x="2088" y="1201"/>
                    </a:cubicBezTo>
                    <a:cubicBezTo>
                      <a:pt x="2088" y="1175"/>
                      <a:pt x="2080" y="1209"/>
                      <a:pt x="2080" y="1184"/>
                    </a:cubicBezTo>
                    <a:cubicBezTo>
                      <a:pt x="2088" y="1175"/>
                      <a:pt x="2088" y="1175"/>
                      <a:pt x="2088" y="1175"/>
                    </a:cubicBezTo>
                    <a:cubicBezTo>
                      <a:pt x="2080" y="1167"/>
                      <a:pt x="2080" y="1167"/>
                      <a:pt x="2080" y="1167"/>
                    </a:cubicBezTo>
                    <a:cubicBezTo>
                      <a:pt x="2080" y="1150"/>
                      <a:pt x="2088" y="1133"/>
                      <a:pt x="2088" y="1133"/>
                    </a:cubicBezTo>
                    <a:cubicBezTo>
                      <a:pt x="2088" y="1141"/>
                      <a:pt x="2097" y="1150"/>
                      <a:pt x="2097" y="1150"/>
                    </a:cubicBezTo>
                    <a:cubicBezTo>
                      <a:pt x="2105" y="1133"/>
                      <a:pt x="2088" y="1082"/>
                      <a:pt x="2097" y="1073"/>
                    </a:cubicBezTo>
                    <a:cubicBezTo>
                      <a:pt x="2088" y="1107"/>
                      <a:pt x="2088" y="1107"/>
                      <a:pt x="2088" y="1107"/>
                    </a:cubicBezTo>
                    <a:cubicBezTo>
                      <a:pt x="2080" y="1022"/>
                      <a:pt x="2097" y="928"/>
                      <a:pt x="2080" y="851"/>
                    </a:cubicBezTo>
                    <a:cubicBezTo>
                      <a:pt x="2071" y="860"/>
                      <a:pt x="2071" y="860"/>
                      <a:pt x="2071" y="860"/>
                    </a:cubicBezTo>
                    <a:cubicBezTo>
                      <a:pt x="2063" y="800"/>
                      <a:pt x="2080" y="809"/>
                      <a:pt x="2071" y="749"/>
                    </a:cubicBezTo>
                    <a:cubicBezTo>
                      <a:pt x="2080" y="749"/>
                      <a:pt x="2080" y="749"/>
                      <a:pt x="2080" y="749"/>
                    </a:cubicBezTo>
                    <a:cubicBezTo>
                      <a:pt x="2071" y="741"/>
                      <a:pt x="2071" y="732"/>
                      <a:pt x="2071" y="724"/>
                    </a:cubicBezTo>
                    <a:lnTo>
                      <a:pt x="2071" y="715"/>
                    </a:lnTo>
                    <a:cubicBezTo>
                      <a:pt x="2071" y="707"/>
                      <a:pt x="2071" y="707"/>
                      <a:pt x="2071" y="707"/>
                    </a:cubicBezTo>
                    <a:cubicBezTo>
                      <a:pt x="2071" y="698"/>
                      <a:pt x="2071" y="698"/>
                      <a:pt x="2071" y="698"/>
                    </a:cubicBezTo>
                    <a:cubicBezTo>
                      <a:pt x="2071" y="707"/>
                      <a:pt x="2071" y="698"/>
                      <a:pt x="2080" y="690"/>
                    </a:cubicBezTo>
                    <a:cubicBezTo>
                      <a:pt x="2080" y="673"/>
                      <a:pt x="2088" y="664"/>
                      <a:pt x="2088" y="681"/>
                    </a:cubicBezTo>
                    <a:cubicBezTo>
                      <a:pt x="2088" y="656"/>
                      <a:pt x="2080" y="639"/>
                      <a:pt x="2080" y="630"/>
                    </a:cubicBezTo>
                    <a:cubicBezTo>
                      <a:pt x="2071" y="630"/>
                      <a:pt x="2063" y="630"/>
                      <a:pt x="2054" y="622"/>
                    </a:cubicBezTo>
                    <a:cubicBezTo>
                      <a:pt x="2045" y="622"/>
                      <a:pt x="2037" y="622"/>
                      <a:pt x="2020" y="622"/>
                    </a:cubicBezTo>
                    <a:cubicBezTo>
                      <a:pt x="2011" y="613"/>
                      <a:pt x="2011" y="613"/>
                      <a:pt x="2011" y="604"/>
                    </a:cubicBezTo>
                    <a:cubicBezTo>
                      <a:pt x="1994" y="604"/>
                      <a:pt x="1994" y="604"/>
                      <a:pt x="1960" y="596"/>
                    </a:cubicBezTo>
                    <a:cubicBezTo>
                      <a:pt x="1986" y="604"/>
                      <a:pt x="1952" y="570"/>
                      <a:pt x="1986" y="579"/>
                    </a:cubicBezTo>
                    <a:cubicBezTo>
                      <a:pt x="1935" y="528"/>
                      <a:pt x="1884" y="545"/>
                      <a:pt x="1875" y="511"/>
                    </a:cubicBezTo>
                    <a:cubicBezTo>
                      <a:pt x="1833" y="511"/>
                      <a:pt x="1918" y="545"/>
                      <a:pt x="1901" y="545"/>
                    </a:cubicBezTo>
                    <a:cubicBezTo>
                      <a:pt x="1909" y="553"/>
                      <a:pt x="1867" y="545"/>
                      <a:pt x="1849" y="536"/>
                    </a:cubicBezTo>
                    <a:cubicBezTo>
                      <a:pt x="1833" y="519"/>
                      <a:pt x="1833" y="485"/>
                      <a:pt x="1790" y="460"/>
                    </a:cubicBezTo>
                    <a:cubicBezTo>
                      <a:pt x="1790" y="468"/>
                      <a:pt x="1790" y="460"/>
                      <a:pt x="1798" y="468"/>
                    </a:cubicBezTo>
                    <a:cubicBezTo>
                      <a:pt x="1781" y="451"/>
                      <a:pt x="1756" y="451"/>
                      <a:pt x="1739" y="434"/>
                    </a:cubicBezTo>
                    <a:cubicBezTo>
                      <a:pt x="1722" y="434"/>
                      <a:pt x="1713" y="417"/>
                      <a:pt x="1705" y="426"/>
                    </a:cubicBezTo>
                    <a:cubicBezTo>
                      <a:pt x="1747" y="451"/>
                      <a:pt x="1747" y="451"/>
                      <a:pt x="1747" y="451"/>
                    </a:cubicBezTo>
                    <a:cubicBezTo>
                      <a:pt x="1722" y="442"/>
                      <a:pt x="1688" y="442"/>
                      <a:pt x="1654" y="417"/>
                    </a:cubicBezTo>
                    <a:cubicBezTo>
                      <a:pt x="1654" y="408"/>
                      <a:pt x="1671" y="417"/>
                      <a:pt x="1679" y="417"/>
                    </a:cubicBezTo>
                    <a:cubicBezTo>
                      <a:pt x="1671" y="408"/>
                      <a:pt x="1654" y="408"/>
                      <a:pt x="1645" y="391"/>
                    </a:cubicBezTo>
                    <a:cubicBezTo>
                      <a:pt x="1662" y="383"/>
                      <a:pt x="1705" y="426"/>
                      <a:pt x="1739" y="426"/>
                    </a:cubicBezTo>
                    <a:cubicBezTo>
                      <a:pt x="1730" y="408"/>
                      <a:pt x="1679" y="408"/>
                      <a:pt x="1705" y="400"/>
                    </a:cubicBezTo>
                    <a:cubicBezTo>
                      <a:pt x="1671" y="408"/>
                      <a:pt x="1654" y="366"/>
                      <a:pt x="1620" y="366"/>
                    </a:cubicBezTo>
                    <a:cubicBezTo>
                      <a:pt x="1620" y="357"/>
                      <a:pt x="1620" y="357"/>
                      <a:pt x="1620" y="357"/>
                    </a:cubicBezTo>
                    <a:cubicBezTo>
                      <a:pt x="1620" y="357"/>
                      <a:pt x="1602" y="357"/>
                      <a:pt x="1594" y="349"/>
                    </a:cubicBezTo>
                    <a:cubicBezTo>
                      <a:pt x="1620" y="349"/>
                      <a:pt x="1620" y="349"/>
                      <a:pt x="1620" y="349"/>
                    </a:cubicBezTo>
                    <a:cubicBezTo>
                      <a:pt x="1585" y="340"/>
                      <a:pt x="1577" y="316"/>
                      <a:pt x="1551" y="307"/>
                    </a:cubicBezTo>
                    <a:cubicBezTo>
                      <a:pt x="1602" y="332"/>
                      <a:pt x="1551" y="323"/>
                      <a:pt x="1568" y="340"/>
                    </a:cubicBezTo>
                    <a:cubicBezTo>
                      <a:pt x="1500" y="316"/>
                      <a:pt x="1551" y="299"/>
                      <a:pt x="1475" y="256"/>
                    </a:cubicBezTo>
                    <a:cubicBezTo>
                      <a:pt x="1483" y="265"/>
                      <a:pt x="1509" y="282"/>
                      <a:pt x="1492" y="282"/>
                    </a:cubicBezTo>
                    <a:cubicBezTo>
                      <a:pt x="1475" y="273"/>
                      <a:pt x="1458" y="256"/>
                      <a:pt x="1458" y="247"/>
                    </a:cubicBezTo>
                    <a:cubicBezTo>
                      <a:pt x="1406" y="222"/>
                      <a:pt x="1458" y="265"/>
                      <a:pt x="1432" y="256"/>
                    </a:cubicBezTo>
                    <a:cubicBezTo>
                      <a:pt x="1424" y="231"/>
                      <a:pt x="1406" y="247"/>
                      <a:pt x="1389" y="239"/>
                    </a:cubicBezTo>
                    <a:cubicBezTo>
                      <a:pt x="1389" y="231"/>
                      <a:pt x="1389" y="231"/>
                      <a:pt x="1389" y="231"/>
                    </a:cubicBezTo>
                    <a:cubicBezTo>
                      <a:pt x="1338" y="188"/>
                      <a:pt x="1364" y="239"/>
                      <a:pt x="1321" y="205"/>
                    </a:cubicBezTo>
                    <a:cubicBezTo>
                      <a:pt x="1347" y="205"/>
                      <a:pt x="1347" y="205"/>
                      <a:pt x="1347" y="205"/>
                    </a:cubicBezTo>
                    <a:cubicBezTo>
                      <a:pt x="1321" y="188"/>
                      <a:pt x="1321" y="188"/>
                      <a:pt x="1321" y="188"/>
                    </a:cubicBezTo>
                    <a:cubicBezTo>
                      <a:pt x="1330" y="188"/>
                      <a:pt x="1330" y="188"/>
                      <a:pt x="1330" y="188"/>
                    </a:cubicBezTo>
                    <a:cubicBezTo>
                      <a:pt x="1304" y="180"/>
                      <a:pt x="1296" y="171"/>
                      <a:pt x="1270" y="154"/>
                    </a:cubicBezTo>
                    <a:cubicBezTo>
                      <a:pt x="1270" y="162"/>
                      <a:pt x="1253" y="162"/>
                      <a:pt x="1227" y="154"/>
                    </a:cubicBezTo>
                    <a:cubicBezTo>
                      <a:pt x="1219" y="137"/>
                      <a:pt x="1245" y="145"/>
                      <a:pt x="1211" y="128"/>
                    </a:cubicBezTo>
                    <a:cubicBezTo>
                      <a:pt x="1219" y="128"/>
                      <a:pt x="1236" y="128"/>
                      <a:pt x="1245" y="145"/>
                    </a:cubicBezTo>
                    <a:cubicBezTo>
                      <a:pt x="1245" y="145"/>
                      <a:pt x="1253" y="145"/>
                      <a:pt x="1262" y="137"/>
                    </a:cubicBezTo>
                    <a:cubicBezTo>
                      <a:pt x="1245" y="120"/>
                      <a:pt x="1219" y="111"/>
                      <a:pt x="1202" y="103"/>
                    </a:cubicBezTo>
                    <a:cubicBezTo>
                      <a:pt x="1211" y="111"/>
                      <a:pt x="1211" y="111"/>
                      <a:pt x="1219" y="120"/>
                    </a:cubicBezTo>
                    <a:cubicBezTo>
                      <a:pt x="1159" y="103"/>
                      <a:pt x="1159" y="103"/>
                      <a:pt x="1159" y="103"/>
                    </a:cubicBezTo>
                    <a:cubicBezTo>
                      <a:pt x="1151" y="94"/>
                      <a:pt x="1159" y="94"/>
                      <a:pt x="1168" y="94"/>
                    </a:cubicBezTo>
                    <a:cubicBezTo>
                      <a:pt x="1159" y="86"/>
                      <a:pt x="1151" y="86"/>
                      <a:pt x="1134" y="86"/>
                    </a:cubicBezTo>
                    <a:cubicBezTo>
                      <a:pt x="1142" y="77"/>
                      <a:pt x="1142" y="69"/>
                      <a:pt x="1168" y="77"/>
                    </a:cubicBezTo>
                    <a:cubicBezTo>
                      <a:pt x="1142" y="69"/>
                      <a:pt x="1142" y="69"/>
                      <a:pt x="1142" y="69"/>
                    </a:cubicBezTo>
                    <a:cubicBezTo>
                      <a:pt x="1125" y="60"/>
                      <a:pt x="1125" y="60"/>
                      <a:pt x="1125" y="60"/>
                    </a:cubicBezTo>
                    <a:lnTo>
                      <a:pt x="1125" y="60"/>
                    </a:lnTo>
                    <a:cubicBezTo>
                      <a:pt x="1117" y="60"/>
                      <a:pt x="1117" y="60"/>
                      <a:pt x="1117" y="60"/>
                    </a:cubicBezTo>
                    <a:lnTo>
                      <a:pt x="1117" y="60"/>
                    </a:lnTo>
                    <a:cubicBezTo>
                      <a:pt x="1117" y="52"/>
                      <a:pt x="1108" y="43"/>
                      <a:pt x="1100" y="34"/>
                    </a:cubicBezTo>
                    <a:cubicBezTo>
                      <a:pt x="1091" y="34"/>
                      <a:pt x="1083" y="26"/>
                      <a:pt x="1091" y="26"/>
                    </a:cubicBezTo>
                    <a:cubicBezTo>
                      <a:pt x="1074" y="18"/>
                      <a:pt x="1057" y="9"/>
                      <a:pt x="1049" y="0"/>
                    </a:cubicBezTo>
                    <a:cubicBezTo>
                      <a:pt x="1023" y="18"/>
                      <a:pt x="1006" y="34"/>
                      <a:pt x="980" y="52"/>
                    </a:cubicBezTo>
                    <a:cubicBezTo>
                      <a:pt x="972" y="52"/>
                      <a:pt x="972" y="52"/>
                      <a:pt x="972" y="52"/>
                    </a:cubicBezTo>
                    <a:cubicBezTo>
                      <a:pt x="972" y="60"/>
                      <a:pt x="972" y="60"/>
                      <a:pt x="972" y="60"/>
                    </a:cubicBezTo>
                    <a:lnTo>
                      <a:pt x="972" y="60"/>
                    </a:lnTo>
                    <a:cubicBezTo>
                      <a:pt x="963" y="60"/>
                      <a:pt x="963" y="60"/>
                      <a:pt x="963" y="69"/>
                    </a:cubicBezTo>
                    <a:cubicBezTo>
                      <a:pt x="955" y="69"/>
                      <a:pt x="946" y="69"/>
                      <a:pt x="938" y="77"/>
                    </a:cubicBezTo>
                    <a:cubicBezTo>
                      <a:pt x="938" y="77"/>
                      <a:pt x="938" y="77"/>
                      <a:pt x="929" y="86"/>
                    </a:cubicBezTo>
                    <a:cubicBezTo>
                      <a:pt x="895" y="103"/>
                      <a:pt x="861" y="111"/>
                      <a:pt x="827" y="145"/>
                    </a:cubicBezTo>
                    <a:cubicBezTo>
                      <a:pt x="802" y="137"/>
                      <a:pt x="802" y="137"/>
                      <a:pt x="802" y="137"/>
                    </a:cubicBezTo>
                    <a:cubicBezTo>
                      <a:pt x="776" y="162"/>
                      <a:pt x="844" y="145"/>
                      <a:pt x="793" y="180"/>
                    </a:cubicBezTo>
                    <a:cubicBezTo>
                      <a:pt x="759" y="196"/>
                      <a:pt x="776" y="171"/>
                      <a:pt x="759" y="171"/>
                    </a:cubicBezTo>
                    <a:cubicBezTo>
                      <a:pt x="742" y="188"/>
                      <a:pt x="725" y="222"/>
                      <a:pt x="682" y="231"/>
                    </a:cubicBezTo>
                    <a:cubicBezTo>
                      <a:pt x="691" y="222"/>
                      <a:pt x="699" y="222"/>
                      <a:pt x="716" y="214"/>
                    </a:cubicBezTo>
                    <a:close/>
                    <a:moveTo>
                      <a:pt x="350" y="434"/>
                    </a:moveTo>
                    <a:lnTo>
                      <a:pt x="350" y="434"/>
                    </a:lnTo>
                    <a:cubicBezTo>
                      <a:pt x="350" y="426"/>
                      <a:pt x="367" y="408"/>
                      <a:pt x="375" y="408"/>
                    </a:cubicBezTo>
                    <a:cubicBezTo>
                      <a:pt x="367" y="426"/>
                      <a:pt x="358" y="426"/>
                      <a:pt x="350" y="434"/>
                    </a:cubicBezTo>
                    <a:close/>
                    <a:moveTo>
                      <a:pt x="35" y="937"/>
                    </a:moveTo>
                    <a:lnTo>
                      <a:pt x="35" y="937"/>
                    </a:lnTo>
                    <a:cubicBezTo>
                      <a:pt x="26" y="928"/>
                      <a:pt x="26" y="920"/>
                      <a:pt x="35" y="911"/>
                    </a:cubicBezTo>
                    <a:cubicBezTo>
                      <a:pt x="35" y="920"/>
                      <a:pt x="35" y="928"/>
                      <a:pt x="35" y="937"/>
                    </a:cubicBezTo>
                    <a:close/>
                    <a:moveTo>
                      <a:pt x="895" y="2223"/>
                    </a:moveTo>
                    <a:lnTo>
                      <a:pt x="895" y="2223"/>
                    </a:lnTo>
                    <a:lnTo>
                      <a:pt x="887" y="2223"/>
                    </a:lnTo>
                    <a:cubicBezTo>
                      <a:pt x="878" y="2215"/>
                      <a:pt x="878" y="2215"/>
                      <a:pt x="895" y="2223"/>
                    </a:cubicBezTo>
                    <a:close/>
                    <a:moveTo>
                      <a:pt x="921" y="2249"/>
                    </a:moveTo>
                    <a:lnTo>
                      <a:pt x="921" y="2249"/>
                    </a:lnTo>
                    <a:cubicBezTo>
                      <a:pt x="929" y="2249"/>
                      <a:pt x="929" y="2249"/>
                      <a:pt x="929" y="2249"/>
                    </a:cubicBezTo>
                    <a:cubicBezTo>
                      <a:pt x="921" y="2249"/>
                      <a:pt x="912" y="2240"/>
                      <a:pt x="904" y="2240"/>
                    </a:cubicBezTo>
                    <a:cubicBezTo>
                      <a:pt x="904" y="2240"/>
                      <a:pt x="912" y="2240"/>
                      <a:pt x="921" y="2249"/>
                    </a:cubicBezTo>
                    <a:close/>
                    <a:moveTo>
                      <a:pt x="1747" y="545"/>
                    </a:moveTo>
                    <a:lnTo>
                      <a:pt x="1747" y="545"/>
                    </a:lnTo>
                    <a:cubicBezTo>
                      <a:pt x="1747" y="536"/>
                      <a:pt x="1747" y="536"/>
                      <a:pt x="1747" y="536"/>
                    </a:cubicBezTo>
                    <a:cubicBezTo>
                      <a:pt x="1764" y="545"/>
                      <a:pt x="1756" y="545"/>
                      <a:pt x="1747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34" name="Freeform 804">
                <a:extLst>
                  <a:ext uri="{FF2B5EF4-FFF2-40B4-BE49-F238E27FC236}">
                    <a16:creationId xmlns:a16="http://schemas.microsoft.com/office/drawing/2014/main" id="{D243A890-3EAB-3B41-996D-CDB0A8AC2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87" y="8859894"/>
                <a:ext cx="8917" cy="8917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8 h 9"/>
                  <a:gd name="T6" fmla="*/ 8 w 9"/>
                  <a:gd name="T7" fmla="*/ 8 h 9"/>
                  <a:gd name="T8" fmla="*/ 0 w 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8" y="8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35" name="Freeform 805">
                <a:extLst>
                  <a:ext uri="{FF2B5EF4-FFF2-40B4-BE49-F238E27FC236}">
                    <a16:creationId xmlns:a16="http://schemas.microsoft.com/office/drawing/2014/main" id="{DCA5AC66-2DF8-7746-AF65-DE2AE6FEF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364" y="8810851"/>
                <a:ext cx="26751" cy="17834"/>
              </a:xfrm>
              <a:custGeom>
                <a:avLst/>
                <a:gdLst>
                  <a:gd name="T0" fmla="*/ 17 w 26"/>
                  <a:gd name="T1" fmla="*/ 17 h 18"/>
                  <a:gd name="T2" fmla="*/ 17 w 26"/>
                  <a:gd name="T3" fmla="*/ 17 h 18"/>
                  <a:gd name="T4" fmla="*/ 25 w 26"/>
                  <a:gd name="T5" fmla="*/ 9 h 18"/>
                  <a:gd name="T6" fmla="*/ 17 w 26"/>
                  <a:gd name="T7" fmla="*/ 0 h 18"/>
                  <a:gd name="T8" fmla="*/ 17 w 26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8">
                    <a:moveTo>
                      <a:pt x="17" y="17"/>
                    </a:moveTo>
                    <a:lnTo>
                      <a:pt x="17" y="17"/>
                    </a:lnTo>
                    <a:cubicBezTo>
                      <a:pt x="17" y="9"/>
                      <a:pt x="17" y="9"/>
                      <a:pt x="25" y="9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9"/>
                      <a:pt x="0" y="17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36" name="Freeform 806">
                <a:extLst>
                  <a:ext uri="{FF2B5EF4-FFF2-40B4-BE49-F238E27FC236}">
                    <a16:creationId xmlns:a16="http://schemas.microsoft.com/office/drawing/2014/main" id="{8ED7AFC3-2AC6-A04C-8E6D-81F4E4DD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939" y="8868811"/>
                <a:ext cx="35668" cy="26751"/>
              </a:xfrm>
              <a:custGeom>
                <a:avLst/>
                <a:gdLst>
                  <a:gd name="T0" fmla="*/ 0 w 35"/>
                  <a:gd name="T1" fmla="*/ 26 h 27"/>
                  <a:gd name="T2" fmla="*/ 0 w 35"/>
                  <a:gd name="T3" fmla="*/ 26 h 27"/>
                  <a:gd name="T4" fmla="*/ 34 w 35"/>
                  <a:gd name="T5" fmla="*/ 9 h 27"/>
                  <a:gd name="T6" fmla="*/ 34 w 35"/>
                  <a:gd name="T7" fmla="*/ 9 h 27"/>
                  <a:gd name="T8" fmla="*/ 0 w 35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0" y="26"/>
                    </a:moveTo>
                    <a:lnTo>
                      <a:pt x="0" y="26"/>
                    </a:lnTo>
                    <a:cubicBezTo>
                      <a:pt x="9" y="26"/>
                      <a:pt x="26" y="17"/>
                      <a:pt x="34" y="9"/>
                    </a:cubicBezTo>
                    <a:lnTo>
                      <a:pt x="34" y="9"/>
                    </a:lnTo>
                    <a:cubicBezTo>
                      <a:pt x="34" y="0"/>
                      <a:pt x="17" y="9"/>
                      <a:pt x="0" y="2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37" name="Freeform 807">
                <a:extLst>
                  <a:ext uri="{FF2B5EF4-FFF2-40B4-BE49-F238E27FC236}">
                    <a16:creationId xmlns:a16="http://schemas.microsoft.com/office/drawing/2014/main" id="{0A269DC4-E3F9-264C-BFEA-BB92CF600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067" y="8859894"/>
                <a:ext cx="8917" cy="17834"/>
              </a:xfrm>
              <a:custGeom>
                <a:avLst/>
                <a:gdLst>
                  <a:gd name="T0" fmla="*/ 0 w 9"/>
                  <a:gd name="T1" fmla="*/ 17 h 18"/>
                  <a:gd name="T2" fmla="*/ 0 w 9"/>
                  <a:gd name="T3" fmla="*/ 17 h 18"/>
                  <a:gd name="T4" fmla="*/ 8 w 9"/>
                  <a:gd name="T5" fmla="*/ 8 h 18"/>
                  <a:gd name="T6" fmla="*/ 0 w 9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8"/>
                      <a:pt x="8" y="8"/>
                      <a:pt x="8" y="8"/>
                    </a:cubicBezTo>
                    <a:cubicBezTo>
                      <a:pt x="8" y="0"/>
                      <a:pt x="0" y="8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38" name="Freeform 808">
                <a:extLst>
                  <a:ext uri="{FF2B5EF4-FFF2-40B4-BE49-F238E27FC236}">
                    <a16:creationId xmlns:a16="http://schemas.microsoft.com/office/drawing/2014/main" id="{C2819935-9BF9-674E-A9E8-E3E70E215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808" y="8819768"/>
                <a:ext cx="71337" cy="26751"/>
              </a:xfrm>
              <a:custGeom>
                <a:avLst/>
                <a:gdLst>
                  <a:gd name="T0" fmla="*/ 34 w 69"/>
                  <a:gd name="T1" fmla="*/ 17 h 26"/>
                  <a:gd name="T2" fmla="*/ 34 w 69"/>
                  <a:gd name="T3" fmla="*/ 17 h 26"/>
                  <a:gd name="T4" fmla="*/ 51 w 69"/>
                  <a:gd name="T5" fmla="*/ 17 h 26"/>
                  <a:gd name="T6" fmla="*/ 34 w 69"/>
                  <a:gd name="T7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26">
                    <a:moveTo>
                      <a:pt x="34" y="17"/>
                    </a:moveTo>
                    <a:lnTo>
                      <a:pt x="34" y="17"/>
                    </a:lnTo>
                    <a:cubicBezTo>
                      <a:pt x="43" y="25"/>
                      <a:pt x="51" y="8"/>
                      <a:pt x="51" y="17"/>
                    </a:cubicBezTo>
                    <a:cubicBezTo>
                      <a:pt x="68" y="8"/>
                      <a:pt x="0" y="0"/>
                      <a:pt x="34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39" name="Freeform 809">
                <a:extLst>
                  <a:ext uri="{FF2B5EF4-FFF2-40B4-BE49-F238E27FC236}">
                    <a16:creationId xmlns:a16="http://schemas.microsoft.com/office/drawing/2014/main" id="{3527F51E-13A1-9E4C-90A2-1A044E0CF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773" y="8904479"/>
                <a:ext cx="17834" cy="17834"/>
              </a:xfrm>
              <a:custGeom>
                <a:avLst/>
                <a:gdLst>
                  <a:gd name="T0" fmla="*/ 17 w 18"/>
                  <a:gd name="T1" fmla="*/ 9 h 18"/>
                  <a:gd name="T2" fmla="*/ 0 w 18"/>
                  <a:gd name="T3" fmla="*/ 0 h 18"/>
                  <a:gd name="T4" fmla="*/ 0 w 18"/>
                  <a:gd name="T5" fmla="*/ 17 h 18"/>
                  <a:gd name="T6" fmla="*/ 17 w 1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17" y="9"/>
                    </a:moveTo>
                    <a:lnTo>
                      <a:pt x="0" y="0"/>
                    </a:lnTo>
                    <a:lnTo>
                      <a:pt x="0" y="17"/>
                    </a:lnTo>
                    <a:lnTo>
                      <a:pt x="17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40" name="Freeform 810">
                <a:extLst>
                  <a:ext uri="{FF2B5EF4-FFF2-40B4-BE49-F238E27FC236}">
                    <a16:creationId xmlns:a16="http://schemas.microsoft.com/office/drawing/2014/main" id="{F2AEE324-4FC4-3F4E-B145-F3FADFB07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768" y="8904479"/>
                <a:ext cx="35668" cy="17834"/>
              </a:xfrm>
              <a:custGeom>
                <a:avLst/>
                <a:gdLst>
                  <a:gd name="T0" fmla="*/ 0 w 35"/>
                  <a:gd name="T1" fmla="*/ 0 h 18"/>
                  <a:gd name="T2" fmla="*/ 0 w 35"/>
                  <a:gd name="T3" fmla="*/ 0 h 18"/>
                  <a:gd name="T4" fmla="*/ 26 w 35"/>
                  <a:gd name="T5" fmla="*/ 17 h 18"/>
                  <a:gd name="T6" fmla="*/ 34 w 35"/>
                  <a:gd name="T7" fmla="*/ 17 h 18"/>
                  <a:gd name="T8" fmla="*/ 0 w 35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34" y="17"/>
                    </a:cubicBezTo>
                    <a:cubicBezTo>
                      <a:pt x="17" y="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41" name="Freeform 811">
                <a:extLst>
                  <a:ext uri="{FF2B5EF4-FFF2-40B4-BE49-F238E27FC236}">
                    <a16:creationId xmlns:a16="http://schemas.microsoft.com/office/drawing/2014/main" id="{C982ED8F-DCB4-EA40-B761-A7F736D9C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436" y="8922313"/>
                <a:ext cx="17834" cy="8917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0 h 10"/>
                  <a:gd name="T4" fmla="*/ 17 w 18"/>
                  <a:gd name="T5" fmla="*/ 9 h 10"/>
                  <a:gd name="T6" fmla="*/ 0 w 18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9"/>
                      <a:pt x="17" y="9"/>
                    </a:cubicBezTo>
                    <a:cubicBezTo>
                      <a:pt x="8" y="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42" name="Freeform 812">
                <a:extLst>
                  <a:ext uri="{FF2B5EF4-FFF2-40B4-BE49-F238E27FC236}">
                    <a16:creationId xmlns:a16="http://schemas.microsoft.com/office/drawing/2014/main" id="{DA861C54-1748-A648-BB6A-F92FFAD1D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87" y="8931230"/>
                <a:ext cx="26751" cy="17834"/>
              </a:xfrm>
              <a:custGeom>
                <a:avLst/>
                <a:gdLst>
                  <a:gd name="T0" fmla="*/ 25 w 26"/>
                  <a:gd name="T1" fmla="*/ 0 h 18"/>
                  <a:gd name="T2" fmla="*/ 17 w 26"/>
                  <a:gd name="T3" fmla="*/ 8 h 18"/>
                  <a:gd name="T4" fmla="*/ 0 w 26"/>
                  <a:gd name="T5" fmla="*/ 17 h 18"/>
                  <a:gd name="T6" fmla="*/ 25 w 26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8">
                    <a:moveTo>
                      <a:pt x="25" y="0"/>
                    </a:moveTo>
                    <a:lnTo>
                      <a:pt x="17" y="8"/>
                    </a:lnTo>
                    <a:lnTo>
                      <a:pt x="0" y="17"/>
                    </a:lnTo>
                    <a:lnTo>
                      <a:pt x="25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43" name="Freeform 814">
                <a:extLst>
                  <a:ext uri="{FF2B5EF4-FFF2-40B4-BE49-F238E27FC236}">
                    <a16:creationId xmlns:a16="http://schemas.microsoft.com/office/drawing/2014/main" id="{6A7A5CDF-C680-7C40-B219-48D89686A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674" y="8810851"/>
                <a:ext cx="17834" cy="17834"/>
              </a:xfrm>
              <a:custGeom>
                <a:avLst/>
                <a:gdLst>
                  <a:gd name="T0" fmla="*/ 18 w 19"/>
                  <a:gd name="T1" fmla="*/ 17 h 18"/>
                  <a:gd name="T2" fmla="*/ 18 w 19"/>
                  <a:gd name="T3" fmla="*/ 17 h 18"/>
                  <a:gd name="T4" fmla="*/ 9 w 19"/>
                  <a:gd name="T5" fmla="*/ 0 h 18"/>
                  <a:gd name="T6" fmla="*/ 0 w 19"/>
                  <a:gd name="T7" fmla="*/ 17 h 18"/>
                  <a:gd name="T8" fmla="*/ 18 w 19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8" y="17"/>
                    </a:moveTo>
                    <a:lnTo>
                      <a:pt x="18" y="17"/>
                    </a:lnTo>
                    <a:cubicBezTo>
                      <a:pt x="9" y="9"/>
                      <a:pt x="9" y="9"/>
                      <a:pt x="9" y="0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18" y="1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44" name="Freeform 819">
                <a:extLst>
                  <a:ext uri="{FF2B5EF4-FFF2-40B4-BE49-F238E27FC236}">
                    <a16:creationId xmlns:a16="http://schemas.microsoft.com/office/drawing/2014/main" id="{EC3FCEA2-CA30-1848-96A4-102736C1F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485" y="8302575"/>
                <a:ext cx="8917" cy="26751"/>
              </a:xfrm>
              <a:custGeom>
                <a:avLst/>
                <a:gdLst>
                  <a:gd name="T0" fmla="*/ 9 w 10"/>
                  <a:gd name="T1" fmla="*/ 0 h 26"/>
                  <a:gd name="T2" fmla="*/ 0 w 10"/>
                  <a:gd name="T3" fmla="*/ 25 h 26"/>
                  <a:gd name="T4" fmla="*/ 9 w 10"/>
                  <a:gd name="T5" fmla="*/ 8 h 26"/>
                  <a:gd name="T6" fmla="*/ 9 w 10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6">
                    <a:moveTo>
                      <a:pt x="9" y="0"/>
                    </a:moveTo>
                    <a:lnTo>
                      <a:pt x="0" y="25"/>
                    </a:lnTo>
                    <a:lnTo>
                      <a:pt x="9" y="8"/>
                    </a:lnTo>
                    <a:lnTo>
                      <a:pt x="9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45" name="Freeform 820">
                <a:extLst>
                  <a:ext uri="{FF2B5EF4-FFF2-40B4-BE49-F238E27FC236}">
                    <a16:creationId xmlns:a16="http://schemas.microsoft.com/office/drawing/2014/main" id="{4990B16E-420D-6C45-AD2E-B80F89C2B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402" y="8342701"/>
                <a:ext cx="17834" cy="26751"/>
              </a:xfrm>
              <a:custGeom>
                <a:avLst/>
                <a:gdLst>
                  <a:gd name="T0" fmla="*/ 17 w 18"/>
                  <a:gd name="T1" fmla="*/ 0 h 27"/>
                  <a:gd name="T2" fmla="*/ 17 w 18"/>
                  <a:gd name="T3" fmla="*/ 0 h 27"/>
                  <a:gd name="T4" fmla="*/ 0 w 18"/>
                  <a:gd name="T5" fmla="*/ 9 h 27"/>
                  <a:gd name="T6" fmla="*/ 8 w 18"/>
                  <a:gd name="T7" fmla="*/ 26 h 27"/>
                  <a:gd name="T8" fmla="*/ 17 w 1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7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9"/>
                      <a:pt x="0" y="9"/>
                      <a:pt x="0" y="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17"/>
                      <a:pt x="8" y="9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788" name="Freeform 821">
              <a:extLst>
                <a:ext uri="{FF2B5EF4-FFF2-40B4-BE49-F238E27FC236}">
                  <a16:creationId xmlns:a16="http://schemas.microsoft.com/office/drawing/2014/main" id="{913E8105-3A2E-8D4B-9BDE-FD1E9C3D6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398" y="6982841"/>
              <a:ext cx="17834" cy="8917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0 h 9"/>
                <a:gd name="T4" fmla="*/ 0 w 18"/>
                <a:gd name="T5" fmla="*/ 8 h 9"/>
                <a:gd name="T6" fmla="*/ 17 w 18"/>
                <a:gd name="T7" fmla="*/ 0 h 9"/>
                <a:gd name="T8" fmla="*/ 0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8" y="8"/>
                    <a:pt x="17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9" name="Freeform 822">
              <a:extLst>
                <a:ext uri="{FF2B5EF4-FFF2-40B4-BE49-F238E27FC236}">
                  <a16:creationId xmlns:a16="http://schemas.microsoft.com/office/drawing/2014/main" id="{7EB0DAE5-A652-5F49-8791-6C399F8C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912" y="6835707"/>
              <a:ext cx="17834" cy="8917"/>
            </a:xfrm>
            <a:custGeom>
              <a:avLst/>
              <a:gdLst>
                <a:gd name="T0" fmla="*/ 8 w 18"/>
                <a:gd name="T1" fmla="*/ 0 h 10"/>
                <a:gd name="T2" fmla="*/ 0 w 18"/>
                <a:gd name="T3" fmla="*/ 9 h 10"/>
                <a:gd name="T4" fmla="*/ 17 w 18"/>
                <a:gd name="T5" fmla="*/ 9 h 10"/>
                <a:gd name="T6" fmla="*/ 8 w 1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lnTo>
                    <a:pt x="0" y="9"/>
                  </a:lnTo>
                  <a:lnTo>
                    <a:pt x="17" y="9"/>
                  </a:lnTo>
                  <a:lnTo>
                    <a:pt x="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90" name="Freeform 823">
              <a:extLst>
                <a:ext uri="{FF2B5EF4-FFF2-40B4-BE49-F238E27FC236}">
                  <a16:creationId xmlns:a16="http://schemas.microsoft.com/office/drawing/2014/main" id="{E65EE800-5F1E-D04A-97F0-DF68A1AA2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088" y="6693033"/>
              <a:ext cx="35668" cy="17834"/>
            </a:xfrm>
            <a:custGeom>
              <a:avLst/>
              <a:gdLst>
                <a:gd name="T0" fmla="*/ 25 w 35"/>
                <a:gd name="T1" fmla="*/ 0 h 18"/>
                <a:gd name="T2" fmla="*/ 25 w 35"/>
                <a:gd name="T3" fmla="*/ 0 h 18"/>
                <a:gd name="T4" fmla="*/ 0 w 35"/>
                <a:gd name="T5" fmla="*/ 17 h 18"/>
                <a:gd name="T6" fmla="*/ 25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25" y="0"/>
                  </a:moveTo>
                  <a:lnTo>
                    <a:pt x="25" y="0"/>
                  </a:lnTo>
                  <a:cubicBezTo>
                    <a:pt x="17" y="9"/>
                    <a:pt x="8" y="17"/>
                    <a:pt x="0" y="17"/>
                  </a:cubicBezTo>
                  <a:cubicBezTo>
                    <a:pt x="17" y="9"/>
                    <a:pt x="34" y="17"/>
                    <a:pt x="25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846" name="Grupo 1845">
            <a:extLst>
              <a:ext uri="{FF2B5EF4-FFF2-40B4-BE49-F238E27FC236}">
                <a16:creationId xmlns:a16="http://schemas.microsoft.com/office/drawing/2014/main" id="{ED11AE7C-D1AC-6841-808F-7A321B03391C}"/>
              </a:ext>
            </a:extLst>
          </p:cNvPr>
          <p:cNvGrpSpPr/>
          <p:nvPr/>
        </p:nvGrpSpPr>
        <p:grpSpPr>
          <a:xfrm>
            <a:off x="10518007" y="4167016"/>
            <a:ext cx="4820428" cy="5412935"/>
            <a:chOff x="2284133" y="6545902"/>
            <a:chExt cx="2140109" cy="2403162"/>
          </a:xfrm>
          <a:solidFill>
            <a:schemeClr val="accent3"/>
          </a:solidFill>
        </p:grpSpPr>
        <p:sp>
          <p:nvSpPr>
            <p:cNvPr id="1847" name="Freeform 128">
              <a:extLst>
                <a:ext uri="{FF2B5EF4-FFF2-40B4-BE49-F238E27FC236}">
                  <a16:creationId xmlns:a16="http://schemas.microsoft.com/office/drawing/2014/main" id="{E1D37170-92F9-8F48-A2B1-FF27FF4D6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795" y="7067552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8" name="Freeform 780">
              <a:extLst>
                <a:ext uri="{FF2B5EF4-FFF2-40B4-BE49-F238E27FC236}">
                  <a16:creationId xmlns:a16="http://schemas.microsoft.com/office/drawing/2014/main" id="{BE56FE61-234C-3A43-ACDD-E69015CE0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994" y="6853541"/>
              <a:ext cx="8917" cy="8917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9 w 10"/>
                <a:gd name="T5" fmla="*/ 0 h 10"/>
                <a:gd name="T6" fmla="*/ 0 w 10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9" name="Freeform 781">
              <a:extLst>
                <a:ext uri="{FF2B5EF4-FFF2-40B4-BE49-F238E27FC236}">
                  <a16:creationId xmlns:a16="http://schemas.microsoft.com/office/drawing/2014/main" id="{8EA3524B-AA1D-4A43-BF8C-9A74E76DB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200" y="6907044"/>
              <a:ext cx="4457" cy="8917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9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0" y="0"/>
                  </a:lnTo>
                  <a:cubicBezTo>
                    <a:pt x="0" y="9"/>
                    <a:pt x="0" y="9"/>
                    <a:pt x="0" y="9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0" name="Freeform 783">
              <a:extLst>
                <a:ext uri="{FF2B5EF4-FFF2-40B4-BE49-F238E27FC236}">
                  <a16:creationId xmlns:a16="http://schemas.microsoft.com/office/drawing/2014/main" id="{B6EFCF0D-F043-4C4B-89AB-A1E2454AB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553" y="7433154"/>
              <a:ext cx="8917" cy="17834"/>
            </a:xfrm>
            <a:custGeom>
              <a:avLst/>
              <a:gdLst>
                <a:gd name="T0" fmla="*/ 0 w 9"/>
                <a:gd name="T1" fmla="*/ 0 h 18"/>
                <a:gd name="T2" fmla="*/ 0 w 9"/>
                <a:gd name="T3" fmla="*/ 0 h 18"/>
                <a:gd name="T4" fmla="*/ 0 w 9"/>
                <a:gd name="T5" fmla="*/ 0 h 18"/>
                <a:gd name="T6" fmla="*/ 8 w 9"/>
                <a:gd name="T7" fmla="*/ 17 h 18"/>
                <a:gd name="T8" fmla="*/ 0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9"/>
                    <a:pt x="0" y="9"/>
                    <a:pt x="8" y="17"/>
                  </a:cubicBezTo>
                  <a:cubicBezTo>
                    <a:pt x="8" y="9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1" name="Freeform 784">
              <a:extLst>
                <a:ext uri="{FF2B5EF4-FFF2-40B4-BE49-F238E27FC236}">
                  <a16:creationId xmlns:a16="http://schemas.microsoft.com/office/drawing/2014/main" id="{30433F8B-243C-3D4F-9484-2AB4E9C4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967" y="7388569"/>
              <a:ext cx="8917" cy="26751"/>
            </a:xfrm>
            <a:custGeom>
              <a:avLst/>
              <a:gdLst>
                <a:gd name="T0" fmla="*/ 0 w 10"/>
                <a:gd name="T1" fmla="*/ 25 h 26"/>
                <a:gd name="T2" fmla="*/ 0 w 10"/>
                <a:gd name="T3" fmla="*/ 25 h 26"/>
                <a:gd name="T4" fmla="*/ 9 w 10"/>
                <a:gd name="T5" fmla="*/ 0 h 26"/>
                <a:gd name="T6" fmla="*/ 0 w 10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6">
                  <a:moveTo>
                    <a:pt x="0" y="25"/>
                  </a:moveTo>
                  <a:lnTo>
                    <a:pt x="0" y="25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" y="8"/>
                    <a:pt x="0" y="16"/>
                    <a:pt x="0" y="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2" name="Freeform 785">
              <a:extLst>
                <a:ext uri="{FF2B5EF4-FFF2-40B4-BE49-F238E27FC236}">
                  <a16:creationId xmlns:a16="http://schemas.microsoft.com/office/drawing/2014/main" id="{304B9262-62EF-B843-9558-D841AE96E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808" y="6603862"/>
              <a:ext cx="17834" cy="8917"/>
            </a:xfrm>
            <a:custGeom>
              <a:avLst/>
              <a:gdLst>
                <a:gd name="T0" fmla="*/ 9 w 18"/>
                <a:gd name="T1" fmla="*/ 9 h 10"/>
                <a:gd name="T2" fmla="*/ 9 w 18"/>
                <a:gd name="T3" fmla="*/ 9 h 10"/>
                <a:gd name="T4" fmla="*/ 17 w 18"/>
                <a:gd name="T5" fmla="*/ 0 h 10"/>
                <a:gd name="T6" fmla="*/ 9 w 18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9" y="9"/>
                  </a:moveTo>
                  <a:lnTo>
                    <a:pt x="9" y="9"/>
                  </a:lnTo>
                  <a:cubicBezTo>
                    <a:pt x="17" y="0"/>
                    <a:pt x="17" y="0"/>
                    <a:pt x="17" y="0"/>
                  </a:cubicBezTo>
                  <a:cubicBezTo>
                    <a:pt x="0" y="9"/>
                    <a:pt x="9" y="9"/>
                    <a:pt x="9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3" name="Freeform 786">
              <a:extLst>
                <a:ext uri="{FF2B5EF4-FFF2-40B4-BE49-F238E27FC236}">
                  <a16:creationId xmlns:a16="http://schemas.microsoft.com/office/drawing/2014/main" id="{98287E53-326A-6946-B932-ED0B36B4B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28" y="8663717"/>
              <a:ext cx="35668" cy="26751"/>
            </a:xfrm>
            <a:custGeom>
              <a:avLst/>
              <a:gdLst>
                <a:gd name="T0" fmla="*/ 34 w 35"/>
                <a:gd name="T1" fmla="*/ 25 h 26"/>
                <a:gd name="T2" fmla="*/ 34 w 35"/>
                <a:gd name="T3" fmla="*/ 25 h 26"/>
                <a:gd name="T4" fmla="*/ 0 w 35"/>
                <a:gd name="T5" fmla="*/ 0 h 26"/>
                <a:gd name="T6" fmla="*/ 34 w 35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6">
                  <a:moveTo>
                    <a:pt x="34" y="25"/>
                  </a:moveTo>
                  <a:lnTo>
                    <a:pt x="34" y="25"/>
                  </a:lnTo>
                  <a:cubicBezTo>
                    <a:pt x="17" y="16"/>
                    <a:pt x="9" y="8"/>
                    <a:pt x="0" y="0"/>
                  </a:cubicBezTo>
                  <a:cubicBezTo>
                    <a:pt x="17" y="16"/>
                    <a:pt x="26" y="25"/>
                    <a:pt x="34" y="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4" name="Freeform 787">
              <a:extLst>
                <a:ext uri="{FF2B5EF4-FFF2-40B4-BE49-F238E27FC236}">
                  <a16:creationId xmlns:a16="http://schemas.microsoft.com/office/drawing/2014/main" id="{F4B0523B-A905-304B-83D0-8818D1B90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829" y="6965007"/>
              <a:ext cx="8917" cy="8917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9 w 10"/>
                <a:gd name="T5" fmla="*/ 0 h 10"/>
                <a:gd name="T6" fmla="*/ 0 w 10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9"/>
                    <a:pt x="0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5" name="Freeform 788">
              <a:extLst>
                <a:ext uri="{FF2B5EF4-FFF2-40B4-BE49-F238E27FC236}">
                  <a16:creationId xmlns:a16="http://schemas.microsoft.com/office/drawing/2014/main" id="{DE92646B-9228-8D43-B191-E3B47855B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460" y="8645883"/>
              <a:ext cx="35668" cy="17834"/>
            </a:xfrm>
            <a:custGeom>
              <a:avLst/>
              <a:gdLst>
                <a:gd name="T0" fmla="*/ 0 w 35"/>
                <a:gd name="T1" fmla="*/ 0 h 19"/>
                <a:gd name="T2" fmla="*/ 0 w 35"/>
                <a:gd name="T3" fmla="*/ 0 h 19"/>
                <a:gd name="T4" fmla="*/ 0 w 35"/>
                <a:gd name="T5" fmla="*/ 0 h 19"/>
                <a:gd name="T6" fmla="*/ 34 w 35"/>
                <a:gd name="T7" fmla="*/ 18 h 19"/>
                <a:gd name="T8" fmla="*/ 0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7" y="9"/>
                    <a:pt x="26" y="9"/>
                    <a:pt x="34" y="18"/>
                  </a:cubicBezTo>
                  <a:cubicBezTo>
                    <a:pt x="26" y="9"/>
                    <a:pt x="17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6" name="Freeform 789">
              <a:extLst>
                <a:ext uri="{FF2B5EF4-FFF2-40B4-BE49-F238E27FC236}">
                  <a16:creationId xmlns:a16="http://schemas.microsoft.com/office/drawing/2014/main" id="{B74CA609-256A-D240-801A-52A78CC2A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325" y="7705128"/>
              <a:ext cx="4460" cy="8917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0 h 9"/>
                <a:gd name="T4" fmla="*/ 0 w 1"/>
                <a:gd name="T5" fmla="*/ 8 h 9"/>
                <a:gd name="T6" fmla="*/ 0 w 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7" name="Freeform 790">
              <a:extLst>
                <a:ext uri="{FF2B5EF4-FFF2-40B4-BE49-F238E27FC236}">
                  <a16:creationId xmlns:a16="http://schemas.microsoft.com/office/drawing/2014/main" id="{57B507E0-F2C8-5947-9601-4890DC354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319" y="8195569"/>
              <a:ext cx="4460" cy="17834"/>
            </a:xfrm>
            <a:custGeom>
              <a:avLst/>
              <a:gdLst>
                <a:gd name="T0" fmla="*/ 0 w 1"/>
                <a:gd name="T1" fmla="*/ 18 h 19"/>
                <a:gd name="T2" fmla="*/ 0 w 1"/>
                <a:gd name="T3" fmla="*/ 18 h 19"/>
                <a:gd name="T4" fmla="*/ 0 w 1"/>
                <a:gd name="T5" fmla="*/ 0 h 19"/>
                <a:gd name="T6" fmla="*/ 0 w 1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9">
                  <a:moveTo>
                    <a:pt x="0" y="18"/>
                  </a:moveTo>
                  <a:lnTo>
                    <a:pt x="0" y="18"/>
                  </a:lnTo>
                  <a:cubicBezTo>
                    <a:pt x="0" y="18"/>
                    <a:pt x="0" y="9"/>
                    <a:pt x="0" y="0"/>
                  </a:cubicBezTo>
                  <a:cubicBezTo>
                    <a:pt x="0" y="0"/>
                    <a:pt x="0" y="9"/>
                    <a:pt x="0" y="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8" name="Freeform 793">
              <a:extLst>
                <a:ext uri="{FF2B5EF4-FFF2-40B4-BE49-F238E27FC236}">
                  <a16:creationId xmlns:a16="http://schemas.microsoft.com/office/drawing/2014/main" id="{D7891B9E-7025-FB43-ADDA-FD1B69C0C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43" y="8636966"/>
              <a:ext cx="8917" cy="4460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0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cubicBezTo>
                    <a:pt x="8" y="0"/>
                    <a:pt x="8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9" name="Freeform 797">
              <a:extLst>
                <a:ext uri="{FF2B5EF4-FFF2-40B4-BE49-F238E27FC236}">
                  <a16:creationId xmlns:a16="http://schemas.microsoft.com/office/drawing/2014/main" id="{24666172-E314-864A-963B-765B09E7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763" y="6965007"/>
              <a:ext cx="8917" cy="4457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cubicBezTo>
                    <a:pt x="0" y="0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0" name="Freeform 798">
              <a:extLst>
                <a:ext uri="{FF2B5EF4-FFF2-40B4-BE49-F238E27FC236}">
                  <a16:creationId xmlns:a16="http://schemas.microsoft.com/office/drawing/2014/main" id="{E6A9304E-206F-8746-B060-6F24110F6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967" y="8035061"/>
              <a:ext cx="4460" cy="445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1" name="Freeform 799">
              <a:extLst>
                <a:ext uri="{FF2B5EF4-FFF2-40B4-BE49-F238E27FC236}">
                  <a16:creationId xmlns:a16="http://schemas.microsoft.com/office/drawing/2014/main" id="{CB89528C-D95F-4A49-9FED-F90B47CE8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050" y="7990476"/>
              <a:ext cx="35668" cy="44586"/>
            </a:xfrm>
            <a:custGeom>
              <a:avLst/>
              <a:gdLst>
                <a:gd name="T0" fmla="*/ 0 w 36"/>
                <a:gd name="T1" fmla="*/ 0 h 44"/>
                <a:gd name="T2" fmla="*/ 0 w 36"/>
                <a:gd name="T3" fmla="*/ 0 h 44"/>
                <a:gd name="T4" fmla="*/ 9 w 36"/>
                <a:gd name="T5" fmla="*/ 43 h 44"/>
                <a:gd name="T6" fmla="*/ 35 w 36"/>
                <a:gd name="T7" fmla="*/ 34 h 44"/>
                <a:gd name="T8" fmla="*/ 0 w 3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4">
                  <a:moveTo>
                    <a:pt x="0" y="0"/>
                  </a:moveTo>
                  <a:lnTo>
                    <a:pt x="0" y="0"/>
                  </a:lnTo>
                  <a:cubicBezTo>
                    <a:pt x="9" y="17"/>
                    <a:pt x="9" y="34"/>
                    <a:pt x="9" y="43"/>
                  </a:cubicBezTo>
                  <a:cubicBezTo>
                    <a:pt x="35" y="34"/>
                    <a:pt x="35" y="34"/>
                    <a:pt x="35" y="34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2" name="Freeform 801">
              <a:extLst>
                <a:ext uri="{FF2B5EF4-FFF2-40B4-BE49-F238E27FC236}">
                  <a16:creationId xmlns:a16="http://schemas.microsoft.com/office/drawing/2014/main" id="{CEBB2F21-730C-1E4A-8857-3503A105D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884" y="7415320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3" name="Freeform 802">
              <a:extLst>
                <a:ext uri="{FF2B5EF4-FFF2-40B4-BE49-F238E27FC236}">
                  <a16:creationId xmlns:a16="http://schemas.microsoft.com/office/drawing/2014/main" id="{9197EAD0-496A-7A43-A062-E451873E3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725" y="6612779"/>
              <a:ext cx="4457" cy="8917"/>
            </a:xfrm>
            <a:custGeom>
              <a:avLst/>
              <a:gdLst>
                <a:gd name="T0" fmla="*/ 0 w 1"/>
                <a:gd name="T1" fmla="*/ 8 h 9"/>
                <a:gd name="T2" fmla="*/ 0 w 1"/>
                <a:gd name="T3" fmla="*/ 8 h 9"/>
                <a:gd name="T4" fmla="*/ 0 w 1"/>
                <a:gd name="T5" fmla="*/ 8 h 9"/>
                <a:gd name="T6" fmla="*/ 0 w 1"/>
                <a:gd name="T7" fmla="*/ 0 h 9"/>
                <a:gd name="T8" fmla="*/ 0 w 1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4" name="Freeform 803">
              <a:extLst>
                <a:ext uri="{FF2B5EF4-FFF2-40B4-BE49-F238E27FC236}">
                  <a16:creationId xmlns:a16="http://schemas.microsoft.com/office/drawing/2014/main" id="{8125E909-0DAC-FD47-8B82-25BFB7DE5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278" y="8583463"/>
              <a:ext cx="17834" cy="17834"/>
            </a:xfrm>
            <a:custGeom>
              <a:avLst/>
              <a:gdLst>
                <a:gd name="T0" fmla="*/ 17 w 18"/>
                <a:gd name="T1" fmla="*/ 17 h 18"/>
                <a:gd name="T2" fmla="*/ 17 w 18"/>
                <a:gd name="T3" fmla="*/ 17 h 18"/>
                <a:gd name="T4" fmla="*/ 0 w 18"/>
                <a:gd name="T5" fmla="*/ 0 h 18"/>
                <a:gd name="T6" fmla="*/ 17 w 18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17" y="17"/>
                  </a:moveTo>
                  <a:lnTo>
                    <a:pt x="17" y="17"/>
                  </a:lnTo>
                  <a:cubicBezTo>
                    <a:pt x="8" y="8"/>
                    <a:pt x="8" y="8"/>
                    <a:pt x="0" y="0"/>
                  </a:cubicBezTo>
                  <a:cubicBezTo>
                    <a:pt x="0" y="0"/>
                    <a:pt x="0" y="8"/>
                    <a:pt x="17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5" name="Freeform 813">
              <a:extLst>
                <a:ext uri="{FF2B5EF4-FFF2-40B4-BE49-F238E27FC236}">
                  <a16:creationId xmlns:a16="http://schemas.microsoft.com/office/drawing/2014/main" id="{EC7A93FF-64EC-9540-80BE-E090ACB7C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880" y="8739514"/>
              <a:ext cx="35668" cy="17834"/>
            </a:xfrm>
            <a:custGeom>
              <a:avLst/>
              <a:gdLst>
                <a:gd name="T0" fmla="*/ 34 w 35"/>
                <a:gd name="T1" fmla="*/ 17 h 18"/>
                <a:gd name="T2" fmla="*/ 34 w 35"/>
                <a:gd name="T3" fmla="*/ 17 h 18"/>
                <a:gd name="T4" fmla="*/ 0 w 35"/>
                <a:gd name="T5" fmla="*/ 0 h 18"/>
                <a:gd name="T6" fmla="*/ 17 w 35"/>
                <a:gd name="T7" fmla="*/ 17 h 18"/>
                <a:gd name="T8" fmla="*/ 34 w 35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4" y="17"/>
                  </a:moveTo>
                  <a:lnTo>
                    <a:pt x="34" y="17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9"/>
                    <a:pt x="17" y="17"/>
                  </a:cubicBezTo>
                  <a:cubicBezTo>
                    <a:pt x="25" y="17"/>
                    <a:pt x="34" y="17"/>
                    <a:pt x="34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6" name="Freeform 815">
              <a:extLst>
                <a:ext uri="{FF2B5EF4-FFF2-40B4-BE49-F238E27FC236}">
                  <a16:creationId xmlns:a16="http://schemas.microsoft.com/office/drawing/2014/main" id="{AE9F1612-A43C-EE44-92EB-03727E65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28" y="8775182"/>
              <a:ext cx="62420" cy="26751"/>
            </a:xfrm>
            <a:custGeom>
              <a:avLst/>
              <a:gdLst>
                <a:gd name="T0" fmla="*/ 43 w 61"/>
                <a:gd name="T1" fmla="*/ 9 h 27"/>
                <a:gd name="T2" fmla="*/ 43 w 61"/>
                <a:gd name="T3" fmla="*/ 9 h 27"/>
                <a:gd name="T4" fmla="*/ 34 w 61"/>
                <a:gd name="T5" fmla="*/ 17 h 27"/>
                <a:gd name="T6" fmla="*/ 43 w 61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7">
                  <a:moveTo>
                    <a:pt x="43" y="9"/>
                  </a:moveTo>
                  <a:lnTo>
                    <a:pt x="43" y="9"/>
                  </a:lnTo>
                  <a:cubicBezTo>
                    <a:pt x="34" y="9"/>
                    <a:pt x="0" y="0"/>
                    <a:pt x="34" y="17"/>
                  </a:cubicBezTo>
                  <a:cubicBezTo>
                    <a:pt x="34" y="17"/>
                    <a:pt x="60" y="26"/>
                    <a:pt x="4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7" name="Freeform 816">
              <a:extLst>
                <a:ext uri="{FF2B5EF4-FFF2-40B4-BE49-F238E27FC236}">
                  <a16:creationId xmlns:a16="http://schemas.microsoft.com/office/drawing/2014/main" id="{DB3B3942-AD01-0849-A12B-0E3C51CD7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361" y="8525503"/>
              <a:ext cx="17834" cy="17834"/>
            </a:xfrm>
            <a:custGeom>
              <a:avLst/>
              <a:gdLst>
                <a:gd name="T0" fmla="*/ 0 w 18"/>
                <a:gd name="T1" fmla="*/ 17 h 18"/>
                <a:gd name="T2" fmla="*/ 9 w 18"/>
                <a:gd name="T3" fmla="*/ 17 h 18"/>
                <a:gd name="T4" fmla="*/ 17 w 18"/>
                <a:gd name="T5" fmla="*/ 0 h 18"/>
                <a:gd name="T6" fmla="*/ 0 w 18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0" y="17"/>
                  </a:moveTo>
                  <a:lnTo>
                    <a:pt x="9" y="17"/>
                  </a:lnTo>
                  <a:lnTo>
                    <a:pt x="17" y="0"/>
                  </a:lnTo>
                  <a:lnTo>
                    <a:pt x="0" y="1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8" name="Freeform 817">
              <a:extLst>
                <a:ext uri="{FF2B5EF4-FFF2-40B4-BE49-F238E27FC236}">
                  <a16:creationId xmlns:a16="http://schemas.microsoft.com/office/drawing/2014/main" id="{10D7CA32-4C1B-9C45-AC77-E4C5BAE4B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133" y="8302575"/>
              <a:ext cx="17834" cy="75794"/>
            </a:xfrm>
            <a:custGeom>
              <a:avLst/>
              <a:gdLst>
                <a:gd name="T0" fmla="*/ 0 w 18"/>
                <a:gd name="T1" fmla="*/ 8 h 77"/>
                <a:gd name="T2" fmla="*/ 0 w 18"/>
                <a:gd name="T3" fmla="*/ 8 h 77"/>
                <a:gd name="T4" fmla="*/ 0 w 18"/>
                <a:gd name="T5" fmla="*/ 17 h 77"/>
                <a:gd name="T6" fmla="*/ 0 w 18"/>
                <a:gd name="T7" fmla="*/ 25 h 77"/>
                <a:gd name="T8" fmla="*/ 8 w 18"/>
                <a:gd name="T9" fmla="*/ 34 h 77"/>
                <a:gd name="T10" fmla="*/ 8 w 18"/>
                <a:gd name="T11" fmla="*/ 59 h 77"/>
                <a:gd name="T12" fmla="*/ 17 w 18"/>
                <a:gd name="T13" fmla="*/ 34 h 77"/>
                <a:gd name="T14" fmla="*/ 17 w 18"/>
                <a:gd name="T15" fmla="*/ 17 h 77"/>
                <a:gd name="T16" fmla="*/ 17 w 18"/>
                <a:gd name="T17" fmla="*/ 0 h 77"/>
                <a:gd name="T18" fmla="*/ 0 w 18"/>
                <a:gd name="T19" fmla="*/ 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77">
                  <a:moveTo>
                    <a:pt x="0" y="8"/>
                  </a:moveTo>
                  <a:lnTo>
                    <a:pt x="0" y="8"/>
                  </a:lnTo>
                  <a:cubicBezTo>
                    <a:pt x="0" y="8"/>
                    <a:pt x="0" y="8"/>
                    <a:pt x="0" y="17"/>
                  </a:cubicBezTo>
                  <a:lnTo>
                    <a:pt x="0" y="25"/>
                  </a:lnTo>
                  <a:cubicBezTo>
                    <a:pt x="0" y="34"/>
                    <a:pt x="0" y="34"/>
                    <a:pt x="8" y="34"/>
                  </a:cubicBezTo>
                  <a:cubicBezTo>
                    <a:pt x="8" y="34"/>
                    <a:pt x="8" y="34"/>
                    <a:pt x="8" y="59"/>
                  </a:cubicBezTo>
                  <a:cubicBezTo>
                    <a:pt x="17" y="76"/>
                    <a:pt x="17" y="17"/>
                    <a:pt x="17" y="34"/>
                  </a:cubicBezTo>
                  <a:cubicBezTo>
                    <a:pt x="17" y="25"/>
                    <a:pt x="17" y="17"/>
                    <a:pt x="17" y="17"/>
                  </a:cubicBezTo>
                  <a:cubicBezTo>
                    <a:pt x="17" y="8"/>
                    <a:pt x="17" y="8"/>
                    <a:pt x="17" y="0"/>
                  </a:cubicBezTo>
                  <a:cubicBezTo>
                    <a:pt x="8" y="0"/>
                    <a:pt x="8" y="0"/>
                    <a:pt x="0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869" name="Grupo 1868">
              <a:extLst>
                <a:ext uri="{FF2B5EF4-FFF2-40B4-BE49-F238E27FC236}">
                  <a16:creationId xmlns:a16="http://schemas.microsoft.com/office/drawing/2014/main" id="{B3A0DE09-EF5C-2249-A20C-52543499BE3B}"/>
                </a:ext>
              </a:extLst>
            </p:cNvPr>
            <p:cNvGrpSpPr/>
            <p:nvPr/>
          </p:nvGrpSpPr>
          <p:grpSpPr>
            <a:xfrm>
              <a:off x="2293050" y="6545902"/>
              <a:ext cx="2131192" cy="2403162"/>
              <a:chOff x="2293050" y="6545902"/>
              <a:chExt cx="2131192" cy="2403162"/>
            </a:xfrm>
            <a:grpFill/>
          </p:grpSpPr>
          <p:sp>
            <p:nvSpPr>
              <p:cNvPr id="1873" name="Freeform 743">
                <a:extLst>
                  <a:ext uri="{FF2B5EF4-FFF2-40B4-BE49-F238E27FC236}">
                    <a16:creationId xmlns:a16="http://schemas.microsoft.com/office/drawing/2014/main" id="{797D68D3-E827-2848-B4B4-52EFE545D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319" y="8311492"/>
                <a:ext cx="17834" cy="17834"/>
              </a:xfrm>
              <a:custGeom>
                <a:avLst/>
                <a:gdLst>
                  <a:gd name="T0" fmla="*/ 9 w 18"/>
                  <a:gd name="T1" fmla="*/ 9 h 18"/>
                  <a:gd name="T2" fmla="*/ 9 w 18"/>
                  <a:gd name="T3" fmla="*/ 9 h 18"/>
                  <a:gd name="T4" fmla="*/ 9 w 18"/>
                  <a:gd name="T5" fmla="*/ 0 h 18"/>
                  <a:gd name="T6" fmla="*/ 9 w 1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9" y="9"/>
                    </a:moveTo>
                    <a:lnTo>
                      <a:pt x="9" y="9"/>
                    </a:lnTo>
                    <a:cubicBezTo>
                      <a:pt x="17" y="9"/>
                      <a:pt x="9" y="0"/>
                      <a:pt x="9" y="0"/>
                    </a:cubicBezTo>
                    <a:cubicBezTo>
                      <a:pt x="0" y="9"/>
                      <a:pt x="9" y="17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74" name="Freeform 744">
                <a:extLst>
                  <a:ext uri="{FF2B5EF4-FFF2-40B4-BE49-F238E27FC236}">
                    <a16:creationId xmlns:a16="http://schemas.microsoft.com/office/drawing/2014/main" id="{C988AEE2-38AC-A84E-8CCA-55939BD4F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188" y="8422955"/>
                <a:ext cx="17834" cy="17834"/>
              </a:xfrm>
              <a:custGeom>
                <a:avLst/>
                <a:gdLst>
                  <a:gd name="T0" fmla="*/ 18 w 19"/>
                  <a:gd name="T1" fmla="*/ 0 h 18"/>
                  <a:gd name="T2" fmla="*/ 18 w 19"/>
                  <a:gd name="T3" fmla="*/ 0 h 18"/>
                  <a:gd name="T4" fmla="*/ 0 w 19"/>
                  <a:gd name="T5" fmla="*/ 17 h 18"/>
                  <a:gd name="T6" fmla="*/ 18 w 19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18" y="0"/>
                    </a:moveTo>
                    <a:lnTo>
                      <a:pt x="18" y="0"/>
                    </a:lnTo>
                    <a:lnTo>
                      <a:pt x="0" y="17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75" name="Freeform 745">
                <a:extLst>
                  <a:ext uri="{FF2B5EF4-FFF2-40B4-BE49-F238E27FC236}">
                    <a16:creationId xmlns:a16="http://schemas.microsoft.com/office/drawing/2014/main" id="{03C7C663-FDB9-674E-98DE-8B002B43E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806" y="8449706"/>
                <a:ext cx="89171" cy="62420"/>
              </a:xfrm>
              <a:custGeom>
                <a:avLst/>
                <a:gdLst>
                  <a:gd name="T0" fmla="*/ 0 w 86"/>
                  <a:gd name="T1" fmla="*/ 59 h 60"/>
                  <a:gd name="T2" fmla="*/ 0 w 86"/>
                  <a:gd name="T3" fmla="*/ 59 h 60"/>
                  <a:gd name="T4" fmla="*/ 77 w 86"/>
                  <a:gd name="T5" fmla="*/ 17 h 60"/>
                  <a:gd name="T6" fmla="*/ 85 w 86"/>
                  <a:gd name="T7" fmla="*/ 17 h 60"/>
                  <a:gd name="T8" fmla="*/ 85 w 86"/>
                  <a:gd name="T9" fmla="*/ 0 h 60"/>
                  <a:gd name="T10" fmla="*/ 0 w 86"/>
                  <a:gd name="T11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60">
                    <a:moveTo>
                      <a:pt x="0" y="59"/>
                    </a:moveTo>
                    <a:lnTo>
                      <a:pt x="0" y="59"/>
                    </a:lnTo>
                    <a:cubicBezTo>
                      <a:pt x="26" y="59"/>
                      <a:pt x="51" y="25"/>
                      <a:pt x="77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60" y="17"/>
                      <a:pt x="26" y="51"/>
                      <a:pt x="0" y="5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76" name="Freeform 746">
                <a:extLst>
                  <a:ext uri="{FF2B5EF4-FFF2-40B4-BE49-F238E27FC236}">
                    <a16:creationId xmlns:a16="http://schemas.microsoft.com/office/drawing/2014/main" id="{4D15E45B-9393-AD44-ACE3-4950E95C3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8260" y="8507669"/>
                <a:ext cx="35668" cy="26751"/>
              </a:xfrm>
              <a:custGeom>
                <a:avLst/>
                <a:gdLst>
                  <a:gd name="T0" fmla="*/ 17 w 35"/>
                  <a:gd name="T1" fmla="*/ 9 h 27"/>
                  <a:gd name="T2" fmla="*/ 17 w 35"/>
                  <a:gd name="T3" fmla="*/ 9 h 27"/>
                  <a:gd name="T4" fmla="*/ 34 w 35"/>
                  <a:gd name="T5" fmla="*/ 0 h 27"/>
                  <a:gd name="T6" fmla="*/ 26 w 35"/>
                  <a:gd name="T7" fmla="*/ 0 h 27"/>
                  <a:gd name="T8" fmla="*/ 17 w 35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17" y="9"/>
                    </a:moveTo>
                    <a:lnTo>
                      <a:pt x="17" y="9"/>
                    </a:lnTo>
                    <a:cubicBezTo>
                      <a:pt x="26" y="9"/>
                      <a:pt x="0" y="26"/>
                      <a:pt x="34" y="0"/>
                    </a:cubicBezTo>
                    <a:cubicBezTo>
                      <a:pt x="34" y="0"/>
                      <a:pt x="34" y="0"/>
                      <a:pt x="26" y="0"/>
                    </a:cubicBezTo>
                    <a:cubicBezTo>
                      <a:pt x="26" y="0"/>
                      <a:pt x="26" y="9"/>
                      <a:pt x="17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77" name="Freeform 747">
                <a:extLst>
                  <a:ext uri="{FF2B5EF4-FFF2-40B4-BE49-F238E27FC236}">
                    <a16:creationId xmlns:a16="http://schemas.microsoft.com/office/drawing/2014/main" id="{88243612-2ABF-E144-8FCE-42F925E53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095" y="8507669"/>
                <a:ext cx="8917" cy="4457"/>
              </a:xfrm>
              <a:custGeom>
                <a:avLst/>
                <a:gdLst>
                  <a:gd name="T0" fmla="*/ 9 w 10"/>
                  <a:gd name="T1" fmla="*/ 0 h 1"/>
                  <a:gd name="T2" fmla="*/ 9 w 1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">
                    <a:moveTo>
                      <a:pt x="9" y="0"/>
                    </a:moveTo>
                    <a:cubicBezTo>
                      <a:pt x="9" y="0"/>
                      <a:pt x="0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78" name="Freeform 748">
                <a:extLst>
                  <a:ext uri="{FF2B5EF4-FFF2-40B4-BE49-F238E27FC236}">
                    <a16:creationId xmlns:a16="http://schemas.microsoft.com/office/drawing/2014/main" id="{19AC6FCF-E564-CD46-AA86-999C8BEA7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215" y="8534420"/>
                <a:ext cx="35668" cy="17834"/>
              </a:xfrm>
              <a:custGeom>
                <a:avLst/>
                <a:gdLst>
                  <a:gd name="T0" fmla="*/ 17 w 35"/>
                  <a:gd name="T1" fmla="*/ 17 h 18"/>
                  <a:gd name="T2" fmla="*/ 17 w 35"/>
                  <a:gd name="T3" fmla="*/ 17 h 18"/>
                  <a:gd name="T4" fmla="*/ 34 w 35"/>
                  <a:gd name="T5" fmla="*/ 0 h 18"/>
                  <a:gd name="T6" fmla="*/ 17 w 35"/>
                  <a:gd name="T7" fmla="*/ 0 h 18"/>
                  <a:gd name="T8" fmla="*/ 17 w 35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17" y="17"/>
                    </a:moveTo>
                    <a:lnTo>
                      <a:pt x="17" y="17"/>
                    </a:lnTo>
                    <a:cubicBezTo>
                      <a:pt x="34" y="0"/>
                      <a:pt x="34" y="0"/>
                      <a:pt x="34" y="0"/>
                    </a:cubicBezTo>
                    <a:cubicBezTo>
                      <a:pt x="25" y="0"/>
                      <a:pt x="8" y="8"/>
                      <a:pt x="17" y="0"/>
                    </a:cubicBezTo>
                    <a:cubicBezTo>
                      <a:pt x="0" y="17"/>
                      <a:pt x="0" y="17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79" name="Freeform 749">
                <a:extLst>
                  <a:ext uri="{FF2B5EF4-FFF2-40B4-BE49-F238E27FC236}">
                    <a16:creationId xmlns:a16="http://schemas.microsoft.com/office/drawing/2014/main" id="{E01396A6-738C-9747-8543-60A419BB9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132" y="8561171"/>
                <a:ext cx="8917" cy="8917"/>
              </a:xfrm>
              <a:custGeom>
                <a:avLst/>
                <a:gdLst>
                  <a:gd name="T0" fmla="*/ 0 w 10"/>
                  <a:gd name="T1" fmla="*/ 9 h 10"/>
                  <a:gd name="T2" fmla="*/ 0 w 10"/>
                  <a:gd name="T3" fmla="*/ 9 h 10"/>
                  <a:gd name="T4" fmla="*/ 9 w 10"/>
                  <a:gd name="T5" fmla="*/ 0 h 10"/>
                  <a:gd name="T6" fmla="*/ 0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9"/>
                      <a:pt x="0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80" name="Freeform 750">
                <a:extLst>
                  <a:ext uri="{FF2B5EF4-FFF2-40B4-BE49-F238E27FC236}">
                    <a16:creationId xmlns:a16="http://schemas.microsoft.com/office/drawing/2014/main" id="{82CCCDE1-C8AD-8342-8A6B-C9682C74B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049" y="8552254"/>
                <a:ext cx="17834" cy="17834"/>
              </a:xfrm>
              <a:custGeom>
                <a:avLst/>
                <a:gdLst>
                  <a:gd name="T0" fmla="*/ 17 w 18"/>
                  <a:gd name="T1" fmla="*/ 0 h 18"/>
                  <a:gd name="T2" fmla="*/ 17 w 18"/>
                  <a:gd name="T3" fmla="*/ 0 h 18"/>
                  <a:gd name="T4" fmla="*/ 0 w 18"/>
                  <a:gd name="T5" fmla="*/ 8 h 18"/>
                  <a:gd name="T6" fmla="*/ 8 w 18"/>
                  <a:gd name="T7" fmla="*/ 8 h 18"/>
                  <a:gd name="T8" fmla="*/ 17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17"/>
                      <a:pt x="0" y="17"/>
                      <a:pt x="8" y="8"/>
                    </a:cubicBezTo>
                    <a:cubicBezTo>
                      <a:pt x="8" y="8"/>
                      <a:pt x="8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81" name="Freeform 751">
                <a:extLst>
                  <a:ext uri="{FF2B5EF4-FFF2-40B4-BE49-F238E27FC236}">
                    <a16:creationId xmlns:a16="http://schemas.microsoft.com/office/drawing/2014/main" id="{00A8471F-2D4D-4B49-8628-794B5264E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343" y="8516586"/>
                <a:ext cx="53503" cy="35668"/>
              </a:xfrm>
              <a:custGeom>
                <a:avLst/>
                <a:gdLst>
                  <a:gd name="T0" fmla="*/ 0 w 52"/>
                  <a:gd name="T1" fmla="*/ 25 h 35"/>
                  <a:gd name="T2" fmla="*/ 0 w 52"/>
                  <a:gd name="T3" fmla="*/ 25 h 35"/>
                  <a:gd name="T4" fmla="*/ 8 w 52"/>
                  <a:gd name="T5" fmla="*/ 34 h 35"/>
                  <a:gd name="T6" fmla="*/ 0 w 52"/>
                  <a:gd name="T7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35">
                    <a:moveTo>
                      <a:pt x="0" y="25"/>
                    </a:moveTo>
                    <a:lnTo>
                      <a:pt x="0" y="25"/>
                    </a:lnTo>
                    <a:cubicBezTo>
                      <a:pt x="16" y="25"/>
                      <a:pt x="25" y="17"/>
                      <a:pt x="8" y="34"/>
                    </a:cubicBezTo>
                    <a:cubicBezTo>
                      <a:pt x="51" y="8"/>
                      <a:pt x="34" y="0"/>
                      <a:pt x="0" y="2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82" name="Freeform 752">
                <a:extLst>
                  <a:ext uri="{FF2B5EF4-FFF2-40B4-BE49-F238E27FC236}">
                    <a16:creationId xmlns:a16="http://schemas.microsoft.com/office/drawing/2014/main" id="{6C28E4B5-F06E-7D49-AF63-CDFDF8519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806" y="8507669"/>
                <a:ext cx="35668" cy="17834"/>
              </a:xfrm>
              <a:custGeom>
                <a:avLst/>
                <a:gdLst>
                  <a:gd name="T0" fmla="*/ 9 w 35"/>
                  <a:gd name="T1" fmla="*/ 17 h 18"/>
                  <a:gd name="T2" fmla="*/ 9 w 35"/>
                  <a:gd name="T3" fmla="*/ 17 h 18"/>
                  <a:gd name="T4" fmla="*/ 17 w 35"/>
                  <a:gd name="T5" fmla="*/ 9 h 18"/>
                  <a:gd name="T6" fmla="*/ 34 w 35"/>
                  <a:gd name="T7" fmla="*/ 0 h 18"/>
                  <a:gd name="T8" fmla="*/ 9 w 35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9" y="17"/>
                    </a:moveTo>
                    <a:lnTo>
                      <a:pt x="9" y="17"/>
                    </a:lnTo>
                    <a:cubicBezTo>
                      <a:pt x="17" y="9"/>
                      <a:pt x="17" y="9"/>
                      <a:pt x="17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9"/>
                      <a:pt x="0" y="9"/>
                      <a:pt x="9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83" name="Freeform 753">
                <a:extLst>
                  <a:ext uri="{FF2B5EF4-FFF2-40B4-BE49-F238E27FC236}">
                    <a16:creationId xmlns:a16="http://schemas.microsoft.com/office/drawing/2014/main" id="{F91C9E6F-6EEB-6549-8EB6-A406D2BD8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669" y="8610214"/>
                <a:ext cx="26751" cy="8917"/>
              </a:xfrm>
              <a:custGeom>
                <a:avLst/>
                <a:gdLst>
                  <a:gd name="T0" fmla="*/ 0 w 26"/>
                  <a:gd name="T1" fmla="*/ 0 h 10"/>
                  <a:gd name="T2" fmla="*/ 0 w 26"/>
                  <a:gd name="T3" fmla="*/ 0 h 10"/>
                  <a:gd name="T4" fmla="*/ 8 w 26"/>
                  <a:gd name="T5" fmla="*/ 9 h 10"/>
                  <a:gd name="T6" fmla="*/ 25 w 26"/>
                  <a:gd name="T7" fmla="*/ 0 h 10"/>
                  <a:gd name="T8" fmla="*/ 0 w 26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0" y="0"/>
                    </a:moveTo>
                    <a:lnTo>
                      <a:pt x="0" y="0"/>
                    </a:lnTo>
                    <a:lnTo>
                      <a:pt x="8" y="9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7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84" name="Freeform 754">
                <a:extLst>
                  <a:ext uri="{FF2B5EF4-FFF2-40B4-BE49-F238E27FC236}">
                    <a16:creationId xmlns:a16="http://schemas.microsoft.com/office/drawing/2014/main" id="{EA940CB3-7D3B-5340-A845-304032D40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7752" y="8619131"/>
                <a:ext cx="26751" cy="17834"/>
              </a:xfrm>
              <a:custGeom>
                <a:avLst/>
                <a:gdLst>
                  <a:gd name="T0" fmla="*/ 17 w 27"/>
                  <a:gd name="T1" fmla="*/ 0 h 18"/>
                  <a:gd name="T2" fmla="*/ 17 w 27"/>
                  <a:gd name="T3" fmla="*/ 0 h 18"/>
                  <a:gd name="T4" fmla="*/ 0 w 27"/>
                  <a:gd name="T5" fmla="*/ 17 h 18"/>
                  <a:gd name="T6" fmla="*/ 17 w 2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17"/>
                      <a:pt x="0" y="17"/>
                      <a:pt x="0" y="17"/>
                    </a:cubicBezTo>
                    <a:cubicBezTo>
                      <a:pt x="26" y="8"/>
                      <a:pt x="26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85" name="Freeform 755">
                <a:extLst>
                  <a:ext uri="{FF2B5EF4-FFF2-40B4-BE49-F238E27FC236}">
                    <a16:creationId xmlns:a16="http://schemas.microsoft.com/office/drawing/2014/main" id="{000D0DCD-8D99-774A-9863-DFF4CBF24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215" y="8561171"/>
                <a:ext cx="35668" cy="35668"/>
              </a:xfrm>
              <a:custGeom>
                <a:avLst/>
                <a:gdLst>
                  <a:gd name="T0" fmla="*/ 8 w 35"/>
                  <a:gd name="T1" fmla="*/ 26 h 35"/>
                  <a:gd name="T2" fmla="*/ 34 w 35"/>
                  <a:gd name="T3" fmla="*/ 0 h 35"/>
                  <a:gd name="T4" fmla="*/ 0 w 35"/>
                  <a:gd name="T5" fmla="*/ 34 h 35"/>
                  <a:gd name="T6" fmla="*/ 8 w 35"/>
                  <a:gd name="T7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5">
                    <a:moveTo>
                      <a:pt x="8" y="26"/>
                    </a:moveTo>
                    <a:lnTo>
                      <a:pt x="34" y="0"/>
                    </a:lnTo>
                    <a:lnTo>
                      <a:pt x="0" y="34"/>
                    </a:lnTo>
                    <a:lnTo>
                      <a:pt x="8" y="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86" name="Freeform 756">
                <a:extLst>
                  <a:ext uri="{FF2B5EF4-FFF2-40B4-BE49-F238E27FC236}">
                    <a16:creationId xmlns:a16="http://schemas.microsoft.com/office/drawing/2014/main" id="{3B9C0D17-DA18-5241-BDA0-C0E406CFE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581" y="8645883"/>
                <a:ext cx="17834" cy="17834"/>
              </a:xfrm>
              <a:custGeom>
                <a:avLst/>
                <a:gdLst>
                  <a:gd name="T0" fmla="*/ 8 w 18"/>
                  <a:gd name="T1" fmla="*/ 9 h 19"/>
                  <a:gd name="T2" fmla="*/ 17 w 18"/>
                  <a:gd name="T3" fmla="*/ 0 h 19"/>
                  <a:gd name="T4" fmla="*/ 0 w 18"/>
                  <a:gd name="T5" fmla="*/ 18 h 19"/>
                  <a:gd name="T6" fmla="*/ 8 w 18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9">
                    <a:moveTo>
                      <a:pt x="8" y="9"/>
                    </a:moveTo>
                    <a:lnTo>
                      <a:pt x="17" y="0"/>
                    </a:lnTo>
                    <a:lnTo>
                      <a:pt x="0" y="18"/>
                    </a:lnTo>
                    <a:lnTo>
                      <a:pt x="8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87" name="Freeform 757">
                <a:extLst>
                  <a:ext uri="{FF2B5EF4-FFF2-40B4-BE49-F238E27FC236}">
                    <a16:creationId xmlns:a16="http://schemas.microsoft.com/office/drawing/2014/main" id="{C27C93EB-F0EF-3346-872B-8051C5CA2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867" y="8681551"/>
                <a:ext cx="53503" cy="26751"/>
              </a:xfrm>
              <a:custGeom>
                <a:avLst/>
                <a:gdLst>
                  <a:gd name="T0" fmla="*/ 42 w 52"/>
                  <a:gd name="T1" fmla="*/ 9 h 27"/>
                  <a:gd name="T2" fmla="*/ 42 w 52"/>
                  <a:gd name="T3" fmla="*/ 9 h 27"/>
                  <a:gd name="T4" fmla="*/ 34 w 52"/>
                  <a:gd name="T5" fmla="*/ 0 h 27"/>
                  <a:gd name="T6" fmla="*/ 0 w 52"/>
                  <a:gd name="T7" fmla="*/ 26 h 27"/>
                  <a:gd name="T8" fmla="*/ 42 w 52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7">
                    <a:moveTo>
                      <a:pt x="42" y="9"/>
                    </a:moveTo>
                    <a:lnTo>
                      <a:pt x="42" y="9"/>
                    </a:lnTo>
                    <a:cubicBezTo>
                      <a:pt x="51" y="0"/>
                      <a:pt x="25" y="9"/>
                      <a:pt x="34" y="0"/>
                    </a:cubicBezTo>
                    <a:cubicBezTo>
                      <a:pt x="17" y="9"/>
                      <a:pt x="8" y="18"/>
                      <a:pt x="0" y="26"/>
                    </a:cubicBezTo>
                    <a:cubicBezTo>
                      <a:pt x="17" y="18"/>
                      <a:pt x="25" y="18"/>
                      <a:pt x="42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88" name="Freeform 758">
                <a:extLst>
                  <a:ext uri="{FF2B5EF4-FFF2-40B4-BE49-F238E27FC236}">
                    <a16:creationId xmlns:a16="http://schemas.microsoft.com/office/drawing/2014/main" id="{9DA52B32-49D3-C645-91FC-8BEE8F37F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950" y="8703845"/>
                <a:ext cx="8917" cy="17834"/>
              </a:xfrm>
              <a:custGeom>
                <a:avLst/>
                <a:gdLst>
                  <a:gd name="T0" fmla="*/ 0 w 10"/>
                  <a:gd name="T1" fmla="*/ 17 h 18"/>
                  <a:gd name="T2" fmla="*/ 0 w 10"/>
                  <a:gd name="T3" fmla="*/ 17 h 18"/>
                  <a:gd name="T4" fmla="*/ 9 w 10"/>
                  <a:gd name="T5" fmla="*/ 0 h 18"/>
                  <a:gd name="T6" fmla="*/ 0 w 10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17"/>
                      <a:pt x="9" y="9"/>
                      <a:pt x="9" y="0"/>
                    </a:cubicBezTo>
                    <a:cubicBezTo>
                      <a:pt x="9" y="9"/>
                      <a:pt x="0" y="17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89" name="Freeform 759">
                <a:extLst>
                  <a:ext uri="{FF2B5EF4-FFF2-40B4-BE49-F238E27FC236}">
                    <a16:creationId xmlns:a16="http://schemas.microsoft.com/office/drawing/2014/main" id="{513F52DC-33EC-B841-8E44-B3D185F2A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249" y="8654800"/>
                <a:ext cx="17834" cy="8917"/>
              </a:xfrm>
              <a:custGeom>
                <a:avLst/>
                <a:gdLst>
                  <a:gd name="T0" fmla="*/ 17 w 18"/>
                  <a:gd name="T1" fmla="*/ 0 h 10"/>
                  <a:gd name="T2" fmla="*/ 17 w 18"/>
                  <a:gd name="T3" fmla="*/ 0 h 10"/>
                  <a:gd name="T4" fmla="*/ 0 w 18"/>
                  <a:gd name="T5" fmla="*/ 0 h 10"/>
                  <a:gd name="T6" fmla="*/ 9 w 18"/>
                  <a:gd name="T7" fmla="*/ 9 h 10"/>
                  <a:gd name="T8" fmla="*/ 17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7" y="0"/>
                    </a:moveTo>
                    <a:lnTo>
                      <a:pt x="17" y="0"/>
                    </a:lnTo>
                    <a:cubicBezTo>
                      <a:pt x="17" y="0"/>
                      <a:pt x="9" y="0"/>
                      <a:pt x="0" y="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0"/>
                      <a:pt x="17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90" name="Freeform 760">
                <a:extLst>
                  <a:ext uri="{FF2B5EF4-FFF2-40B4-BE49-F238E27FC236}">
                    <a16:creationId xmlns:a16="http://schemas.microsoft.com/office/drawing/2014/main" id="{ECB4EC61-0DF6-A14E-B8E2-5F1574354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332" y="8663717"/>
                <a:ext cx="17834" cy="8917"/>
              </a:xfrm>
              <a:custGeom>
                <a:avLst/>
                <a:gdLst>
                  <a:gd name="T0" fmla="*/ 18 w 19"/>
                  <a:gd name="T1" fmla="*/ 0 h 9"/>
                  <a:gd name="T2" fmla="*/ 18 w 19"/>
                  <a:gd name="T3" fmla="*/ 0 h 9"/>
                  <a:gd name="T4" fmla="*/ 18 w 19"/>
                  <a:gd name="T5" fmla="*/ 0 h 9"/>
                  <a:gd name="T6" fmla="*/ 0 w 19"/>
                  <a:gd name="T7" fmla="*/ 8 h 9"/>
                  <a:gd name="T8" fmla="*/ 18 w 1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9">
                    <a:moveTo>
                      <a:pt x="18" y="0"/>
                    </a:moveTo>
                    <a:lnTo>
                      <a:pt x="18" y="0"/>
                    </a:lnTo>
                    <a:lnTo>
                      <a:pt x="18" y="0"/>
                    </a:lnTo>
                    <a:cubicBezTo>
                      <a:pt x="9" y="0"/>
                      <a:pt x="0" y="8"/>
                      <a:pt x="0" y="8"/>
                    </a:cubicBezTo>
                    <a:cubicBezTo>
                      <a:pt x="0" y="8"/>
                      <a:pt x="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91" name="Freeform 761">
                <a:extLst>
                  <a:ext uri="{FF2B5EF4-FFF2-40B4-BE49-F238E27FC236}">
                    <a16:creationId xmlns:a16="http://schemas.microsoft.com/office/drawing/2014/main" id="{759F7D02-977F-114E-8FE7-49BFDCC38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084" y="8654800"/>
                <a:ext cx="4457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92" name="Freeform 762">
                <a:extLst>
                  <a:ext uri="{FF2B5EF4-FFF2-40B4-BE49-F238E27FC236}">
                    <a16:creationId xmlns:a16="http://schemas.microsoft.com/office/drawing/2014/main" id="{8AFEF11C-4313-9B4E-9855-F9A97B6E2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961" y="8610214"/>
                <a:ext cx="35668" cy="35668"/>
              </a:xfrm>
              <a:custGeom>
                <a:avLst/>
                <a:gdLst>
                  <a:gd name="T0" fmla="*/ 26 w 35"/>
                  <a:gd name="T1" fmla="*/ 0 h 35"/>
                  <a:gd name="T2" fmla="*/ 26 w 35"/>
                  <a:gd name="T3" fmla="*/ 0 h 35"/>
                  <a:gd name="T4" fmla="*/ 26 w 35"/>
                  <a:gd name="T5" fmla="*/ 26 h 35"/>
                  <a:gd name="T6" fmla="*/ 26 w 35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5">
                    <a:moveTo>
                      <a:pt x="26" y="0"/>
                    </a:moveTo>
                    <a:lnTo>
                      <a:pt x="26" y="0"/>
                    </a:lnTo>
                    <a:cubicBezTo>
                      <a:pt x="17" y="17"/>
                      <a:pt x="0" y="34"/>
                      <a:pt x="26" y="26"/>
                    </a:cubicBezTo>
                    <a:cubicBezTo>
                      <a:pt x="34" y="17"/>
                      <a:pt x="17" y="17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93" name="Freeform 763">
                <a:extLst>
                  <a:ext uri="{FF2B5EF4-FFF2-40B4-BE49-F238E27FC236}">
                    <a16:creationId xmlns:a16="http://schemas.microsoft.com/office/drawing/2014/main" id="{4170850D-8935-8444-B063-900E7D70F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918" y="8636966"/>
                <a:ext cx="26751" cy="26751"/>
              </a:xfrm>
              <a:custGeom>
                <a:avLst/>
                <a:gdLst>
                  <a:gd name="T0" fmla="*/ 0 w 27"/>
                  <a:gd name="T1" fmla="*/ 26 h 27"/>
                  <a:gd name="T2" fmla="*/ 0 w 27"/>
                  <a:gd name="T3" fmla="*/ 26 h 27"/>
                  <a:gd name="T4" fmla="*/ 26 w 27"/>
                  <a:gd name="T5" fmla="*/ 8 h 27"/>
                  <a:gd name="T6" fmla="*/ 26 w 27"/>
                  <a:gd name="T7" fmla="*/ 0 h 27"/>
                  <a:gd name="T8" fmla="*/ 0 w 27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7">
                    <a:moveTo>
                      <a:pt x="0" y="26"/>
                    </a:moveTo>
                    <a:lnTo>
                      <a:pt x="0" y="26"/>
                    </a:ln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17" y="8"/>
                      <a:pt x="26" y="0"/>
                    </a:cubicBezTo>
                    <a:lnTo>
                      <a:pt x="0" y="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94" name="Freeform 764">
                <a:extLst>
                  <a:ext uri="{FF2B5EF4-FFF2-40B4-BE49-F238E27FC236}">
                    <a16:creationId xmlns:a16="http://schemas.microsoft.com/office/drawing/2014/main" id="{57C1C430-99AA-4844-A11C-2B06E04E7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001" y="8663717"/>
                <a:ext cx="8917" cy="8917"/>
              </a:xfrm>
              <a:custGeom>
                <a:avLst/>
                <a:gdLst>
                  <a:gd name="T0" fmla="*/ 0 w 10"/>
                  <a:gd name="T1" fmla="*/ 8 h 9"/>
                  <a:gd name="T2" fmla="*/ 9 w 10"/>
                  <a:gd name="T3" fmla="*/ 0 h 9"/>
                  <a:gd name="T4" fmla="*/ 0 w 10"/>
                  <a:gd name="T5" fmla="*/ 0 h 9"/>
                  <a:gd name="T6" fmla="*/ 0 w 10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0" y="8"/>
                    </a:moveTo>
                    <a:lnTo>
                      <a:pt x="9" y="0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95" name="Freeform 765">
                <a:extLst>
                  <a:ext uri="{FF2B5EF4-FFF2-40B4-BE49-F238E27FC236}">
                    <a16:creationId xmlns:a16="http://schemas.microsoft.com/office/drawing/2014/main" id="{4E6BD850-0826-9941-9338-155F12DD5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867" y="8703845"/>
                <a:ext cx="44586" cy="35668"/>
              </a:xfrm>
              <a:custGeom>
                <a:avLst/>
                <a:gdLst>
                  <a:gd name="T0" fmla="*/ 34 w 43"/>
                  <a:gd name="T1" fmla="*/ 9 h 35"/>
                  <a:gd name="T2" fmla="*/ 34 w 43"/>
                  <a:gd name="T3" fmla="*/ 9 h 35"/>
                  <a:gd name="T4" fmla="*/ 0 w 43"/>
                  <a:gd name="T5" fmla="*/ 34 h 35"/>
                  <a:gd name="T6" fmla="*/ 42 w 43"/>
                  <a:gd name="T7" fmla="*/ 9 h 35"/>
                  <a:gd name="T8" fmla="*/ 34 w 43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5">
                    <a:moveTo>
                      <a:pt x="34" y="9"/>
                    </a:moveTo>
                    <a:lnTo>
                      <a:pt x="34" y="9"/>
                    </a:lnTo>
                    <a:cubicBezTo>
                      <a:pt x="25" y="17"/>
                      <a:pt x="8" y="26"/>
                      <a:pt x="0" y="34"/>
                    </a:cubicBezTo>
                    <a:cubicBezTo>
                      <a:pt x="17" y="26"/>
                      <a:pt x="25" y="17"/>
                      <a:pt x="42" y="9"/>
                    </a:cubicBezTo>
                    <a:cubicBezTo>
                      <a:pt x="42" y="9"/>
                      <a:pt x="42" y="0"/>
                      <a:pt x="34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96" name="Freeform 766">
                <a:extLst>
                  <a:ext uri="{FF2B5EF4-FFF2-40B4-BE49-F238E27FC236}">
                    <a16:creationId xmlns:a16="http://schemas.microsoft.com/office/drawing/2014/main" id="{66B1C064-F587-4E42-B905-F6B312B25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664" y="8690468"/>
                <a:ext cx="4457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97" name="Freeform 767">
                <a:extLst>
                  <a:ext uri="{FF2B5EF4-FFF2-40B4-BE49-F238E27FC236}">
                    <a16:creationId xmlns:a16="http://schemas.microsoft.com/office/drawing/2014/main" id="{5431B833-6DE2-564E-8C32-E02BA0968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404" y="8801934"/>
                <a:ext cx="4457" cy="445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98" name="Freeform 768">
                <a:extLst>
                  <a:ext uri="{FF2B5EF4-FFF2-40B4-BE49-F238E27FC236}">
                    <a16:creationId xmlns:a16="http://schemas.microsoft.com/office/drawing/2014/main" id="{C7D2FE03-627E-E049-A768-B6AEA6BA8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452" y="8703845"/>
                <a:ext cx="17834" cy="8917"/>
              </a:xfrm>
              <a:custGeom>
                <a:avLst/>
                <a:gdLst>
                  <a:gd name="T0" fmla="*/ 0 w 18"/>
                  <a:gd name="T1" fmla="*/ 9 h 10"/>
                  <a:gd name="T2" fmla="*/ 0 w 18"/>
                  <a:gd name="T3" fmla="*/ 9 h 10"/>
                  <a:gd name="T4" fmla="*/ 17 w 18"/>
                  <a:gd name="T5" fmla="*/ 0 h 10"/>
                  <a:gd name="T6" fmla="*/ 0 w 18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9"/>
                      <a:pt x="17" y="0"/>
                      <a:pt x="17" y="0"/>
                    </a:cubicBezTo>
                    <a:cubicBezTo>
                      <a:pt x="17" y="0"/>
                      <a:pt x="9" y="9"/>
                      <a:pt x="0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99" name="Freeform 769">
                <a:extLst>
                  <a:ext uri="{FF2B5EF4-FFF2-40B4-BE49-F238E27FC236}">
                    <a16:creationId xmlns:a16="http://schemas.microsoft.com/office/drawing/2014/main" id="{DA966D29-0E17-9C48-B563-D0A66CF04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281" y="8748431"/>
                <a:ext cx="17834" cy="4457"/>
              </a:xfrm>
              <a:custGeom>
                <a:avLst/>
                <a:gdLst>
                  <a:gd name="T0" fmla="*/ 0 w 18"/>
                  <a:gd name="T1" fmla="*/ 0 h 1"/>
                  <a:gd name="T2" fmla="*/ 0 w 18"/>
                  <a:gd name="T3" fmla="*/ 0 h 1"/>
                  <a:gd name="T4" fmla="*/ 17 w 18"/>
                  <a:gd name="T5" fmla="*/ 0 h 1"/>
                  <a:gd name="T6" fmla="*/ 0 w 18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9" y="0"/>
                      <a:pt x="17" y="0"/>
                      <a:pt x="17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00" name="Freeform 770">
                <a:extLst>
                  <a:ext uri="{FF2B5EF4-FFF2-40B4-BE49-F238E27FC236}">
                    <a16:creationId xmlns:a16="http://schemas.microsoft.com/office/drawing/2014/main" id="{E4F3182E-FE08-DC41-A48D-6931168D9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747" y="8690468"/>
                <a:ext cx="8917" cy="4460"/>
              </a:xfrm>
              <a:custGeom>
                <a:avLst/>
                <a:gdLst>
                  <a:gd name="T0" fmla="*/ 0 w 9"/>
                  <a:gd name="T1" fmla="*/ 0 h 1"/>
                  <a:gd name="T2" fmla="*/ 0 w 9"/>
                  <a:gd name="T3" fmla="*/ 0 h 1"/>
                  <a:gd name="T4" fmla="*/ 8 w 9"/>
                  <a:gd name="T5" fmla="*/ 0 h 1"/>
                  <a:gd name="T6" fmla="*/ 0 w 9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01" name="Freeform 771">
                <a:extLst>
                  <a:ext uri="{FF2B5EF4-FFF2-40B4-BE49-F238E27FC236}">
                    <a16:creationId xmlns:a16="http://schemas.microsoft.com/office/drawing/2014/main" id="{D9EA3B6B-474B-1341-B515-01B30586D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830" y="8690468"/>
                <a:ext cx="17834" cy="17834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0 w 18"/>
                  <a:gd name="T5" fmla="*/ 17 h 18"/>
                  <a:gd name="T6" fmla="*/ 17 w 18"/>
                  <a:gd name="T7" fmla="*/ 0 h 18"/>
                  <a:gd name="T8" fmla="*/ 9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cubicBezTo>
                      <a:pt x="9" y="9"/>
                      <a:pt x="9" y="9"/>
                      <a:pt x="0" y="17"/>
                    </a:cubicBezTo>
                    <a:cubicBezTo>
                      <a:pt x="9" y="9"/>
                      <a:pt x="17" y="9"/>
                      <a:pt x="17" y="0"/>
                    </a:cubicBezTo>
                    <a:cubicBezTo>
                      <a:pt x="17" y="0"/>
                      <a:pt x="17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02" name="Freeform 772">
                <a:extLst>
                  <a:ext uri="{FF2B5EF4-FFF2-40B4-BE49-F238E27FC236}">
                    <a16:creationId xmlns:a16="http://schemas.microsoft.com/office/drawing/2014/main" id="{44476A9A-1855-AC4D-987C-FBD691AD0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902" y="8801934"/>
                <a:ext cx="102545" cy="89171"/>
              </a:xfrm>
              <a:custGeom>
                <a:avLst/>
                <a:gdLst>
                  <a:gd name="T0" fmla="*/ 42 w 103"/>
                  <a:gd name="T1" fmla="*/ 77 h 86"/>
                  <a:gd name="T2" fmla="*/ 42 w 103"/>
                  <a:gd name="T3" fmla="*/ 77 h 86"/>
                  <a:gd name="T4" fmla="*/ 85 w 103"/>
                  <a:gd name="T5" fmla="*/ 42 h 86"/>
                  <a:gd name="T6" fmla="*/ 51 w 103"/>
                  <a:gd name="T7" fmla="*/ 0 h 86"/>
                  <a:gd name="T8" fmla="*/ 34 w 103"/>
                  <a:gd name="T9" fmla="*/ 25 h 86"/>
                  <a:gd name="T10" fmla="*/ 77 w 103"/>
                  <a:gd name="T11" fmla="*/ 25 h 86"/>
                  <a:gd name="T12" fmla="*/ 34 w 103"/>
                  <a:gd name="T13" fmla="*/ 42 h 86"/>
                  <a:gd name="T14" fmla="*/ 17 w 103"/>
                  <a:gd name="T15" fmla="*/ 85 h 86"/>
                  <a:gd name="T16" fmla="*/ 42 w 103"/>
                  <a:gd name="T17" fmla="*/ 68 h 86"/>
                  <a:gd name="T18" fmla="*/ 42 w 103"/>
                  <a:gd name="T19" fmla="*/ 7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86">
                    <a:moveTo>
                      <a:pt x="42" y="77"/>
                    </a:moveTo>
                    <a:lnTo>
                      <a:pt x="42" y="77"/>
                    </a:lnTo>
                    <a:cubicBezTo>
                      <a:pt x="42" y="68"/>
                      <a:pt x="59" y="51"/>
                      <a:pt x="85" y="42"/>
                    </a:cubicBezTo>
                    <a:cubicBezTo>
                      <a:pt x="102" y="25"/>
                      <a:pt x="77" y="8"/>
                      <a:pt x="51" y="0"/>
                    </a:cubicBezTo>
                    <a:cubicBezTo>
                      <a:pt x="51" y="8"/>
                      <a:pt x="51" y="8"/>
                      <a:pt x="34" y="25"/>
                    </a:cubicBezTo>
                    <a:cubicBezTo>
                      <a:pt x="42" y="25"/>
                      <a:pt x="85" y="8"/>
                      <a:pt x="77" y="25"/>
                    </a:cubicBezTo>
                    <a:cubicBezTo>
                      <a:pt x="51" y="51"/>
                      <a:pt x="51" y="34"/>
                      <a:pt x="34" y="42"/>
                    </a:cubicBezTo>
                    <a:cubicBezTo>
                      <a:pt x="51" y="42"/>
                      <a:pt x="0" y="77"/>
                      <a:pt x="17" y="85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34" y="77"/>
                      <a:pt x="42" y="7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03" name="Freeform 773">
                <a:extLst>
                  <a:ext uri="{FF2B5EF4-FFF2-40B4-BE49-F238E27FC236}">
                    <a16:creationId xmlns:a16="http://schemas.microsoft.com/office/drawing/2014/main" id="{39DDAAC7-A61F-BB41-B6C7-B24491080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404" y="8775182"/>
                <a:ext cx="53503" cy="26751"/>
              </a:xfrm>
              <a:custGeom>
                <a:avLst/>
                <a:gdLst>
                  <a:gd name="T0" fmla="*/ 42 w 52"/>
                  <a:gd name="T1" fmla="*/ 9 h 27"/>
                  <a:gd name="T2" fmla="*/ 42 w 52"/>
                  <a:gd name="T3" fmla="*/ 9 h 27"/>
                  <a:gd name="T4" fmla="*/ 51 w 52"/>
                  <a:gd name="T5" fmla="*/ 0 h 27"/>
                  <a:gd name="T6" fmla="*/ 8 w 52"/>
                  <a:gd name="T7" fmla="*/ 9 h 27"/>
                  <a:gd name="T8" fmla="*/ 0 w 52"/>
                  <a:gd name="T9" fmla="*/ 26 h 27"/>
                  <a:gd name="T10" fmla="*/ 42 w 52"/>
                  <a:gd name="T11" fmla="*/ 0 h 27"/>
                  <a:gd name="T12" fmla="*/ 42 w 52"/>
                  <a:gd name="T13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7">
                    <a:moveTo>
                      <a:pt x="42" y="9"/>
                    </a:moveTo>
                    <a:lnTo>
                      <a:pt x="42" y="9"/>
                    </a:lnTo>
                    <a:cubicBezTo>
                      <a:pt x="51" y="0"/>
                      <a:pt x="51" y="0"/>
                      <a:pt x="51" y="0"/>
                    </a:cubicBezTo>
                    <a:cubicBezTo>
                      <a:pt x="34" y="9"/>
                      <a:pt x="26" y="9"/>
                      <a:pt x="8" y="9"/>
                    </a:cubicBezTo>
                    <a:cubicBezTo>
                      <a:pt x="0" y="17"/>
                      <a:pt x="0" y="26"/>
                      <a:pt x="0" y="26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04" name="Freeform 774">
                <a:extLst>
                  <a:ext uri="{FF2B5EF4-FFF2-40B4-BE49-F238E27FC236}">
                    <a16:creationId xmlns:a16="http://schemas.microsoft.com/office/drawing/2014/main" id="{DC2C3CC0-07D6-C647-B778-304D8451E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447" y="8739514"/>
                <a:ext cx="80254" cy="44586"/>
              </a:xfrm>
              <a:custGeom>
                <a:avLst/>
                <a:gdLst>
                  <a:gd name="T0" fmla="*/ 34 w 78"/>
                  <a:gd name="T1" fmla="*/ 9 h 44"/>
                  <a:gd name="T2" fmla="*/ 34 w 78"/>
                  <a:gd name="T3" fmla="*/ 9 h 44"/>
                  <a:gd name="T4" fmla="*/ 34 w 78"/>
                  <a:gd name="T5" fmla="*/ 43 h 44"/>
                  <a:gd name="T6" fmla="*/ 60 w 78"/>
                  <a:gd name="T7" fmla="*/ 9 h 44"/>
                  <a:gd name="T8" fmla="*/ 43 w 78"/>
                  <a:gd name="T9" fmla="*/ 9 h 44"/>
                  <a:gd name="T10" fmla="*/ 60 w 78"/>
                  <a:gd name="T11" fmla="*/ 0 h 44"/>
                  <a:gd name="T12" fmla="*/ 34 w 78"/>
                  <a:gd name="T13" fmla="*/ 9 h 44"/>
                  <a:gd name="T14" fmla="*/ 34 w 78"/>
                  <a:gd name="T15" fmla="*/ 9 h 44"/>
                  <a:gd name="T16" fmla="*/ 34 w 78"/>
                  <a:gd name="T17" fmla="*/ 9 h 44"/>
                  <a:gd name="T18" fmla="*/ 34 w 78"/>
                  <a:gd name="T19" fmla="*/ 9 h 44"/>
                  <a:gd name="T20" fmla="*/ 43 w 78"/>
                  <a:gd name="T21" fmla="*/ 9 h 44"/>
                  <a:gd name="T22" fmla="*/ 34 w 78"/>
                  <a:gd name="T23" fmla="*/ 9 h 44"/>
                  <a:gd name="T24" fmla="*/ 34 w 78"/>
                  <a:gd name="T25" fmla="*/ 9 h 44"/>
                  <a:gd name="T26" fmla="*/ 34 w 78"/>
                  <a:gd name="T27" fmla="*/ 9 h 44"/>
                  <a:gd name="T28" fmla="*/ 34 w 78"/>
                  <a:gd name="T29" fmla="*/ 9 h 44"/>
                  <a:gd name="T30" fmla="*/ 34 w 78"/>
                  <a:gd name="T31" fmla="*/ 9 h 44"/>
                  <a:gd name="T32" fmla="*/ 0 w 78"/>
                  <a:gd name="T33" fmla="*/ 34 h 44"/>
                  <a:gd name="T34" fmla="*/ 34 w 78"/>
                  <a:gd name="T35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" h="44">
                    <a:moveTo>
                      <a:pt x="34" y="9"/>
                    </a:moveTo>
                    <a:lnTo>
                      <a:pt x="34" y="9"/>
                    </a:lnTo>
                    <a:cubicBezTo>
                      <a:pt x="34" y="26"/>
                      <a:pt x="17" y="43"/>
                      <a:pt x="34" y="43"/>
                    </a:cubicBezTo>
                    <a:cubicBezTo>
                      <a:pt x="60" y="26"/>
                      <a:pt x="51" y="26"/>
                      <a:pt x="60" y="9"/>
                    </a:cubicBezTo>
                    <a:cubicBezTo>
                      <a:pt x="26" y="34"/>
                      <a:pt x="77" y="0"/>
                      <a:pt x="43" y="9"/>
                    </a:cubicBezTo>
                    <a:cubicBezTo>
                      <a:pt x="43" y="9"/>
                      <a:pt x="51" y="0"/>
                      <a:pt x="60" y="0"/>
                    </a:cubicBezTo>
                    <a:cubicBezTo>
                      <a:pt x="51" y="0"/>
                      <a:pt x="43" y="0"/>
                      <a:pt x="34" y="9"/>
                    </a:cubicBezTo>
                    <a:lnTo>
                      <a:pt x="34" y="9"/>
                    </a:lnTo>
                    <a:lnTo>
                      <a:pt x="34" y="9"/>
                    </a:lnTo>
                    <a:lnTo>
                      <a:pt x="34" y="9"/>
                    </a:ln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34" y="9"/>
                    </a:cubicBezTo>
                    <a:cubicBezTo>
                      <a:pt x="43" y="9"/>
                      <a:pt x="43" y="9"/>
                      <a:pt x="34" y="9"/>
                    </a:cubicBezTo>
                    <a:cubicBezTo>
                      <a:pt x="26" y="17"/>
                      <a:pt x="34" y="9"/>
                      <a:pt x="34" y="9"/>
                    </a:cubicBezTo>
                    <a:lnTo>
                      <a:pt x="34" y="9"/>
                    </a:lnTo>
                    <a:lnTo>
                      <a:pt x="34" y="9"/>
                    </a:lnTo>
                    <a:cubicBezTo>
                      <a:pt x="0" y="34"/>
                      <a:pt x="0" y="34"/>
                      <a:pt x="0" y="34"/>
                    </a:cubicBezTo>
                    <a:cubicBezTo>
                      <a:pt x="9" y="26"/>
                      <a:pt x="17" y="26"/>
                      <a:pt x="34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05" name="Freeform 775">
                <a:extLst>
                  <a:ext uri="{FF2B5EF4-FFF2-40B4-BE49-F238E27FC236}">
                    <a16:creationId xmlns:a16="http://schemas.microsoft.com/office/drawing/2014/main" id="{1BA5A1FB-62E8-0146-9AC2-246127B67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878" y="8672634"/>
                <a:ext cx="4460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06" name="Freeform 776">
                <a:extLst>
                  <a:ext uri="{FF2B5EF4-FFF2-40B4-BE49-F238E27FC236}">
                    <a16:creationId xmlns:a16="http://schemas.microsoft.com/office/drawing/2014/main" id="{5BA152B4-3BF8-B449-80FF-A4455C814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835" y="8645883"/>
                <a:ext cx="71337" cy="26751"/>
              </a:xfrm>
              <a:custGeom>
                <a:avLst/>
                <a:gdLst>
                  <a:gd name="T0" fmla="*/ 34 w 69"/>
                  <a:gd name="T1" fmla="*/ 26 h 27"/>
                  <a:gd name="T2" fmla="*/ 34 w 69"/>
                  <a:gd name="T3" fmla="*/ 26 h 27"/>
                  <a:gd name="T4" fmla="*/ 51 w 69"/>
                  <a:gd name="T5" fmla="*/ 18 h 27"/>
                  <a:gd name="T6" fmla="*/ 51 w 69"/>
                  <a:gd name="T7" fmla="*/ 26 h 27"/>
                  <a:gd name="T8" fmla="*/ 51 w 69"/>
                  <a:gd name="T9" fmla="*/ 9 h 27"/>
                  <a:gd name="T10" fmla="*/ 42 w 69"/>
                  <a:gd name="T11" fmla="*/ 18 h 27"/>
                  <a:gd name="T12" fmla="*/ 0 w 69"/>
                  <a:gd name="T13" fmla="*/ 18 h 27"/>
                  <a:gd name="T14" fmla="*/ 34 w 69"/>
                  <a:gd name="T15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27">
                    <a:moveTo>
                      <a:pt x="34" y="26"/>
                    </a:moveTo>
                    <a:lnTo>
                      <a:pt x="34" y="26"/>
                    </a:lnTo>
                    <a:cubicBezTo>
                      <a:pt x="34" y="26"/>
                      <a:pt x="34" y="18"/>
                      <a:pt x="51" y="18"/>
                    </a:cubicBezTo>
                    <a:cubicBezTo>
                      <a:pt x="59" y="18"/>
                      <a:pt x="51" y="18"/>
                      <a:pt x="51" y="26"/>
                    </a:cubicBezTo>
                    <a:cubicBezTo>
                      <a:pt x="59" y="18"/>
                      <a:pt x="68" y="0"/>
                      <a:pt x="51" y="9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25" y="18"/>
                      <a:pt x="0" y="26"/>
                      <a:pt x="0" y="18"/>
                    </a:cubicBezTo>
                    <a:cubicBezTo>
                      <a:pt x="8" y="26"/>
                      <a:pt x="17" y="26"/>
                      <a:pt x="34" y="2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07" name="Freeform 777">
                <a:extLst>
                  <a:ext uri="{FF2B5EF4-FFF2-40B4-BE49-F238E27FC236}">
                    <a16:creationId xmlns:a16="http://schemas.microsoft.com/office/drawing/2014/main" id="{2BFB48AE-B431-1648-A19B-7BBC138D4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370" y="8717220"/>
                <a:ext cx="44586" cy="26751"/>
              </a:xfrm>
              <a:custGeom>
                <a:avLst/>
                <a:gdLst>
                  <a:gd name="T0" fmla="*/ 34 w 43"/>
                  <a:gd name="T1" fmla="*/ 0 h 26"/>
                  <a:gd name="T2" fmla="*/ 34 w 43"/>
                  <a:gd name="T3" fmla="*/ 0 h 26"/>
                  <a:gd name="T4" fmla="*/ 0 w 43"/>
                  <a:gd name="T5" fmla="*/ 25 h 26"/>
                  <a:gd name="T6" fmla="*/ 25 w 43"/>
                  <a:gd name="T7" fmla="*/ 25 h 26"/>
                  <a:gd name="T8" fmla="*/ 25 w 43"/>
                  <a:gd name="T9" fmla="*/ 17 h 26"/>
                  <a:gd name="T10" fmla="*/ 34 w 43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6">
                    <a:moveTo>
                      <a:pt x="34" y="0"/>
                    </a:moveTo>
                    <a:lnTo>
                      <a:pt x="34" y="0"/>
                    </a:lnTo>
                    <a:cubicBezTo>
                      <a:pt x="0" y="25"/>
                      <a:pt x="0" y="25"/>
                      <a:pt x="0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42" y="8"/>
                      <a:pt x="34" y="8"/>
                      <a:pt x="3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08" name="Freeform 778">
                <a:extLst>
                  <a:ext uri="{FF2B5EF4-FFF2-40B4-BE49-F238E27FC236}">
                    <a16:creationId xmlns:a16="http://schemas.microsoft.com/office/drawing/2014/main" id="{90EE36E3-C04F-6544-AD13-1BD95E99B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5653" y="8793017"/>
                <a:ext cx="17834" cy="26751"/>
              </a:xfrm>
              <a:custGeom>
                <a:avLst/>
                <a:gdLst>
                  <a:gd name="T0" fmla="*/ 17 w 18"/>
                  <a:gd name="T1" fmla="*/ 9 h 27"/>
                  <a:gd name="T2" fmla="*/ 17 w 18"/>
                  <a:gd name="T3" fmla="*/ 0 h 27"/>
                  <a:gd name="T4" fmla="*/ 0 w 18"/>
                  <a:gd name="T5" fmla="*/ 26 h 27"/>
                  <a:gd name="T6" fmla="*/ 17 w 18"/>
                  <a:gd name="T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7">
                    <a:moveTo>
                      <a:pt x="17" y="9"/>
                    </a:moveTo>
                    <a:lnTo>
                      <a:pt x="17" y="0"/>
                    </a:lnTo>
                    <a:lnTo>
                      <a:pt x="0" y="26"/>
                    </a:lnTo>
                    <a:lnTo>
                      <a:pt x="17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09" name="Freeform 779">
                <a:extLst>
                  <a:ext uri="{FF2B5EF4-FFF2-40B4-BE49-F238E27FC236}">
                    <a16:creationId xmlns:a16="http://schemas.microsoft.com/office/drawing/2014/main" id="{A5B3327E-7472-CA42-AB28-6E98D4943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067" y="8819768"/>
                <a:ext cx="8917" cy="17834"/>
              </a:xfrm>
              <a:custGeom>
                <a:avLst/>
                <a:gdLst>
                  <a:gd name="T0" fmla="*/ 8 w 9"/>
                  <a:gd name="T1" fmla="*/ 8 h 18"/>
                  <a:gd name="T2" fmla="*/ 8 w 9"/>
                  <a:gd name="T3" fmla="*/ 0 h 18"/>
                  <a:gd name="T4" fmla="*/ 0 w 9"/>
                  <a:gd name="T5" fmla="*/ 17 h 18"/>
                  <a:gd name="T6" fmla="*/ 8 w 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8" y="8"/>
                    </a:moveTo>
                    <a:lnTo>
                      <a:pt x="8" y="0"/>
                    </a:lnTo>
                    <a:lnTo>
                      <a:pt x="0" y="17"/>
                    </a:lnTo>
                    <a:lnTo>
                      <a:pt x="8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10" name="Freeform 791">
                <a:extLst>
                  <a:ext uri="{FF2B5EF4-FFF2-40B4-BE49-F238E27FC236}">
                    <a16:creationId xmlns:a16="http://schemas.microsoft.com/office/drawing/2014/main" id="{A1BEFAB0-1EA3-414F-8373-2D19387ED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602" y="8850976"/>
                <a:ext cx="4460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11" name="Freeform 792">
                <a:extLst>
                  <a:ext uri="{FF2B5EF4-FFF2-40B4-BE49-F238E27FC236}">
                    <a16:creationId xmlns:a16="http://schemas.microsoft.com/office/drawing/2014/main" id="{8D8C43B7-0F96-5A46-8B14-15DC10535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436" y="8904479"/>
                <a:ext cx="4460" cy="8917"/>
              </a:xfrm>
              <a:custGeom>
                <a:avLst/>
                <a:gdLst>
                  <a:gd name="T0" fmla="*/ 0 w 1"/>
                  <a:gd name="T1" fmla="*/ 0 h 10"/>
                  <a:gd name="T2" fmla="*/ 0 w 1"/>
                  <a:gd name="T3" fmla="*/ 0 h 10"/>
                  <a:gd name="T4" fmla="*/ 0 w 1"/>
                  <a:gd name="T5" fmla="*/ 9 h 10"/>
                  <a:gd name="T6" fmla="*/ 0 w 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9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12" name="Freeform 794">
                <a:extLst>
                  <a:ext uri="{FF2B5EF4-FFF2-40B4-BE49-F238E27FC236}">
                    <a16:creationId xmlns:a16="http://schemas.microsoft.com/office/drawing/2014/main" id="{6E711C77-EEBC-9C45-AA29-247103A69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602" y="8850976"/>
                <a:ext cx="8917" cy="8917"/>
              </a:xfrm>
              <a:custGeom>
                <a:avLst/>
                <a:gdLst>
                  <a:gd name="T0" fmla="*/ 9 w 10"/>
                  <a:gd name="T1" fmla="*/ 9 h 10"/>
                  <a:gd name="T2" fmla="*/ 9 w 10"/>
                  <a:gd name="T3" fmla="*/ 9 h 10"/>
                  <a:gd name="T4" fmla="*/ 0 w 10"/>
                  <a:gd name="T5" fmla="*/ 0 h 10"/>
                  <a:gd name="T6" fmla="*/ 9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9" y="9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13" name="Freeform 795">
                <a:extLst>
                  <a:ext uri="{FF2B5EF4-FFF2-40B4-BE49-F238E27FC236}">
                    <a16:creationId xmlns:a16="http://schemas.microsoft.com/office/drawing/2014/main" id="{79EFF93E-AEDD-E448-904A-4F4D6E130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519" y="8850976"/>
                <a:ext cx="8917" cy="8917"/>
              </a:xfrm>
              <a:custGeom>
                <a:avLst/>
                <a:gdLst>
                  <a:gd name="T0" fmla="*/ 0 w 9"/>
                  <a:gd name="T1" fmla="*/ 0 h 10"/>
                  <a:gd name="T2" fmla="*/ 0 w 9"/>
                  <a:gd name="T3" fmla="*/ 0 h 10"/>
                  <a:gd name="T4" fmla="*/ 8 w 9"/>
                  <a:gd name="T5" fmla="*/ 9 h 10"/>
                  <a:gd name="T6" fmla="*/ 0 w 9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14" name="Freeform 796">
                <a:extLst>
                  <a:ext uri="{FF2B5EF4-FFF2-40B4-BE49-F238E27FC236}">
                    <a16:creationId xmlns:a16="http://schemas.microsoft.com/office/drawing/2014/main" id="{D6618F7F-0F94-9240-A4C9-48C4DA9B0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768" y="8842059"/>
                <a:ext cx="17834" cy="8917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0 h 10"/>
                  <a:gd name="T4" fmla="*/ 17 w 18"/>
                  <a:gd name="T5" fmla="*/ 9 h 10"/>
                  <a:gd name="T6" fmla="*/ 17 w 18"/>
                  <a:gd name="T7" fmla="*/ 9 h 10"/>
                  <a:gd name="T8" fmla="*/ 0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0"/>
                      <a:pt x="17" y="9"/>
                    </a:cubicBezTo>
                    <a:lnTo>
                      <a:pt x="17" y="9"/>
                    </a:lnTo>
                    <a:cubicBezTo>
                      <a:pt x="8" y="0"/>
                      <a:pt x="8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15" name="Freeform 800">
                <a:extLst>
                  <a:ext uri="{FF2B5EF4-FFF2-40B4-BE49-F238E27FC236}">
                    <a16:creationId xmlns:a16="http://schemas.microsoft.com/office/drawing/2014/main" id="{C308C495-EDF3-4B44-8BC8-A3F0A3688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050" y="6545902"/>
                <a:ext cx="2131192" cy="2376411"/>
              </a:xfrm>
              <a:custGeom>
                <a:avLst/>
                <a:gdLst>
                  <a:gd name="T0" fmla="*/ 606 w 2106"/>
                  <a:gd name="T1" fmla="*/ 265 h 2352"/>
                  <a:gd name="T2" fmla="*/ 435 w 2106"/>
                  <a:gd name="T3" fmla="*/ 400 h 2352"/>
                  <a:gd name="T4" fmla="*/ 350 w 2106"/>
                  <a:gd name="T5" fmla="*/ 434 h 2352"/>
                  <a:gd name="T6" fmla="*/ 111 w 2106"/>
                  <a:gd name="T7" fmla="*/ 570 h 2352"/>
                  <a:gd name="T8" fmla="*/ 9 w 2106"/>
                  <a:gd name="T9" fmla="*/ 707 h 2352"/>
                  <a:gd name="T10" fmla="*/ 52 w 2106"/>
                  <a:gd name="T11" fmla="*/ 877 h 2352"/>
                  <a:gd name="T12" fmla="*/ 18 w 2106"/>
                  <a:gd name="T13" fmla="*/ 860 h 2352"/>
                  <a:gd name="T14" fmla="*/ 52 w 2106"/>
                  <a:gd name="T15" fmla="*/ 1107 h 2352"/>
                  <a:gd name="T16" fmla="*/ 18 w 2106"/>
                  <a:gd name="T17" fmla="*/ 1150 h 2352"/>
                  <a:gd name="T18" fmla="*/ 77 w 2106"/>
                  <a:gd name="T19" fmla="*/ 1499 h 2352"/>
                  <a:gd name="T20" fmla="*/ 35 w 2106"/>
                  <a:gd name="T21" fmla="*/ 1644 h 2352"/>
                  <a:gd name="T22" fmla="*/ 35 w 2106"/>
                  <a:gd name="T23" fmla="*/ 1789 h 2352"/>
                  <a:gd name="T24" fmla="*/ 128 w 2106"/>
                  <a:gd name="T25" fmla="*/ 1857 h 2352"/>
                  <a:gd name="T26" fmla="*/ 52 w 2106"/>
                  <a:gd name="T27" fmla="*/ 1874 h 2352"/>
                  <a:gd name="T28" fmla="*/ 103 w 2106"/>
                  <a:gd name="T29" fmla="*/ 1891 h 2352"/>
                  <a:gd name="T30" fmla="*/ 333 w 2106"/>
                  <a:gd name="T31" fmla="*/ 1925 h 2352"/>
                  <a:gd name="T32" fmla="*/ 520 w 2106"/>
                  <a:gd name="T33" fmla="*/ 2061 h 2352"/>
                  <a:gd name="T34" fmla="*/ 640 w 2106"/>
                  <a:gd name="T35" fmla="*/ 2164 h 2352"/>
                  <a:gd name="T36" fmla="*/ 793 w 2106"/>
                  <a:gd name="T37" fmla="*/ 2223 h 2352"/>
                  <a:gd name="T38" fmla="*/ 1049 w 2106"/>
                  <a:gd name="T39" fmla="*/ 2343 h 2352"/>
                  <a:gd name="T40" fmla="*/ 1066 w 2106"/>
                  <a:gd name="T41" fmla="*/ 2317 h 2352"/>
                  <a:gd name="T42" fmla="*/ 1066 w 2106"/>
                  <a:gd name="T43" fmla="*/ 2300 h 2352"/>
                  <a:gd name="T44" fmla="*/ 1031 w 2106"/>
                  <a:gd name="T45" fmla="*/ 2300 h 2352"/>
                  <a:gd name="T46" fmla="*/ 1015 w 2106"/>
                  <a:gd name="T47" fmla="*/ 2292 h 2352"/>
                  <a:gd name="T48" fmla="*/ 861 w 2106"/>
                  <a:gd name="T49" fmla="*/ 2198 h 2352"/>
                  <a:gd name="T50" fmla="*/ 529 w 2106"/>
                  <a:gd name="T51" fmla="*/ 2002 h 2352"/>
                  <a:gd name="T52" fmla="*/ 162 w 2106"/>
                  <a:gd name="T53" fmla="*/ 1806 h 2352"/>
                  <a:gd name="T54" fmla="*/ 103 w 2106"/>
                  <a:gd name="T55" fmla="*/ 1763 h 2352"/>
                  <a:gd name="T56" fmla="*/ 103 w 2106"/>
                  <a:gd name="T57" fmla="*/ 1755 h 2352"/>
                  <a:gd name="T58" fmla="*/ 77 w 2106"/>
                  <a:gd name="T59" fmla="*/ 1584 h 2352"/>
                  <a:gd name="T60" fmla="*/ 86 w 2106"/>
                  <a:gd name="T61" fmla="*/ 1405 h 2352"/>
                  <a:gd name="T62" fmla="*/ 111 w 2106"/>
                  <a:gd name="T63" fmla="*/ 945 h 2352"/>
                  <a:gd name="T64" fmla="*/ 86 w 2106"/>
                  <a:gd name="T65" fmla="*/ 715 h 2352"/>
                  <a:gd name="T66" fmla="*/ 111 w 2106"/>
                  <a:gd name="T67" fmla="*/ 656 h 2352"/>
                  <a:gd name="T68" fmla="*/ 247 w 2106"/>
                  <a:gd name="T69" fmla="*/ 570 h 2352"/>
                  <a:gd name="T70" fmla="*/ 554 w 2106"/>
                  <a:gd name="T71" fmla="*/ 417 h 2352"/>
                  <a:gd name="T72" fmla="*/ 870 w 2106"/>
                  <a:gd name="T73" fmla="*/ 231 h 2352"/>
                  <a:gd name="T74" fmla="*/ 1066 w 2106"/>
                  <a:gd name="T75" fmla="*/ 145 h 2352"/>
                  <a:gd name="T76" fmla="*/ 1151 w 2106"/>
                  <a:gd name="T77" fmla="*/ 205 h 2352"/>
                  <a:gd name="T78" fmla="*/ 1620 w 2106"/>
                  <a:gd name="T79" fmla="*/ 477 h 2352"/>
                  <a:gd name="T80" fmla="*/ 1679 w 2106"/>
                  <a:gd name="T81" fmla="*/ 511 h 2352"/>
                  <a:gd name="T82" fmla="*/ 1977 w 2106"/>
                  <a:gd name="T83" fmla="*/ 664 h 2352"/>
                  <a:gd name="T84" fmla="*/ 2020 w 2106"/>
                  <a:gd name="T85" fmla="*/ 698 h 2352"/>
                  <a:gd name="T86" fmla="*/ 1986 w 2106"/>
                  <a:gd name="T87" fmla="*/ 1133 h 2352"/>
                  <a:gd name="T88" fmla="*/ 2011 w 2106"/>
                  <a:gd name="T89" fmla="*/ 1772 h 2352"/>
                  <a:gd name="T90" fmla="*/ 2088 w 2106"/>
                  <a:gd name="T91" fmla="*/ 1346 h 2352"/>
                  <a:gd name="T92" fmla="*/ 2080 w 2106"/>
                  <a:gd name="T93" fmla="*/ 1167 h 2352"/>
                  <a:gd name="T94" fmla="*/ 2071 w 2106"/>
                  <a:gd name="T95" fmla="*/ 749 h 2352"/>
                  <a:gd name="T96" fmla="*/ 2088 w 2106"/>
                  <a:gd name="T97" fmla="*/ 681 h 2352"/>
                  <a:gd name="T98" fmla="*/ 1875 w 2106"/>
                  <a:gd name="T99" fmla="*/ 511 h 2352"/>
                  <a:gd name="T100" fmla="*/ 1747 w 2106"/>
                  <a:gd name="T101" fmla="*/ 451 h 2352"/>
                  <a:gd name="T102" fmla="*/ 1620 w 2106"/>
                  <a:gd name="T103" fmla="*/ 357 h 2352"/>
                  <a:gd name="T104" fmla="*/ 1458 w 2106"/>
                  <a:gd name="T105" fmla="*/ 247 h 2352"/>
                  <a:gd name="T106" fmla="*/ 1330 w 2106"/>
                  <a:gd name="T107" fmla="*/ 188 h 2352"/>
                  <a:gd name="T108" fmla="*/ 1219 w 2106"/>
                  <a:gd name="T109" fmla="*/ 120 h 2352"/>
                  <a:gd name="T110" fmla="*/ 1125 w 2106"/>
                  <a:gd name="T111" fmla="*/ 60 h 2352"/>
                  <a:gd name="T112" fmla="*/ 972 w 2106"/>
                  <a:gd name="T113" fmla="*/ 52 h 2352"/>
                  <a:gd name="T114" fmla="*/ 802 w 2106"/>
                  <a:gd name="T115" fmla="*/ 137 h 2352"/>
                  <a:gd name="T116" fmla="*/ 375 w 2106"/>
                  <a:gd name="T117" fmla="*/ 408 h 2352"/>
                  <a:gd name="T118" fmla="*/ 895 w 2106"/>
                  <a:gd name="T119" fmla="*/ 2223 h 2352"/>
                  <a:gd name="T120" fmla="*/ 921 w 2106"/>
                  <a:gd name="T121" fmla="*/ 2249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06" h="2352">
                    <a:moveTo>
                      <a:pt x="716" y="214"/>
                    </a:moveTo>
                    <a:lnTo>
                      <a:pt x="716" y="214"/>
                    </a:lnTo>
                    <a:cubicBezTo>
                      <a:pt x="682" y="222"/>
                      <a:pt x="682" y="222"/>
                      <a:pt x="682" y="222"/>
                    </a:cubicBezTo>
                    <a:cubicBezTo>
                      <a:pt x="708" y="188"/>
                      <a:pt x="733" y="180"/>
                      <a:pt x="699" y="180"/>
                    </a:cubicBezTo>
                    <a:cubicBezTo>
                      <a:pt x="716" y="214"/>
                      <a:pt x="606" y="239"/>
                      <a:pt x="622" y="273"/>
                    </a:cubicBezTo>
                    <a:cubicBezTo>
                      <a:pt x="597" y="273"/>
                      <a:pt x="597" y="273"/>
                      <a:pt x="597" y="273"/>
                    </a:cubicBezTo>
                    <a:cubicBezTo>
                      <a:pt x="606" y="273"/>
                      <a:pt x="606" y="273"/>
                      <a:pt x="606" y="265"/>
                    </a:cubicBezTo>
                    <a:cubicBezTo>
                      <a:pt x="571" y="273"/>
                      <a:pt x="597" y="299"/>
                      <a:pt x="554" y="316"/>
                    </a:cubicBezTo>
                    <a:cubicBezTo>
                      <a:pt x="537" y="323"/>
                      <a:pt x="529" y="323"/>
                      <a:pt x="537" y="316"/>
                    </a:cubicBezTo>
                    <a:cubicBezTo>
                      <a:pt x="503" y="340"/>
                      <a:pt x="503" y="340"/>
                      <a:pt x="503" y="340"/>
                    </a:cubicBezTo>
                    <a:cubicBezTo>
                      <a:pt x="495" y="349"/>
                      <a:pt x="495" y="340"/>
                      <a:pt x="503" y="340"/>
                    </a:cubicBezTo>
                    <a:cubicBezTo>
                      <a:pt x="461" y="366"/>
                      <a:pt x="461" y="366"/>
                      <a:pt x="461" y="366"/>
                    </a:cubicBezTo>
                    <a:lnTo>
                      <a:pt x="461" y="366"/>
                    </a:lnTo>
                    <a:cubicBezTo>
                      <a:pt x="452" y="374"/>
                      <a:pt x="444" y="391"/>
                      <a:pt x="435" y="400"/>
                    </a:cubicBezTo>
                    <a:cubicBezTo>
                      <a:pt x="418" y="400"/>
                      <a:pt x="444" y="391"/>
                      <a:pt x="435" y="391"/>
                    </a:cubicBezTo>
                    <a:cubicBezTo>
                      <a:pt x="409" y="408"/>
                      <a:pt x="409" y="408"/>
                      <a:pt x="409" y="408"/>
                    </a:cubicBezTo>
                    <a:cubicBezTo>
                      <a:pt x="401" y="408"/>
                      <a:pt x="418" y="391"/>
                      <a:pt x="435" y="383"/>
                    </a:cubicBezTo>
                    <a:cubicBezTo>
                      <a:pt x="393" y="366"/>
                      <a:pt x="418" y="400"/>
                      <a:pt x="350" y="417"/>
                    </a:cubicBezTo>
                    <a:cubicBezTo>
                      <a:pt x="375" y="400"/>
                      <a:pt x="375" y="400"/>
                      <a:pt x="375" y="400"/>
                    </a:cubicBezTo>
                    <a:cubicBezTo>
                      <a:pt x="350" y="391"/>
                      <a:pt x="333" y="408"/>
                      <a:pt x="299" y="417"/>
                    </a:cubicBezTo>
                    <a:cubicBezTo>
                      <a:pt x="307" y="417"/>
                      <a:pt x="375" y="408"/>
                      <a:pt x="350" y="434"/>
                    </a:cubicBezTo>
                    <a:cubicBezTo>
                      <a:pt x="341" y="434"/>
                      <a:pt x="324" y="442"/>
                      <a:pt x="316" y="451"/>
                    </a:cubicBezTo>
                    <a:cubicBezTo>
                      <a:pt x="307" y="442"/>
                      <a:pt x="290" y="451"/>
                      <a:pt x="273" y="468"/>
                    </a:cubicBezTo>
                    <a:cubicBezTo>
                      <a:pt x="273" y="451"/>
                      <a:pt x="273" y="451"/>
                      <a:pt x="273" y="451"/>
                    </a:cubicBezTo>
                    <a:cubicBezTo>
                      <a:pt x="247" y="468"/>
                      <a:pt x="256" y="477"/>
                      <a:pt x="247" y="485"/>
                    </a:cubicBezTo>
                    <a:cubicBezTo>
                      <a:pt x="222" y="502"/>
                      <a:pt x="213" y="494"/>
                      <a:pt x="205" y="485"/>
                    </a:cubicBezTo>
                    <a:cubicBezTo>
                      <a:pt x="162" y="502"/>
                      <a:pt x="239" y="485"/>
                      <a:pt x="197" y="519"/>
                    </a:cubicBezTo>
                    <a:cubicBezTo>
                      <a:pt x="162" y="528"/>
                      <a:pt x="145" y="545"/>
                      <a:pt x="111" y="570"/>
                    </a:cubicBezTo>
                    <a:cubicBezTo>
                      <a:pt x="86" y="579"/>
                      <a:pt x="111" y="562"/>
                      <a:pt x="103" y="562"/>
                    </a:cubicBezTo>
                    <a:cubicBezTo>
                      <a:pt x="86" y="588"/>
                      <a:pt x="86" y="588"/>
                      <a:pt x="86" y="588"/>
                    </a:cubicBezTo>
                    <a:cubicBezTo>
                      <a:pt x="86" y="588"/>
                      <a:pt x="86" y="588"/>
                      <a:pt x="86" y="579"/>
                    </a:cubicBezTo>
                    <a:cubicBezTo>
                      <a:pt x="69" y="596"/>
                      <a:pt x="86" y="596"/>
                      <a:pt x="60" y="622"/>
                    </a:cubicBezTo>
                    <a:cubicBezTo>
                      <a:pt x="60" y="622"/>
                      <a:pt x="43" y="630"/>
                      <a:pt x="18" y="639"/>
                    </a:cubicBezTo>
                    <a:cubicBezTo>
                      <a:pt x="18" y="647"/>
                      <a:pt x="18" y="664"/>
                      <a:pt x="9" y="681"/>
                    </a:cubicBezTo>
                    <a:cubicBezTo>
                      <a:pt x="9" y="690"/>
                      <a:pt x="9" y="698"/>
                      <a:pt x="9" y="707"/>
                    </a:cubicBezTo>
                    <a:lnTo>
                      <a:pt x="9" y="707"/>
                    </a:lnTo>
                    <a:cubicBezTo>
                      <a:pt x="9" y="715"/>
                      <a:pt x="18" y="715"/>
                      <a:pt x="18" y="715"/>
                    </a:cubicBezTo>
                    <a:lnTo>
                      <a:pt x="18" y="724"/>
                    </a:lnTo>
                    <a:cubicBezTo>
                      <a:pt x="9" y="732"/>
                      <a:pt x="9" y="715"/>
                      <a:pt x="0" y="724"/>
                    </a:cubicBezTo>
                    <a:cubicBezTo>
                      <a:pt x="18" y="766"/>
                      <a:pt x="9" y="766"/>
                      <a:pt x="26" y="800"/>
                    </a:cubicBezTo>
                    <a:cubicBezTo>
                      <a:pt x="18" y="835"/>
                      <a:pt x="18" y="835"/>
                      <a:pt x="18" y="835"/>
                    </a:cubicBezTo>
                    <a:cubicBezTo>
                      <a:pt x="26" y="809"/>
                      <a:pt x="43" y="843"/>
                      <a:pt x="52" y="877"/>
                    </a:cubicBezTo>
                    <a:cubicBezTo>
                      <a:pt x="60" y="869"/>
                      <a:pt x="60" y="860"/>
                      <a:pt x="60" y="851"/>
                    </a:cubicBezTo>
                    <a:cubicBezTo>
                      <a:pt x="69" y="894"/>
                      <a:pt x="69" y="894"/>
                      <a:pt x="69" y="894"/>
                    </a:cubicBezTo>
                    <a:cubicBezTo>
                      <a:pt x="69" y="903"/>
                      <a:pt x="60" y="894"/>
                      <a:pt x="60" y="894"/>
                    </a:cubicBezTo>
                    <a:cubicBezTo>
                      <a:pt x="60" y="894"/>
                      <a:pt x="60" y="894"/>
                      <a:pt x="60" y="903"/>
                    </a:cubicBezTo>
                    <a:cubicBezTo>
                      <a:pt x="60" y="911"/>
                      <a:pt x="52" y="903"/>
                      <a:pt x="43" y="894"/>
                    </a:cubicBezTo>
                    <a:cubicBezTo>
                      <a:pt x="43" y="886"/>
                      <a:pt x="43" y="886"/>
                      <a:pt x="52" y="877"/>
                    </a:cubicBezTo>
                    <a:cubicBezTo>
                      <a:pt x="43" y="869"/>
                      <a:pt x="26" y="860"/>
                      <a:pt x="18" y="860"/>
                    </a:cubicBezTo>
                    <a:cubicBezTo>
                      <a:pt x="26" y="860"/>
                      <a:pt x="26" y="869"/>
                      <a:pt x="26" y="877"/>
                    </a:cubicBezTo>
                    <a:cubicBezTo>
                      <a:pt x="26" y="869"/>
                      <a:pt x="18" y="869"/>
                      <a:pt x="18" y="869"/>
                    </a:cubicBezTo>
                    <a:cubicBezTo>
                      <a:pt x="18" y="869"/>
                      <a:pt x="18" y="877"/>
                      <a:pt x="26" y="886"/>
                    </a:cubicBezTo>
                    <a:cubicBezTo>
                      <a:pt x="9" y="894"/>
                      <a:pt x="9" y="894"/>
                      <a:pt x="9" y="894"/>
                    </a:cubicBezTo>
                    <a:cubicBezTo>
                      <a:pt x="18" y="894"/>
                      <a:pt x="18" y="894"/>
                      <a:pt x="18" y="894"/>
                    </a:cubicBezTo>
                    <a:cubicBezTo>
                      <a:pt x="9" y="954"/>
                      <a:pt x="9" y="954"/>
                      <a:pt x="9" y="954"/>
                    </a:cubicBezTo>
                    <a:cubicBezTo>
                      <a:pt x="18" y="996"/>
                      <a:pt x="43" y="1039"/>
                      <a:pt x="52" y="1107"/>
                    </a:cubicBezTo>
                    <a:cubicBezTo>
                      <a:pt x="43" y="1090"/>
                      <a:pt x="35" y="1099"/>
                      <a:pt x="18" y="1099"/>
                    </a:cubicBezTo>
                    <a:cubicBezTo>
                      <a:pt x="35" y="1082"/>
                      <a:pt x="9" y="1047"/>
                      <a:pt x="18" y="1013"/>
                    </a:cubicBezTo>
                    <a:cubicBezTo>
                      <a:pt x="18" y="1031"/>
                      <a:pt x="9" y="1022"/>
                      <a:pt x="9" y="1022"/>
                    </a:cubicBezTo>
                    <a:cubicBezTo>
                      <a:pt x="18" y="1082"/>
                      <a:pt x="18" y="1082"/>
                      <a:pt x="18" y="1082"/>
                    </a:cubicBezTo>
                    <a:cubicBezTo>
                      <a:pt x="9" y="1082"/>
                      <a:pt x="9" y="1099"/>
                      <a:pt x="9" y="1116"/>
                    </a:cubicBezTo>
                    <a:cubicBezTo>
                      <a:pt x="26" y="1099"/>
                      <a:pt x="18" y="1158"/>
                      <a:pt x="26" y="1184"/>
                    </a:cubicBezTo>
                    <a:cubicBezTo>
                      <a:pt x="18" y="1184"/>
                      <a:pt x="9" y="1184"/>
                      <a:pt x="18" y="1150"/>
                    </a:cubicBezTo>
                    <a:cubicBezTo>
                      <a:pt x="0" y="1184"/>
                      <a:pt x="43" y="1192"/>
                      <a:pt x="26" y="1226"/>
                    </a:cubicBezTo>
                    <a:cubicBezTo>
                      <a:pt x="26" y="1218"/>
                      <a:pt x="26" y="1218"/>
                      <a:pt x="26" y="1209"/>
                    </a:cubicBezTo>
                    <a:cubicBezTo>
                      <a:pt x="26" y="1226"/>
                      <a:pt x="26" y="1278"/>
                      <a:pt x="18" y="1260"/>
                    </a:cubicBezTo>
                    <a:cubicBezTo>
                      <a:pt x="18" y="1252"/>
                      <a:pt x="18" y="1252"/>
                      <a:pt x="18" y="1252"/>
                    </a:cubicBezTo>
                    <a:cubicBezTo>
                      <a:pt x="18" y="1303"/>
                      <a:pt x="18" y="1405"/>
                      <a:pt x="35" y="1414"/>
                    </a:cubicBezTo>
                    <a:lnTo>
                      <a:pt x="9" y="1405"/>
                    </a:lnTo>
                    <a:cubicBezTo>
                      <a:pt x="77" y="1499"/>
                      <a:pt x="77" y="1499"/>
                      <a:pt x="77" y="1499"/>
                    </a:cubicBezTo>
                    <a:cubicBezTo>
                      <a:pt x="60" y="1491"/>
                      <a:pt x="18" y="1516"/>
                      <a:pt x="9" y="1474"/>
                    </a:cubicBezTo>
                    <a:cubicBezTo>
                      <a:pt x="9" y="1491"/>
                      <a:pt x="0" y="1499"/>
                      <a:pt x="9" y="1525"/>
                    </a:cubicBezTo>
                    <a:cubicBezTo>
                      <a:pt x="9" y="1516"/>
                      <a:pt x="35" y="1507"/>
                      <a:pt x="35" y="1516"/>
                    </a:cubicBezTo>
                    <a:cubicBezTo>
                      <a:pt x="18" y="1550"/>
                      <a:pt x="26" y="1542"/>
                      <a:pt x="9" y="1576"/>
                    </a:cubicBezTo>
                    <a:cubicBezTo>
                      <a:pt x="9" y="1567"/>
                      <a:pt x="43" y="1576"/>
                      <a:pt x="35" y="1601"/>
                    </a:cubicBezTo>
                    <a:cubicBezTo>
                      <a:pt x="35" y="1593"/>
                      <a:pt x="9" y="1601"/>
                      <a:pt x="9" y="1593"/>
                    </a:cubicBezTo>
                    <a:cubicBezTo>
                      <a:pt x="35" y="1644"/>
                      <a:pt x="35" y="1644"/>
                      <a:pt x="35" y="1644"/>
                    </a:cubicBezTo>
                    <a:cubicBezTo>
                      <a:pt x="35" y="1627"/>
                      <a:pt x="18" y="1635"/>
                      <a:pt x="9" y="1653"/>
                    </a:cubicBezTo>
                    <a:cubicBezTo>
                      <a:pt x="9" y="1644"/>
                      <a:pt x="9" y="1695"/>
                      <a:pt x="9" y="1704"/>
                    </a:cubicBezTo>
                    <a:cubicBezTo>
                      <a:pt x="18" y="1687"/>
                      <a:pt x="18" y="1687"/>
                      <a:pt x="18" y="1687"/>
                    </a:cubicBezTo>
                    <a:cubicBezTo>
                      <a:pt x="9" y="1712"/>
                      <a:pt x="18" y="1721"/>
                      <a:pt x="35" y="1738"/>
                    </a:cubicBezTo>
                    <a:cubicBezTo>
                      <a:pt x="35" y="1746"/>
                      <a:pt x="43" y="1755"/>
                      <a:pt x="43" y="1763"/>
                    </a:cubicBezTo>
                    <a:cubicBezTo>
                      <a:pt x="43" y="1772"/>
                      <a:pt x="52" y="1780"/>
                      <a:pt x="52" y="1797"/>
                    </a:cubicBezTo>
                    <a:cubicBezTo>
                      <a:pt x="43" y="1789"/>
                      <a:pt x="35" y="1789"/>
                      <a:pt x="35" y="1789"/>
                    </a:cubicBezTo>
                    <a:cubicBezTo>
                      <a:pt x="26" y="1797"/>
                      <a:pt x="18" y="1806"/>
                      <a:pt x="18" y="1823"/>
                    </a:cubicBezTo>
                    <a:lnTo>
                      <a:pt x="18" y="1823"/>
                    </a:lnTo>
                    <a:cubicBezTo>
                      <a:pt x="26" y="1823"/>
                      <a:pt x="60" y="1823"/>
                      <a:pt x="86" y="1823"/>
                    </a:cubicBezTo>
                    <a:cubicBezTo>
                      <a:pt x="111" y="1823"/>
                      <a:pt x="137" y="1814"/>
                      <a:pt x="162" y="1823"/>
                    </a:cubicBezTo>
                    <a:cubicBezTo>
                      <a:pt x="162" y="1840"/>
                      <a:pt x="162" y="1840"/>
                      <a:pt x="162" y="1840"/>
                    </a:cubicBezTo>
                    <a:cubicBezTo>
                      <a:pt x="197" y="1849"/>
                      <a:pt x="197" y="1849"/>
                      <a:pt x="197" y="1849"/>
                    </a:cubicBezTo>
                    <a:cubicBezTo>
                      <a:pt x="188" y="1849"/>
                      <a:pt x="162" y="1857"/>
                      <a:pt x="128" y="1857"/>
                    </a:cubicBezTo>
                    <a:cubicBezTo>
                      <a:pt x="120" y="1857"/>
                      <a:pt x="103" y="1857"/>
                      <a:pt x="94" y="1857"/>
                    </a:cubicBezTo>
                    <a:cubicBezTo>
                      <a:pt x="86" y="1857"/>
                      <a:pt x="86" y="1857"/>
                      <a:pt x="77" y="1857"/>
                    </a:cubicBezTo>
                    <a:lnTo>
                      <a:pt x="69" y="1857"/>
                    </a:lnTo>
                    <a:cubicBezTo>
                      <a:pt x="60" y="1849"/>
                      <a:pt x="52" y="1849"/>
                      <a:pt x="43" y="1849"/>
                    </a:cubicBezTo>
                    <a:cubicBezTo>
                      <a:pt x="60" y="1857"/>
                      <a:pt x="60" y="1865"/>
                      <a:pt x="60" y="1865"/>
                    </a:cubicBezTo>
                    <a:cubicBezTo>
                      <a:pt x="60" y="1865"/>
                      <a:pt x="69" y="1874"/>
                      <a:pt x="86" y="1883"/>
                    </a:cubicBezTo>
                    <a:cubicBezTo>
                      <a:pt x="86" y="1891"/>
                      <a:pt x="69" y="1883"/>
                      <a:pt x="52" y="1874"/>
                    </a:cubicBezTo>
                    <a:cubicBezTo>
                      <a:pt x="60" y="1883"/>
                      <a:pt x="60" y="1883"/>
                      <a:pt x="60" y="1883"/>
                    </a:cubicBezTo>
                    <a:cubicBezTo>
                      <a:pt x="69" y="1883"/>
                      <a:pt x="69" y="1883"/>
                      <a:pt x="69" y="1883"/>
                    </a:cubicBezTo>
                    <a:lnTo>
                      <a:pt x="69" y="1883"/>
                    </a:lnTo>
                    <a:cubicBezTo>
                      <a:pt x="86" y="1900"/>
                      <a:pt x="86" y="1900"/>
                      <a:pt x="86" y="1900"/>
                    </a:cubicBezTo>
                    <a:cubicBezTo>
                      <a:pt x="111" y="1917"/>
                      <a:pt x="111" y="1917"/>
                      <a:pt x="111" y="1917"/>
                    </a:cubicBezTo>
                    <a:cubicBezTo>
                      <a:pt x="120" y="1900"/>
                      <a:pt x="171" y="1925"/>
                      <a:pt x="171" y="1917"/>
                    </a:cubicBezTo>
                    <a:cubicBezTo>
                      <a:pt x="103" y="1891"/>
                      <a:pt x="103" y="1891"/>
                      <a:pt x="103" y="1891"/>
                    </a:cubicBezTo>
                    <a:cubicBezTo>
                      <a:pt x="103" y="1874"/>
                      <a:pt x="162" y="1874"/>
                      <a:pt x="205" y="1908"/>
                    </a:cubicBezTo>
                    <a:cubicBezTo>
                      <a:pt x="205" y="1917"/>
                      <a:pt x="179" y="1925"/>
                      <a:pt x="179" y="1925"/>
                    </a:cubicBezTo>
                    <a:cubicBezTo>
                      <a:pt x="188" y="1925"/>
                      <a:pt x="222" y="1942"/>
                      <a:pt x="222" y="1951"/>
                    </a:cubicBezTo>
                    <a:cubicBezTo>
                      <a:pt x="205" y="1942"/>
                      <a:pt x="205" y="1942"/>
                      <a:pt x="205" y="1942"/>
                    </a:cubicBezTo>
                    <a:cubicBezTo>
                      <a:pt x="222" y="1968"/>
                      <a:pt x="256" y="1951"/>
                      <a:pt x="273" y="1976"/>
                    </a:cubicBezTo>
                    <a:cubicBezTo>
                      <a:pt x="282" y="1985"/>
                      <a:pt x="299" y="2010"/>
                      <a:pt x="299" y="2010"/>
                    </a:cubicBezTo>
                    <a:cubicBezTo>
                      <a:pt x="290" y="1985"/>
                      <a:pt x="316" y="1934"/>
                      <a:pt x="333" y="1925"/>
                    </a:cubicBezTo>
                    <a:cubicBezTo>
                      <a:pt x="341" y="1934"/>
                      <a:pt x="375" y="1976"/>
                      <a:pt x="384" y="1985"/>
                    </a:cubicBezTo>
                    <a:cubicBezTo>
                      <a:pt x="393" y="2010"/>
                      <a:pt x="341" y="2002"/>
                      <a:pt x="350" y="2019"/>
                    </a:cubicBezTo>
                    <a:cubicBezTo>
                      <a:pt x="358" y="2019"/>
                      <a:pt x="367" y="2019"/>
                      <a:pt x="375" y="2019"/>
                    </a:cubicBezTo>
                    <a:cubicBezTo>
                      <a:pt x="384" y="2027"/>
                      <a:pt x="358" y="2027"/>
                      <a:pt x="384" y="2036"/>
                    </a:cubicBezTo>
                    <a:cubicBezTo>
                      <a:pt x="393" y="2027"/>
                      <a:pt x="427" y="2070"/>
                      <a:pt x="401" y="2036"/>
                    </a:cubicBezTo>
                    <a:cubicBezTo>
                      <a:pt x="427" y="2044"/>
                      <a:pt x="427" y="2053"/>
                      <a:pt x="452" y="2061"/>
                    </a:cubicBezTo>
                    <a:cubicBezTo>
                      <a:pt x="444" y="2053"/>
                      <a:pt x="495" y="2044"/>
                      <a:pt x="520" y="2061"/>
                    </a:cubicBezTo>
                    <a:cubicBezTo>
                      <a:pt x="512" y="2061"/>
                      <a:pt x="512" y="2070"/>
                      <a:pt x="520" y="2070"/>
                    </a:cubicBezTo>
                    <a:cubicBezTo>
                      <a:pt x="563" y="2096"/>
                      <a:pt x="580" y="2121"/>
                      <a:pt x="622" y="2147"/>
                    </a:cubicBezTo>
                    <a:cubicBezTo>
                      <a:pt x="631" y="2147"/>
                      <a:pt x="648" y="2164"/>
                      <a:pt x="631" y="2164"/>
                    </a:cubicBezTo>
                    <a:cubicBezTo>
                      <a:pt x="640" y="2164"/>
                      <a:pt x="648" y="2164"/>
                      <a:pt x="665" y="2172"/>
                    </a:cubicBezTo>
                    <a:cubicBezTo>
                      <a:pt x="682" y="2198"/>
                      <a:pt x="631" y="2155"/>
                      <a:pt x="648" y="2181"/>
                    </a:cubicBezTo>
                    <a:cubicBezTo>
                      <a:pt x="648" y="2172"/>
                      <a:pt x="682" y="2189"/>
                      <a:pt x="708" y="2198"/>
                    </a:cubicBezTo>
                    <a:cubicBezTo>
                      <a:pt x="708" y="2181"/>
                      <a:pt x="665" y="2172"/>
                      <a:pt x="640" y="2164"/>
                    </a:cubicBezTo>
                    <a:cubicBezTo>
                      <a:pt x="648" y="2147"/>
                      <a:pt x="691" y="2147"/>
                      <a:pt x="742" y="2164"/>
                    </a:cubicBezTo>
                    <a:cubicBezTo>
                      <a:pt x="784" y="2181"/>
                      <a:pt x="750" y="2189"/>
                      <a:pt x="759" y="2189"/>
                    </a:cubicBezTo>
                    <a:cubicBezTo>
                      <a:pt x="827" y="2232"/>
                      <a:pt x="836" y="2189"/>
                      <a:pt x="887" y="2240"/>
                    </a:cubicBezTo>
                    <a:cubicBezTo>
                      <a:pt x="895" y="2257"/>
                      <a:pt x="870" y="2257"/>
                      <a:pt x="870" y="2266"/>
                    </a:cubicBezTo>
                    <a:cubicBezTo>
                      <a:pt x="844" y="2257"/>
                      <a:pt x="836" y="2232"/>
                      <a:pt x="810" y="2223"/>
                    </a:cubicBezTo>
                    <a:cubicBezTo>
                      <a:pt x="836" y="2240"/>
                      <a:pt x="836" y="2240"/>
                      <a:pt x="836" y="2240"/>
                    </a:cubicBezTo>
                    <a:cubicBezTo>
                      <a:pt x="818" y="2240"/>
                      <a:pt x="802" y="2232"/>
                      <a:pt x="793" y="2223"/>
                    </a:cubicBezTo>
                    <a:cubicBezTo>
                      <a:pt x="802" y="2249"/>
                      <a:pt x="904" y="2292"/>
                      <a:pt x="946" y="2334"/>
                    </a:cubicBezTo>
                    <a:cubicBezTo>
                      <a:pt x="963" y="2334"/>
                      <a:pt x="980" y="2334"/>
                      <a:pt x="972" y="2326"/>
                    </a:cubicBezTo>
                    <a:cubicBezTo>
                      <a:pt x="955" y="2317"/>
                      <a:pt x="955" y="2317"/>
                      <a:pt x="955" y="2317"/>
                    </a:cubicBezTo>
                    <a:cubicBezTo>
                      <a:pt x="946" y="2300"/>
                      <a:pt x="997" y="2326"/>
                      <a:pt x="972" y="2309"/>
                    </a:cubicBezTo>
                    <a:cubicBezTo>
                      <a:pt x="989" y="2317"/>
                      <a:pt x="1006" y="2317"/>
                      <a:pt x="1015" y="2326"/>
                    </a:cubicBezTo>
                    <a:cubicBezTo>
                      <a:pt x="1031" y="2326"/>
                      <a:pt x="1031" y="2326"/>
                      <a:pt x="1040" y="2334"/>
                    </a:cubicBezTo>
                    <a:cubicBezTo>
                      <a:pt x="1049" y="2343"/>
                      <a:pt x="1049" y="2343"/>
                      <a:pt x="1049" y="2343"/>
                    </a:cubicBezTo>
                    <a:cubicBezTo>
                      <a:pt x="1049" y="2351"/>
                      <a:pt x="1049" y="2351"/>
                      <a:pt x="1049" y="2351"/>
                    </a:cubicBezTo>
                    <a:lnTo>
                      <a:pt x="1049" y="2351"/>
                    </a:lnTo>
                    <a:cubicBezTo>
                      <a:pt x="1040" y="2343"/>
                      <a:pt x="1031" y="2334"/>
                      <a:pt x="1023" y="2334"/>
                    </a:cubicBezTo>
                    <a:cubicBezTo>
                      <a:pt x="1031" y="2334"/>
                      <a:pt x="1040" y="2343"/>
                      <a:pt x="1049" y="2351"/>
                    </a:cubicBezTo>
                    <a:cubicBezTo>
                      <a:pt x="1057" y="2351"/>
                      <a:pt x="1074" y="2351"/>
                      <a:pt x="1074" y="2334"/>
                    </a:cubicBezTo>
                    <a:cubicBezTo>
                      <a:pt x="1066" y="2334"/>
                      <a:pt x="1057" y="2334"/>
                      <a:pt x="1057" y="2334"/>
                    </a:cubicBezTo>
                    <a:cubicBezTo>
                      <a:pt x="1057" y="2326"/>
                      <a:pt x="1057" y="2326"/>
                      <a:pt x="1066" y="2317"/>
                    </a:cubicBezTo>
                    <a:lnTo>
                      <a:pt x="1066" y="2317"/>
                    </a:lnTo>
                    <a:cubicBezTo>
                      <a:pt x="1066" y="2317"/>
                      <a:pt x="1066" y="2317"/>
                      <a:pt x="1066" y="2309"/>
                    </a:cubicBezTo>
                    <a:cubicBezTo>
                      <a:pt x="1074" y="2309"/>
                      <a:pt x="1074" y="2309"/>
                      <a:pt x="1074" y="2309"/>
                    </a:cubicBezTo>
                    <a:cubicBezTo>
                      <a:pt x="1083" y="2300"/>
                      <a:pt x="1100" y="2283"/>
                      <a:pt x="1108" y="2283"/>
                    </a:cubicBezTo>
                    <a:cubicBezTo>
                      <a:pt x="1091" y="2274"/>
                      <a:pt x="1108" y="2283"/>
                      <a:pt x="1074" y="2283"/>
                    </a:cubicBezTo>
                    <a:cubicBezTo>
                      <a:pt x="1083" y="2283"/>
                      <a:pt x="1083" y="2292"/>
                      <a:pt x="1083" y="2292"/>
                    </a:cubicBezTo>
                    <a:cubicBezTo>
                      <a:pt x="1074" y="2292"/>
                      <a:pt x="1074" y="2300"/>
                      <a:pt x="1066" y="2300"/>
                    </a:cubicBezTo>
                    <a:cubicBezTo>
                      <a:pt x="1066" y="2300"/>
                      <a:pt x="1066" y="2300"/>
                      <a:pt x="1057" y="2300"/>
                    </a:cubicBezTo>
                    <a:cubicBezTo>
                      <a:pt x="1057" y="2309"/>
                      <a:pt x="1057" y="2309"/>
                      <a:pt x="1057" y="2309"/>
                    </a:cubicBezTo>
                    <a:cubicBezTo>
                      <a:pt x="1049" y="2309"/>
                      <a:pt x="1049" y="2317"/>
                      <a:pt x="1057" y="2317"/>
                    </a:cubicBezTo>
                    <a:cubicBezTo>
                      <a:pt x="1049" y="2317"/>
                      <a:pt x="1049" y="2309"/>
                      <a:pt x="1049" y="2309"/>
                    </a:cubicBezTo>
                    <a:cubicBezTo>
                      <a:pt x="1040" y="2309"/>
                      <a:pt x="1040" y="2309"/>
                      <a:pt x="1040" y="2300"/>
                    </a:cubicBezTo>
                    <a:cubicBezTo>
                      <a:pt x="1040" y="2300"/>
                      <a:pt x="1040" y="2300"/>
                      <a:pt x="1040" y="2292"/>
                    </a:cubicBezTo>
                    <a:cubicBezTo>
                      <a:pt x="1040" y="2292"/>
                      <a:pt x="1040" y="2300"/>
                      <a:pt x="1031" y="2300"/>
                    </a:cubicBezTo>
                    <a:lnTo>
                      <a:pt x="1031" y="2300"/>
                    </a:lnTo>
                    <a:lnTo>
                      <a:pt x="1031" y="2300"/>
                    </a:lnTo>
                    <a:cubicBezTo>
                      <a:pt x="1031" y="2292"/>
                      <a:pt x="1023" y="2292"/>
                      <a:pt x="1023" y="2292"/>
                    </a:cubicBezTo>
                    <a:cubicBezTo>
                      <a:pt x="1023" y="2292"/>
                      <a:pt x="1023" y="2292"/>
                      <a:pt x="1015" y="2292"/>
                    </a:cubicBezTo>
                    <a:lnTo>
                      <a:pt x="1015" y="2292"/>
                    </a:lnTo>
                    <a:lnTo>
                      <a:pt x="1015" y="2292"/>
                    </a:lnTo>
                    <a:lnTo>
                      <a:pt x="1015" y="2292"/>
                    </a:lnTo>
                    <a:cubicBezTo>
                      <a:pt x="1023" y="2300"/>
                      <a:pt x="1023" y="2300"/>
                      <a:pt x="1023" y="2309"/>
                    </a:cubicBezTo>
                    <a:cubicBezTo>
                      <a:pt x="1006" y="2309"/>
                      <a:pt x="972" y="2283"/>
                      <a:pt x="955" y="2283"/>
                    </a:cubicBezTo>
                    <a:cubicBezTo>
                      <a:pt x="946" y="2274"/>
                      <a:pt x="963" y="2283"/>
                      <a:pt x="963" y="2274"/>
                    </a:cubicBezTo>
                    <a:cubicBezTo>
                      <a:pt x="938" y="2274"/>
                      <a:pt x="938" y="2274"/>
                      <a:pt x="938" y="2274"/>
                    </a:cubicBezTo>
                    <a:cubicBezTo>
                      <a:pt x="938" y="2257"/>
                      <a:pt x="912" y="2232"/>
                      <a:pt x="946" y="2249"/>
                    </a:cubicBezTo>
                    <a:cubicBezTo>
                      <a:pt x="921" y="2232"/>
                      <a:pt x="921" y="2232"/>
                      <a:pt x="921" y="2232"/>
                    </a:cubicBezTo>
                    <a:cubicBezTo>
                      <a:pt x="904" y="2215"/>
                      <a:pt x="878" y="2198"/>
                      <a:pt x="861" y="2198"/>
                    </a:cubicBezTo>
                    <a:cubicBezTo>
                      <a:pt x="853" y="2189"/>
                      <a:pt x="827" y="2189"/>
                      <a:pt x="844" y="2189"/>
                    </a:cubicBezTo>
                    <a:cubicBezTo>
                      <a:pt x="793" y="2164"/>
                      <a:pt x="793" y="2164"/>
                      <a:pt x="793" y="2164"/>
                    </a:cubicBezTo>
                    <a:lnTo>
                      <a:pt x="793" y="2164"/>
                    </a:lnTo>
                    <a:cubicBezTo>
                      <a:pt x="750" y="2138"/>
                      <a:pt x="691" y="2130"/>
                      <a:pt x="648" y="2078"/>
                    </a:cubicBezTo>
                    <a:cubicBezTo>
                      <a:pt x="631" y="2070"/>
                      <a:pt x="614" y="2070"/>
                      <a:pt x="597" y="2053"/>
                    </a:cubicBezTo>
                    <a:cubicBezTo>
                      <a:pt x="597" y="2044"/>
                      <a:pt x="597" y="2044"/>
                      <a:pt x="597" y="2044"/>
                    </a:cubicBezTo>
                    <a:cubicBezTo>
                      <a:pt x="571" y="2036"/>
                      <a:pt x="537" y="2002"/>
                      <a:pt x="529" y="2002"/>
                    </a:cubicBezTo>
                    <a:cubicBezTo>
                      <a:pt x="520" y="1968"/>
                      <a:pt x="435" y="1942"/>
                      <a:pt x="401" y="1917"/>
                    </a:cubicBezTo>
                    <a:cubicBezTo>
                      <a:pt x="401" y="1934"/>
                      <a:pt x="401" y="1934"/>
                      <a:pt x="401" y="1934"/>
                    </a:cubicBezTo>
                    <a:cubicBezTo>
                      <a:pt x="375" y="1917"/>
                      <a:pt x="350" y="1908"/>
                      <a:pt x="316" y="1891"/>
                    </a:cubicBezTo>
                    <a:cubicBezTo>
                      <a:pt x="316" y="1900"/>
                      <a:pt x="316" y="1900"/>
                      <a:pt x="316" y="1900"/>
                    </a:cubicBezTo>
                    <a:cubicBezTo>
                      <a:pt x="290" y="1900"/>
                      <a:pt x="256" y="1857"/>
                      <a:pt x="213" y="1840"/>
                    </a:cubicBezTo>
                    <a:cubicBezTo>
                      <a:pt x="222" y="1840"/>
                      <a:pt x="231" y="1840"/>
                      <a:pt x="239" y="1849"/>
                    </a:cubicBezTo>
                    <a:cubicBezTo>
                      <a:pt x="213" y="1823"/>
                      <a:pt x="188" y="1814"/>
                      <a:pt x="162" y="1806"/>
                    </a:cubicBezTo>
                    <a:cubicBezTo>
                      <a:pt x="154" y="1797"/>
                      <a:pt x="137" y="1797"/>
                      <a:pt x="128" y="1789"/>
                    </a:cubicBezTo>
                    <a:cubicBezTo>
                      <a:pt x="120" y="1789"/>
                      <a:pt x="120" y="1789"/>
                      <a:pt x="120" y="1789"/>
                    </a:cubicBezTo>
                    <a:lnTo>
                      <a:pt x="120" y="1789"/>
                    </a:lnTo>
                    <a:cubicBezTo>
                      <a:pt x="120" y="1789"/>
                      <a:pt x="120" y="1789"/>
                      <a:pt x="111" y="1780"/>
                    </a:cubicBezTo>
                    <a:lnTo>
                      <a:pt x="111" y="1780"/>
                    </a:lnTo>
                    <a:cubicBezTo>
                      <a:pt x="103" y="1780"/>
                      <a:pt x="103" y="1772"/>
                      <a:pt x="103" y="1772"/>
                    </a:cubicBezTo>
                    <a:cubicBezTo>
                      <a:pt x="103" y="1772"/>
                      <a:pt x="103" y="1772"/>
                      <a:pt x="103" y="1763"/>
                    </a:cubicBezTo>
                    <a:cubicBezTo>
                      <a:pt x="103" y="1772"/>
                      <a:pt x="103" y="1772"/>
                      <a:pt x="103" y="1772"/>
                    </a:cubicBezTo>
                    <a:lnTo>
                      <a:pt x="103" y="1763"/>
                    </a:lnTo>
                    <a:cubicBezTo>
                      <a:pt x="111" y="1763"/>
                      <a:pt x="111" y="1763"/>
                      <a:pt x="111" y="1755"/>
                    </a:cubicBezTo>
                    <a:cubicBezTo>
                      <a:pt x="111" y="1763"/>
                      <a:pt x="103" y="1763"/>
                      <a:pt x="103" y="1763"/>
                    </a:cubicBezTo>
                    <a:cubicBezTo>
                      <a:pt x="103" y="1763"/>
                      <a:pt x="103" y="1763"/>
                      <a:pt x="103" y="1755"/>
                    </a:cubicBezTo>
                    <a:lnTo>
                      <a:pt x="103" y="1755"/>
                    </a:lnTo>
                    <a:lnTo>
                      <a:pt x="103" y="1755"/>
                    </a:lnTo>
                    <a:cubicBezTo>
                      <a:pt x="103" y="1746"/>
                      <a:pt x="103" y="1746"/>
                      <a:pt x="103" y="1746"/>
                    </a:cubicBezTo>
                    <a:cubicBezTo>
                      <a:pt x="111" y="1738"/>
                      <a:pt x="111" y="1738"/>
                      <a:pt x="111" y="1738"/>
                    </a:cubicBezTo>
                    <a:lnTo>
                      <a:pt x="111" y="1738"/>
                    </a:lnTo>
                    <a:cubicBezTo>
                      <a:pt x="120" y="1721"/>
                      <a:pt x="103" y="1729"/>
                      <a:pt x="94" y="1729"/>
                    </a:cubicBezTo>
                    <a:cubicBezTo>
                      <a:pt x="94" y="1729"/>
                      <a:pt x="94" y="1721"/>
                      <a:pt x="94" y="1712"/>
                    </a:cubicBezTo>
                    <a:cubicBezTo>
                      <a:pt x="111" y="1704"/>
                      <a:pt x="86" y="1678"/>
                      <a:pt x="103" y="1661"/>
                    </a:cubicBezTo>
                    <a:cubicBezTo>
                      <a:pt x="94" y="1653"/>
                      <a:pt x="94" y="1593"/>
                      <a:pt x="77" y="1584"/>
                    </a:cubicBezTo>
                    <a:cubicBezTo>
                      <a:pt x="77" y="1584"/>
                      <a:pt x="86" y="1576"/>
                      <a:pt x="86" y="1584"/>
                    </a:cubicBezTo>
                    <a:cubicBezTo>
                      <a:pt x="86" y="1567"/>
                      <a:pt x="86" y="1559"/>
                      <a:pt x="77" y="1542"/>
                    </a:cubicBezTo>
                    <a:cubicBezTo>
                      <a:pt x="94" y="1533"/>
                      <a:pt x="94" y="1533"/>
                      <a:pt x="94" y="1533"/>
                    </a:cubicBezTo>
                    <a:cubicBezTo>
                      <a:pt x="77" y="1499"/>
                      <a:pt x="77" y="1499"/>
                      <a:pt x="77" y="1499"/>
                    </a:cubicBezTo>
                    <a:cubicBezTo>
                      <a:pt x="86" y="1482"/>
                      <a:pt x="86" y="1474"/>
                      <a:pt x="103" y="1491"/>
                    </a:cubicBezTo>
                    <a:cubicBezTo>
                      <a:pt x="86" y="1440"/>
                      <a:pt x="94" y="1448"/>
                      <a:pt x="77" y="1405"/>
                    </a:cubicBezTo>
                    <a:cubicBezTo>
                      <a:pt x="86" y="1405"/>
                      <a:pt x="86" y="1405"/>
                      <a:pt x="86" y="1405"/>
                    </a:cubicBezTo>
                    <a:cubicBezTo>
                      <a:pt x="86" y="1397"/>
                      <a:pt x="77" y="1371"/>
                      <a:pt x="86" y="1363"/>
                    </a:cubicBezTo>
                    <a:cubicBezTo>
                      <a:pt x="103" y="1329"/>
                      <a:pt x="86" y="1192"/>
                      <a:pt x="103" y="1107"/>
                    </a:cubicBezTo>
                    <a:cubicBezTo>
                      <a:pt x="77" y="1124"/>
                      <a:pt x="111" y="1065"/>
                      <a:pt x="94" y="1065"/>
                    </a:cubicBezTo>
                    <a:cubicBezTo>
                      <a:pt x="94" y="1056"/>
                      <a:pt x="103" y="1047"/>
                      <a:pt x="103" y="1056"/>
                    </a:cubicBezTo>
                    <a:cubicBezTo>
                      <a:pt x="103" y="1013"/>
                      <a:pt x="120" y="988"/>
                      <a:pt x="103" y="962"/>
                    </a:cubicBezTo>
                    <a:cubicBezTo>
                      <a:pt x="103" y="954"/>
                      <a:pt x="111" y="971"/>
                      <a:pt x="111" y="962"/>
                    </a:cubicBezTo>
                    <a:cubicBezTo>
                      <a:pt x="111" y="962"/>
                      <a:pt x="111" y="954"/>
                      <a:pt x="111" y="945"/>
                    </a:cubicBezTo>
                    <a:cubicBezTo>
                      <a:pt x="111" y="945"/>
                      <a:pt x="120" y="954"/>
                      <a:pt x="120" y="962"/>
                    </a:cubicBezTo>
                    <a:cubicBezTo>
                      <a:pt x="120" y="911"/>
                      <a:pt x="94" y="911"/>
                      <a:pt x="77" y="903"/>
                    </a:cubicBezTo>
                    <a:cubicBezTo>
                      <a:pt x="86" y="886"/>
                      <a:pt x="86" y="869"/>
                      <a:pt x="77" y="851"/>
                    </a:cubicBezTo>
                    <a:cubicBezTo>
                      <a:pt x="86" y="851"/>
                      <a:pt x="86" y="835"/>
                      <a:pt x="94" y="860"/>
                    </a:cubicBezTo>
                    <a:cubicBezTo>
                      <a:pt x="94" y="843"/>
                      <a:pt x="103" y="766"/>
                      <a:pt x="86" y="766"/>
                    </a:cubicBezTo>
                    <a:cubicBezTo>
                      <a:pt x="86" y="758"/>
                      <a:pt x="86" y="741"/>
                      <a:pt x="86" y="741"/>
                    </a:cubicBezTo>
                    <a:cubicBezTo>
                      <a:pt x="86" y="732"/>
                      <a:pt x="86" y="724"/>
                      <a:pt x="86" y="715"/>
                    </a:cubicBezTo>
                    <a:cubicBezTo>
                      <a:pt x="86" y="707"/>
                      <a:pt x="86" y="707"/>
                      <a:pt x="86" y="707"/>
                    </a:cubicBezTo>
                    <a:cubicBezTo>
                      <a:pt x="86" y="698"/>
                      <a:pt x="86" y="690"/>
                      <a:pt x="86" y="681"/>
                    </a:cubicBezTo>
                    <a:lnTo>
                      <a:pt x="86" y="681"/>
                    </a:lnTo>
                    <a:cubicBezTo>
                      <a:pt x="77" y="681"/>
                      <a:pt x="77" y="673"/>
                      <a:pt x="77" y="664"/>
                    </a:cubicBezTo>
                    <a:cubicBezTo>
                      <a:pt x="77" y="664"/>
                      <a:pt x="94" y="664"/>
                      <a:pt x="103" y="656"/>
                    </a:cubicBezTo>
                    <a:lnTo>
                      <a:pt x="103" y="656"/>
                    </a:lnTo>
                    <a:lnTo>
                      <a:pt x="111" y="656"/>
                    </a:lnTo>
                    <a:lnTo>
                      <a:pt x="120" y="647"/>
                    </a:lnTo>
                    <a:cubicBezTo>
                      <a:pt x="128" y="647"/>
                      <a:pt x="128" y="647"/>
                      <a:pt x="128" y="647"/>
                    </a:cubicBezTo>
                    <a:cubicBezTo>
                      <a:pt x="137" y="639"/>
                      <a:pt x="137" y="639"/>
                      <a:pt x="145" y="639"/>
                    </a:cubicBezTo>
                    <a:cubicBezTo>
                      <a:pt x="145" y="630"/>
                      <a:pt x="154" y="630"/>
                      <a:pt x="188" y="622"/>
                    </a:cubicBezTo>
                    <a:cubicBezTo>
                      <a:pt x="179" y="613"/>
                      <a:pt x="179" y="613"/>
                      <a:pt x="179" y="613"/>
                    </a:cubicBezTo>
                    <a:cubicBezTo>
                      <a:pt x="171" y="588"/>
                      <a:pt x="231" y="596"/>
                      <a:pt x="256" y="570"/>
                    </a:cubicBezTo>
                    <a:cubicBezTo>
                      <a:pt x="247" y="570"/>
                      <a:pt x="247" y="570"/>
                      <a:pt x="247" y="570"/>
                    </a:cubicBezTo>
                    <a:cubicBezTo>
                      <a:pt x="256" y="553"/>
                      <a:pt x="307" y="570"/>
                      <a:pt x="333" y="562"/>
                    </a:cubicBezTo>
                    <a:lnTo>
                      <a:pt x="324" y="570"/>
                    </a:lnTo>
                    <a:cubicBezTo>
                      <a:pt x="375" y="553"/>
                      <a:pt x="316" y="553"/>
                      <a:pt x="350" y="536"/>
                    </a:cubicBezTo>
                    <a:cubicBezTo>
                      <a:pt x="358" y="536"/>
                      <a:pt x="350" y="553"/>
                      <a:pt x="375" y="545"/>
                    </a:cubicBezTo>
                    <a:cubicBezTo>
                      <a:pt x="393" y="545"/>
                      <a:pt x="435" y="485"/>
                      <a:pt x="469" y="477"/>
                    </a:cubicBezTo>
                    <a:cubicBezTo>
                      <a:pt x="461" y="477"/>
                      <a:pt x="452" y="477"/>
                      <a:pt x="469" y="460"/>
                    </a:cubicBezTo>
                    <a:cubicBezTo>
                      <a:pt x="486" y="442"/>
                      <a:pt x="546" y="442"/>
                      <a:pt x="554" y="417"/>
                    </a:cubicBezTo>
                    <a:cubicBezTo>
                      <a:pt x="563" y="417"/>
                      <a:pt x="563" y="417"/>
                      <a:pt x="563" y="417"/>
                    </a:cubicBezTo>
                    <a:cubicBezTo>
                      <a:pt x="580" y="400"/>
                      <a:pt x="622" y="374"/>
                      <a:pt x="622" y="357"/>
                    </a:cubicBezTo>
                    <a:cubicBezTo>
                      <a:pt x="665" y="383"/>
                      <a:pt x="733" y="273"/>
                      <a:pt x="750" y="307"/>
                    </a:cubicBezTo>
                    <a:cubicBezTo>
                      <a:pt x="810" y="273"/>
                      <a:pt x="810" y="273"/>
                      <a:pt x="810" y="273"/>
                    </a:cubicBezTo>
                    <a:lnTo>
                      <a:pt x="810" y="273"/>
                    </a:lnTo>
                    <a:cubicBezTo>
                      <a:pt x="844" y="256"/>
                      <a:pt x="853" y="239"/>
                      <a:pt x="861" y="231"/>
                    </a:cubicBezTo>
                    <a:cubicBezTo>
                      <a:pt x="870" y="222"/>
                      <a:pt x="870" y="231"/>
                      <a:pt x="870" y="231"/>
                    </a:cubicBezTo>
                    <a:cubicBezTo>
                      <a:pt x="921" y="205"/>
                      <a:pt x="929" y="205"/>
                      <a:pt x="963" y="162"/>
                    </a:cubicBezTo>
                    <a:cubicBezTo>
                      <a:pt x="972" y="171"/>
                      <a:pt x="972" y="171"/>
                      <a:pt x="972" y="171"/>
                    </a:cubicBezTo>
                    <a:cubicBezTo>
                      <a:pt x="980" y="162"/>
                      <a:pt x="989" y="162"/>
                      <a:pt x="1006" y="154"/>
                    </a:cubicBezTo>
                    <a:cubicBezTo>
                      <a:pt x="1015" y="154"/>
                      <a:pt x="1015" y="145"/>
                      <a:pt x="1023" y="145"/>
                    </a:cubicBezTo>
                    <a:lnTo>
                      <a:pt x="1031" y="145"/>
                    </a:lnTo>
                    <a:cubicBezTo>
                      <a:pt x="1040" y="145"/>
                      <a:pt x="1040" y="137"/>
                      <a:pt x="1049" y="137"/>
                    </a:cubicBezTo>
                    <a:cubicBezTo>
                      <a:pt x="1049" y="145"/>
                      <a:pt x="1057" y="145"/>
                      <a:pt x="1066" y="145"/>
                    </a:cubicBezTo>
                    <a:lnTo>
                      <a:pt x="1066" y="145"/>
                    </a:lnTo>
                    <a:cubicBezTo>
                      <a:pt x="1066" y="145"/>
                      <a:pt x="1066" y="145"/>
                      <a:pt x="1066" y="154"/>
                    </a:cubicBezTo>
                    <a:lnTo>
                      <a:pt x="1066" y="154"/>
                    </a:lnTo>
                    <a:cubicBezTo>
                      <a:pt x="1074" y="154"/>
                      <a:pt x="1074" y="154"/>
                      <a:pt x="1074" y="154"/>
                    </a:cubicBezTo>
                    <a:lnTo>
                      <a:pt x="1083" y="154"/>
                    </a:lnTo>
                    <a:cubicBezTo>
                      <a:pt x="1091" y="162"/>
                      <a:pt x="1100" y="171"/>
                      <a:pt x="1108" y="171"/>
                    </a:cubicBezTo>
                    <a:cubicBezTo>
                      <a:pt x="1125" y="188"/>
                      <a:pt x="1134" y="196"/>
                      <a:pt x="1151" y="205"/>
                    </a:cubicBezTo>
                    <a:cubicBezTo>
                      <a:pt x="1176" y="231"/>
                      <a:pt x="1202" y="247"/>
                      <a:pt x="1227" y="231"/>
                    </a:cubicBezTo>
                    <a:cubicBezTo>
                      <a:pt x="1270" y="247"/>
                      <a:pt x="1270" y="247"/>
                      <a:pt x="1270" y="247"/>
                    </a:cubicBezTo>
                    <a:cubicBezTo>
                      <a:pt x="1219" y="214"/>
                      <a:pt x="1287" y="239"/>
                      <a:pt x="1270" y="214"/>
                    </a:cubicBezTo>
                    <a:cubicBezTo>
                      <a:pt x="1287" y="231"/>
                      <a:pt x="1313" y="256"/>
                      <a:pt x="1287" y="247"/>
                    </a:cubicBezTo>
                    <a:cubicBezTo>
                      <a:pt x="1287" y="239"/>
                      <a:pt x="1287" y="239"/>
                      <a:pt x="1287" y="239"/>
                    </a:cubicBezTo>
                    <a:cubicBezTo>
                      <a:pt x="1270" y="256"/>
                      <a:pt x="1347" y="282"/>
                      <a:pt x="1338" y="299"/>
                    </a:cubicBezTo>
                    <a:cubicBezTo>
                      <a:pt x="1440" y="349"/>
                      <a:pt x="1526" y="417"/>
                      <a:pt x="1620" y="477"/>
                    </a:cubicBezTo>
                    <a:cubicBezTo>
                      <a:pt x="1620" y="451"/>
                      <a:pt x="1620" y="451"/>
                      <a:pt x="1620" y="451"/>
                    </a:cubicBezTo>
                    <a:cubicBezTo>
                      <a:pt x="1654" y="468"/>
                      <a:pt x="1654" y="468"/>
                      <a:pt x="1654" y="468"/>
                    </a:cubicBezTo>
                    <a:cubicBezTo>
                      <a:pt x="1662" y="477"/>
                      <a:pt x="1654" y="494"/>
                      <a:pt x="1636" y="477"/>
                    </a:cubicBezTo>
                    <a:cubicBezTo>
                      <a:pt x="1645" y="494"/>
                      <a:pt x="1679" y="494"/>
                      <a:pt x="1679" y="485"/>
                    </a:cubicBezTo>
                    <a:cubicBezTo>
                      <a:pt x="1722" y="519"/>
                      <a:pt x="1654" y="494"/>
                      <a:pt x="1662" y="502"/>
                    </a:cubicBezTo>
                    <a:cubicBezTo>
                      <a:pt x="1688" y="511"/>
                      <a:pt x="1688" y="511"/>
                      <a:pt x="1688" y="511"/>
                    </a:cubicBezTo>
                    <a:cubicBezTo>
                      <a:pt x="1679" y="511"/>
                      <a:pt x="1679" y="511"/>
                      <a:pt x="1679" y="511"/>
                    </a:cubicBezTo>
                    <a:cubicBezTo>
                      <a:pt x="1696" y="511"/>
                      <a:pt x="1705" y="511"/>
                      <a:pt x="1730" y="528"/>
                    </a:cubicBezTo>
                    <a:cubicBezTo>
                      <a:pt x="1747" y="536"/>
                      <a:pt x="1739" y="536"/>
                      <a:pt x="1747" y="545"/>
                    </a:cubicBezTo>
                    <a:cubicBezTo>
                      <a:pt x="1739" y="545"/>
                      <a:pt x="1747" y="545"/>
                      <a:pt x="1756" y="553"/>
                    </a:cubicBezTo>
                    <a:cubicBezTo>
                      <a:pt x="1798" y="570"/>
                      <a:pt x="1798" y="570"/>
                      <a:pt x="1798" y="570"/>
                    </a:cubicBezTo>
                    <a:cubicBezTo>
                      <a:pt x="1781" y="553"/>
                      <a:pt x="1781" y="553"/>
                      <a:pt x="1781" y="553"/>
                    </a:cubicBezTo>
                    <a:cubicBezTo>
                      <a:pt x="1807" y="562"/>
                      <a:pt x="1824" y="579"/>
                      <a:pt x="1807" y="553"/>
                    </a:cubicBezTo>
                    <a:cubicBezTo>
                      <a:pt x="1824" y="588"/>
                      <a:pt x="1960" y="647"/>
                      <a:pt x="1977" y="664"/>
                    </a:cubicBezTo>
                    <a:lnTo>
                      <a:pt x="1977" y="664"/>
                    </a:lnTo>
                    <a:cubicBezTo>
                      <a:pt x="1977" y="664"/>
                      <a:pt x="1977" y="664"/>
                      <a:pt x="1986" y="664"/>
                    </a:cubicBezTo>
                    <a:cubicBezTo>
                      <a:pt x="1986" y="664"/>
                      <a:pt x="1986" y="664"/>
                      <a:pt x="1994" y="664"/>
                    </a:cubicBezTo>
                    <a:cubicBezTo>
                      <a:pt x="1994" y="673"/>
                      <a:pt x="2003" y="673"/>
                      <a:pt x="2011" y="673"/>
                    </a:cubicBezTo>
                    <a:cubicBezTo>
                      <a:pt x="2011" y="681"/>
                      <a:pt x="2011" y="690"/>
                      <a:pt x="2011" y="698"/>
                    </a:cubicBezTo>
                    <a:cubicBezTo>
                      <a:pt x="2011" y="698"/>
                      <a:pt x="2011" y="698"/>
                      <a:pt x="2020" y="698"/>
                    </a:cubicBezTo>
                    <a:lnTo>
                      <a:pt x="2020" y="698"/>
                    </a:lnTo>
                    <a:cubicBezTo>
                      <a:pt x="2020" y="707"/>
                      <a:pt x="2029" y="707"/>
                      <a:pt x="2020" y="715"/>
                    </a:cubicBezTo>
                    <a:cubicBezTo>
                      <a:pt x="1994" y="707"/>
                      <a:pt x="2011" y="775"/>
                      <a:pt x="1986" y="800"/>
                    </a:cubicBezTo>
                    <a:cubicBezTo>
                      <a:pt x="2003" y="775"/>
                      <a:pt x="1994" y="886"/>
                      <a:pt x="2011" y="851"/>
                    </a:cubicBezTo>
                    <a:cubicBezTo>
                      <a:pt x="2011" y="877"/>
                      <a:pt x="2003" y="851"/>
                      <a:pt x="1994" y="869"/>
                    </a:cubicBezTo>
                    <a:cubicBezTo>
                      <a:pt x="2003" y="937"/>
                      <a:pt x="1986" y="1005"/>
                      <a:pt x="1994" y="1082"/>
                    </a:cubicBezTo>
                    <a:cubicBezTo>
                      <a:pt x="1994" y="1082"/>
                      <a:pt x="2003" y="1073"/>
                      <a:pt x="2003" y="1090"/>
                    </a:cubicBezTo>
                    <a:cubicBezTo>
                      <a:pt x="1986" y="1133"/>
                      <a:pt x="1986" y="1133"/>
                      <a:pt x="1986" y="1133"/>
                    </a:cubicBezTo>
                    <a:cubicBezTo>
                      <a:pt x="1986" y="1141"/>
                      <a:pt x="2011" y="1141"/>
                      <a:pt x="1994" y="1167"/>
                    </a:cubicBezTo>
                    <a:cubicBezTo>
                      <a:pt x="2003" y="1167"/>
                      <a:pt x="2003" y="1158"/>
                      <a:pt x="2003" y="1167"/>
                    </a:cubicBezTo>
                    <a:cubicBezTo>
                      <a:pt x="1986" y="1320"/>
                      <a:pt x="2020" y="1474"/>
                      <a:pt x="1986" y="1627"/>
                    </a:cubicBezTo>
                    <a:cubicBezTo>
                      <a:pt x="1994" y="1610"/>
                      <a:pt x="1994" y="1618"/>
                      <a:pt x="1994" y="1635"/>
                    </a:cubicBezTo>
                    <a:cubicBezTo>
                      <a:pt x="1994" y="1627"/>
                      <a:pt x="2003" y="1635"/>
                      <a:pt x="2011" y="1635"/>
                    </a:cubicBezTo>
                    <a:cubicBezTo>
                      <a:pt x="1994" y="1695"/>
                      <a:pt x="1994" y="1695"/>
                      <a:pt x="1994" y="1695"/>
                    </a:cubicBezTo>
                    <a:cubicBezTo>
                      <a:pt x="2011" y="1712"/>
                      <a:pt x="1994" y="1763"/>
                      <a:pt x="2011" y="1772"/>
                    </a:cubicBezTo>
                    <a:cubicBezTo>
                      <a:pt x="2003" y="1755"/>
                      <a:pt x="2003" y="1755"/>
                      <a:pt x="2003" y="1755"/>
                    </a:cubicBezTo>
                    <a:cubicBezTo>
                      <a:pt x="2020" y="1780"/>
                      <a:pt x="2045" y="1712"/>
                      <a:pt x="2063" y="1721"/>
                    </a:cubicBezTo>
                    <a:cubicBezTo>
                      <a:pt x="2045" y="1687"/>
                      <a:pt x="2097" y="1635"/>
                      <a:pt x="2071" y="1593"/>
                    </a:cubicBezTo>
                    <a:cubicBezTo>
                      <a:pt x="2071" y="1576"/>
                      <a:pt x="2071" y="1601"/>
                      <a:pt x="2080" y="1593"/>
                    </a:cubicBezTo>
                    <a:cubicBezTo>
                      <a:pt x="2071" y="1584"/>
                      <a:pt x="2071" y="1567"/>
                      <a:pt x="2071" y="1542"/>
                    </a:cubicBezTo>
                    <a:lnTo>
                      <a:pt x="2071" y="1542"/>
                    </a:lnTo>
                    <a:cubicBezTo>
                      <a:pt x="2071" y="1465"/>
                      <a:pt x="2080" y="1431"/>
                      <a:pt x="2088" y="1346"/>
                    </a:cubicBezTo>
                    <a:cubicBezTo>
                      <a:pt x="2080" y="1346"/>
                      <a:pt x="2080" y="1346"/>
                      <a:pt x="2080" y="1346"/>
                    </a:cubicBezTo>
                    <a:cubicBezTo>
                      <a:pt x="2080" y="1329"/>
                      <a:pt x="2080" y="1329"/>
                      <a:pt x="2088" y="1320"/>
                    </a:cubicBezTo>
                    <a:cubicBezTo>
                      <a:pt x="2071" y="1295"/>
                      <a:pt x="2080" y="1371"/>
                      <a:pt x="2063" y="1354"/>
                    </a:cubicBezTo>
                    <a:cubicBezTo>
                      <a:pt x="2088" y="1329"/>
                      <a:pt x="2063" y="1218"/>
                      <a:pt x="2088" y="1201"/>
                    </a:cubicBezTo>
                    <a:cubicBezTo>
                      <a:pt x="2088" y="1175"/>
                      <a:pt x="2080" y="1209"/>
                      <a:pt x="2080" y="1184"/>
                    </a:cubicBezTo>
                    <a:cubicBezTo>
                      <a:pt x="2088" y="1175"/>
                      <a:pt x="2088" y="1175"/>
                      <a:pt x="2088" y="1175"/>
                    </a:cubicBezTo>
                    <a:cubicBezTo>
                      <a:pt x="2080" y="1167"/>
                      <a:pt x="2080" y="1167"/>
                      <a:pt x="2080" y="1167"/>
                    </a:cubicBezTo>
                    <a:cubicBezTo>
                      <a:pt x="2080" y="1150"/>
                      <a:pt x="2088" y="1133"/>
                      <a:pt x="2088" y="1133"/>
                    </a:cubicBezTo>
                    <a:cubicBezTo>
                      <a:pt x="2088" y="1141"/>
                      <a:pt x="2097" y="1150"/>
                      <a:pt x="2097" y="1150"/>
                    </a:cubicBezTo>
                    <a:cubicBezTo>
                      <a:pt x="2105" y="1133"/>
                      <a:pt x="2088" y="1082"/>
                      <a:pt x="2097" y="1073"/>
                    </a:cubicBezTo>
                    <a:cubicBezTo>
                      <a:pt x="2088" y="1107"/>
                      <a:pt x="2088" y="1107"/>
                      <a:pt x="2088" y="1107"/>
                    </a:cubicBezTo>
                    <a:cubicBezTo>
                      <a:pt x="2080" y="1022"/>
                      <a:pt x="2097" y="928"/>
                      <a:pt x="2080" y="851"/>
                    </a:cubicBezTo>
                    <a:cubicBezTo>
                      <a:pt x="2071" y="860"/>
                      <a:pt x="2071" y="860"/>
                      <a:pt x="2071" y="860"/>
                    </a:cubicBezTo>
                    <a:cubicBezTo>
                      <a:pt x="2063" y="800"/>
                      <a:pt x="2080" y="809"/>
                      <a:pt x="2071" y="749"/>
                    </a:cubicBezTo>
                    <a:cubicBezTo>
                      <a:pt x="2080" y="749"/>
                      <a:pt x="2080" y="749"/>
                      <a:pt x="2080" y="749"/>
                    </a:cubicBezTo>
                    <a:cubicBezTo>
                      <a:pt x="2071" y="741"/>
                      <a:pt x="2071" y="732"/>
                      <a:pt x="2071" y="724"/>
                    </a:cubicBezTo>
                    <a:lnTo>
                      <a:pt x="2071" y="715"/>
                    </a:lnTo>
                    <a:cubicBezTo>
                      <a:pt x="2071" y="707"/>
                      <a:pt x="2071" y="707"/>
                      <a:pt x="2071" y="707"/>
                    </a:cubicBezTo>
                    <a:cubicBezTo>
                      <a:pt x="2071" y="698"/>
                      <a:pt x="2071" y="698"/>
                      <a:pt x="2071" y="698"/>
                    </a:cubicBezTo>
                    <a:cubicBezTo>
                      <a:pt x="2071" y="707"/>
                      <a:pt x="2071" y="698"/>
                      <a:pt x="2080" y="690"/>
                    </a:cubicBezTo>
                    <a:cubicBezTo>
                      <a:pt x="2080" y="673"/>
                      <a:pt x="2088" y="664"/>
                      <a:pt x="2088" y="681"/>
                    </a:cubicBezTo>
                    <a:cubicBezTo>
                      <a:pt x="2088" y="656"/>
                      <a:pt x="2080" y="639"/>
                      <a:pt x="2080" y="630"/>
                    </a:cubicBezTo>
                    <a:cubicBezTo>
                      <a:pt x="2071" y="630"/>
                      <a:pt x="2063" y="630"/>
                      <a:pt x="2054" y="622"/>
                    </a:cubicBezTo>
                    <a:cubicBezTo>
                      <a:pt x="2045" y="622"/>
                      <a:pt x="2037" y="622"/>
                      <a:pt x="2020" y="622"/>
                    </a:cubicBezTo>
                    <a:cubicBezTo>
                      <a:pt x="2011" y="613"/>
                      <a:pt x="2011" y="613"/>
                      <a:pt x="2011" y="604"/>
                    </a:cubicBezTo>
                    <a:cubicBezTo>
                      <a:pt x="1994" y="604"/>
                      <a:pt x="1994" y="604"/>
                      <a:pt x="1960" y="596"/>
                    </a:cubicBezTo>
                    <a:cubicBezTo>
                      <a:pt x="1986" y="604"/>
                      <a:pt x="1952" y="570"/>
                      <a:pt x="1986" y="579"/>
                    </a:cubicBezTo>
                    <a:cubicBezTo>
                      <a:pt x="1935" y="528"/>
                      <a:pt x="1884" y="545"/>
                      <a:pt x="1875" y="511"/>
                    </a:cubicBezTo>
                    <a:cubicBezTo>
                      <a:pt x="1833" y="511"/>
                      <a:pt x="1918" y="545"/>
                      <a:pt x="1901" y="545"/>
                    </a:cubicBezTo>
                    <a:cubicBezTo>
                      <a:pt x="1909" y="553"/>
                      <a:pt x="1867" y="545"/>
                      <a:pt x="1849" y="536"/>
                    </a:cubicBezTo>
                    <a:cubicBezTo>
                      <a:pt x="1833" y="519"/>
                      <a:pt x="1833" y="485"/>
                      <a:pt x="1790" y="460"/>
                    </a:cubicBezTo>
                    <a:cubicBezTo>
                      <a:pt x="1790" y="468"/>
                      <a:pt x="1790" y="460"/>
                      <a:pt x="1798" y="468"/>
                    </a:cubicBezTo>
                    <a:cubicBezTo>
                      <a:pt x="1781" y="451"/>
                      <a:pt x="1756" y="451"/>
                      <a:pt x="1739" y="434"/>
                    </a:cubicBezTo>
                    <a:cubicBezTo>
                      <a:pt x="1722" y="434"/>
                      <a:pt x="1713" y="417"/>
                      <a:pt x="1705" y="426"/>
                    </a:cubicBezTo>
                    <a:cubicBezTo>
                      <a:pt x="1747" y="451"/>
                      <a:pt x="1747" y="451"/>
                      <a:pt x="1747" y="451"/>
                    </a:cubicBezTo>
                    <a:cubicBezTo>
                      <a:pt x="1722" y="442"/>
                      <a:pt x="1688" y="442"/>
                      <a:pt x="1654" y="417"/>
                    </a:cubicBezTo>
                    <a:cubicBezTo>
                      <a:pt x="1654" y="408"/>
                      <a:pt x="1671" y="417"/>
                      <a:pt x="1679" y="417"/>
                    </a:cubicBezTo>
                    <a:cubicBezTo>
                      <a:pt x="1671" y="408"/>
                      <a:pt x="1654" y="408"/>
                      <a:pt x="1645" y="391"/>
                    </a:cubicBezTo>
                    <a:cubicBezTo>
                      <a:pt x="1662" y="383"/>
                      <a:pt x="1705" y="426"/>
                      <a:pt x="1739" y="426"/>
                    </a:cubicBezTo>
                    <a:cubicBezTo>
                      <a:pt x="1730" y="408"/>
                      <a:pt x="1679" y="408"/>
                      <a:pt x="1705" y="400"/>
                    </a:cubicBezTo>
                    <a:cubicBezTo>
                      <a:pt x="1671" y="408"/>
                      <a:pt x="1654" y="366"/>
                      <a:pt x="1620" y="366"/>
                    </a:cubicBezTo>
                    <a:cubicBezTo>
                      <a:pt x="1620" y="357"/>
                      <a:pt x="1620" y="357"/>
                      <a:pt x="1620" y="357"/>
                    </a:cubicBezTo>
                    <a:cubicBezTo>
                      <a:pt x="1620" y="357"/>
                      <a:pt x="1602" y="357"/>
                      <a:pt x="1594" y="349"/>
                    </a:cubicBezTo>
                    <a:cubicBezTo>
                      <a:pt x="1620" y="349"/>
                      <a:pt x="1620" y="349"/>
                      <a:pt x="1620" y="349"/>
                    </a:cubicBezTo>
                    <a:cubicBezTo>
                      <a:pt x="1585" y="340"/>
                      <a:pt x="1577" y="316"/>
                      <a:pt x="1551" y="307"/>
                    </a:cubicBezTo>
                    <a:cubicBezTo>
                      <a:pt x="1602" y="332"/>
                      <a:pt x="1551" y="323"/>
                      <a:pt x="1568" y="340"/>
                    </a:cubicBezTo>
                    <a:cubicBezTo>
                      <a:pt x="1500" y="316"/>
                      <a:pt x="1551" y="299"/>
                      <a:pt x="1475" y="256"/>
                    </a:cubicBezTo>
                    <a:cubicBezTo>
                      <a:pt x="1483" y="265"/>
                      <a:pt x="1509" y="282"/>
                      <a:pt x="1492" y="282"/>
                    </a:cubicBezTo>
                    <a:cubicBezTo>
                      <a:pt x="1475" y="273"/>
                      <a:pt x="1458" y="256"/>
                      <a:pt x="1458" y="247"/>
                    </a:cubicBezTo>
                    <a:cubicBezTo>
                      <a:pt x="1406" y="222"/>
                      <a:pt x="1458" y="265"/>
                      <a:pt x="1432" y="256"/>
                    </a:cubicBezTo>
                    <a:cubicBezTo>
                      <a:pt x="1424" y="231"/>
                      <a:pt x="1406" y="247"/>
                      <a:pt x="1389" y="239"/>
                    </a:cubicBezTo>
                    <a:cubicBezTo>
                      <a:pt x="1389" y="231"/>
                      <a:pt x="1389" y="231"/>
                      <a:pt x="1389" y="231"/>
                    </a:cubicBezTo>
                    <a:cubicBezTo>
                      <a:pt x="1338" y="188"/>
                      <a:pt x="1364" y="239"/>
                      <a:pt x="1321" y="205"/>
                    </a:cubicBezTo>
                    <a:cubicBezTo>
                      <a:pt x="1347" y="205"/>
                      <a:pt x="1347" y="205"/>
                      <a:pt x="1347" y="205"/>
                    </a:cubicBezTo>
                    <a:cubicBezTo>
                      <a:pt x="1321" y="188"/>
                      <a:pt x="1321" y="188"/>
                      <a:pt x="1321" y="188"/>
                    </a:cubicBezTo>
                    <a:cubicBezTo>
                      <a:pt x="1330" y="188"/>
                      <a:pt x="1330" y="188"/>
                      <a:pt x="1330" y="188"/>
                    </a:cubicBezTo>
                    <a:cubicBezTo>
                      <a:pt x="1304" y="180"/>
                      <a:pt x="1296" y="171"/>
                      <a:pt x="1270" y="154"/>
                    </a:cubicBezTo>
                    <a:cubicBezTo>
                      <a:pt x="1270" y="162"/>
                      <a:pt x="1253" y="162"/>
                      <a:pt x="1227" y="154"/>
                    </a:cubicBezTo>
                    <a:cubicBezTo>
                      <a:pt x="1219" y="137"/>
                      <a:pt x="1245" y="145"/>
                      <a:pt x="1211" y="128"/>
                    </a:cubicBezTo>
                    <a:cubicBezTo>
                      <a:pt x="1219" y="128"/>
                      <a:pt x="1236" y="128"/>
                      <a:pt x="1245" y="145"/>
                    </a:cubicBezTo>
                    <a:cubicBezTo>
                      <a:pt x="1245" y="145"/>
                      <a:pt x="1253" y="145"/>
                      <a:pt x="1262" y="137"/>
                    </a:cubicBezTo>
                    <a:cubicBezTo>
                      <a:pt x="1245" y="120"/>
                      <a:pt x="1219" y="111"/>
                      <a:pt x="1202" y="103"/>
                    </a:cubicBezTo>
                    <a:cubicBezTo>
                      <a:pt x="1211" y="111"/>
                      <a:pt x="1211" y="111"/>
                      <a:pt x="1219" y="120"/>
                    </a:cubicBezTo>
                    <a:cubicBezTo>
                      <a:pt x="1159" y="103"/>
                      <a:pt x="1159" y="103"/>
                      <a:pt x="1159" y="103"/>
                    </a:cubicBezTo>
                    <a:cubicBezTo>
                      <a:pt x="1151" y="94"/>
                      <a:pt x="1159" y="94"/>
                      <a:pt x="1168" y="94"/>
                    </a:cubicBezTo>
                    <a:cubicBezTo>
                      <a:pt x="1159" y="86"/>
                      <a:pt x="1151" y="86"/>
                      <a:pt x="1134" y="86"/>
                    </a:cubicBezTo>
                    <a:cubicBezTo>
                      <a:pt x="1142" y="77"/>
                      <a:pt x="1142" y="69"/>
                      <a:pt x="1168" y="77"/>
                    </a:cubicBezTo>
                    <a:cubicBezTo>
                      <a:pt x="1142" y="69"/>
                      <a:pt x="1142" y="69"/>
                      <a:pt x="1142" y="69"/>
                    </a:cubicBezTo>
                    <a:cubicBezTo>
                      <a:pt x="1125" y="60"/>
                      <a:pt x="1125" y="60"/>
                      <a:pt x="1125" y="60"/>
                    </a:cubicBezTo>
                    <a:lnTo>
                      <a:pt x="1125" y="60"/>
                    </a:lnTo>
                    <a:cubicBezTo>
                      <a:pt x="1117" y="60"/>
                      <a:pt x="1117" y="60"/>
                      <a:pt x="1117" y="60"/>
                    </a:cubicBezTo>
                    <a:lnTo>
                      <a:pt x="1117" y="60"/>
                    </a:lnTo>
                    <a:cubicBezTo>
                      <a:pt x="1117" y="52"/>
                      <a:pt x="1108" y="43"/>
                      <a:pt x="1100" y="34"/>
                    </a:cubicBezTo>
                    <a:cubicBezTo>
                      <a:pt x="1091" y="34"/>
                      <a:pt x="1083" y="26"/>
                      <a:pt x="1091" y="26"/>
                    </a:cubicBezTo>
                    <a:cubicBezTo>
                      <a:pt x="1074" y="18"/>
                      <a:pt x="1057" y="9"/>
                      <a:pt x="1049" y="0"/>
                    </a:cubicBezTo>
                    <a:cubicBezTo>
                      <a:pt x="1023" y="18"/>
                      <a:pt x="1006" y="34"/>
                      <a:pt x="980" y="52"/>
                    </a:cubicBezTo>
                    <a:cubicBezTo>
                      <a:pt x="972" y="52"/>
                      <a:pt x="972" y="52"/>
                      <a:pt x="972" y="52"/>
                    </a:cubicBezTo>
                    <a:cubicBezTo>
                      <a:pt x="972" y="60"/>
                      <a:pt x="972" y="60"/>
                      <a:pt x="972" y="60"/>
                    </a:cubicBezTo>
                    <a:lnTo>
                      <a:pt x="972" y="60"/>
                    </a:lnTo>
                    <a:cubicBezTo>
                      <a:pt x="963" y="60"/>
                      <a:pt x="963" y="60"/>
                      <a:pt x="963" y="69"/>
                    </a:cubicBezTo>
                    <a:cubicBezTo>
                      <a:pt x="955" y="69"/>
                      <a:pt x="946" y="69"/>
                      <a:pt x="938" y="77"/>
                    </a:cubicBezTo>
                    <a:cubicBezTo>
                      <a:pt x="938" y="77"/>
                      <a:pt x="938" y="77"/>
                      <a:pt x="929" y="86"/>
                    </a:cubicBezTo>
                    <a:cubicBezTo>
                      <a:pt x="895" y="103"/>
                      <a:pt x="861" y="111"/>
                      <a:pt x="827" y="145"/>
                    </a:cubicBezTo>
                    <a:cubicBezTo>
                      <a:pt x="802" y="137"/>
                      <a:pt x="802" y="137"/>
                      <a:pt x="802" y="137"/>
                    </a:cubicBezTo>
                    <a:cubicBezTo>
                      <a:pt x="776" y="162"/>
                      <a:pt x="844" y="145"/>
                      <a:pt x="793" y="180"/>
                    </a:cubicBezTo>
                    <a:cubicBezTo>
                      <a:pt x="759" y="196"/>
                      <a:pt x="776" y="171"/>
                      <a:pt x="759" y="171"/>
                    </a:cubicBezTo>
                    <a:cubicBezTo>
                      <a:pt x="742" y="188"/>
                      <a:pt x="725" y="222"/>
                      <a:pt x="682" y="231"/>
                    </a:cubicBezTo>
                    <a:cubicBezTo>
                      <a:pt x="691" y="222"/>
                      <a:pt x="699" y="222"/>
                      <a:pt x="716" y="214"/>
                    </a:cubicBezTo>
                    <a:close/>
                    <a:moveTo>
                      <a:pt x="350" y="434"/>
                    </a:moveTo>
                    <a:lnTo>
                      <a:pt x="350" y="434"/>
                    </a:lnTo>
                    <a:cubicBezTo>
                      <a:pt x="350" y="426"/>
                      <a:pt x="367" y="408"/>
                      <a:pt x="375" y="408"/>
                    </a:cubicBezTo>
                    <a:cubicBezTo>
                      <a:pt x="367" y="426"/>
                      <a:pt x="358" y="426"/>
                      <a:pt x="350" y="434"/>
                    </a:cubicBezTo>
                    <a:close/>
                    <a:moveTo>
                      <a:pt x="35" y="937"/>
                    </a:moveTo>
                    <a:lnTo>
                      <a:pt x="35" y="937"/>
                    </a:lnTo>
                    <a:cubicBezTo>
                      <a:pt x="26" y="928"/>
                      <a:pt x="26" y="920"/>
                      <a:pt x="35" y="911"/>
                    </a:cubicBezTo>
                    <a:cubicBezTo>
                      <a:pt x="35" y="920"/>
                      <a:pt x="35" y="928"/>
                      <a:pt x="35" y="937"/>
                    </a:cubicBezTo>
                    <a:close/>
                    <a:moveTo>
                      <a:pt x="895" y="2223"/>
                    </a:moveTo>
                    <a:lnTo>
                      <a:pt x="895" y="2223"/>
                    </a:lnTo>
                    <a:lnTo>
                      <a:pt x="887" y="2223"/>
                    </a:lnTo>
                    <a:cubicBezTo>
                      <a:pt x="878" y="2215"/>
                      <a:pt x="878" y="2215"/>
                      <a:pt x="895" y="2223"/>
                    </a:cubicBezTo>
                    <a:close/>
                    <a:moveTo>
                      <a:pt x="921" y="2249"/>
                    </a:moveTo>
                    <a:lnTo>
                      <a:pt x="921" y="2249"/>
                    </a:lnTo>
                    <a:cubicBezTo>
                      <a:pt x="929" y="2249"/>
                      <a:pt x="929" y="2249"/>
                      <a:pt x="929" y="2249"/>
                    </a:cubicBezTo>
                    <a:cubicBezTo>
                      <a:pt x="921" y="2249"/>
                      <a:pt x="912" y="2240"/>
                      <a:pt x="904" y="2240"/>
                    </a:cubicBezTo>
                    <a:cubicBezTo>
                      <a:pt x="904" y="2240"/>
                      <a:pt x="912" y="2240"/>
                      <a:pt x="921" y="2249"/>
                    </a:cubicBezTo>
                    <a:close/>
                    <a:moveTo>
                      <a:pt x="1747" y="545"/>
                    </a:moveTo>
                    <a:lnTo>
                      <a:pt x="1747" y="545"/>
                    </a:lnTo>
                    <a:cubicBezTo>
                      <a:pt x="1747" y="536"/>
                      <a:pt x="1747" y="536"/>
                      <a:pt x="1747" y="536"/>
                    </a:cubicBezTo>
                    <a:cubicBezTo>
                      <a:pt x="1764" y="545"/>
                      <a:pt x="1756" y="545"/>
                      <a:pt x="1747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16" name="Freeform 804">
                <a:extLst>
                  <a:ext uri="{FF2B5EF4-FFF2-40B4-BE49-F238E27FC236}">
                    <a16:creationId xmlns:a16="http://schemas.microsoft.com/office/drawing/2014/main" id="{B8EE47C1-8B28-424D-8AE1-506261CCB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87" y="8859894"/>
                <a:ext cx="8917" cy="8917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8 h 9"/>
                  <a:gd name="T6" fmla="*/ 8 w 9"/>
                  <a:gd name="T7" fmla="*/ 8 h 9"/>
                  <a:gd name="T8" fmla="*/ 0 w 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8" y="8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17" name="Freeform 805">
                <a:extLst>
                  <a:ext uri="{FF2B5EF4-FFF2-40B4-BE49-F238E27FC236}">
                    <a16:creationId xmlns:a16="http://schemas.microsoft.com/office/drawing/2014/main" id="{B10DF26B-12F3-4342-822A-DCBEE3A1D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364" y="8810851"/>
                <a:ext cx="26751" cy="17834"/>
              </a:xfrm>
              <a:custGeom>
                <a:avLst/>
                <a:gdLst>
                  <a:gd name="T0" fmla="*/ 17 w 26"/>
                  <a:gd name="T1" fmla="*/ 17 h 18"/>
                  <a:gd name="T2" fmla="*/ 17 w 26"/>
                  <a:gd name="T3" fmla="*/ 17 h 18"/>
                  <a:gd name="T4" fmla="*/ 25 w 26"/>
                  <a:gd name="T5" fmla="*/ 9 h 18"/>
                  <a:gd name="T6" fmla="*/ 17 w 26"/>
                  <a:gd name="T7" fmla="*/ 0 h 18"/>
                  <a:gd name="T8" fmla="*/ 17 w 26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8">
                    <a:moveTo>
                      <a:pt x="17" y="17"/>
                    </a:moveTo>
                    <a:lnTo>
                      <a:pt x="17" y="17"/>
                    </a:lnTo>
                    <a:cubicBezTo>
                      <a:pt x="17" y="9"/>
                      <a:pt x="17" y="9"/>
                      <a:pt x="25" y="9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9"/>
                      <a:pt x="0" y="17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18" name="Freeform 806">
                <a:extLst>
                  <a:ext uri="{FF2B5EF4-FFF2-40B4-BE49-F238E27FC236}">
                    <a16:creationId xmlns:a16="http://schemas.microsoft.com/office/drawing/2014/main" id="{3530BD77-35F6-404C-A564-831FACB57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939" y="8868811"/>
                <a:ext cx="35668" cy="26751"/>
              </a:xfrm>
              <a:custGeom>
                <a:avLst/>
                <a:gdLst>
                  <a:gd name="T0" fmla="*/ 0 w 35"/>
                  <a:gd name="T1" fmla="*/ 26 h 27"/>
                  <a:gd name="T2" fmla="*/ 0 w 35"/>
                  <a:gd name="T3" fmla="*/ 26 h 27"/>
                  <a:gd name="T4" fmla="*/ 34 w 35"/>
                  <a:gd name="T5" fmla="*/ 9 h 27"/>
                  <a:gd name="T6" fmla="*/ 34 w 35"/>
                  <a:gd name="T7" fmla="*/ 9 h 27"/>
                  <a:gd name="T8" fmla="*/ 0 w 35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0" y="26"/>
                    </a:moveTo>
                    <a:lnTo>
                      <a:pt x="0" y="26"/>
                    </a:lnTo>
                    <a:cubicBezTo>
                      <a:pt x="9" y="26"/>
                      <a:pt x="26" y="17"/>
                      <a:pt x="34" y="9"/>
                    </a:cubicBezTo>
                    <a:lnTo>
                      <a:pt x="34" y="9"/>
                    </a:lnTo>
                    <a:cubicBezTo>
                      <a:pt x="34" y="0"/>
                      <a:pt x="17" y="9"/>
                      <a:pt x="0" y="2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19" name="Freeform 807">
                <a:extLst>
                  <a:ext uri="{FF2B5EF4-FFF2-40B4-BE49-F238E27FC236}">
                    <a16:creationId xmlns:a16="http://schemas.microsoft.com/office/drawing/2014/main" id="{E9A4FDEC-9237-D64C-8531-E53D7E5F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067" y="8859894"/>
                <a:ext cx="8917" cy="17834"/>
              </a:xfrm>
              <a:custGeom>
                <a:avLst/>
                <a:gdLst>
                  <a:gd name="T0" fmla="*/ 0 w 9"/>
                  <a:gd name="T1" fmla="*/ 17 h 18"/>
                  <a:gd name="T2" fmla="*/ 0 w 9"/>
                  <a:gd name="T3" fmla="*/ 17 h 18"/>
                  <a:gd name="T4" fmla="*/ 8 w 9"/>
                  <a:gd name="T5" fmla="*/ 8 h 18"/>
                  <a:gd name="T6" fmla="*/ 0 w 9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8"/>
                      <a:pt x="8" y="8"/>
                      <a:pt x="8" y="8"/>
                    </a:cubicBezTo>
                    <a:cubicBezTo>
                      <a:pt x="8" y="0"/>
                      <a:pt x="0" y="8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20" name="Freeform 808">
                <a:extLst>
                  <a:ext uri="{FF2B5EF4-FFF2-40B4-BE49-F238E27FC236}">
                    <a16:creationId xmlns:a16="http://schemas.microsoft.com/office/drawing/2014/main" id="{2C2231FA-FAB5-7843-8C62-986B9057C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808" y="8819768"/>
                <a:ext cx="71337" cy="26751"/>
              </a:xfrm>
              <a:custGeom>
                <a:avLst/>
                <a:gdLst>
                  <a:gd name="T0" fmla="*/ 34 w 69"/>
                  <a:gd name="T1" fmla="*/ 17 h 26"/>
                  <a:gd name="T2" fmla="*/ 34 w 69"/>
                  <a:gd name="T3" fmla="*/ 17 h 26"/>
                  <a:gd name="T4" fmla="*/ 51 w 69"/>
                  <a:gd name="T5" fmla="*/ 17 h 26"/>
                  <a:gd name="T6" fmla="*/ 34 w 69"/>
                  <a:gd name="T7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26">
                    <a:moveTo>
                      <a:pt x="34" y="17"/>
                    </a:moveTo>
                    <a:lnTo>
                      <a:pt x="34" y="17"/>
                    </a:lnTo>
                    <a:cubicBezTo>
                      <a:pt x="43" y="25"/>
                      <a:pt x="51" y="8"/>
                      <a:pt x="51" y="17"/>
                    </a:cubicBezTo>
                    <a:cubicBezTo>
                      <a:pt x="68" y="8"/>
                      <a:pt x="0" y="0"/>
                      <a:pt x="34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21" name="Freeform 809">
                <a:extLst>
                  <a:ext uri="{FF2B5EF4-FFF2-40B4-BE49-F238E27FC236}">
                    <a16:creationId xmlns:a16="http://schemas.microsoft.com/office/drawing/2014/main" id="{E543C02D-B17F-CE47-B421-EA9AE6B21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773" y="8904479"/>
                <a:ext cx="17834" cy="17834"/>
              </a:xfrm>
              <a:custGeom>
                <a:avLst/>
                <a:gdLst>
                  <a:gd name="T0" fmla="*/ 17 w 18"/>
                  <a:gd name="T1" fmla="*/ 9 h 18"/>
                  <a:gd name="T2" fmla="*/ 0 w 18"/>
                  <a:gd name="T3" fmla="*/ 0 h 18"/>
                  <a:gd name="T4" fmla="*/ 0 w 18"/>
                  <a:gd name="T5" fmla="*/ 17 h 18"/>
                  <a:gd name="T6" fmla="*/ 17 w 1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17" y="9"/>
                    </a:moveTo>
                    <a:lnTo>
                      <a:pt x="0" y="0"/>
                    </a:lnTo>
                    <a:lnTo>
                      <a:pt x="0" y="17"/>
                    </a:lnTo>
                    <a:lnTo>
                      <a:pt x="17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22" name="Freeform 810">
                <a:extLst>
                  <a:ext uri="{FF2B5EF4-FFF2-40B4-BE49-F238E27FC236}">
                    <a16:creationId xmlns:a16="http://schemas.microsoft.com/office/drawing/2014/main" id="{000277CC-AEFC-E44A-94D7-4D45AABC8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768" y="8904479"/>
                <a:ext cx="35668" cy="17834"/>
              </a:xfrm>
              <a:custGeom>
                <a:avLst/>
                <a:gdLst>
                  <a:gd name="T0" fmla="*/ 0 w 35"/>
                  <a:gd name="T1" fmla="*/ 0 h 18"/>
                  <a:gd name="T2" fmla="*/ 0 w 35"/>
                  <a:gd name="T3" fmla="*/ 0 h 18"/>
                  <a:gd name="T4" fmla="*/ 26 w 35"/>
                  <a:gd name="T5" fmla="*/ 17 h 18"/>
                  <a:gd name="T6" fmla="*/ 34 w 35"/>
                  <a:gd name="T7" fmla="*/ 17 h 18"/>
                  <a:gd name="T8" fmla="*/ 0 w 35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34" y="17"/>
                    </a:cubicBezTo>
                    <a:cubicBezTo>
                      <a:pt x="17" y="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23" name="Freeform 811">
                <a:extLst>
                  <a:ext uri="{FF2B5EF4-FFF2-40B4-BE49-F238E27FC236}">
                    <a16:creationId xmlns:a16="http://schemas.microsoft.com/office/drawing/2014/main" id="{F13FD5FC-1651-7E4D-B257-563A90436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436" y="8922313"/>
                <a:ext cx="17834" cy="8917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0 h 10"/>
                  <a:gd name="T4" fmla="*/ 17 w 18"/>
                  <a:gd name="T5" fmla="*/ 9 h 10"/>
                  <a:gd name="T6" fmla="*/ 0 w 18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9"/>
                      <a:pt x="17" y="9"/>
                    </a:cubicBezTo>
                    <a:cubicBezTo>
                      <a:pt x="8" y="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24" name="Freeform 812">
                <a:extLst>
                  <a:ext uri="{FF2B5EF4-FFF2-40B4-BE49-F238E27FC236}">
                    <a16:creationId xmlns:a16="http://schemas.microsoft.com/office/drawing/2014/main" id="{62C85C3A-4E5D-5449-8249-BA5217C41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87" y="8931230"/>
                <a:ext cx="26751" cy="17834"/>
              </a:xfrm>
              <a:custGeom>
                <a:avLst/>
                <a:gdLst>
                  <a:gd name="T0" fmla="*/ 25 w 26"/>
                  <a:gd name="T1" fmla="*/ 0 h 18"/>
                  <a:gd name="T2" fmla="*/ 17 w 26"/>
                  <a:gd name="T3" fmla="*/ 8 h 18"/>
                  <a:gd name="T4" fmla="*/ 0 w 26"/>
                  <a:gd name="T5" fmla="*/ 17 h 18"/>
                  <a:gd name="T6" fmla="*/ 25 w 26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8">
                    <a:moveTo>
                      <a:pt x="25" y="0"/>
                    </a:moveTo>
                    <a:lnTo>
                      <a:pt x="17" y="8"/>
                    </a:lnTo>
                    <a:lnTo>
                      <a:pt x="0" y="17"/>
                    </a:lnTo>
                    <a:lnTo>
                      <a:pt x="25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25" name="Freeform 814">
                <a:extLst>
                  <a:ext uri="{FF2B5EF4-FFF2-40B4-BE49-F238E27FC236}">
                    <a16:creationId xmlns:a16="http://schemas.microsoft.com/office/drawing/2014/main" id="{C73F4F7C-E806-9549-8F19-01E94A6C1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674" y="8810851"/>
                <a:ext cx="17834" cy="17834"/>
              </a:xfrm>
              <a:custGeom>
                <a:avLst/>
                <a:gdLst>
                  <a:gd name="T0" fmla="*/ 18 w 19"/>
                  <a:gd name="T1" fmla="*/ 17 h 18"/>
                  <a:gd name="T2" fmla="*/ 18 w 19"/>
                  <a:gd name="T3" fmla="*/ 17 h 18"/>
                  <a:gd name="T4" fmla="*/ 9 w 19"/>
                  <a:gd name="T5" fmla="*/ 0 h 18"/>
                  <a:gd name="T6" fmla="*/ 0 w 19"/>
                  <a:gd name="T7" fmla="*/ 17 h 18"/>
                  <a:gd name="T8" fmla="*/ 18 w 19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8" y="17"/>
                    </a:moveTo>
                    <a:lnTo>
                      <a:pt x="18" y="17"/>
                    </a:lnTo>
                    <a:cubicBezTo>
                      <a:pt x="9" y="9"/>
                      <a:pt x="9" y="9"/>
                      <a:pt x="9" y="0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18" y="1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26" name="Freeform 819">
                <a:extLst>
                  <a:ext uri="{FF2B5EF4-FFF2-40B4-BE49-F238E27FC236}">
                    <a16:creationId xmlns:a16="http://schemas.microsoft.com/office/drawing/2014/main" id="{48A4A3A3-E790-6B4A-AAA7-1BBD1CE03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485" y="8302575"/>
                <a:ext cx="8917" cy="26751"/>
              </a:xfrm>
              <a:custGeom>
                <a:avLst/>
                <a:gdLst>
                  <a:gd name="T0" fmla="*/ 9 w 10"/>
                  <a:gd name="T1" fmla="*/ 0 h 26"/>
                  <a:gd name="T2" fmla="*/ 0 w 10"/>
                  <a:gd name="T3" fmla="*/ 25 h 26"/>
                  <a:gd name="T4" fmla="*/ 9 w 10"/>
                  <a:gd name="T5" fmla="*/ 8 h 26"/>
                  <a:gd name="T6" fmla="*/ 9 w 10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6">
                    <a:moveTo>
                      <a:pt x="9" y="0"/>
                    </a:moveTo>
                    <a:lnTo>
                      <a:pt x="0" y="25"/>
                    </a:lnTo>
                    <a:lnTo>
                      <a:pt x="9" y="8"/>
                    </a:lnTo>
                    <a:lnTo>
                      <a:pt x="9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27" name="Freeform 820">
                <a:extLst>
                  <a:ext uri="{FF2B5EF4-FFF2-40B4-BE49-F238E27FC236}">
                    <a16:creationId xmlns:a16="http://schemas.microsoft.com/office/drawing/2014/main" id="{EF25F9A2-3524-1649-BD7B-85B635DB8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402" y="8342701"/>
                <a:ext cx="17834" cy="26751"/>
              </a:xfrm>
              <a:custGeom>
                <a:avLst/>
                <a:gdLst>
                  <a:gd name="T0" fmla="*/ 17 w 18"/>
                  <a:gd name="T1" fmla="*/ 0 h 27"/>
                  <a:gd name="T2" fmla="*/ 17 w 18"/>
                  <a:gd name="T3" fmla="*/ 0 h 27"/>
                  <a:gd name="T4" fmla="*/ 0 w 18"/>
                  <a:gd name="T5" fmla="*/ 9 h 27"/>
                  <a:gd name="T6" fmla="*/ 8 w 18"/>
                  <a:gd name="T7" fmla="*/ 26 h 27"/>
                  <a:gd name="T8" fmla="*/ 17 w 1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7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9"/>
                      <a:pt x="0" y="9"/>
                      <a:pt x="0" y="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17"/>
                      <a:pt x="8" y="9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870" name="Freeform 821">
              <a:extLst>
                <a:ext uri="{FF2B5EF4-FFF2-40B4-BE49-F238E27FC236}">
                  <a16:creationId xmlns:a16="http://schemas.microsoft.com/office/drawing/2014/main" id="{19D70524-B3D0-CF42-BAF6-6D00EE8D8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398" y="6982841"/>
              <a:ext cx="17834" cy="8917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0 h 9"/>
                <a:gd name="T4" fmla="*/ 0 w 18"/>
                <a:gd name="T5" fmla="*/ 8 h 9"/>
                <a:gd name="T6" fmla="*/ 17 w 18"/>
                <a:gd name="T7" fmla="*/ 0 h 9"/>
                <a:gd name="T8" fmla="*/ 0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8" y="8"/>
                    <a:pt x="17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71" name="Freeform 822">
              <a:extLst>
                <a:ext uri="{FF2B5EF4-FFF2-40B4-BE49-F238E27FC236}">
                  <a16:creationId xmlns:a16="http://schemas.microsoft.com/office/drawing/2014/main" id="{8CE655C9-8D5A-2841-8B38-960EFFF46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912" y="6835707"/>
              <a:ext cx="17834" cy="8917"/>
            </a:xfrm>
            <a:custGeom>
              <a:avLst/>
              <a:gdLst>
                <a:gd name="T0" fmla="*/ 8 w 18"/>
                <a:gd name="T1" fmla="*/ 0 h 10"/>
                <a:gd name="T2" fmla="*/ 0 w 18"/>
                <a:gd name="T3" fmla="*/ 9 h 10"/>
                <a:gd name="T4" fmla="*/ 17 w 18"/>
                <a:gd name="T5" fmla="*/ 9 h 10"/>
                <a:gd name="T6" fmla="*/ 8 w 1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lnTo>
                    <a:pt x="0" y="9"/>
                  </a:lnTo>
                  <a:lnTo>
                    <a:pt x="17" y="9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72" name="Freeform 823">
              <a:extLst>
                <a:ext uri="{FF2B5EF4-FFF2-40B4-BE49-F238E27FC236}">
                  <a16:creationId xmlns:a16="http://schemas.microsoft.com/office/drawing/2014/main" id="{CD25AC74-1A7F-E247-B127-EE8D9D487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088" y="6693033"/>
              <a:ext cx="35668" cy="17834"/>
            </a:xfrm>
            <a:custGeom>
              <a:avLst/>
              <a:gdLst>
                <a:gd name="T0" fmla="*/ 25 w 35"/>
                <a:gd name="T1" fmla="*/ 0 h 18"/>
                <a:gd name="T2" fmla="*/ 25 w 35"/>
                <a:gd name="T3" fmla="*/ 0 h 18"/>
                <a:gd name="T4" fmla="*/ 0 w 35"/>
                <a:gd name="T5" fmla="*/ 17 h 18"/>
                <a:gd name="T6" fmla="*/ 25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25" y="0"/>
                  </a:moveTo>
                  <a:lnTo>
                    <a:pt x="25" y="0"/>
                  </a:lnTo>
                  <a:cubicBezTo>
                    <a:pt x="17" y="9"/>
                    <a:pt x="8" y="17"/>
                    <a:pt x="0" y="17"/>
                  </a:cubicBezTo>
                  <a:cubicBezTo>
                    <a:pt x="17" y="9"/>
                    <a:pt x="34" y="17"/>
                    <a:pt x="2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928" name="Grupo 1927">
            <a:extLst>
              <a:ext uri="{FF2B5EF4-FFF2-40B4-BE49-F238E27FC236}">
                <a16:creationId xmlns:a16="http://schemas.microsoft.com/office/drawing/2014/main" id="{1A74C482-F46B-9D4E-855D-3D371D23452D}"/>
              </a:ext>
            </a:extLst>
          </p:cNvPr>
          <p:cNvGrpSpPr/>
          <p:nvPr/>
        </p:nvGrpSpPr>
        <p:grpSpPr>
          <a:xfrm>
            <a:off x="8323734" y="9408460"/>
            <a:ext cx="2906982" cy="3264296"/>
            <a:chOff x="2284133" y="6545902"/>
            <a:chExt cx="2140109" cy="2403162"/>
          </a:xfrm>
          <a:solidFill>
            <a:schemeClr val="accent2"/>
          </a:solidFill>
        </p:grpSpPr>
        <p:sp>
          <p:nvSpPr>
            <p:cNvPr id="1929" name="Freeform 128">
              <a:extLst>
                <a:ext uri="{FF2B5EF4-FFF2-40B4-BE49-F238E27FC236}">
                  <a16:creationId xmlns:a16="http://schemas.microsoft.com/office/drawing/2014/main" id="{29D26D3E-1F18-134B-8949-802EA93AE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795" y="7067552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0" name="Freeform 780">
              <a:extLst>
                <a:ext uri="{FF2B5EF4-FFF2-40B4-BE49-F238E27FC236}">
                  <a16:creationId xmlns:a16="http://schemas.microsoft.com/office/drawing/2014/main" id="{E6C24780-7794-5342-B275-786FB0802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994" y="6853541"/>
              <a:ext cx="8917" cy="8917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9 w 10"/>
                <a:gd name="T5" fmla="*/ 0 h 10"/>
                <a:gd name="T6" fmla="*/ 0 w 10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1" name="Freeform 781">
              <a:extLst>
                <a:ext uri="{FF2B5EF4-FFF2-40B4-BE49-F238E27FC236}">
                  <a16:creationId xmlns:a16="http://schemas.microsoft.com/office/drawing/2014/main" id="{75B78EED-D803-4446-B4C0-F4D0E4531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200" y="6907044"/>
              <a:ext cx="4457" cy="8917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9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0" y="0"/>
                  </a:lnTo>
                  <a:cubicBezTo>
                    <a:pt x="0" y="9"/>
                    <a:pt x="0" y="9"/>
                    <a:pt x="0" y="9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2" name="Freeform 783">
              <a:extLst>
                <a:ext uri="{FF2B5EF4-FFF2-40B4-BE49-F238E27FC236}">
                  <a16:creationId xmlns:a16="http://schemas.microsoft.com/office/drawing/2014/main" id="{5DE69209-DB22-5B41-B7BE-1673B38C4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553" y="7433154"/>
              <a:ext cx="8917" cy="17834"/>
            </a:xfrm>
            <a:custGeom>
              <a:avLst/>
              <a:gdLst>
                <a:gd name="T0" fmla="*/ 0 w 9"/>
                <a:gd name="T1" fmla="*/ 0 h 18"/>
                <a:gd name="T2" fmla="*/ 0 w 9"/>
                <a:gd name="T3" fmla="*/ 0 h 18"/>
                <a:gd name="T4" fmla="*/ 0 w 9"/>
                <a:gd name="T5" fmla="*/ 0 h 18"/>
                <a:gd name="T6" fmla="*/ 8 w 9"/>
                <a:gd name="T7" fmla="*/ 17 h 18"/>
                <a:gd name="T8" fmla="*/ 0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9"/>
                    <a:pt x="0" y="9"/>
                    <a:pt x="8" y="17"/>
                  </a:cubicBezTo>
                  <a:cubicBezTo>
                    <a:pt x="8" y="9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3" name="Freeform 784">
              <a:extLst>
                <a:ext uri="{FF2B5EF4-FFF2-40B4-BE49-F238E27FC236}">
                  <a16:creationId xmlns:a16="http://schemas.microsoft.com/office/drawing/2014/main" id="{B1868396-A85C-5546-B7EF-4E02D326D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967" y="7388569"/>
              <a:ext cx="8917" cy="26751"/>
            </a:xfrm>
            <a:custGeom>
              <a:avLst/>
              <a:gdLst>
                <a:gd name="T0" fmla="*/ 0 w 10"/>
                <a:gd name="T1" fmla="*/ 25 h 26"/>
                <a:gd name="T2" fmla="*/ 0 w 10"/>
                <a:gd name="T3" fmla="*/ 25 h 26"/>
                <a:gd name="T4" fmla="*/ 9 w 10"/>
                <a:gd name="T5" fmla="*/ 0 h 26"/>
                <a:gd name="T6" fmla="*/ 0 w 10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6">
                  <a:moveTo>
                    <a:pt x="0" y="25"/>
                  </a:moveTo>
                  <a:lnTo>
                    <a:pt x="0" y="25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" y="8"/>
                    <a:pt x="0" y="16"/>
                    <a:pt x="0" y="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4" name="Freeform 785">
              <a:extLst>
                <a:ext uri="{FF2B5EF4-FFF2-40B4-BE49-F238E27FC236}">
                  <a16:creationId xmlns:a16="http://schemas.microsoft.com/office/drawing/2014/main" id="{0E19B0C6-5277-F94A-A11B-4D27C184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808" y="6603862"/>
              <a:ext cx="17834" cy="8917"/>
            </a:xfrm>
            <a:custGeom>
              <a:avLst/>
              <a:gdLst>
                <a:gd name="T0" fmla="*/ 9 w 18"/>
                <a:gd name="T1" fmla="*/ 9 h 10"/>
                <a:gd name="T2" fmla="*/ 9 w 18"/>
                <a:gd name="T3" fmla="*/ 9 h 10"/>
                <a:gd name="T4" fmla="*/ 17 w 18"/>
                <a:gd name="T5" fmla="*/ 0 h 10"/>
                <a:gd name="T6" fmla="*/ 9 w 18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9" y="9"/>
                  </a:moveTo>
                  <a:lnTo>
                    <a:pt x="9" y="9"/>
                  </a:lnTo>
                  <a:cubicBezTo>
                    <a:pt x="17" y="0"/>
                    <a:pt x="17" y="0"/>
                    <a:pt x="17" y="0"/>
                  </a:cubicBezTo>
                  <a:cubicBezTo>
                    <a:pt x="0" y="9"/>
                    <a:pt x="9" y="9"/>
                    <a:pt x="9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5" name="Freeform 786">
              <a:extLst>
                <a:ext uri="{FF2B5EF4-FFF2-40B4-BE49-F238E27FC236}">
                  <a16:creationId xmlns:a16="http://schemas.microsoft.com/office/drawing/2014/main" id="{FFF9BCAD-EB79-584E-860D-44AB04D00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28" y="8663717"/>
              <a:ext cx="35668" cy="26751"/>
            </a:xfrm>
            <a:custGeom>
              <a:avLst/>
              <a:gdLst>
                <a:gd name="T0" fmla="*/ 34 w 35"/>
                <a:gd name="T1" fmla="*/ 25 h 26"/>
                <a:gd name="T2" fmla="*/ 34 w 35"/>
                <a:gd name="T3" fmla="*/ 25 h 26"/>
                <a:gd name="T4" fmla="*/ 0 w 35"/>
                <a:gd name="T5" fmla="*/ 0 h 26"/>
                <a:gd name="T6" fmla="*/ 34 w 35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6">
                  <a:moveTo>
                    <a:pt x="34" y="25"/>
                  </a:moveTo>
                  <a:lnTo>
                    <a:pt x="34" y="25"/>
                  </a:lnTo>
                  <a:cubicBezTo>
                    <a:pt x="17" y="16"/>
                    <a:pt x="9" y="8"/>
                    <a:pt x="0" y="0"/>
                  </a:cubicBezTo>
                  <a:cubicBezTo>
                    <a:pt x="17" y="16"/>
                    <a:pt x="26" y="25"/>
                    <a:pt x="34" y="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6" name="Freeform 787">
              <a:extLst>
                <a:ext uri="{FF2B5EF4-FFF2-40B4-BE49-F238E27FC236}">
                  <a16:creationId xmlns:a16="http://schemas.microsoft.com/office/drawing/2014/main" id="{D6AED319-619D-1E40-9D88-59867EC11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829" y="6965007"/>
              <a:ext cx="8917" cy="8917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9 w 10"/>
                <a:gd name="T5" fmla="*/ 0 h 10"/>
                <a:gd name="T6" fmla="*/ 0 w 10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9"/>
                    <a:pt x="0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7" name="Freeform 788">
              <a:extLst>
                <a:ext uri="{FF2B5EF4-FFF2-40B4-BE49-F238E27FC236}">
                  <a16:creationId xmlns:a16="http://schemas.microsoft.com/office/drawing/2014/main" id="{52EC6993-3748-2E4C-9BEB-93122E55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460" y="8645883"/>
              <a:ext cx="35668" cy="17834"/>
            </a:xfrm>
            <a:custGeom>
              <a:avLst/>
              <a:gdLst>
                <a:gd name="T0" fmla="*/ 0 w 35"/>
                <a:gd name="T1" fmla="*/ 0 h 19"/>
                <a:gd name="T2" fmla="*/ 0 w 35"/>
                <a:gd name="T3" fmla="*/ 0 h 19"/>
                <a:gd name="T4" fmla="*/ 0 w 35"/>
                <a:gd name="T5" fmla="*/ 0 h 19"/>
                <a:gd name="T6" fmla="*/ 34 w 35"/>
                <a:gd name="T7" fmla="*/ 18 h 19"/>
                <a:gd name="T8" fmla="*/ 0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7" y="9"/>
                    <a:pt x="26" y="9"/>
                    <a:pt x="34" y="18"/>
                  </a:cubicBezTo>
                  <a:cubicBezTo>
                    <a:pt x="26" y="9"/>
                    <a:pt x="17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8" name="Freeform 789">
              <a:extLst>
                <a:ext uri="{FF2B5EF4-FFF2-40B4-BE49-F238E27FC236}">
                  <a16:creationId xmlns:a16="http://schemas.microsoft.com/office/drawing/2014/main" id="{EC2E016E-22C8-BD48-AE23-D5C494F0D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325" y="7705128"/>
              <a:ext cx="4460" cy="8917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0 h 9"/>
                <a:gd name="T4" fmla="*/ 0 w 1"/>
                <a:gd name="T5" fmla="*/ 8 h 9"/>
                <a:gd name="T6" fmla="*/ 0 w 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9" name="Freeform 790">
              <a:extLst>
                <a:ext uri="{FF2B5EF4-FFF2-40B4-BE49-F238E27FC236}">
                  <a16:creationId xmlns:a16="http://schemas.microsoft.com/office/drawing/2014/main" id="{1AEBA85A-B796-2948-9FF1-7D9D3667C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319" y="8195569"/>
              <a:ext cx="4460" cy="17834"/>
            </a:xfrm>
            <a:custGeom>
              <a:avLst/>
              <a:gdLst>
                <a:gd name="T0" fmla="*/ 0 w 1"/>
                <a:gd name="T1" fmla="*/ 18 h 19"/>
                <a:gd name="T2" fmla="*/ 0 w 1"/>
                <a:gd name="T3" fmla="*/ 18 h 19"/>
                <a:gd name="T4" fmla="*/ 0 w 1"/>
                <a:gd name="T5" fmla="*/ 0 h 19"/>
                <a:gd name="T6" fmla="*/ 0 w 1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9">
                  <a:moveTo>
                    <a:pt x="0" y="18"/>
                  </a:moveTo>
                  <a:lnTo>
                    <a:pt x="0" y="18"/>
                  </a:lnTo>
                  <a:cubicBezTo>
                    <a:pt x="0" y="18"/>
                    <a:pt x="0" y="9"/>
                    <a:pt x="0" y="0"/>
                  </a:cubicBezTo>
                  <a:cubicBezTo>
                    <a:pt x="0" y="0"/>
                    <a:pt x="0" y="9"/>
                    <a:pt x="0" y="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0" name="Freeform 793">
              <a:extLst>
                <a:ext uri="{FF2B5EF4-FFF2-40B4-BE49-F238E27FC236}">
                  <a16:creationId xmlns:a16="http://schemas.microsoft.com/office/drawing/2014/main" id="{171E5F4D-23BB-2D42-B886-54B2854DA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43" y="8636966"/>
              <a:ext cx="8917" cy="4460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0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cubicBezTo>
                    <a:pt x="8" y="0"/>
                    <a:pt x="8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1" name="Freeform 797">
              <a:extLst>
                <a:ext uri="{FF2B5EF4-FFF2-40B4-BE49-F238E27FC236}">
                  <a16:creationId xmlns:a16="http://schemas.microsoft.com/office/drawing/2014/main" id="{D57692B2-FA43-C444-B666-01B4A04E1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763" y="6965007"/>
              <a:ext cx="8917" cy="4457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cubicBezTo>
                    <a:pt x="0" y="0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2" name="Freeform 798">
              <a:extLst>
                <a:ext uri="{FF2B5EF4-FFF2-40B4-BE49-F238E27FC236}">
                  <a16:creationId xmlns:a16="http://schemas.microsoft.com/office/drawing/2014/main" id="{6252F8CF-A676-4B4B-B411-DB5BCF299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967" y="8035061"/>
              <a:ext cx="4460" cy="445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3" name="Freeform 799">
              <a:extLst>
                <a:ext uri="{FF2B5EF4-FFF2-40B4-BE49-F238E27FC236}">
                  <a16:creationId xmlns:a16="http://schemas.microsoft.com/office/drawing/2014/main" id="{74485C5E-70F9-AA43-8939-AE690A820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050" y="7990476"/>
              <a:ext cx="35668" cy="44586"/>
            </a:xfrm>
            <a:custGeom>
              <a:avLst/>
              <a:gdLst>
                <a:gd name="T0" fmla="*/ 0 w 36"/>
                <a:gd name="T1" fmla="*/ 0 h 44"/>
                <a:gd name="T2" fmla="*/ 0 w 36"/>
                <a:gd name="T3" fmla="*/ 0 h 44"/>
                <a:gd name="T4" fmla="*/ 9 w 36"/>
                <a:gd name="T5" fmla="*/ 43 h 44"/>
                <a:gd name="T6" fmla="*/ 35 w 36"/>
                <a:gd name="T7" fmla="*/ 34 h 44"/>
                <a:gd name="T8" fmla="*/ 0 w 3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4">
                  <a:moveTo>
                    <a:pt x="0" y="0"/>
                  </a:moveTo>
                  <a:lnTo>
                    <a:pt x="0" y="0"/>
                  </a:lnTo>
                  <a:cubicBezTo>
                    <a:pt x="9" y="17"/>
                    <a:pt x="9" y="34"/>
                    <a:pt x="9" y="43"/>
                  </a:cubicBezTo>
                  <a:cubicBezTo>
                    <a:pt x="35" y="34"/>
                    <a:pt x="35" y="34"/>
                    <a:pt x="35" y="34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4" name="Freeform 801">
              <a:extLst>
                <a:ext uri="{FF2B5EF4-FFF2-40B4-BE49-F238E27FC236}">
                  <a16:creationId xmlns:a16="http://schemas.microsoft.com/office/drawing/2014/main" id="{44AFBEF6-4211-2442-A635-8EC799FFA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884" y="7415320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5" name="Freeform 802">
              <a:extLst>
                <a:ext uri="{FF2B5EF4-FFF2-40B4-BE49-F238E27FC236}">
                  <a16:creationId xmlns:a16="http://schemas.microsoft.com/office/drawing/2014/main" id="{8008BC05-61C9-2F4D-8F48-11A58F7EF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725" y="6612779"/>
              <a:ext cx="4457" cy="8917"/>
            </a:xfrm>
            <a:custGeom>
              <a:avLst/>
              <a:gdLst>
                <a:gd name="T0" fmla="*/ 0 w 1"/>
                <a:gd name="T1" fmla="*/ 8 h 9"/>
                <a:gd name="T2" fmla="*/ 0 w 1"/>
                <a:gd name="T3" fmla="*/ 8 h 9"/>
                <a:gd name="T4" fmla="*/ 0 w 1"/>
                <a:gd name="T5" fmla="*/ 8 h 9"/>
                <a:gd name="T6" fmla="*/ 0 w 1"/>
                <a:gd name="T7" fmla="*/ 0 h 9"/>
                <a:gd name="T8" fmla="*/ 0 w 1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6" name="Freeform 803">
              <a:extLst>
                <a:ext uri="{FF2B5EF4-FFF2-40B4-BE49-F238E27FC236}">
                  <a16:creationId xmlns:a16="http://schemas.microsoft.com/office/drawing/2014/main" id="{DD0DD38E-5946-FD43-B253-4D1473F98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278" y="8583463"/>
              <a:ext cx="17834" cy="17834"/>
            </a:xfrm>
            <a:custGeom>
              <a:avLst/>
              <a:gdLst>
                <a:gd name="T0" fmla="*/ 17 w 18"/>
                <a:gd name="T1" fmla="*/ 17 h 18"/>
                <a:gd name="T2" fmla="*/ 17 w 18"/>
                <a:gd name="T3" fmla="*/ 17 h 18"/>
                <a:gd name="T4" fmla="*/ 0 w 18"/>
                <a:gd name="T5" fmla="*/ 0 h 18"/>
                <a:gd name="T6" fmla="*/ 17 w 18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17" y="17"/>
                  </a:moveTo>
                  <a:lnTo>
                    <a:pt x="17" y="17"/>
                  </a:lnTo>
                  <a:cubicBezTo>
                    <a:pt x="8" y="8"/>
                    <a:pt x="8" y="8"/>
                    <a:pt x="0" y="0"/>
                  </a:cubicBezTo>
                  <a:cubicBezTo>
                    <a:pt x="0" y="0"/>
                    <a:pt x="0" y="8"/>
                    <a:pt x="17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7" name="Freeform 813">
              <a:extLst>
                <a:ext uri="{FF2B5EF4-FFF2-40B4-BE49-F238E27FC236}">
                  <a16:creationId xmlns:a16="http://schemas.microsoft.com/office/drawing/2014/main" id="{D50A9B01-6D5B-3443-94CC-BBB47D8D2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880" y="8739514"/>
              <a:ext cx="35668" cy="17834"/>
            </a:xfrm>
            <a:custGeom>
              <a:avLst/>
              <a:gdLst>
                <a:gd name="T0" fmla="*/ 34 w 35"/>
                <a:gd name="T1" fmla="*/ 17 h 18"/>
                <a:gd name="T2" fmla="*/ 34 w 35"/>
                <a:gd name="T3" fmla="*/ 17 h 18"/>
                <a:gd name="T4" fmla="*/ 0 w 35"/>
                <a:gd name="T5" fmla="*/ 0 h 18"/>
                <a:gd name="T6" fmla="*/ 17 w 35"/>
                <a:gd name="T7" fmla="*/ 17 h 18"/>
                <a:gd name="T8" fmla="*/ 34 w 35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4" y="17"/>
                  </a:moveTo>
                  <a:lnTo>
                    <a:pt x="34" y="17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9"/>
                    <a:pt x="17" y="17"/>
                  </a:cubicBezTo>
                  <a:cubicBezTo>
                    <a:pt x="25" y="17"/>
                    <a:pt x="34" y="17"/>
                    <a:pt x="34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8" name="Freeform 815">
              <a:extLst>
                <a:ext uri="{FF2B5EF4-FFF2-40B4-BE49-F238E27FC236}">
                  <a16:creationId xmlns:a16="http://schemas.microsoft.com/office/drawing/2014/main" id="{6F291943-DF18-8F4F-9E05-C8B332C97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28" y="8775182"/>
              <a:ext cx="62420" cy="26751"/>
            </a:xfrm>
            <a:custGeom>
              <a:avLst/>
              <a:gdLst>
                <a:gd name="T0" fmla="*/ 43 w 61"/>
                <a:gd name="T1" fmla="*/ 9 h 27"/>
                <a:gd name="T2" fmla="*/ 43 w 61"/>
                <a:gd name="T3" fmla="*/ 9 h 27"/>
                <a:gd name="T4" fmla="*/ 34 w 61"/>
                <a:gd name="T5" fmla="*/ 17 h 27"/>
                <a:gd name="T6" fmla="*/ 43 w 61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7">
                  <a:moveTo>
                    <a:pt x="43" y="9"/>
                  </a:moveTo>
                  <a:lnTo>
                    <a:pt x="43" y="9"/>
                  </a:lnTo>
                  <a:cubicBezTo>
                    <a:pt x="34" y="9"/>
                    <a:pt x="0" y="0"/>
                    <a:pt x="34" y="17"/>
                  </a:cubicBezTo>
                  <a:cubicBezTo>
                    <a:pt x="34" y="17"/>
                    <a:pt x="60" y="26"/>
                    <a:pt x="4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9" name="Freeform 816">
              <a:extLst>
                <a:ext uri="{FF2B5EF4-FFF2-40B4-BE49-F238E27FC236}">
                  <a16:creationId xmlns:a16="http://schemas.microsoft.com/office/drawing/2014/main" id="{46305EBF-6CE6-5144-A414-2E1024C91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361" y="8525503"/>
              <a:ext cx="17834" cy="17834"/>
            </a:xfrm>
            <a:custGeom>
              <a:avLst/>
              <a:gdLst>
                <a:gd name="T0" fmla="*/ 0 w 18"/>
                <a:gd name="T1" fmla="*/ 17 h 18"/>
                <a:gd name="T2" fmla="*/ 9 w 18"/>
                <a:gd name="T3" fmla="*/ 17 h 18"/>
                <a:gd name="T4" fmla="*/ 17 w 18"/>
                <a:gd name="T5" fmla="*/ 0 h 18"/>
                <a:gd name="T6" fmla="*/ 0 w 18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0" y="17"/>
                  </a:moveTo>
                  <a:lnTo>
                    <a:pt x="9" y="17"/>
                  </a:lnTo>
                  <a:lnTo>
                    <a:pt x="17" y="0"/>
                  </a:lnTo>
                  <a:lnTo>
                    <a:pt x="0" y="1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50" name="Freeform 817">
              <a:extLst>
                <a:ext uri="{FF2B5EF4-FFF2-40B4-BE49-F238E27FC236}">
                  <a16:creationId xmlns:a16="http://schemas.microsoft.com/office/drawing/2014/main" id="{D413ADC9-6244-D943-9645-971014FB4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133" y="8302575"/>
              <a:ext cx="17834" cy="75794"/>
            </a:xfrm>
            <a:custGeom>
              <a:avLst/>
              <a:gdLst>
                <a:gd name="T0" fmla="*/ 0 w 18"/>
                <a:gd name="T1" fmla="*/ 8 h 77"/>
                <a:gd name="T2" fmla="*/ 0 w 18"/>
                <a:gd name="T3" fmla="*/ 8 h 77"/>
                <a:gd name="T4" fmla="*/ 0 w 18"/>
                <a:gd name="T5" fmla="*/ 17 h 77"/>
                <a:gd name="T6" fmla="*/ 0 w 18"/>
                <a:gd name="T7" fmla="*/ 25 h 77"/>
                <a:gd name="T8" fmla="*/ 8 w 18"/>
                <a:gd name="T9" fmla="*/ 34 h 77"/>
                <a:gd name="T10" fmla="*/ 8 w 18"/>
                <a:gd name="T11" fmla="*/ 59 h 77"/>
                <a:gd name="T12" fmla="*/ 17 w 18"/>
                <a:gd name="T13" fmla="*/ 34 h 77"/>
                <a:gd name="T14" fmla="*/ 17 w 18"/>
                <a:gd name="T15" fmla="*/ 17 h 77"/>
                <a:gd name="T16" fmla="*/ 17 w 18"/>
                <a:gd name="T17" fmla="*/ 0 h 77"/>
                <a:gd name="T18" fmla="*/ 0 w 18"/>
                <a:gd name="T19" fmla="*/ 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77">
                  <a:moveTo>
                    <a:pt x="0" y="8"/>
                  </a:moveTo>
                  <a:lnTo>
                    <a:pt x="0" y="8"/>
                  </a:lnTo>
                  <a:cubicBezTo>
                    <a:pt x="0" y="8"/>
                    <a:pt x="0" y="8"/>
                    <a:pt x="0" y="17"/>
                  </a:cubicBezTo>
                  <a:lnTo>
                    <a:pt x="0" y="25"/>
                  </a:lnTo>
                  <a:cubicBezTo>
                    <a:pt x="0" y="34"/>
                    <a:pt x="0" y="34"/>
                    <a:pt x="8" y="34"/>
                  </a:cubicBezTo>
                  <a:cubicBezTo>
                    <a:pt x="8" y="34"/>
                    <a:pt x="8" y="34"/>
                    <a:pt x="8" y="59"/>
                  </a:cubicBezTo>
                  <a:cubicBezTo>
                    <a:pt x="17" y="76"/>
                    <a:pt x="17" y="17"/>
                    <a:pt x="17" y="34"/>
                  </a:cubicBezTo>
                  <a:cubicBezTo>
                    <a:pt x="17" y="25"/>
                    <a:pt x="17" y="17"/>
                    <a:pt x="17" y="17"/>
                  </a:cubicBezTo>
                  <a:cubicBezTo>
                    <a:pt x="17" y="8"/>
                    <a:pt x="17" y="8"/>
                    <a:pt x="17" y="0"/>
                  </a:cubicBezTo>
                  <a:cubicBezTo>
                    <a:pt x="8" y="0"/>
                    <a:pt x="8" y="0"/>
                    <a:pt x="0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951" name="Grupo 1950">
              <a:extLst>
                <a:ext uri="{FF2B5EF4-FFF2-40B4-BE49-F238E27FC236}">
                  <a16:creationId xmlns:a16="http://schemas.microsoft.com/office/drawing/2014/main" id="{332CB8A3-058F-7543-873C-808E2FE2E33C}"/>
                </a:ext>
              </a:extLst>
            </p:cNvPr>
            <p:cNvGrpSpPr/>
            <p:nvPr/>
          </p:nvGrpSpPr>
          <p:grpSpPr>
            <a:xfrm>
              <a:off x="2293050" y="6545902"/>
              <a:ext cx="2131192" cy="2403162"/>
              <a:chOff x="2293050" y="6545902"/>
              <a:chExt cx="2131192" cy="2403162"/>
            </a:xfrm>
            <a:grpFill/>
          </p:grpSpPr>
          <p:sp>
            <p:nvSpPr>
              <p:cNvPr id="1955" name="Freeform 743">
                <a:extLst>
                  <a:ext uri="{FF2B5EF4-FFF2-40B4-BE49-F238E27FC236}">
                    <a16:creationId xmlns:a16="http://schemas.microsoft.com/office/drawing/2014/main" id="{C2E709E0-041C-1B46-9614-FFC11BB18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319" y="8311492"/>
                <a:ext cx="17834" cy="17834"/>
              </a:xfrm>
              <a:custGeom>
                <a:avLst/>
                <a:gdLst>
                  <a:gd name="T0" fmla="*/ 9 w 18"/>
                  <a:gd name="T1" fmla="*/ 9 h 18"/>
                  <a:gd name="T2" fmla="*/ 9 w 18"/>
                  <a:gd name="T3" fmla="*/ 9 h 18"/>
                  <a:gd name="T4" fmla="*/ 9 w 18"/>
                  <a:gd name="T5" fmla="*/ 0 h 18"/>
                  <a:gd name="T6" fmla="*/ 9 w 1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9" y="9"/>
                    </a:moveTo>
                    <a:lnTo>
                      <a:pt x="9" y="9"/>
                    </a:lnTo>
                    <a:cubicBezTo>
                      <a:pt x="17" y="9"/>
                      <a:pt x="9" y="0"/>
                      <a:pt x="9" y="0"/>
                    </a:cubicBezTo>
                    <a:cubicBezTo>
                      <a:pt x="0" y="9"/>
                      <a:pt x="9" y="17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6" name="Freeform 744">
                <a:extLst>
                  <a:ext uri="{FF2B5EF4-FFF2-40B4-BE49-F238E27FC236}">
                    <a16:creationId xmlns:a16="http://schemas.microsoft.com/office/drawing/2014/main" id="{A79F8BD6-B0ED-A243-999E-D52932B55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188" y="8422955"/>
                <a:ext cx="17834" cy="17834"/>
              </a:xfrm>
              <a:custGeom>
                <a:avLst/>
                <a:gdLst>
                  <a:gd name="T0" fmla="*/ 18 w 19"/>
                  <a:gd name="T1" fmla="*/ 0 h 18"/>
                  <a:gd name="T2" fmla="*/ 18 w 19"/>
                  <a:gd name="T3" fmla="*/ 0 h 18"/>
                  <a:gd name="T4" fmla="*/ 0 w 19"/>
                  <a:gd name="T5" fmla="*/ 17 h 18"/>
                  <a:gd name="T6" fmla="*/ 18 w 19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18" y="0"/>
                    </a:moveTo>
                    <a:lnTo>
                      <a:pt x="18" y="0"/>
                    </a:lnTo>
                    <a:lnTo>
                      <a:pt x="0" y="17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7" name="Freeform 745">
                <a:extLst>
                  <a:ext uri="{FF2B5EF4-FFF2-40B4-BE49-F238E27FC236}">
                    <a16:creationId xmlns:a16="http://schemas.microsoft.com/office/drawing/2014/main" id="{D2CA659F-9D22-564B-B5AF-147E2365B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806" y="8449706"/>
                <a:ext cx="89171" cy="62420"/>
              </a:xfrm>
              <a:custGeom>
                <a:avLst/>
                <a:gdLst>
                  <a:gd name="T0" fmla="*/ 0 w 86"/>
                  <a:gd name="T1" fmla="*/ 59 h 60"/>
                  <a:gd name="T2" fmla="*/ 0 w 86"/>
                  <a:gd name="T3" fmla="*/ 59 h 60"/>
                  <a:gd name="T4" fmla="*/ 77 w 86"/>
                  <a:gd name="T5" fmla="*/ 17 h 60"/>
                  <a:gd name="T6" fmla="*/ 85 w 86"/>
                  <a:gd name="T7" fmla="*/ 17 h 60"/>
                  <a:gd name="T8" fmla="*/ 85 w 86"/>
                  <a:gd name="T9" fmla="*/ 0 h 60"/>
                  <a:gd name="T10" fmla="*/ 0 w 86"/>
                  <a:gd name="T11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60">
                    <a:moveTo>
                      <a:pt x="0" y="59"/>
                    </a:moveTo>
                    <a:lnTo>
                      <a:pt x="0" y="59"/>
                    </a:lnTo>
                    <a:cubicBezTo>
                      <a:pt x="26" y="59"/>
                      <a:pt x="51" y="25"/>
                      <a:pt x="77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60" y="17"/>
                      <a:pt x="26" y="51"/>
                      <a:pt x="0" y="5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8" name="Freeform 746">
                <a:extLst>
                  <a:ext uri="{FF2B5EF4-FFF2-40B4-BE49-F238E27FC236}">
                    <a16:creationId xmlns:a16="http://schemas.microsoft.com/office/drawing/2014/main" id="{408C5991-2256-3F4C-B914-3B8B47667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8260" y="8507669"/>
                <a:ext cx="35668" cy="26751"/>
              </a:xfrm>
              <a:custGeom>
                <a:avLst/>
                <a:gdLst>
                  <a:gd name="T0" fmla="*/ 17 w 35"/>
                  <a:gd name="T1" fmla="*/ 9 h 27"/>
                  <a:gd name="T2" fmla="*/ 17 w 35"/>
                  <a:gd name="T3" fmla="*/ 9 h 27"/>
                  <a:gd name="T4" fmla="*/ 34 w 35"/>
                  <a:gd name="T5" fmla="*/ 0 h 27"/>
                  <a:gd name="T6" fmla="*/ 26 w 35"/>
                  <a:gd name="T7" fmla="*/ 0 h 27"/>
                  <a:gd name="T8" fmla="*/ 17 w 35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17" y="9"/>
                    </a:moveTo>
                    <a:lnTo>
                      <a:pt x="17" y="9"/>
                    </a:lnTo>
                    <a:cubicBezTo>
                      <a:pt x="26" y="9"/>
                      <a:pt x="0" y="26"/>
                      <a:pt x="34" y="0"/>
                    </a:cubicBezTo>
                    <a:cubicBezTo>
                      <a:pt x="34" y="0"/>
                      <a:pt x="34" y="0"/>
                      <a:pt x="26" y="0"/>
                    </a:cubicBezTo>
                    <a:cubicBezTo>
                      <a:pt x="26" y="0"/>
                      <a:pt x="26" y="9"/>
                      <a:pt x="17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9" name="Freeform 747">
                <a:extLst>
                  <a:ext uri="{FF2B5EF4-FFF2-40B4-BE49-F238E27FC236}">
                    <a16:creationId xmlns:a16="http://schemas.microsoft.com/office/drawing/2014/main" id="{BF8505FB-8B2D-E14C-8D32-4DD59A18F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095" y="8507669"/>
                <a:ext cx="8917" cy="4457"/>
              </a:xfrm>
              <a:custGeom>
                <a:avLst/>
                <a:gdLst>
                  <a:gd name="T0" fmla="*/ 9 w 10"/>
                  <a:gd name="T1" fmla="*/ 0 h 1"/>
                  <a:gd name="T2" fmla="*/ 9 w 1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">
                    <a:moveTo>
                      <a:pt x="9" y="0"/>
                    </a:moveTo>
                    <a:cubicBezTo>
                      <a:pt x="9" y="0"/>
                      <a:pt x="0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60" name="Freeform 748">
                <a:extLst>
                  <a:ext uri="{FF2B5EF4-FFF2-40B4-BE49-F238E27FC236}">
                    <a16:creationId xmlns:a16="http://schemas.microsoft.com/office/drawing/2014/main" id="{2489510A-8184-5C45-BEC9-8E379DEDC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215" y="8534420"/>
                <a:ext cx="35668" cy="17834"/>
              </a:xfrm>
              <a:custGeom>
                <a:avLst/>
                <a:gdLst>
                  <a:gd name="T0" fmla="*/ 17 w 35"/>
                  <a:gd name="T1" fmla="*/ 17 h 18"/>
                  <a:gd name="T2" fmla="*/ 17 w 35"/>
                  <a:gd name="T3" fmla="*/ 17 h 18"/>
                  <a:gd name="T4" fmla="*/ 34 w 35"/>
                  <a:gd name="T5" fmla="*/ 0 h 18"/>
                  <a:gd name="T6" fmla="*/ 17 w 35"/>
                  <a:gd name="T7" fmla="*/ 0 h 18"/>
                  <a:gd name="T8" fmla="*/ 17 w 35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17" y="17"/>
                    </a:moveTo>
                    <a:lnTo>
                      <a:pt x="17" y="17"/>
                    </a:lnTo>
                    <a:cubicBezTo>
                      <a:pt x="34" y="0"/>
                      <a:pt x="34" y="0"/>
                      <a:pt x="34" y="0"/>
                    </a:cubicBezTo>
                    <a:cubicBezTo>
                      <a:pt x="25" y="0"/>
                      <a:pt x="8" y="8"/>
                      <a:pt x="17" y="0"/>
                    </a:cubicBezTo>
                    <a:cubicBezTo>
                      <a:pt x="0" y="17"/>
                      <a:pt x="0" y="17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61" name="Freeform 749">
                <a:extLst>
                  <a:ext uri="{FF2B5EF4-FFF2-40B4-BE49-F238E27FC236}">
                    <a16:creationId xmlns:a16="http://schemas.microsoft.com/office/drawing/2014/main" id="{82FADEF5-516C-7A4D-AE9D-4C84FE250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132" y="8561171"/>
                <a:ext cx="8917" cy="8917"/>
              </a:xfrm>
              <a:custGeom>
                <a:avLst/>
                <a:gdLst>
                  <a:gd name="T0" fmla="*/ 0 w 10"/>
                  <a:gd name="T1" fmla="*/ 9 h 10"/>
                  <a:gd name="T2" fmla="*/ 0 w 10"/>
                  <a:gd name="T3" fmla="*/ 9 h 10"/>
                  <a:gd name="T4" fmla="*/ 9 w 10"/>
                  <a:gd name="T5" fmla="*/ 0 h 10"/>
                  <a:gd name="T6" fmla="*/ 0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9"/>
                      <a:pt x="0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62" name="Freeform 750">
                <a:extLst>
                  <a:ext uri="{FF2B5EF4-FFF2-40B4-BE49-F238E27FC236}">
                    <a16:creationId xmlns:a16="http://schemas.microsoft.com/office/drawing/2014/main" id="{D1FF7C40-56AA-994D-966B-91444C20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049" y="8552254"/>
                <a:ext cx="17834" cy="17834"/>
              </a:xfrm>
              <a:custGeom>
                <a:avLst/>
                <a:gdLst>
                  <a:gd name="T0" fmla="*/ 17 w 18"/>
                  <a:gd name="T1" fmla="*/ 0 h 18"/>
                  <a:gd name="T2" fmla="*/ 17 w 18"/>
                  <a:gd name="T3" fmla="*/ 0 h 18"/>
                  <a:gd name="T4" fmla="*/ 0 w 18"/>
                  <a:gd name="T5" fmla="*/ 8 h 18"/>
                  <a:gd name="T6" fmla="*/ 8 w 18"/>
                  <a:gd name="T7" fmla="*/ 8 h 18"/>
                  <a:gd name="T8" fmla="*/ 17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17"/>
                      <a:pt x="0" y="17"/>
                      <a:pt x="8" y="8"/>
                    </a:cubicBezTo>
                    <a:cubicBezTo>
                      <a:pt x="8" y="8"/>
                      <a:pt x="8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63" name="Freeform 751">
                <a:extLst>
                  <a:ext uri="{FF2B5EF4-FFF2-40B4-BE49-F238E27FC236}">
                    <a16:creationId xmlns:a16="http://schemas.microsoft.com/office/drawing/2014/main" id="{A293F7DE-A810-3248-8253-4DE38FCDE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343" y="8516586"/>
                <a:ext cx="53503" cy="35668"/>
              </a:xfrm>
              <a:custGeom>
                <a:avLst/>
                <a:gdLst>
                  <a:gd name="T0" fmla="*/ 0 w 52"/>
                  <a:gd name="T1" fmla="*/ 25 h 35"/>
                  <a:gd name="T2" fmla="*/ 0 w 52"/>
                  <a:gd name="T3" fmla="*/ 25 h 35"/>
                  <a:gd name="T4" fmla="*/ 8 w 52"/>
                  <a:gd name="T5" fmla="*/ 34 h 35"/>
                  <a:gd name="T6" fmla="*/ 0 w 52"/>
                  <a:gd name="T7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35">
                    <a:moveTo>
                      <a:pt x="0" y="25"/>
                    </a:moveTo>
                    <a:lnTo>
                      <a:pt x="0" y="25"/>
                    </a:lnTo>
                    <a:cubicBezTo>
                      <a:pt x="16" y="25"/>
                      <a:pt x="25" y="17"/>
                      <a:pt x="8" y="34"/>
                    </a:cubicBezTo>
                    <a:cubicBezTo>
                      <a:pt x="51" y="8"/>
                      <a:pt x="34" y="0"/>
                      <a:pt x="0" y="2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64" name="Freeform 752">
                <a:extLst>
                  <a:ext uri="{FF2B5EF4-FFF2-40B4-BE49-F238E27FC236}">
                    <a16:creationId xmlns:a16="http://schemas.microsoft.com/office/drawing/2014/main" id="{9D70CAA2-ABE8-A34D-9716-0CF3CF9A6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806" y="8507669"/>
                <a:ext cx="35668" cy="17834"/>
              </a:xfrm>
              <a:custGeom>
                <a:avLst/>
                <a:gdLst>
                  <a:gd name="T0" fmla="*/ 9 w 35"/>
                  <a:gd name="T1" fmla="*/ 17 h 18"/>
                  <a:gd name="T2" fmla="*/ 9 w 35"/>
                  <a:gd name="T3" fmla="*/ 17 h 18"/>
                  <a:gd name="T4" fmla="*/ 17 w 35"/>
                  <a:gd name="T5" fmla="*/ 9 h 18"/>
                  <a:gd name="T6" fmla="*/ 34 w 35"/>
                  <a:gd name="T7" fmla="*/ 0 h 18"/>
                  <a:gd name="T8" fmla="*/ 9 w 35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9" y="17"/>
                    </a:moveTo>
                    <a:lnTo>
                      <a:pt x="9" y="17"/>
                    </a:lnTo>
                    <a:cubicBezTo>
                      <a:pt x="17" y="9"/>
                      <a:pt x="17" y="9"/>
                      <a:pt x="17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9"/>
                      <a:pt x="0" y="9"/>
                      <a:pt x="9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65" name="Freeform 753">
                <a:extLst>
                  <a:ext uri="{FF2B5EF4-FFF2-40B4-BE49-F238E27FC236}">
                    <a16:creationId xmlns:a16="http://schemas.microsoft.com/office/drawing/2014/main" id="{2405CBED-4DA2-0C4C-BF56-0DE2D9A54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669" y="8610214"/>
                <a:ext cx="26751" cy="8917"/>
              </a:xfrm>
              <a:custGeom>
                <a:avLst/>
                <a:gdLst>
                  <a:gd name="T0" fmla="*/ 0 w 26"/>
                  <a:gd name="T1" fmla="*/ 0 h 10"/>
                  <a:gd name="T2" fmla="*/ 0 w 26"/>
                  <a:gd name="T3" fmla="*/ 0 h 10"/>
                  <a:gd name="T4" fmla="*/ 8 w 26"/>
                  <a:gd name="T5" fmla="*/ 9 h 10"/>
                  <a:gd name="T6" fmla="*/ 25 w 26"/>
                  <a:gd name="T7" fmla="*/ 0 h 10"/>
                  <a:gd name="T8" fmla="*/ 0 w 26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0" y="0"/>
                    </a:moveTo>
                    <a:lnTo>
                      <a:pt x="0" y="0"/>
                    </a:lnTo>
                    <a:lnTo>
                      <a:pt x="8" y="9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7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66" name="Freeform 754">
                <a:extLst>
                  <a:ext uri="{FF2B5EF4-FFF2-40B4-BE49-F238E27FC236}">
                    <a16:creationId xmlns:a16="http://schemas.microsoft.com/office/drawing/2014/main" id="{5E09F2FD-5F64-2D44-BBE9-E56E3895E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7752" y="8619131"/>
                <a:ext cx="26751" cy="17834"/>
              </a:xfrm>
              <a:custGeom>
                <a:avLst/>
                <a:gdLst>
                  <a:gd name="T0" fmla="*/ 17 w 27"/>
                  <a:gd name="T1" fmla="*/ 0 h 18"/>
                  <a:gd name="T2" fmla="*/ 17 w 27"/>
                  <a:gd name="T3" fmla="*/ 0 h 18"/>
                  <a:gd name="T4" fmla="*/ 0 w 27"/>
                  <a:gd name="T5" fmla="*/ 17 h 18"/>
                  <a:gd name="T6" fmla="*/ 17 w 2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17"/>
                      <a:pt x="0" y="17"/>
                      <a:pt x="0" y="17"/>
                    </a:cubicBezTo>
                    <a:cubicBezTo>
                      <a:pt x="26" y="8"/>
                      <a:pt x="26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67" name="Freeform 755">
                <a:extLst>
                  <a:ext uri="{FF2B5EF4-FFF2-40B4-BE49-F238E27FC236}">
                    <a16:creationId xmlns:a16="http://schemas.microsoft.com/office/drawing/2014/main" id="{B046BAD5-34C3-AA4D-821F-09458D74B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215" y="8561171"/>
                <a:ext cx="35668" cy="35668"/>
              </a:xfrm>
              <a:custGeom>
                <a:avLst/>
                <a:gdLst>
                  <a:gd name="T0" fmla="*/ 8 w 35"/>
                  <a:gd name="T1" fmla="*/ 26 h 35"/>
                  <a:gd name="T2" fmla="*/ 34 w 35"/>
                  <a:gd name="T3" fmla="*/ 0 h 35"/>
                  <a:gd name="T4" fmla="*/ 0 w 35"/>
                  <a:gd name="T5" fmla="*/ 34 h 35"/>
                  <a:gd name="T6" fmla="*/ 8 w 35"/>
                  <a:gd name="T7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5">
                    <a:moveTo>
                      <a:pt x="8" y="26"/>
                    </a:moveTo>
                    <a:lnTo>
                      <a:pt x="34" y="0"/>
                    </a:lnTo>
                    <a:lnTo>
                      <a:pt x="0" y="34"/>
                    </a:lnTo>
                    <a:lnTo>
                      <a:pt x="8" y="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68" name="Freeform 756">
                <a:extLst>
                  <a:ext uri="{FF2B5EF4-FFF2-40B4-BE49-F238E27FC236}">
                    <a16:creationId xmlns:a16="http://schemas.microsoft.com/office/drawing/2014/main" id="{A8FD55DC-F54E-D948-B678-8BE846CD9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581" y="8645883"/>
                <a:ext cx="17834" cy="17834"/>
              </a:xfrm>
              <a:custGeom>
                <a:avLst/>
                <a:gdLst>
                  <a:gd name="T0" fmla="*/ 8 w 18"/>
                  <a:gd name="T1" fmla="*/ 9 h 19"/>
                  <a:gd name="T2" fmla="*/ 17 w 18"/>
                  <a:gd name="T3" fmla="*/ 0 h 19"/>
                  <a:gd name="T4" fmla="*/ 0 w 18"/>
                  <a:gd name="T5" fmla="*/ 18 h 19"/>
                  <a:gd name="T6" fmla="*/ 8 w 18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9">
                    <a:moveTo>
                      <a:pt x="8" y="9"/>
                    </a:moveTo>
                    <a:lnTo>
                      <a:pt x="17" y="0"/>
                    </a:lnTo>
                    <a:lnTo>
                      <a:pt x="0" y="18"/>
                    </a:lnTo>
                    <a:lnTo>
                      <a:pt x="8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69" name="Freeform 757">
                <a:extLst>
                  <a:ext uri="{FF2B5EF4-FFF2-40B4-BE49-F238E27FC236}">
                    <a16:creationId xmlns:a16="http://schemas.microsoft.com/office/drawing/2014/main" id="{F911967F-440A-8945-9386-7F2C4C428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867" y="8681551"/>
                <a:ext cx="53503" cy="26751"/>
              </a:xfrm>
              <a:custGeom>
                <a:avLst/>
                <a:gdLst>
                  <a:gd name="T0" fmla="*/ 42 w 52"/>
                  <a:gd name="T1" fmla="*/ 9 h 27"/>
                  <a:gd name="T2" fmla="*/ 42 w 52"/>
                  <a:gd name="T3" fmla="*/ 9 h 27"/>
                  <a:gd name="T4" fmla="*/ 34 w 52"/>
                  <a:gd name="T5" fmla="*/ 0 h 27"/>
                  <a:gd name="T6" fmla="*/ 0 w 52"/>
                  <a:gd name="T7" fmla="*/ 26 h 27"/>
                  <a:gd name="T8" fmla="*/ 42 w 52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7">
                    <a:moveTo>
                      <a:pt x="42" y="9"/>
                    </a:moveTo>
                    <a:lnTo>
                      <a:pt x="42" y="9"/>
                    </a:lnTo>
                    <a:cubicBezTo>
                      <a:pt x="51" y="0"/>
                      <a:pt x="25" y="9"/>
                      <a:pt x="34" y="0"/>
                    </a:cubicBezTo>
                    <a:cubicBezTo>
                      <a:pt x="17" y="9"/>
                      <a:pt x="8" y="18"/>
                      <a:pt x="0" y="26"/>
                    </a:cubicBezTo>
                    <a:cubicBezTo>
                      <a:pt x="17" y="18"/>
                      <a:pt x="25" y="18"/>
                      <a:pt x="42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70" name="Freeform 758">
                <a:extLst>
                  <a:ext uri="{FF2B5EF4-FFF2-40B4-BE49-F238E27FC236}">
                    <a16:creationId xmlns:a16="http://schemas.microsoft.com/office/drawing/2014/main" id="{FB8122E9-4D66-B748-B046-D15BA6779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950" y="8703845"/>
                <a:ext cx="8917" cy="17834"/>
              </a:xfrm>
              <a:custGeom>
                <a:avLst/>
                <a:gdLst>
                  <a:gd name="T0" fmla="*/ 0 w 10"/>
                  <a:gd name="T1" fmla="*/ 17 h 18"/>
                  <a:gd name="T2" fmla="*/ 0 w 10"/>
                  <a:gd name="T3" fmla="*/ 17 h 18"/>
                  <a:gd name="T4" fmla="*/ 9 w 10"/>
                  <a:gd name="T5" fmla="*/ 0 h 18"/>
                  <a:gd name="T6" fmla="*/ 0 w 10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17"/>
                      <a:pt x="9" y="9"/>
                      <a:pt x="9" y="0"/>
                    </a:cubicBezTo>
                    <a:cubicBezTo>
                      <a:pt x="9" y="9"/>
                      <a:pt x="0" y="17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71" name="Freeform 759">
                <a:extLst>
                  <a:ext uri="{FF2B5EF4-FFF2-40B4-BE49-F238E27FC236}">
                    <a16:creationId xmlns:a16="http://schemas.microsoft.com/office/drawing/2014/main" id="{0C90C3F1-871E-3245-A6BE-3BA4EAF8C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249" y="8654800"/>
                <a:ext cx="17834" cy="8917"/>
              </a:xfrm>
              <a:custGeom>
                <a:avLst/>
                <a:gdLst>
                  <a:gd name="T0" fmla="*/ 17 w 18"/>
                  <a:gd name="T1" fmla="*/ 0 h 10"/>
                  <a:gd name="T2" fmla="*/ 17 w 18"/>
                  <a:gd name="T3" fmla="*/ 0 h 10"/>
                  <a:gd name="T4" fmla="*/ 0 w 18"/>
                  <a:gd name="T5" fmla="*/ 0 h 10"/>
                  <a:gd name="T6" fmla="*/ 9 w 18"/>
                  <a:gd name="T7" fmla="*/ 9 h 10"/>
                  <a:gd name="T8" fmla="*/ 17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7" y="0"/>
                    </a:moveTo>
                    <a:lnTo>
                      <a:pt x="17" y="0"/>
                    </a:lnTo>
                    <a:cubicBezTo>
                      <a:pt x="17" y="0"/>
                      <a:pt x="9" y="0"/>
                      <a:pt x="0" y="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0"/>
                      <a:pt x="17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72" name="Freeform 760">
                <a:extLst>
                  <a:ext uri="{FF2B5EF4-FFF2-40B4-BE49-F238E27FC236}">
                    <a16:creationId xmlns:a16="http://schemas.microsoft.com/office/drawing/2014/main" id="{AD0C5512-5950-EC45-BAF4-8E41628BE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332" y="8663717"/>
                <a:ext cx="17834" cy="8917"/>
              </a:xfrm>
              <a:custGeom>
                <a:avLst/>
                <a:gdLst>
                  <a:gd name="T0" fmla="*/ 18 w 19"/>
                  <a:gd name="T1" fmla="*/ 0 h 9"/>
                  <a:gd name="T2" fmla="*/ 18 w 19"/>
                  <a:gd name="T3" fmla="*/ 0 h 9"/>
                  <a:gd name="T4" fmla="*/ 18 w 19"/>
                  <a:gd name="T5" fmla="*/ 0 h 9"/>
                  <a:gd name="T6" fmla="*/ 0 w 19"/>
                  <a:gd name="T7" fmla="*/ 8 h 9"/>
                  <a:gd name="T8" fmla="*/ 18 w 1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9">
                    <a:moveTo>
                      <a:pt x="18" y="0"/>
                    </a:moveTo>
                    <a:lnTo>
                      <a:pt x="18" y="0"/>
                    </a:lnTo>
                    <a:lnTo>
                      <a:pt x="18" y="0"/>
                    </a:lnTo>
                    <a:cubicBezTo>
                      <a:pt x="9" y="0"/>
                      <a:pt x="0" y="8"/>
                      <a:pt x="0" y="8"/>
                    </a:cubicBezTo>
                    <a:cubicBezTo>
                      <a:pt x="0" y="8"/>
                      <a:pt x="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73" name="Freeform 761">
                <a:extLst>
                  <a:ext uri="{FF2B5EF4-FFF2-40B4-BE49-F238E27FC236}">
                    <a16:creationId xmlns:a16="http://schemas.microsoft.com/office/drawing/2014/main" id="{D58BB3EC-D166-1D4B-87C9-04E89B02D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084" y="8654800"/>
                <a:ext cx="4457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74" name="Freeform 762">
                <a:extLst>
                  <a:ext uri="{FF2B5EF4-FFF2-40B4-BE49-F238E27FC236}">
                    <a16:creationId xmlns:a16="http://schemas.microsoft.com/office/drawing/2014/main" id="{117E3336-FE02-534A-9CCB-E40073B89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961" y="8610214"/>
                <a:ext cx="35668" cy="35668"/>
              </a:xfrm>
              <a:custGeom>
                <a:avLst/>
                <a:gdLst>
                  <a:gd name="T0" fmla="*/ 26 w 35"/>
                  <a:gd name="T1" fmla="*/ 0 h 35"/>
                  <a:gd name="T2" fmla="*/ 26 w 35"/>
                  <a:gd name="T3" fmla="*/ 0 h 35"/>
                  <a:gd name="T4" fmla="*/ 26 w 35"/>
                  <a:gd name="T5" fmla="*/ 26 h 35"/>
                  <a:gd name="T6" fmla="*/ 26 w 35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5">
                    <a:moveTo>
                      <a:pt x="26" y="0"/>
                    </a:moveTo>
                    <a:lnTo>
                      <a:pt x="26" y="0"/>
                    </a:lnTo>
                    <a:cubicBezTo>
                      <a:pt x="17" y="17"/>
                      <a:pt x="0" y="34"/>
                      <a:pt x="26" y="26"/>
                    </a:cubicBezTo>
                    <a:cubicBezTo>
                      <a:pt x="34" y="17"/>
                      <a:pt x="17" y="17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75" name="Freeform 763">
                <a:extLst>
                  <a:ext uri="{FF2B5EF4-FFF2-40B4-BE49-F238E27FC236}">
                    <a16:creationId xmlns:a16="http://schemas.microsoft.com/office/drawing/2014/main" id="{9A71253E-8220-024E-9E28-11FCB6636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918" y="8636966"/>
                <a:ext cx="26751" cy="26751"/>
              </a:xfrm>
              <a:custGeom>
                <a:avLst/>
                <a:gdLst>
                  <a:gd name="T0" fmla="*/ 0 w 27"/>
                  <a:gd name="T1" fmla="*/ 26 h 27"/>
                  <a:gd name="T2" fmla="*/ 0 w 27"/>
                  <a:gd name="T3" fmla="*/ 26 h 27"/>
                  <a:gd name="T4" fmla="*/ 26 w 27"/>
                  <a:gd name="T5" fmla="*/ 8 h 27"/>
                  <a:gd name="T6" fmla="*/ 26 w 27"/>
                  <a:gd name="T7" fmla="*/ 0 h 27"/>
                  <a:gd name="T8" fmla="*/ 0 w 27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7">
                    <a:moveTo>
                      <a:pt x="0" y="26"/>
                    </a:moveTo>
                    <a:lnTo>
                      <a:pt x="0" y="26"/>
                    </a:ln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17" y="8"/>
                      <a:pt x="26" y="0"/>
                    </a:cubicBezTo>
                    <a:lnTo>
                      <a:pt x="0" y="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76" name="Freeform 764">
                <a:extLst>
                  <a:ext uri="{FF2B5EF4-FFF2-40B4-BE49-F238E27FC236}">
                    <a16:creationId xmlns:a16="http://schemas.microsoft.com/office/drawing/2014/main" id="{0461D37F-3FF0-2F45-95A5-0070F3AB6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001" y="8663717"/>
                <a:ext cx="8917" cy="8917"/>
              </a:xfrm>
              <a:custGeom>
                <a:avLst/>
                <a:gdLst>
                  <a:gd name="T0" fmla="*/ 0 w 10"/>
                  <a:gd name="T1" fmla="*/ 8 h 9"/>
                  <a:gd name="T2" fmla="*/ 9 w 10"/>
                  <a:gd name="T3" fmla="*/ 0 h 9"/>
                  <a:gd name="T4" fmla="*/ 0 w 10"/>
                  <a:gd name="T5" fmla="*/ 0 h 9"/>
                  <a:gd name="T6" fmla="*/ 0 w 10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0" y="8"/>
                    </a:moveTo>
                    <a:lnTo>
                      <a:pt x="9" y="0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77" name="Freeform 765">
                <a:extLst>
                  <a:ext uri="{FF2B5EF4-FFF2-40B4-BE49-F238E27FC236}">
                    <a16:creationId xmlns:a16="http://schemas.microsoft.com/office/drawing/2014/main" id="{A575898E-3B51-0949-9266-D23871FD5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867" y="8703845"/>
                <a:ext cx="44586" cy="35668"/>
              </a:xfrm>
              <a:custGeom>
                <a:avLst/>
                <a:gdLst>
                  <a:gd name="T0" fmla="*/ 34 w 43"/>
                  <a:gd name="T1" fmla="*/ 9 h 35"/>
                  <a:gd name="T2" fmla="*/ 34 w 43"/>
                  <a:gd name="T3" fmla="*/ 9 h 35"/>
                  <a:gd name="T4" fmla="*/ 0 w 43"/>
                  <a:gd name="T5" fmla="*/ 34 h 35"/>
                  <a:gd name="T6" fmla="*/ 42 w 43"/>
                  <a:gd name="T7" fmla="*/ 9 h 35"/>
                  <a:gd name="T8" fmla="*/ 34 w 43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5">
                    <a:moveTo>
                      <a:pt x="34" y="9"/>
                    </a:moveTo>
                    <a:lnTo>
                      <a:pt x="34" y="9"/>
                    </a:lnTo>
                    <a:cubicBezTo>
                      <a:pt x="25" y="17"/>
                      <a:pt x="8" y="26"/>
                      <a:pt x="0" y="34"/>
                    </a:cubicBezTo>
                    <a:cubicBezTo>
                      <a:pt x="17" y="26"/>
                      <a:pt x="25" y="17"/>
                      <a:pt x="42" y="9"/>
                    </a:cubicBezTo>
                    <a:cubicBezTo>
                      <a:pt x="42" y="9"/>
                      <a:pt x="42" y="0"/>
                      <a:pt x="34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78" name="Freeform 766">
                <a:extLst>
                  <a:ext uri="{FF2B5EF4-FFF2-40B4-BE49-F238E27FC236}">
                    <a16:creationId xmlns:a16="http://schemas.microsoft.com/office/drawing/2014/main" id="{5D6E9A1C-40A1-2340-BC3B-2D5D66953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664" y="8690468"/>
                <a:ext cx="4457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79" name="Freeform 767">
                <a:extLst>
                  <a:ext uri="{FF2B5EF4-FFF2-40B4-BE49-F238E27FC236}">
                    <a16:creationId xmlns:a16="http://schemas.microsoft.com/office/drawing/2014/main" id="{9B42D128-67F0-6A47-A906-436A251DB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404" y="8801934"/>
                <a:ext cx="4457" cy="445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80" name="Freeform 768">
                <a:extLst>
                  <a:ext uri="{FF2B5EF4-FFF2-40B4-BE49-F238E27FC236}">
                    <a16:creationId xmlns:a16="http://schemas.microsoft.com/office/drawing/2014/main" id="{AFBF8CBC-823E-D444-8EC4-CD88AD36D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452" y="8703845"/>
                <a:ext cx="17834" cy="8917"/>
              </a:xfrm>
              <a:custGeom>
                <a:avLst/>
                <a:gdLst>
                  <a:gd name="T0" fmla="*/ 0 w 18"/>
                  <a:gd name="T1" fmla="*/ 9 h 10"/>
                  <a:gd name="T2" fmla="*/ 0 w 18"/>
                  <a:gd name="T3" fmla="*/ 9 h 10"/>
                  <a:gd name="T4" fmla="*/ 17 w 18"/>
                  <a:gd name="T5" fmla="*/ 0 h 10"/>
                  <a:gd name="T6" fmla="*/ 0 w 18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9"/>
                      <a:pt x="17" y="0"/>
                      <a:pt x="17" y="0"/>
                    </a:cubicBezTo>
                    <a:cubicBezTo>
                      <a:pt x="17" y="0"/>
                      <a:pt x="9" y="9"/>
                      <a:pt x="0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81" name="Freeform 769">
                <a:extLst>
                  <a:ext uri="{FF2B5EF4-FFF2-40B4-BE49-F238E27FC236}">
                    <a16:creationId xmlns:a16="http://schemas.microsoft.com/office/drawing/2014/main" id="{3043BBB5-9EF8-1846-A66D-D0FCE94FB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281" y="8748431"/>
                <a:ext cx="17834" cy="4457"/>
              </a:xfrm>
              <a:custGeom>
                <a:avLst/>
                <a:gdLst>
                  <a:gd name="T0" fmla="*/ 0 w 18"/>
                  <a:gd name="T1" fmla="*/ 0 h 1"/>
                  <a:gd name="T2" fmla="*/ 0 w 18"/>
                  <a:gd name="T3" fmla="*/ 0 h 1"/>
                  <a:gd name="T4" fmla="*/ 17 w 18"/>
                  <a:gd name="T5" fmla="*/ 0 h 1"/>
                  <a:gd name="T6" fmla="*/ 0 w 18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9" y="0"/>
                      <a:pt x="17" y="0"/>
                      <a:pt x="17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82" name="Freeform 770">
                <a:extLst>
                  <a:ext uri="{FF2B5EF4-FFF2-40B4-BE49-F238E27FC236}">
                    <a16:creationId xmlns:a16="http://schemas.microsoft.com/office/drawing/2014/main" id="{C768B303-743B-3645-B638-611F124BA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747" y="8690468"/>
                <a:ext cx="8917" cy="4460"/>
              </a:xfrm>
              <a:custGeom>
                <a:avLst/>
                <a:gdLst>
                  <a:gd name="T0" fmla="*/ 0 w 9"/>
                  <a:gd name="T1" fmla="*/ 0 h 1"/>
                  <a:gd name="T2" fmla="*/ 0 w 9"/>
                  <a:gd name="T3" fmla="*/ 0 h 1"/>
                  <a:gd name="T4" fmla="*/ 8 w 9"/>
                  <a:gd name="T5" fmla="*/ 0 h 1"/>
                  <a:gd name="T6" fmla="*/ 0 w 9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83" name="Freeform 771">
                <a:extLst>
                  <a:ext uri="{FF2B5EF4-FFF2-40B4-BE49-F238E27FC236}">
                    <a16:creationId xmlns:a16="http://schemas.microsoft.com/office/drawing/2014/main" id="{33FBECA7-AFDA-3046-A645-ECCE54BCF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830" y="8690468"/>
                <a:ext cx="17834" cy="17834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0 w 18"/>
                  <a:gd name="T5" fmla="*/ 17 h 18"/>
                  <a:gd name="T6" fmla="*/ 17 w 18"/>
                  <a:gd name="T7" fmla="*/ 0 h 18"/>
                  <a:gd name="T8" fmla="*/ 9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cubicBezTo>
                      <a:pt x="9" y="9"/>
                      <a:pt x="9" y="9"/>
                      <a:pt x="0" y="17"/>
                    </a:cubicBezTo>
                    <a:cubicBezTo>
                      <a:pt x="9" y="9"/>
                      <a:pt x="17" y="9"/>
                      <a:pt x="17" y="0"/>
                    </a:cubicBezTo>
                    <a:cubicBezTo>
                      <a:pt x="17" y="0"/>
                      <a:pt x="17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84" name="Freeform 772">
                <a:extLst>
                  <a:ext uri="{FF2B5EF4-FFF2-40B4-BE49-F238E27FC236}">
                    <a16:creationId xmlns:a16="http://schemas.microsoft.com/office/drawing/2014/main" id="{B70D52BA-9A07-644F-8E48-57EF2A9C5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902" y="8801934"/>
                <a:ext cx="102545" cy="89171"/>
              </a:xfrm>
              <a:custGeom>
                <a:avLst/>
                <a:gdLst>
                  <a:gd name="T0" fmla="*/ 42 w 103"/>
                  <a:gd name="T1" fmla="*/ 77 h 86"/>
                  <a:gd name="T2" fmla="*/ 42 w 103"/>
                  <a:gd name="T3" fmla="*/ 77 h 86"/>
                  <a:gd name="T4" fmla="*/ 85 w 103"/>
                  <a:gd name="T5" fmla="*/ 42 h 86"/>
                  <a:gd name="T6" fmla="*/ 51 w 103"/>
                  <a:gd name="T7" fmla="*/ 0 h 86"/>
                  <a:gd name="T8" fmla="*/ 34 w 103"/>
                  <a:gd name="T9" fmla="*/ 25 h 86"/>
                  <a:gd name="T10" fmla="*/ 77 w 103"/>
                  <a:gd name="T11" fmla="*/ 25 h 86"/>
                  <a:gd name="T12" fmla="*/ 34 w 103"/>
                  <a:gd name="T13" fmla="*/ 42 h 86"/>
                  <a:gd name="T14" fmla="*/ 17 w 103"/>
                  <a:gd name="T15" fmla="*/ 85 h 86"/>
                  <a:gd name="T16" fmla="*/ 42 w 103"/>
                  <a:gd name="T17" fmla="*/ 68 h 86"/>
                  <a:gd name="T18" fmla="*/ 42 w 103"/>
                  <a:gd name="T19" fmla="*/ 7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86">
                    <a:moveTo>
                      <a:pt x="42" y="77"/>
                    </a:moveTo>
                    <a:lnTo>
                      <a:pt x="42" y="77"/>
                    </a:lnTo>
                    <a:cubicBezTo>
                      <a:pt x="42" y="68"/>
                      <a:pt x="59" y="51"/>
                      <a:pt x="85" y="42"/>
                    </a:cubicBezTo>
                    <a:cubicBezTo>
                      <a:pt x="102" y="25"/>
                      <a:pt x="77" y="8"/>
                      <a:pt x="51" y="0"/>
                    </a:cubicBezTo>
                    <a:cubicBezTo>
                      <a:pt x="51" y="8"/>
                      <a:pt x="51" y="8"/>
                      <a:pt x="34" y="25"/>
                    </a:cubicBezTo>
                    <a:cubicBezTo>
                      <a:pt x="42" y="25"/>
                      <a:pt x="85" y="8"/>
                      <a:pt x="77" y="25"/>
                    </a:cubicBezTo>
                    <a:cubicBezTo>
                      <a:pt x="51" y="51"/>
                      <a:pt x="51" y="34"/>
                      <a:pt x="34" y="42"/>
                    </a:cubicBezTo>
                    <a:cubicBezTo>
                      <a:pt x="51" y="42"/>
                      <a:pt x="0" y="77"/>
                      <a:pt x="17" y="85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34" y="77"/>
                      <a:pt x="42" y="7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85" name="Freeform 773">
                <a:extLst>
                  <a:ext uri="{FF2B5EF4-FFF2-40B4-BE49-F238E27FC236}">
                    <a16:creationId xmlns:a16="http://schemas.microsoft.com/office/drawing/2014/main" id="{28171349-A9F3-9548-BD50-2AEE1DE54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404" y="8775182"/>
                <a:ext cx="53503" cy="26751"/>
              </a:xfrm>
              <a:custGeom>
                <a:avLst/>
                <a:gdLst>
                  <a:gd name="T0" fmla="*/ 42 w 52"/>
                  <a:gd name="T1" fmla="*/ 9 h 27"/>
                  <a:gd name="T2" fmla="*/ 42 w 52"/>
                  <a:gd name="T3" fmla="*/ 9 h 27"/>
                  <a:gd name="T4" fmla="*/ 51 w 52"/>
                  <a:gd name="T5" fmla="*/ 0 h 27"/>
                  <a:gd name="T6" fmla="*/ 8 w 52"/>
                  <a:gd name="T7" fmla="*/ 9 h 27"/>
                  <a:gd name="T8" fmla="*/ 0 w 52"/>
                  <a:gd name="T9" fmla="*/ 26 h 27"/>
                  <a:gd name="T10" fmla="*/ 42 w 52"/>
                  <a:gd name="T11" fmla="*/ 0 h 27"/>
                  <a:gd name="T12" fmla="*/ 42 w 52"/>
                  <a:gd name="T13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7">
                    <a:moveTo>
                      <a:pt x="42" y="9"/>
                    </a:moveTo>
                    <a:lnTo>
                      <a:pt x="42" y="9"/>
                    </a:lnTo>
                    <a:cubicBezTo>
                      <a:pt x="51" y="0"/>
                      <a:pt x="51" y="0"/>
                      <a:pt x="51" y="0"/>
                    </a:cubicBezTo>
                    <a:cubicBezTo>
                      <a:pt x="34" y="9"/>
                      <a:pt x="26" y="9"/>
                      <a:pt x="8" y="9"/>
                    </a:cubicBezTo>
                    <a:cubicBezTo>
                      <a:pt x="0" y="17"/>
                      <a:pt x="0" y="26"/>
                      <a:pt x="0" y="26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86" name="Freeform 774">
                <a:extLst>
                  <a:ext uri="{FF2B5EF4-FFF2-40B4-BE49-F238E27FC236}">
                    <a16:creationId xmlns:a16="http://schemas.microsoft.com/office/drawing/2014/main" id="{70BB2796-9BCB-5D40-AADC-74BEF30FB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447" y="8739514"/>
                <a:ext cx="80254" cy="44586"/>
              </a:xfrm>
              <a:custGeom>
                <a:avLst/>
                <a:gdLst>
                  <a:gd name="T0" fmla="*/ 34 w 78"/>
                  <a:gd name="T1" fmla="*/ 9 h 44"/>
                  <a:gd name="T2" fmla="*/ 34 w 78"/>
                  <a:gd name="T3" fmla="*/ 9 h 44"/>
                  <a:gd name="T4" fmla="*/ 34 w 78"/>
                  <a:gd name="T5" fmla="*/ 43 h 44"/>
                  <a:gd name="T6" fmla="*/ 60 w 78"/>
                  <a:gd name="T7" fmla="*/ 9 h 44"/>
                  <a:gd name="T8" fmla="*/ 43 w 78"/>
                  <a:gd name="T9" fmla="*/ 9 h 44"/>
                  <a:gd name="T10" fmla="*/ 60 w 78"/>
                  <a:gd name="T11" fmla="*/ 0 h 44"/>
                  <a:gd name="T12" fmla="*/ 34 w 78"/>
                  <a:gd name="T13" fmla="*/ 9 h 44"/>
                  <a:gd name="T14" fmla="*/ 34 w 78"/>
                  <a:gd name="T15" fmla="*/ 9 h 44"/>
                  <a:gd name="T16" fmla="*/ 34 w 78"/>
                  <a:gd name="T17" fmla="*/ 9 h 44"/>
                  <a:gd name="T18" fmla="*/ 34 w 78"/>
                  <a:gd name="T19" fmla="*/ 9 h 44"/>
                  <a:gd name="T20" fmla="*/ 43 w 78"/>
                  <a:gd name="T21" fmla="*/ 9 h 44"/>
                  <a:gd name="T22" fmla="*/ 34 w 78"/>
                  <a:gd name="T23" fmla="*/ 9 h 44"/>
                  <a:gd name="T24" fmla="*/ 34 w 78"/>
                  <a:gd name="T25" fmla="*/ 9 h 44"/>
                  <a:gd name="T26" fmla="*/ 34 w 78"/>
                  <a:gd name="T27" fmla="*/ 9 h 44"/>
                  <a:gd name="T28" fmla="*/ 34 w 78"/>
                  <a:gd name="T29" fmla="*/ 9 h 44"/>
                  <a:gd name="T30" fmla="*/ 34 w 78"/>
                  <a:gd name="T31" fmla="*/ 9 h 44"/>
                  <a:gd name="T32" fmla="*/ 0 w 78"/>
                  <a:gd name="T33" fmla="*/ 34 h 44"/>
                  <a:gd name="T34" fmla="*/ 34 w 78"/>
                  <a:gd name="T35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" h="44">
                    <a:moveTo>
                      <a:pt x="34" y="9"/>
                    </a:moveTo>
                    <a:lnTo>
                      <a:pt x="34" y="9"/>
                    </a:lnTo>
                    <a:cubicBezTo>
                      <a:pt x="34" y="26"/>
                      <a:pt x="17" y="43"/>
                      <a:pt x="34" y="43"/>
                    </a:cubicBezTo>
                    <a:cubicBezTo>
                      <a:pt x="60" y="26"/>
                      <a:pt x="51" y="26"/>
                      <a:pt x="60" y="9"/>
                    </a:cubicBezTo>
                    <a:cubicBezTo>
                      <a:pt x="26" y="34"/>
                      <a:pt x="77" y="0"/>
                      <a:pt x="43" y="9"/>
                    </a:cubicBezTo>
                    <a:cubicBezTo>
                      <a:pt x="43" y="9"/>
                      <a:pt x="51" y="0"/>
                      <a:pt x="60" y="0"/>
                    </a:cubicBezTo>
                    <a:cubicBezTo>
                      <a:pt x="51" y="0"/>
                      <a:pt x="43" y="0"/>
                      <a:pt x="34" y="9"/>
                    </a:cubicBezTo>
                    <a:lnTo>
                      <a:pt x="34" y="9"/>
                    </a:lnTo>
                    <a:lnTo>
                      <a:pt x="34" y="9"/>
                    </a:lnTo>
                    <a:lnTo>
                      <a:pt x="34" y="9"/>
                    </a:ln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34" y="9"/>
                    </a:cubicBezTo>
                    <a:cubicBezTo>
                      <a:pt x="43" y="9"/>
                      <a:pt x="43" y="9"/>
                      <a:pt x="34" y="9"/>
                    </a:cubicBezTo>
                    <a:cubicBezTo>
                      <a:pt x="26" y="17"/>
                      <a:pt x="34" y="9"/>
                      <a:pt x="34" y="9"/>
                    </a:cubicBezTo>
                    <a:lnTo>
                      <a:pt x="34" y="9"/>
                    </a:lnTo>
                    <a:lnTo>
                      <a:pt x="34" y="9"/>
                    </a:lnTo>
                    <a:cubicBezTo>
                      <a:pt x="0" y="34"/>
                      <a:pt x="0" y="34"/>
                      <a:pt x="0" y="34"/>
                    </a:cubicBezTo>
                    <a:cubicBezTo>
                      <a:pt x="9" y="26"/>
                      <a:pt x="17" y="26"/>
                      <a:pt x="34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87" name="Freeform 775">
                <a:extLst>
                  <a:ext uri="{FF2B5EF4-FFF2-40B4-BE49-F238E27FC236}">
                    <a16:creationId xmlns:a16="http://schemas.microsoft.com/office/drawing/2014/main" id="{F60EA05B-3502-B545-A8A2-0EF222559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878" y="8672634"/>
                <a:ext cx="4460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88" name="Freeform 776">
                <a:extLst>
                  <a:ext uri="{FF2B5EF4-FFF2-40B4-BE49-F238E27FC236}">
                    <a16:creationId xmlns:a16="http://schemas.microsoft.com/office/drawing/2014/main" id="{74AFFB33-5AA2-C847-864E-7FDB14B50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835" y="8645883"/>
                <a:ext cx="71337" cy="26751"/>
              </a:xfrm>
              <a:custGeom>
                <a:avLst/>
                <a:gdLst>
                  <a:gd name="T0" fmla="*/ 34 w 69"/>
                  <a:gd name="T1" fmla="*/ 26 h 27"/>
                  <a:gd name="T2" fmla="*/ 34 w 69"/>
                  <a:gd name="T3" fmla="*/ 26 h 27"/>
                  <a:gd name="T4" fmla="*/ 51 w 69"/>
                  <a:gd name="T5" fmla="*/ 18 h 27"/>
                  <a:gd name="T6" fmla="*/ 51 w 69"/>
                  <a:gd name="T7" fmla="*/ 26 h 27"/>
                  <a:gd name="T8" fmla="*/ 51 w 69"/>
                  <a:gd name="T9" fmla="*/ 9 h 27"/>
                  <a:gd name="T10" fmla="*/ 42 w 69"/>
                  <a:gd name="T11" fmla="*/ 18 h 27"/>
                  <a:gd name="T12" fmla="*/ 0 w 69"/>
                  <a:gd name="T13" fmla="*/ 18 h 27"/>
                  <a:gd name="T14" fmla="*/ 34 w 69"/>
                  <a:gd name="T15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27">
                    <a:moveTo>
                      <a:pt x="34" y="26"/>
                    </a:moveTo>
                    <a:lnTo>
                      <a:pt x="34" y="26"/>
                    </a:lnTo>
                    <a:cubicBezTo>
                      <a:pt x="34" y="26"/>
                      <a:pt x="34" y="18"/>
                      <a:pt x="51" y="18"/>
                    </a:cubicBezTo>
                    <a:cubicBezTo>
                      <a:pt x="59" y="18"/>
                      <a:pt x="51" y="18"/>
                      <a:pt x="51" y="26"/>
                    </a:cubicBezTo>
                    <a:cubicBezTo>
                      <a:pt x="59" y="18"/>
                      <a:pt x="68" y="0"/>
                      <a:pt x="51" y="9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25" y="18"/>
                      <a:pt x="0" y="26"/>
                      <a:pt x="0" y="18"/>
                    </a:cubicBezTo>
                    <a:cubicBezTo>
                      <a:pt x="8" y="26"/>
                      <a:pt x="17" y="26"/>
                      <a:pt x="34" y="2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89" name="Freeform 777">
                <a:extLst>
                  <a:ext uri="{FF2B5EF4-FFF2-40B4-BE49-F238E27FC236}">
                    <a16:creationId xmlns:a16="http://schemas.microsoft.com/office/drawing/2014/main" id="{8243F2D4-3999-0340-ABFD-13BF915F8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370" y="8717220"/>
                <a:ext cx="44586" cy="26751"/>
              </a:xfrm>
              <a:custGeom>
                <a:avLst/>
                <a:gdLst>
                  <a:gd name="T0" fmla="*/ 34 w 43"/>
                  <a:gd name="T1" fmla="*/ 0 h 26"/>
                  <a:gd name="T2" fmla="*/ 34 w 43"/>
                  <a:gd name="T3" fmla="*/ 0 h 26"/>
                  <a:gd name="T4" fmla="*/ 0 w 43"/>
                  <a:gd name="T5" fmla="*/ 25 h 26"/>
                  <a:gd name="T6" fmla="*/ 25 w 43"/>
                  <a:gd name="T7" fmla="*/ 25 h 26"/>
                  <a:gd name="T8" fmla="*/ 25 w 43"/>
                  <a:gd name="T9" fmla="*/ 17 h 26"/>
                  <a:gd name="T10" fmla="*/ 34 w 43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6">
                    <a:moveTo>
                      <a:pt x="34" y="0"/>
                    </a:moveTo>
                    <a:lnTo>
                      <a:pt x="34" y="0"/>
                    </a:lnTo>
                    <a:cubicBezTo>
                      <a:pt x="0" y="25"/>
                      <a:pt x="0" y="25"/>
                      <a:pt x="0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42" y="8"/>
                      <a:pt x="34" y="8"/>
                      <a:pt x="3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90" name="Freeform 778">
                <a:extLst>
                  <a:ext uri="{FF2B5EF4-FFF2-40B4-BE49-F238E27FC236}">
                    <a16:creationId xmlns:a16="http://schemas.microsoft.com/office/drawing/2014/main" id="{B1261224-A562-C04F-9020-D493BBD90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5653" y="8793017"/>
                <a:ext cx="17834" cy="26751"/>
              </a:xfrm>
              <a:custGeom>
                <a:avLst/>
                <a:gdLst>
                  <a:gd name="T0" fmla="*/ 17 w 18"/>
                  <a:gd name="T1" fmla="*/ 9 h 27"/>
                  <a:gd name="T2" fmla="*/ 17 w 18"/>
                  <a:gd name="T3" fmla="*/ 0 h 27"/>
                  <a:gd name="T4" fmla="*/ 0 w 18"/>
                  <a:gd name="T5" fmla="*/ 26 h 27"/>
                  <a:gd name="T6" fmla="*/ 17 w 18"/>
                  <a:gd name="T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7">
                    <a:moveTo>
                      <a:pt x="17" y="9"/>
                    </a:moveTo>
                    <a:lnTo>
                      <a:pt x="17" y="0"/>
                    </a:lnTo>
                    <a:lnTo>
                      <a:pt x="0" y="26"/>
                    </a:lnTo>
                    <a:lnTo>
                      <a:pt x="17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91" name="Freeform 779">
                <a:extLst>
                  <a:ext uri="{FF2B5EF4-FFF2-40B4-BE49-F238E27FC236}">
                    <a16:creationId xmlns:a16="http://schemas.microsoft.com/office/drawing/2014/main" id="{0B24F95F-F6F8-784A-AAB5-8AB5663E0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067" y="8819768"/>
                <a:ext cx="8917" cy="17834"/>
              </a:xfrm>
              <a:custGeom>
                <a:avLst/>
                <a:gdLst>
                  <a:gd name="T0" fmla="*/ 8 w 9"/>
                  <a:gd name="T1" fmla="*/ 8 h 18"/>
                  <a:gd name="T2" fmla="*/ 8 w 9"/>
                  <a:gd name="T3" fmla="*/ 0 h 18"/>
                  <a:gd name="T4" fmla="*/ 0 w 9"/>
                  <a:gd name="T5" fmla="*/ 17 h 18"/>
                  <a:gd name="T6" fmla="*/ 8 w 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8" y="8"/>
                    </a:moveTo>
                    <a:lnTo>
                      <a:pt x="8" y="0"/>
                    </a:lnTo>
                    <a:lnTo>
                      <a:pt x="0" y="17"/>
                    </a:lnTo>
                    <a:lnTo>
                      <a:pt x="8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92" name="Freeform 791">
                <a:extLst>
                  <a:ext uri="{FF2B5EF4-FFF2-40B4-BE49-F238E27FC236}">
                    <a16:creationId xmlns:a16="http://schemas.microsoft.com/office/drawing/2014/main" id="{7315AB2C-065A-1346-A7DB-AFFE8789D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602" y="8850976"/>
                <a:ext cx="4460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93" name="Freeform 792">
                <a:extLst>
                  <a:ext uri="{FF2B5EF4-FFF2-40B4-BE49-F238E27FC236}">
                    <a16:creationId xmlns:a16="http://schemas.microsoft.com/office/drawing/2014/main" id="{755EDA8B-01C4-6E4C-B73F-E9AC2C454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436" y="8904479"/>
                <a:ext cx="4460" cy="8917"/>
              </a:xfrm>
              <a:custGeom>
                <a:avLst/>
                <a:gdLst>
                  <a:gd name="T0" fmla="*/ 0 w 1"/>
                  <a:gd name="T1" fmla="*/ 0 h 10"/>
                  <a:gd name="T2" fmla="*/ 0 w 1"/>
                  <a:gd name="T3" fmla="*/ 0 h 10"/>
                  <a:gd name="T4" fmla="*/ 0 w 1"/>
                  <a:gd name="T5" fmla="*/ 9 h 10"/>
                  <a:gd name="T6" fmla="*/ 0 w 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9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94" name="Freeform 794">
                <a:extLst>
                  <a:ext uri="{FF2B5EF4-FFF2-40B4-BE49-F238E27FC236}">
                    <a16:creationId xmlns:a16="http://schemas.microsoft.com/office/drawing/2014/main" id="{04B5B89F-F055-F647-A243-21CD11302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602" y="8850976"/>
                <a:ext cx="8917" cy="8917"/>
              </a:xfrm>
              <a:custGeom>
                <a:avLst/>
                <a:gdLst>
                  <a:gd name="T0" fmla="*/ 9 w 10"/>
                  <a:gd name="T1" fmla="*/ 9 h 10"/>
                  <a:gd name="T2" fmla="*/ 9 w 10"/>
                  <a:gd name="T3" fmla="*/ 9 h 10"/>
                  <a:gd name="T4" fmla="*/ 0 w 10"/>
                  <a:gd name="T5" fmla="*/ 0 h 10"/>
                  <a:gd name="T6" fmla="*/ 9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9" y="9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95" name="Freeform 795">
                <a:extLst>
                  <a:ext uri="{FF2B5EF4-FFF2-40B4-BE49-F238E27FC236}">
                    <a16:creationId xmlns:a16="http://schemas.microsoft.com/office/drawing/2014/main" id="{3C1E93BC-5F03-D543-B963-F6F8B63ED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519" y="8850976"/>
                <a:ext cx="8917" cy="8917"/>
              </a:xfrm>
              <a:custGeom>
                <a:avLst/>
                <a:gdLst>
                  <a:gd name="T0" fmla="*/ 0 w 9"/>
                  <a:gd name="T1" fmla="*/ 0 h 10"/>
                  <a:gd name="T2" fmla="*/ 0 w 9"/>
                  <a:gd name="T3" fmla="*/ 0 h 10"/>
                  <a:gd name="T4" fmla="*/ 8 w 9"/>
                  <a:gd name="T5" fmla="*/ 9 h 10"/>
                  <a:gd name="T6" fmla="*/ 0 w 9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96" name="Freeform 796">
                <a:extLst>
                  <a:ext uri="{FF2B5EF4-FFF2-40B4-BE49-F238E27FC236}">
                    <a16:creationId xmlns:a16="http://schemas.microsoft.com/office/drawing/2014/main" id="{D428DFB7-391A-C549-9C90-999FCD10D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768" y="8842059"/>
                <a:ext cx="17834" cy="8917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0 h 10"/>
                  <a:gd name="T4" fmla="*/ 17 w 18"/>
                  <a:gd name="T5" fmla="*/ 9 h 10"/>
                  <a:gd name="T6" fmla="*/ 17 w 18"/>
                  <a:gd name="T7" fmla="*/ 9 h 10"/>
                  <a:gd name="T8" fmla="*/ 0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0"/>
                      <a:pt x="17" y="9"/>
                    </a:cubicBezTo>
                    <a:lnTo>
                      <a:pt x="17" y="9"/>
                    </a:lnTo>
                    <a:cubicBezTo>
                      <a:pt x="8" y="0"/>
                      <a:pt x="8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97" name="Freeform 800">
                <a:extLst>
                  <a:ext uri="{FF2B5EF4-FFF2-40B4-BE49-F238E27FC236}">
                    <a16:creationId xmlns:a16="http://schemas.microsoft.com/office/drawing/2014/main" id="{C258F9E8-76C6-3846-A7AF-78B2AC593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050" y="6545902"/>
                <a:ext cx="2131192" cy="2376411"/>
              </a:xfrm>
              <a:custGeom>
                <a:avLst/>
                <a:gdLst>
                  <a:gd name="T0" fmla="*/ 606 w 2106"/>
                  <a:gd name="T1" fmla="*/ 265 h 2352"/>
                  <a:gd name="T2" fmla="*/ 435 w 2106"/>
                  <a:gd name="T3" fmla="*/ 400 h 2352"/>
                  <a:gd name="T4" fmla="*/ 350 w 2106"/>
                  <a:gd name="T5" fmla="*/ 434 h 2352"/>
                  <a:gd name="T6" fmla="*/ 111 w 2106"/>
                  <a:gd name="T7" fmla="*/ 570 h 2352"/>
                  <a:gd name="T8" fmla="*/ 9 w 2106"/>
                  <a:gd name="T9" fmla="*/ 707 h 2352"/>
                  <a:gd name="T10" fmla="*/ 52 w 2106"/>
                  <a:gd name="T11" fmla="*/ 877 h 2352"/>
                  <a:gd name="T12" fmla="*/ 18 w 2106"/>
                  <a:gd name="T13" fmla="*/ 860 h 2352"/>
                  <a:gd name="T14" fmla="*/ 52 w 2106"/>
                  <a:gd name="T15" fmla="*/ 1107 h 2352"/>
                  <a:gd name="T16" fmla="*/ 18 w 2106"/>
                  <a:gd name="T17" fmla="*/ 1150 h 2352"/>
                  <a:gd name="T18" fmla="*/ 77 w 2106"/>
                  <a:gd name="T19" fmla="*/ 1499 h 2352"/>
                  <a:gd name="T20" fmla="*/ 35 w 2106"/>
                  <a:gd name="T21" fmla="*/ 1644 h 2352"/>
                  <a:gd name="T22" fmla="*/ 35 w 2106"/>
                  <a:gd name="T23" fmla="*/ 1789 h 2352"/>
                  <a:gd name="T24" fmla="*/ 128 w 2106"/>
                  <a:gd name="T25" fmla="*/ 1857 h 2352"/>
                  <a:gd name="T26" fmla="*/ 52 w 2106"/>
                  <a:gd name="T27" fmla="*/ 1874 h 2352"/>
                  <a:gd name="T28" fmla="*/ 103 w 2106"/>
                  <a:gd name="T29" fmla="*/ 1891 h 2352"/>
                  <a:gd name="T30" fmla="*/ 333 w 2106"/>
                  <a:gd name="T31" fmla="*/ 1925 h 2352"/>
                  <a:gd name="T32" fmla="*/ 520 w 2106"/>
                  <a:gd name="T33" fmla="*/ 2061 h 2352"/>
                  <a:gd name="T34" fmla="*/ 640 w 2106"/>
                  <a:gd name="T35" fmla="*/ 2164 h 2352"/>
                  <a:gd name="T36" fmla="*/ 793 w 2106"/>
                  <a:gd name="T37" fmla="*/ 2223 h 2352"/>
                  <a:gd name="T38" fmla="*/ 1049 w 2106"/>
                  <a:gd name="T39" fmla="*/ 2343 h 2352"/>
                  <a:gd name="T40" fmla="*/ 1066 w 2106"/>
                  <a:gd name="T41" fmla="*/ 2317 h 2352"/>
                  <a:gd name="T42" fmla="*/ 1066 w 2106"/>
                  <a:gd name="T43" fmla="*/ 2300 h 2352"/>
                  <a:gd name="T44" fmla="*/ 1031 w 2106"/>
                  <a:gd name="T45" fmla="*/ 2300 h 2352"/>
                  <a:gd name="T46" fmla="*/ 1015 w 2106"/>
                  <a:gd name="T47" fmla="*/ 2292 h 2352"/>
                  <a:gd name="T48" fmla="*/ 861 w 2106"/>
                  <a:gd name="T49" fmla="*/ 2198 h 2352"/>
                  <a:gd name="T50" fmla="*/ 529 w 2106"/>
                  <a:gd name="T51" fmla="*/ 2002 h 2352"/>
                  <a:gd name="T52" fmla="*/ 162 w 2106"/>
                  <a:gd name="T53" fmla="*/ 1806 h 2352"/>
                  <a:gd name="T54" fmla="*/ 103 w 2106"/>
                  <a:gd name="T55" fmla="*/ 1763 h 2352"/>
                  <a:gd name="T56" fmla="*/ 103 w 2106"/>
                  <a:gd name="T57" fmla="*/ 1755 h 2352"/>
                  <a:gd name="T58" fmla="*/ 77 w 2106"/>
                  <a:gd name="T59" fmla="*/ 1584 h 2352"/>
                  <a:gd name="T60" fmla="*/ 86 w 2106"/>
                  <a:gd name="T61" fmla="*/ 1405 h 2352"/>
                  <a:gd name="T62" fmla="*/ 111 w 2106"/>
                  <a:gd name="T63" fmla="*/ 945 h 2352"/>
                  <a:gd name="T64" fmla="*/ 86 w 2106"/>
                  <a:gd name="T65" fmla="*/ 715 h 2352"/>
                  <a:gd name="T66" fmla="*/ 111 w 2106"/>
                  <a:gd name="T67" fmla="*/ 656 h 2352"/>
                  <a:gd name="T68" fmla="*/ 247 w 2106"/>
                  <a:gd name="T69" fmla="*/ 570 h 2352"/>
                  <a:gd name="T70" fmla="*/ 554 w 2106"/>
                  <a:gd name="T71" fmla="*/ 417 h 2352"/>
                  <a:gd name="T72" fmla="*/ 870 w 2106"/>
                  <a:gd name="T73" fmla="*/ 231 h 2352"/>
                  <a:gd name="T74" fmla="*/ 1066 w 2106"/>
                  <a:gd name="T75" fmla="*/ 145 h 2352"/>
                  <a:gd name="T76" fmla="*/ 1151 w 2106"/>
                  <a:gd name="T77" fmla="*/ 205 h 2352"/>
                  <a:gd name="T78" fmla="*/ 1620 w 2106"/>
                  <a:gd name="T79" fmla="*/ 477 h 2352"/>
                  <a:gd name="T80" fmla="*/ 1679 w 2106"/>
                  <a:gd name="T81" fmla="*/ 511 h 2352"/>
                  <a:gd name="T82" fmla="*/ 1977 w 2106"/>
                  <a:gd name="T83" fmla="*/ 664 h 2352"/>
                  <a:gd name="T84" fmla="*/ 2020 w 2106"/>
                  <a:gd name="T85" fmla="*/ 698 h 2352"/>
                  <a:gd name="T86" fmla="*/ 1986 w 2106"/>
                  <a:gd name="T87" fmla="*/ 1133 h 2352"/>
                  <a:gd name="T88" fmla="*/ 2011 w 2106"/>
                  <a:gd name="T89" fmla="*/ 1772 h 2352"/>
                  <a:gd name="T90" fmla="*/ 2088 w 2106"/>
                  <a:gd name="T91" fmla="*/ 1346 h 2352"/>
                  <a:gd name="T92" fmla="*/ 2080 w 2106"/>
                  <a:gd name="T93" fmla="*/ 1167 h 2352"/>
                  <a:gd name="T94" fmla="*/ 2071 w 2106"/>
                  <a:gd name="T95" fmla="*/ 749 h 2352"/>
                  <a:gd name="T96" fmla="*/ 2088 w 2106"/>
                  <a:gd name="T97" fmla="*/ 681 h 2352"/>
                  <a:gd name="T98" fmla="*/ 1875 w 2106"/>
                  <a:gd name="T99" fmla="*/ 511 h 2352"/>
                  <a:gd name="T100" fmla="*/ 1747 w 2106"/>
                  <a:gd name="T101" fmla="*/ 451 h 2352"/>
                  <a:gd name="T102" fmla="*/ 1620 w 2106"/>
                  <a:gd name="T103" fmla="*/ 357 h 2352"/>
                  <a:gd name="T104" fmla="*/ 1458 w 2106"/>
                  <a:gd name="T105" fmla="*/ 247 h 2352"/>
                  <a:gd name="T106" fmla="*/ 1330 w 2106"/>
                  <a:gd name="T107" fmla="*/ 188 h 2352"/>
                  <a:gd name="T108" fmla="*/ 1219 w 2106"/>
                  <a:gd name="T109" fmla="*/ 120 h 2352"/>
                  <a:gd name="T110" fmla="*/ 1125 w 2106"/>
                  <a:gd name="T111" fmla="*/ 60 h 2352"/>
                  <a:gd name="T112" fmla="*/ 972 w 2106"/>
                  <a:gd name="T113" fmla="*/ 52 h 2352"/>
                  <a:gd name="T114" fmla="*/ 802 w 2106"/>
                  <a:gd name="T115" fmla="*/ 137 h 2352"/>
                  <a:gd name="T116" fmla="*/ 375 w 2106"/>
                  <a:gd name="T117" fmla="*/ 408 h 2352"/>
                  <a:gd name="T118" fmla="*/ 895 w 2106"/>
                  <a:gd name="T119" fmla="*/ 2223 h 2352"/>
                  <a:gd name="T120" fmla="*/ 921 w 2106"/>
                  <a:gd name="T121" fmla="*/ 2249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06" h="2352">
                    <a:moveTo>
                      <a:pt x="716" y="214"/>
                    </a:moveTo>
                    <a:lnTo>
                      <a:pt x="716" y="214"/>
                    </a:lnTo>
                    <a:cubicBezTo>
                      <a:pt x="682" y="222"/>
                      <a:pt x="682" y="222"/>
                      <a:pt x="682" y="222"/>
                    </a:cubicBezTo>
                    <a:cubicBezTo>
                      <a:pt x="708" y="188"/>
                      <a:pt x="733" y="180"/>
                      <a:pt x="699" y="180"/>
                    </a:cubicBezTo>
                    <a:cubicBezTo>
                      <a:pt x="716" y="214"/>
                      <a:pt x="606" y="239"/>
                      <a:pt x="622" y="273"/>
                    </a:cubicBezTo>
                    <a:cubicBezTo>
                      <a:pt x="597" y="273"/>
                      <a:pt x="597" y="273"/>
                      <a:pt x="597" y="273"/>
                    </a:cubicBezTo>
                    <a:cubicBezTo>
                      <a:pt x="606" y="273"/>
                      <a:pt x="606" y="273"/>
                      <a:pt x="606" y="265"/>
                    </a:cubicBezTo>
                    <a:cubicBezTo>
                      <a:pt x="571" y="273"/>
                      <a:pt x="597" y="299"/>
                      <a:pt x="554" y="316"/>
                    </a:cubicBezTo>
                    <a:cubicBezTo>
                      <a:pt x="537" y="323"/>
                      <a:pt x="529" y="323"/>
                      <a:pt x="537" y="316"/>
                    </a:cubicBezTo>
                    <a:cubicBezTo>
                      <a:pt x="503" y="340"/>
                      <a:pt x="503" y="340"/>
                      <a:pt x="503" y="340"/>
                    </a:cubicBezTo>
                    <a:cubicBezTo>
                      <a:pt x="495" y="349"/>
                      <a:pt x="495" y="340"/>
                      <a:pt x="503" y="340"/>
                    </a:cubicBezTo>
                    <a:cubicBezTo>
                      <a:pt x="461" y="366"/>
                      <a:pt x="461" y="366"/>
                      <a:pt x="461" y="366"/>
                    </a:cubicBezTo>
                    <a:lnTo>
                      <a:pt x="461" y="366"/>
                    </a:lnTo>
                    <a:cubicBezTo>
                      <a:pt x="452" y="374"/>
                      <a:pt x="444" y="391"/>
                      <a:pt x="435" y="400"/>
                    </a:cubicBezTo>
                    <a:cubicBezTo>
                      <a:pt x="418" y="400"/>
                      <a:pt x="444" y="391"/>
                      <a:pt x="435" y="391"/>
                    </a:cubicBezTo>
                    <a:cubicBezTo>
                      <a:pt x="409" y="408"/>
                      <a:pt x="409" y="408"/>
                      <a:pt x="409" y="408"/>
                    </a:cubicBezTo>
                    <a:cubicBezTo>
                      <a:pt x="401" y="408"/>
                      <a:pt x="418" y="391"/>
                      <a:pt x="435" y="383"/>
                    </a:cubicBezTo>
                    <a:cubicBezTo>
                      <a:pt x="393" y="366"/>
                      <a:pt x="418" y="400"/>
                      <a:pt x="350" y="417"/>
                    </a:cubicBezTo>
                    <a:cubicBezTo>
                      <a:pt x="375" y="400"/>
                      <a:pt x="375" y="400"/>
                      <a:pt x="375" y="400"/>
                    </a:cubicBezTo>
                    <a:cubicBezTo>
                      <a:pt x="350" y="391"/>
                      <a:pt x="333" y="408"/>
                      <a:pt x="299" y="417"/>
                    </a:cubicBezTo>
                    <a:cubicBezTo>
                      <a:pt x="307" y="417"/>
                      <a:pt x="375" y="408"/>
                      <a:pt x="350" y="434"/>
                    </a:cubicBezTo>
                    <a:cubicBezTo>
                      <a:pt x="341" y="434"/>
                      <a:pt x="324" y="442"/>
                      <a:pt x="316" y="451"/>
                    </a:cubicBezTo>
                    <a:cubicBezTo>
                      <a:pt x="307" y="442"/>
                      <a:pt x="290" y="451"/>
                      <a:pt x="273" y="468"/>
                    </a:cubicBezTo>
                    <a:cubicBezTo>
                      <a:pt x="273" y="451"/>
                      <a:pt x="273" y="451"/>
                      <a:pt x="273" y="451"/>
                    </a:cubicBezTo>
                    <a:cubicBezTo>
                      <a:pt x="247" y="468"/>
                      <a:pt x="256" y="477"/>
                      <a:pt x="247" y="485"/>
                    </a:cubicBezTo>
                    <a:cubicBezTo>
                      <a:pt x="222" y="502"/>
                      <a:pt x="213" y="494"/>
                      <a:pt x="205" y="485"/>
                    </a:cubicBezTo>
                    <a:cubicBezTo>
                      <a:pt x="162" y="502"/>
                      <a:pt x="239" y="485"/>
                      <a:pt x="197" y="519"/>
                    </a:cubicBezTo>
                    <a:cubicBezTo>
                      <a:pt x="162" y="528"/>
                      <a:pt x="145" y="545"/>
                      <a:pt x="111" y="570"/>
                    </a:cubicBezTo>
                    <a:cubicBezTo>
                      <a:pt x="86" y="579"/>
                      <a:pt x="111" y="562"/>
                      <a:pt x="103" y="562"/>
                    </a:cubicBezTo>
                    <a:cubicBezTo>
                      <a:pt x="86" y="588"/>
                      <a:pt x="86" y="588"/>
                      <a:pt x="86" y="588"/>
                    </a:cubicBezTo>
                    <a:cubicBezTo>
                      <a:pt x="86" y="588"/>
                      <a:pt x="86" y="588"/>
                      <a:pt x="86" y="579"/>
                    </a:cubicBezTo>
                    <a:cubicBezTo>
                      <a:pt x="69" y="596"/>
                      <a:pt x="86" y="596"/>
                      <a:pt x="60" y="622"/>
                    </a:cubicBezTo>
                    <a:cubicBezTo>
                      <a:pt x="60" y="622"/>
                      <a:pt x="43" y="630"/>
                      <a:pt x="18" y="639"/>
                    </a:cubicBezTo>
                    <a:cubicBezTo>
                      <a:pt x="18" y="647"/>
                      <a:pt x="18" y="664"/>
                      <a:pt x="9" y="681"/>
                    </a:cubicBezTo>
                    <a:cubicBezTo>
                      <a:pt x="9" y="690"/>
                      <a:pt x="9" y="698"/>
                      <a:pt x="9" y="707"/>
                    </a:cubicBezTo>
                    <a:lnTo>
                      <a:pt x="9" y="707"/>
                    </a:lnTo>
                    <a:cubicBezTo>
                      <a:pt x="9" y="715"/>
                      <a:pt x="18" y="715"/>
                      <a:pt x="18" y="715"/>
                    </a:cubicBezTo>
                    <a:lnTo>
                      <a:pt x="18" y="724"/>
                    </a:lnTo>
                    <a:cubicBezTo>
                      <a:pt x="9" y="732"/>
                      <a:pt x="9" y="715"/>
                      <a:pt x="0" y="724"/>
                    </a:cubicBezTo>
                    <a:cubicBezTo>
                      <a:pt x="18" y="766"/>
                      <a:pt x="9" y="766"/>
                      <a:pt x="26" y="800"/>
                    </a:cubicBezTo>
                    <a:cubicBezTo>
                      <a:pt x="18" y="835"/>
                      <a:pt x="18" y="835"/>
                      <a:pt x="18" y="835"/>
                    </a:cubicBezTo>
                    <a:cubicBezTo>
                      <a:pt x="26" y="809"/>
                      <a:pt x="43" y="843"/>
                      <a:pt x="52" y="877"/>
                    </a:cubicBezTo>
                    <a:cubicBezTo>
                      <a:pt x="60" y="869"/>
                      <a:pt x="60" y="860"/>
                      <a:pt x="60" y="851"/>
                    </a:cubicBezTo>
                    <a:cubicBezTo>
                      <a:pt x="69" y="894"/>
                      <a:pt x="69" y="894"/>
                      <a:pt x="69" y="894"/>
                    </a:cubicBezTo>
                    <a:cubicBezTo>
                      <a:pt x="69" y="903"/>
                      <a:pt x="60" y="894"/>
                      <a:pt x="60" y="894"/>
                    </a:cubicBezTo>
                    <a:cubicBezTo>
                      <a:pt x="60" y="894"/>
                      <a:pt x="60" y="894"/>
                      <a:pt x="60" y="903"/>
                    </a:cubicBezTo>
                    <a:cubicBezTo>
                      <a:pt x="60" y="911"/>
                      <a:pt x="52" y="903"/>
                      <a:pt x="43" y="894"/>
                    </a:cubicBezTo>
                    <a:cubicBezTo>
                      <a:pt x="43" y="886"/>
                      <a:pt x="43" y="886"/>
                      <a:pt x="52" y="877"/>
                    </a:cubicBezTo>
                    <a:cubicBezTo>
                      <a:pt x="43" y="869"/>
                      <a:pt x="26" y="860"/>
                      <a:pt x="18" y="860"/>
                    </a:cubicBezTo>
                    <a:cubicBezTo>
                      <a:pt x="26" y="860"/>
                      <a:pt x="26" y="869"/>
                      <a:pt x="26" y="877"/>
                    </a:cubicBezTo>
                    <a:cubicBezTo>
                      <a:pt x="26" y="869"/>
                      <a:pt x="18" y="869"/>
                      <a:pt x="18" y="869"/>
                    </a:cubicBezTo>
                    <a:cubicBezTo>
                      <a:pt x="18" y="869"/>
                      <a:pt x="18" y="877"/>
                      <a:pt x="26" y="886"/>
                    </a:cubicBezTo>
                    <a:cubicBezTo>
                      <a:pt x="9" y="894"/>
                      <a:pt x="9" y="894"/>
                      <a:pt x="9" y="894"/>
                    </a:cubicBezTo>
                    <a:cubicBezTo>
                      <a:pt x="18" y="894"/>
                      <a:pt x="18" y="894"/>
                      <a:pt x="18" y="894"/>
                    </a:cubicBezTo>
                    <a:cubicBezTo>
                      <a:pt x="9" y="954"/>
                      <a:pt x="9" y="954"/>
                      <a:pt x="9" y="954"/>
                    </a:cubicBezTo>
                    <a:cubicBezTo>
                      <a:pt x="18" y="996"/>
                      <a:pt x="43" y="1039"/>
                      <a:pt x="52" y="1107"/>
                    </a:cubicBezTo>
                    <a:cubicBezTo>
                      <a:pt x="43" y="1090"/>
                      <a:pt x="35" y="1099"/>
                      <a:pt x="18" y="1099"/>
                    </a:cubicBezTo>
                    <a:cubicBezTo>
                      <a:pt x="35" y="1082"/>
                      <a:pt x="9" y="1047"/>
                      <a:pt x="18" y="1013"/>
                    </a:cubicBezTo>
                    <a:cubicBezTo>
                      <a:pt x="18" y="1031"/>
                      <a:pt x="9" y="1022"/>
                      <a:pt x="9" y="1022"/>
                    </a:cubicBezTo>
                    <a:cubicBezTo>
                      <a:pt x="18" y="1082"/>
                      <a:pt x="18" y="1082"/>
                      <a:pt x="18" y="1082"/>
                    </a:cubicBezTo>
                    <a:cubicBezTo>
                      <a:pt x="9" y="1082"/>
                      <a:pt x="9" y="1099"/>
                      <a:pt x="9" y="1116"/>
                    </a:cubicBezTo>
                    <a:cubicBezTo>
                      <a:pt x="26" y="1099"/>
                      <a:pt x="18" y="1158"/>
                      <a:pt x="26" y="1184"/>
                    </a:cubicBezTo>
                    <a:cubicBezTo>
                      <a:pt x="18" y="1184"/>
                      <a:pt x="9" y="1184"/>
                      <a:pt x="18" y="1150"/>
                    </a:cubicBezTo>
                    <a:cubicBezTo>
                      <a:pt x="0" y="1184"/>
                      <a:pt x="43" y="1192"/>
                      <a:pt x="26" y="1226"/>
                    </a:cubicBezTo>
                    <a:cubicBezTo>
                      <a:pt x="26" y="1218"/>
                      <a:pt x="26" y="1218"/>
                      <a:pt x="26" y="1209"/>
                    </a:cubicBezTo>
                    <a:cubicBezTo>
                      <a:pt x="26" y="1226"/>
                      <a:pt x="26" y="1278"/>
                      <a:pt x="18" y="1260"/>
                    </a:cubicBezTo>
                    <a:cubicBezTo>
                      <a:pt x="18" y="1252"/>
                      <a:pt x="18" y="1252"/>
                      <a:pt x="18" y="1252"/>
                    </a:cubicBezTo>
                    <a:cubicBezTo>
                      <a:pt x="18" y="1303"/>
                      <a:pt x="18" y="1405"/>
                      <a:pt x="35" y="1414"/>
                    </a:cubicBezTo>
                    <a:lnTo>
                      <a:pt x="9" y="1405"/>
                    </a:lnTo>
                    <a:cubicBezTo>
                      <a:pt x="77" y="1499"/>
                      <a:pt x="77" y="1499"/>
                      <a:pt x="77" y="1499"/>
                    </a:cubicBezTo>
                    <a:cubicBezTo>
                      <a:pt x="60" y="1491"/>
                      <a:pt x="18" y="1516"/>
                      <a:pt x="9" y="1474"/>
                    </a:cubicBezTo>
                    <a:cubicBezTo>
                      <a:pt x="9" y="1491"/>
                      <a:pt x="0" y="1499"/>
                      <a:pt x="9" y="1525"/>
                    </a:cubicBezTo>
                    <a:cubicBezTo>
                      <a:pt x="9" y="1516"/>
                      <a:pt x="35" y="1507"/>
                      <a:pt x="35" y="1516"/>
                    </a:cubicBezTo>
                    <a:cubicBezTo>
                      <a:pt x="18" y="1550"/>
                      <a:pt x="26" y="1542"/>
                      <a:pt x="9" y="1576"/>
                    </a:cubicBezTo>
                    <a:cubicBezTo>
                      <a:pt x="9" y="1567"/>
                      <a:pt x="43" y="1576"/>
                      <a:pt x="35" y="1601"/>
                    </a:cubicBezTo>
                    <a:cubicBezTo>
                      <a:pt x="35" y="1593"/>
                      <a:pt x="9" y="1601"/>
                      <a:pt x="9" y="1593"/>
                    </a:cubicBezTo>
                    <a:cubicBezTo>
                      <a:pt x="35" y="1644"/>
                      <a:pt x="35" y="1644"/>
                      <a:pt x="35" y="1644"/>
                    </a:cubicBezTo>
                    <a:cubicBezTo>
                      <a:pt x="35" y="1627"/>
                      <a:pt x="18" y="1635"/>
                      <a:pt x="9" y="1653"/>
                    </a:cubicBezTo>
                    <a:cubicBezTo>
                      <a:pt x="9" y="1644"/>
                      <a:pt x="9" y="1695"/>
                      <a:pt x="9" y="1704"/>
                    </a:cubicBezTo>
                    <a:cubicBezTo>
                      <a:pt x="18" y="1687"/>
                      <a:pt x="18" y="1687"/>
                      <a:pt x="18" y="1687"/>
                    </a:cubicBezTo>
                    <a:cubicBezTo>
                      <a:pt x="9" y="1712"/>
                      <a:pt x="18" y="1721"/>
                      <a:pt x="35" y="1738"/>
                    </a:cubicBezTo>
                    <a:cubicBezTo>
                      <a:pt x="35" y="1746"/>
                      <a:pt x="43" y="1755"/>
                      <a:pt x="43" y="1763"/>
                    </a:cubicBezTo>
                    <a:cubicBezTo>
                      <a:pt x="43" y="1772"/>
                      <a:pt x="52" y="1780"/>
                      <a:pt x="52" y="1797"/>
                    </a:cubicBezTo>
                    <a:cubicBezTo>
                      <a:pt x="43" y="1789"/>
                      <a:pt x="35" y="1789"/>
                      <a:pt x="35" y="1789"/>
                    </a:cubicBezTo>
                    <a:cubicBezTo>
                      <a:pt x="26" y="1797"/>
                      <a:pt x="18" y="1806"/>
                      <a:pt x="18" y="1823"/>
                    </a:cubicBezTo>
                    <a:lnTo>
                      <a:pt x="18" y="1823"/>
                    </a:lnTo>
                    <a:cubicBezTo>
                      <a:pt x="26" y="1823"/>
                      <a:pt x="60" y="1823"/>
                      <a:pt x="86" y="1823"/>
                    </a:cubicBezTo>
                    <a:cubicBezTo>
                      <a:pt x="111" y="1823"/>
                      <a:pt x="137" y="1814"/>
                      <a:pt x="162" y="1823"/>
                    </a:cubicBezTo>
                    <a:cubicBezTo>
                      <a:pt x="162" y="1840"/>
                      <a:pt x="162" y="1840"/>
                      <a:pt x="162" y="1840"/>
                    </a:cubicBezTo>
                    <a:cubicBezTo>
                      <a:pt x="197" y="1849"/>
                      <a:pt x="197" y="1849"/>
                      <a:pt x="197" y="1849"/>
                    </a:cubicBezTo>
                    <a:cubicBezTo>
                      <a:pt x="188" y="1849"/>
                      <a:pt x="162" y="1857"/>
                      <a:pt x="128" y="1857"/>
                    </a:cubicBezTo>
                    <a:cubicBezTo>
                      <a:pt x="120" y="1857"/>
                      <a:pt x="103" y="1857"/>
                      <a:pt x="94" y="1857"/>
                    </a:cubicBezTo>
                    <a:cubicBezTo>
                      <a:pt x="86" y="1857"/>
                      <a:pt x="86" y="1857"/>
                      <a:pt x="77" y="1857"/>
                    </a:cubicBezTo>
                    <a:lnTo>
                      <a:pt x="69" y="1857"/>
                    </a:lnTo>
                    <a:cubicBezTo>
                      <a:pt x="60" y="1849"/>
                      <a:pt x="52" y="1849"/>
                      <a:pt x="43" y="1849"/>
                    </a:cubicBezTo>
                    <a:cubicBezTo>
                      <a:pt x="60" y="1857"/>
                      <a:pt x="60" y="1865"/>
                      <a:pt x="60" y="1865"/>
                    </a:cubicBezTo>
                    <a:cubicBezTo>
                      <a:pt x="60" y="1865"/>
                      <a:pt x="69" y="1874"/>
                      <a:pt x="86" y="1883"/>
                    </a:cubicBezTo>
                    <a:cubicBezTo>
                      <a:pt x="86" y="1891"/>
                      <a:pt x="69" y="1883"/>
                      <a:pt x="52" y="1874"/>
                    </a:cubicBezTo>
                    <a:cubicBezTo>
                      <a:pt x="60" y="1883"/>
                      <a:pt x="60" y="1883"/>
                      <a:pt x="60" y="1883"/>
                    </a:cubicBezTo>
                    <a:cubicBezTo>
                      <a:pt x="69" y="1883"/>
                      <a:pt x="69" y="1883"/>
                      <a:pt x="69" y="1883"/>
                    </a:cubicBezTo>
                    <a:lnTo>
                      <a:pt x="69" y="1883"/>
                    </a:lnTo>
                    <a:cubicBezTo>
                      <a:pt x="86" y="1900"/>
                      <a:pt x="86" y="1900"/>
                      <a:pt x="86" y="1900"/>
                    </a:cubicBezTo>
                    <a:cubicBezTo>
                      <a:pt x="111" y="1917"/>
                      <a:pt x="111" y="1917"/>
                      <a:pt x="111" y="1917"/>
                    </a:cubicBezTo>
                    <a:cubicBezTo>
                      <a:pt x="120" y="1900"/>
                      <a:pt x="171" y="1925"/>
                      <a:pt x="171" y="1917"/>
                    </a:cubicBezTo>
                    <a:cubicBezTo>
                      <a:pt x="103" y="1891"/>
                      <a:pt x="103" y="1891"/>
                      <a:pt x="103" y="1891"/>
                    </a:cubicBezTo>
                    <a:cubicBezTo>
                      <a:pt x="103" y="1874"/>
                      <a:pt x="162" y="1874"/>
                      <a:pt x="205" y="1908"/>
                    </a:cubicBezTo>
                    <a:cubicBezTo>
                      <a:pt x="205" y="1917"/>
                      <a:pt x="179" y="1925"/>
                      <a:pt x="179" y="1925"/>
                    </a:cubicBezTo>
                    <a:cubicBezTo>
                      <a:pt x="188" y="1925"/>
                      <a:pt x="222" y="1942"/>
                      <a:pt x="222" y="1951"/>
                    </a:cubicBezTo>
                    <a:cubicBezTo>
                      <a:pt x="205" y="1942"/>
                      <a:pt x="205" y="1942"/>
                      <a:pt x="205" y="1942"/>
                    </a:cubicBezTo>
                    <a:cubicBezTo>
                      <a:pt x="222" y="1968"/>
                      <a:pt x="256" y="1951"/>
                      <a:pt x="273" y="1976"/>
                    </a:cubicBezTo>
                    <a:cubicBezTo>
                      <a:pt x="282" y="1985"/>
                      <a:pt x="299" y="2010"/>
                      <a:pt x="299" y="2010"/>
                    </a:cubicBezTo>
                    <a:cubicBezTo>
                      <a:pt x="290" y="1985"/>
                      <a:pt x="316" y="1934"/>
                      <a:pt x="333" y="1925"/>
                    </a:cubicBezTo>
                    <a:cubicBezTo>
                      <a:pt x="341" y="1934"/>
                      <a:pt x="375" y="1976"/>
                      <a:pt x="384" y="1985"/>
                    </a:cubicBezTo>
                    <a:cubicBezTo>
                      <a:pt x="393" y="2010"/>
                      <a:pt x="341" y="2002"/>
                      <a:pt x="350" y="2019"/>
                    </a:cubicBezTo>
                    <a:cubicBezTo>
                      <a:pt x="358" y="2019"/>
                      <a:pt x="367" y="2019"/>
                      <a:pt x="375" y="2019"/>
                    </a:cubicBezTo>
                    <a:cubicBezTo>
                      <a:pt x="384" y="2027"/>
                      <a:pt x="358" y="2027"/>
                      <a:pt x="384" y="2036"/>
                    </a:cubicBezTo>
                    <a:cubicBezTo>
                      <a:pt x="393" y="2027"/>
                      <a:pt x="427" y="2070"/>
                      <a:pt x="401" y="2036"/>
                    </a:cubicBezTo>
                    <a:cubicBezTo>
                      <a:pt x="427" y="2044"/>
                      <a:pt x="427" y="2053"/>
                      <a:pt x="452" y="2061"/>
                    </a:cubicBezTo>
                    <a:cubicBezTo>
                      <a:pt x="444" y="2053"/>
                      <a:pt x="495" y="2044"/>
                      <a:pt x="520" y="2061"/>
                    </a:cubicBezTo>
                    <a:cubicBezTo>
                      <a:pt x="512" y="2061"/>
                      <a:pt x="512" y="2070"/>
                      <a:pt x="520" y="2070"/>
                    </a:cubicBezTo>
                    <a:cubicBezTo>
                      <a:pt x="563" y="2096"/>
                      <a:pt x="580" y="2121"/>
                      <a:pt x="622" y="2147"/>
                    </a:cubicBezTo>
                    <a:cubicBezTo>
                      <a:pt x="631" y="2147"/>
                      <a:pt x="648" y="2164"/>
                      <a:pt x="631" y="2164"/>
                    </a:cubicBezTo>
                    <a:cubicBezTo>
                      <a:pt x="640" y="2164"/>
                      <a:pt x="648" y="2164"/>
                      <a:pt x="665" y="2172"/>
                    </a:cubicBezTo>
                    <a:cubicBezTo>
                      <a:pt x="682" y="2198"/>
                      <a:pt x="631" y="2155"/>
                      <a:pt x="648" y="2181"/>
                    </a:cubicBezTo>
                    <a:cubicBezTo>
                      <a:pt x="648" y="2172"/>
                      <a:pt x="682" y="2189"/>
                      <a:pt x="708" y="2198"/>
                    </a:cubicBezTo>
                    <a:cubicBezTo>
                      <a:pt x="708" y="2181"/>
                      <a:pt x="665" y="2172"/>
                      <a:pt x="640" y="2164"/>
                    </a:cubicBezTo>
                    <a:cubicBezTo>
                      <a:pt x="648" y="2147"/>
                      <a:pt x="691" y="2147"/>
                      <a:pt x="742" y="2164"/>
                    </a:cubicBezTo>
                    <a:cubicBezTo>
                      <a:pt x="784" y="2181"/>
                      <a:pt x="750" y="2189"/>
                      <a:pt x="759" y="2189"/>
                    </a:cubicBezTo>
                    <a:cubicBezTo>
                      <a:pt x="827" y="2232"/>
                      <a:pt x="836" y="2189"/>
                      <a:pt x="887" y="2240"/>
                    </a:cubicBezTo>
                    <a:cubicBezTo>
                      <a:pt x="895" y="2257"/>
                      <a:pt x="870" y="2257"/>
                      <a:pt x="870" y="2266"/>
                    </a:cubicBezTo>
                    <a:cubicBezTo>
                      <a:pt x="844" y="2257"/>
                      <a:pt x="836" y="2232"/>
                      <a:pt x="810" y="2223"/>
                    </a:cubicBezTo>
                    <a:cubicBezTo>
                      <a:pt x="836" y="2240"/>
                      <a:pt x="836" y="2240"/>
                      <a:pt x="836" y="2240"/>
                    </a:cubicBezTo>
                    <a:cubicBezTo>
                      <a:pt x="818" y="2240"/>
                      <a:pt x="802" y="2232"/>
                      <a:pt x="793" y="2223"/>
                    </a:cubicBezTo>
                    <a:cubicBezTo>
                      <a:pt x="802" y="2249"/>
                      <a:pt x="904" y="2292"/>
                      <a:pt x="946" y="2334"/>
                    </a:cubicBezTo>
                    <a:cubicBezTo>
                      <a:pt x="963" y="2334"/>
                      <a:pt x="980" y="2334"/>
                      <a:pt x="972" y="2326"/>
                    </a:cubicBezTo>
                    <a:cubicBezTo>
                      <a:pt x="955" y="2317"/>
                      <a:pt x="955" y="2317"/>
                      <a:pt x="955" y="2317"/>
                    </a:cubicBezTo>
                    <a:cubicBezTo>
                      <a:pt x="946" y="2300"/>
                      <a:pt x="997" y="2326"/>
                      <a:pt x="972" y="2309"/>
                    </a:cubicBezTo>
                    <a:cubicBezTo>
                      <a:pt x="989" y="2317"/>
                      <a:pt x="1006" y="2317"/>
                      <a:pt x="1015" y="2326"/>
                    </a:cubicBezTo>
                    <a:cubicBezTo>
                      <a:pt x="1031" y="2326"/>
                      <a:pt x="1031" y="2326"/>
                      <a:pt x="1040" y="2334"/>
                    </a:cubicBezTo>
                    <a:cubicBezTo>
                      <a:pt x="1049" y="2343"/>
                      <a:pt x="1049" y="2343"/>
                      <a:pt x="1049" y="2343"/>
                    </a:cubicBezTo>
                    <a:cubicBezTo>
                      <a:pt x="1049" y="2351"/>
                      <a:pt x="1049" y="2351"/>
                      <a:pt x="1049" y="2351"/>
                    </a:cubicBezTo>
                    <a:lnTo>
                      <a:pt x="1049" y="2351"/>
                    </a:lnTo>
                    <a:cubicBezTo>
                      <a:pt x="1040" y="2343"/>
                      <a:pt x="1031" y="2334"/>
                      <a:pt x="1023" y="2334"/>
                    </a:cubicBezTo>
                    <a:cubicBezTo>
                      <a:pt x="1031" y="2334"/>
                      <a:pt x="1040" y="2343"/>
                      <a:pt x="1049" y="2351"/>
                    </a:cubicBezTo>
                    <a:cubicBezTo>
                      <a:pt x="1057" y="2351"/>
                      <a:pt x="1074" y="2351"/>
                      <a:pt x="1074" y="2334"/>
                    </a:cubicBezTo>
                    <a:cubicBezTo>
                      <a:pt x="1066" y="2334"/>
                      <a:pt x="1057" y="2334"/>
                      <a:pt x="1057" y="2334"/>
                    </a:cubicBezTo>
                    <a:cubicBezTo>
                      <a:pt x="1057" y="2326"/>
                      <a:pt x="1057" y="2326"/>
                      <a:pt x="1066" y="2317"/>
                    </a:cubicBezTo>
                    <a:lnTo>
                      <a:pt x="1066" y="2317"/>
                    </a:lnTo>
                    <a:cubicBezTo>
                      <a:pt x="1066" y="2317"/>
                      <a:pt x="1066" y="2317"/>
                      <a:pt x="1066" y="2309"/>
                    </a:cubicBezTo>
                    <a:cubicBezTo>
                      <a:pt x="1074" y="2309"/>
                      <a:pt x="1074" y="2309"/>
                      <a:pt x="1074" y="2309"/>
                    </a:cubicBezTo>
                    <a:cubicBezTo>
                      <a:pt x="1083" y="2300"/>
                      <a:pt x="1100" y="2283"/>
                      <a:pt x="1108" y="2283"/>
                    </a:cubicBezTo>
                    <a:cubicBezTo>
                      <a:pt x="1091" y="2274"/>
                      <a:pt x="1108" y="2283"/>
                      <a:pt x="1074" y="2283"/>
                    </a:cubicBezTo>
                    <a:cubicBezTo>
                      <a:pt x="1083" y="2283"/>
                      <a:pt x="1083" y="2292"/>
                      <a:pt x="1083" y="2292"/>
                    </a:cubicBezTo>
                    <a:cubicBezTo>
                      <a:pt x="1074" y="2292"/>
                      <a:pt x="1074" y="2300"/>
                      <a:pt x="1066" y="2300"/>
                    </a:cubicBezTo>
                    <a:cubicBezTo>
                      <a:pt x="1066" y="2300"/>
                      <a:pt x="1066" y="2300"/>
                      <a:pt x="1057" y="2300"/>
                    </a:cubicBezTo>
                    <a:cubicBezTo>
                      <a:pt x="1057" y="2309"/>
                      <a:pt x="1057" y="2309"/>
                      <a:pt x="1057" y="2309"/>
                    </a:cubicBezTo>
                    <a:cubicBezTo>
                      <a:pt x="1049" y="2309"/>
                      <a:pt x="1049" y="2317"/>
                      <a:pt x="1057" y="2317"/>
                    </a:cubicBezTo>
                    <a:cubicBezTo>
                      <a:pt x="1049" y="2317"/>
                      <a:pt x="1049" y="2309"/>
                      <a:pt x="1049" y="2309"/>
                    </a:cubicBezTo>
                    <a:cubicBezTo>
                      <a:pt x="1040" y="2309"/>
                      <a:pt x="1040" y="2309"/>
                      <a:pt x="1040" y="2300"/>
                    </a:cubicBezTo>
                    <a:cubicBezTo>
                      <a:pt x="1040" y="2300"/>
                      <a:pt x="1040" y="2300"/>
                      <a:pt x="1040" y="2292"/>
                    </a:cubicBezTo>
                    <a:cubicBezTo>
                      <a:pt x="1040" y="2292"/>
                      <a:pt x="1040" y="2300"/>
                      <a:pt x="1031" y="2300"/>
                    </a:cubicBezTo>
                    <a:lnTo>
                      <a:pt x="1031" y="2300"/>
                    </a:lnTo>
                    <a:lnTo>
                      <a:pt x="1031" y="2300"/>
                    </a:lnTo>
                    <a:cubicBezTo>
                      <a:pt x="1031" y="2292"/>
                      <a:pt x="1023" y="2292"/>
                      <a:pt x="1023" y="2292"/>
                    </a:cubicBezTo>
                    <a:cubicBezTo>
                      <a:pt x="1023" y="2292"/>
                      <a:pt x="1023" y="2292"/>
                      <a:pt x="1015" y="2292"/>
                    </a:cubicBezTo>
                    <a:lnTo>
                      <a:pt x="1015" y="2292"/>
                    </a:lnTo>
                    <a:lnTo>
                      <a:pt x="1015" y="2292"/>
                    </a:lnTo>
                    <a:lnTo>
                      <a:pt x="1015" y="2292"/>
                    </a:lnTo>
                    <a:cubicBezTo>
                      <a:pt x="1023" y="2300"/>
                      <a:pt x="1023" y="2300"/>
                      <a:pt x="1023" y="2309"/>
                    </a:cubicBezTo>
                    <a:cubicBezTo>
                      <a:pt x="1006" y="2309"/>
                      <a:pt x="972" y="2283"/>
                      <a:pt x="955" y="2283"/>
                    </a:cubicBezTo>
                    <a:cubicBezTo>
                      <a:pt x="946" y="2274"/>
                      <a:pt x="963" y="2283"/>
                      <a:pt x="963" y="2274"/>
                    </a:cubicBezTo>
                    <a:cubicBezTo>
                      <a:pt x="938" y="2274"/>
                      <a:pt x="938" y="2274"/>
                      <a:pt x="938" y="2274"/>
                    </a:cubicBezTo>
                    <a:cubicBezTo>
                      <a:pt x="938" y="2257"/>
                      <a:pt x="912" y="2232"/>
                      <a:pt x="946" y="2249"/>
                    </a:cubicBezTo>
                    <a:cubicBezTo>
                      <a:pt x="921" y="2232"/>
                      <a:pt x="921" y="2232"/>
                      <a:pt x="921" y="2232"/>
                    </a:cubicBezTo>
                    <a:cubicBezTo>
                      <a:pt x="904" y="2215"/>
                      <a:pt x="878" y="2198"/>
                      <a:pt x="861" y="2198"/>
                    </a:cubicBezTo>
                    <a:cubicBezTo>
                      <a:pt x="853" y="2189"/>
                      <a:pt x="827" y="2189"/>
                      <a:pt x="844" y="2189"/>
                    </a:cubicBezTo>
                    <a:cubicBezTo>
                      <a:pt x="793" y="2164"/>
                      <a:pt x="793" y="2164"/>
                      <a:pt x="793" y="2164"/>
                    </a:cubicBezTo>
                    <a:lnTo>
                      <a:pt x="793" y="2164"/>
                    </a:lnTo>
                    <a:cubicBezTo>
                      <a:pt x="750" y="2138"/>
                      <a:pt x="691" y="2130"/>
                      <a:pt x="648" y="2078"/>
                    </a:cubicBezTo>
                    <a:cubicBezTo>
                      <a:pt x="631" y="2070"/>
                      <a:pt x="614" y="2070"/>
                      <a:pt x="597" y="2053"/>
                    </a:cubicBezTo>
                    <a:cubicBezTo>
                      <a:pt x="597" y="2044"/>
                      <a:pt x="597" y="2044"/>
                      <a:pt x="597" y="2044"/>
                    </a:cubicBezTo>
                    <a:cubicBezTo>
                      <a:pt x="571" y="2036"/>
                      <a:pt x="537" y="2002"/>
                      <a:pt x="529" y="2002"/>
                    </a:cubicBezTo>
                    <a:cubicBezTo>
                      <a:pt x="520" y="1968"/>
                      <a:pt x="435" y="1942"/>
                      <a:pt x="401" y="1917"/>
                    </a:cubicBezTo>
                    <a:cubicBezTo>
                      <a:pt x="401" y="1934"/>
                      <a:pt x="401" y="1934"/>
                      <a:pt x="401" y="1934"/>
                    </a:cubicBezTo>
                    <a:cubicBezTo>
                      <a:pt x="375" y="1917"/>
                      <a:pt x="350" y="1908"/>
                      <a:pt x="316" y="1891"/>
                    </a:cubicBezTo>
                    <a:cubicBezTo>
                      <a:pt x="316" y="1900"/>
                      <a:pt x="316" y="1900"/>
                      <a:pt x="316" y="1900"/>
                    </a:cubicBezTo>
                    <a:cubicBezTo>
                      <a:pt x="290" y="1900"/>
                      <a:pt x="256" y="1857"/>
                      <a:pt x="213" y="1840"/>
                    </a:cubicBezTo>
                    <a:cubicBezTo>
                      <a:pt x="222" y="1840"/>
                      <a:pt x="231" y="1840"/>
                      <a:pt x="239" y="1849"/>
                    </a:cubicBezTo>
                    <a:cubicBezTo>
                      <a:pt x="213" y="1823"/>
                      <a:pt x="188" y="1814"/>
                      <a:pt x="162" y="1806"/>
                    </a:cubicBezTo>
                    <a:cubicBezTo>
                      <a:pt x="154" y="1797"/>
                      <a:pt x="137" y="1797"/>
                      <a:pt x="128" y="1789"/>
                    </a:cubicBezTo>
                    <a:cubicBezTo>
                      <a:pt x="120" y="1789"/>
                      <a:pt x="120" y="1789"/>
                      <a:pt x="120" y="1789"/>
                    </a:cubicBezTo>
                    <a:lnTo>
                      <a:pt x="120" y="1789"/>
                    </a:lnTo>
                    <a:cubicBezTo>
                      <a:pt x="120" y="1789"/>
                      <a:pt x="120" y="1789"/>
                      <a:pt x="111" y="1780"/>
                    </a:cubicBezTo>
                    <a:lnTo>
                      <a:pt x="111" y="1780"/>
                    </a:lnTo>
                    <a:cubicBezTo>
                      <a:pt x="103" y="1780"/>
                      <a:pt x="103" y="1772"/>
                      <a:pt x="103" y="1772"/>
                    </a:cubicBezTo>
                    <a:cubicBezTo>
                      <a:pt x="103" y="1772"/>
                      <a:pt x="103" y="1772"/>
                      <a:pt x="103" y="1763"/>
                    </a:cubicBezTo>
                    <a:cubicBezTo>
                      <a:pt x="103" y="1772"/>
                      <a:pt x="103" y="1772"/>
                      <a:pt x="103" y="1772"/>
                    </a:cubicBezTo>
                    <a:lnTo>
                      <a:pt x="103" y="1763"/>
                    </a:lnTo>
                    <a:cubicBezTo>
                      <a:pt x="111" y="1763"/>
                      <a:pt x="111" y="1763"/>
                      <a:pt x="111" y="1755"/>
                    </a:cubicBezTo>
                    <a:cubicBezTo>
                      <a:pt x="111" y="1763"/>
                      <a:pt x="103" y="1763"/>
                      <a:pt x="103" y="1763"/>
                    </a:cubicBezTo>
                    <a:cubicBezTo>
                      <a:pt x="103" y="1763"/>
                      <a:pt x="103" y="1763"/>
                      <a:pt x="103" y="1755"/>
                    </a:cubicBezTo>
                    <a:lnTo>
                      <a:pt x="103" y="1755"/>
                    </a:lnTo>
                    <a:lnTo>
                      <a:pt x="103" y="1755"/>
                    </a:lnTo>
                    <a:cubicBezTo>
                      <a:pt x="103" y="1746"/>
                      <a:pt x="103" y="1746"/>
                      <a:pt x="103" y="1746"/>
                    </a:cubicBezTo>
                    <a:cubicBezTo>
                      <a:pt x="111" y="1738"/>
                      <a:pt x="111" y="1738"/>
                      <a:pt x="111" y="1738"/>
                    </a:cubicBezTo>
                    <a:lnTo>
                      <a:pt x="111" y="1738"/>
                    </a:lnTo>
                    <a:cubicBezTo>
                      <a:pt x="120" y="1721"/>
                      <a:pt x="103" y="1729"/>
                      <a:pt x="94" y="1729"/>
                    </a:cubicBezTo>
                    <a:cubicBezTo>
                      <a:pt x="94" y="1729"/>
                      <a:pt x="94" y="1721"/>
                      <a:pt x="94" y="1712"/>
                    </a:cubicBezTo>
                    <a:cubicBezTo>
                      <a:pt x="111" y="1704"/>
                      <a:pt x="86" y="1678"/>
                      <a:pt x="103" y="1661"/>
                    </a:cubicBezTo>
                    <a:cubicBezTo>
                      <a:pt x="94" y="1653"/>
                      <a:pt x="94" y="1593"/>
                      <a:pt x="77" y="1584"/>
                    </a:cubicBezTo>
                    <a:cubicBezTo>
                      <a:pt x="77" y="1584"/>
                      <a:pt x="86" y="1576"/>
                      <a:pt x="86" y="1584"/>
                    </a:cubicBezTo>
                    <a:cubicBezTo>
                      <a:pt x="86" y="1567"/>
                      <a:pt x="86" y="1559"/>
                      <a:pt x="77" y="1542"/>
                    </a:cubicBezTo>
                    <a:cubicBezTo>
                      <a:pt x="94" y="1533"/>
                      <a:pt x="94" y="1533"/>
                      <a:pt x="94" y="1533"/>
                    </a:cubicBezTo>
                    <a:cubicBezTo>
                      <a:pt x="77" y="1499"/>
                      <a:pt x="77" y="1499"/>
                      <a:pt x="77" y="1499"/>
                    </a:cubicBezTo>
                    <a:cubicBezTo>
                      <a:pt x="86" y="1482"/>
                      <a:pt x="86" y="1474"/>
                      <a:pt x="103" y="1491"/>
                    </a:cubicBezTo>
                    <a:cubicBezTo>
                      <a:pt x="86" y="1440"/>
                      <a:pt x="94" y="1448"/>
                      <a:pt x="77" y="1405"/>
                    </a:cubicBezTo>
                    <a:cubicBezTo>
                      <a:pt x="86" y="1405"/>
                      <a:pt x="86" y="1405"/>
                      <a:pt x="86" y="1405"/>
                    </a:cubicBezTo>
                    <a:cubicBezTo>
                      <a:pt x="86" y="1397"/>
                      <a:pt x="77" y="1371"/>
                      <a:pt x="86" y="1363"/>
                    </a:cubicBezTo>
                    <a:cubicBezTo>
                      <a:pt x="103" y="1329"/>
                      <a:pt x="86" y="1192"/>
                      <a:pt x="103" y="1107"/>
                    </a:cubicBezTo>
                    <a:cubicBezTo>
                      <a:pt x="77" y="1124"/>
                      <a:pt x="111" y="1065"/>
                      <a:pt x="94" y="1065"/>
                    </a:cubicBezTo>
                    <a:cubicBezTo>
                      <a:pt x="94" y="1056"/>
                      <a:pt x="103" y="1047"/>
                      <a:pt x="103" y="1056"/>
                    </a:cubicBezTo>
                    <a:cubicBezTo>
                      <a:pt x="103" y="1013"/>
                      <a:pt x="120" y="988"/>
                      <a:pt x="103" y="962"/>
                    </a:cubicBezTo>
                    <a:cubicBezTo>
                      <a:pt x="103" y="954"/>
                      <a:pt x="111" y="971"/>
                      <a:pt x="111" y="962"/>
                    </a:cubicBezTo>
                    <a:cubicBezTo>
                      <a:pt x="111" y="962"/>
                      <a:pt x="111" y="954"/>
                      <a:pt x="111" y="945"/>
                    </a:cubicBezTo>
                    <a:cubicBezTo>
                      <a:pt x="111" y="945"/>
                      <a:pt x="120" y="954"/>
                      <a:pt x="120" y="962"/>
                    </a:cubicBezTo>
                    <a:cubicBezTo>
                      <a:pt x="120" y="911"/>
                      <a:pt x="94" y="911"/>
                      <a:pt x="77" y="903"/>
                    </a:cubicBezTo>
                    <a:cubicBezTo>
                      <a:pt x="86" y="886"/>
                      <a:pt x="86" y="869"/>
                      <a:pt x="77" y="851"/>
                    </a:cubicBezTo>
                    <a:cubicBezTo>
                      <a:pt x="86" y="851"/>
                      <a:pt x="86" y="835"/>
                      <a:pt x="94" y="860"/>
                    </a:cubicBezTo>
                    <a:cubicBezTo>
                      <a:pt x="94" y="843"/>
                      <a:pt x="103" y="766"/>
                      <a:pt x="86" y="766"/>
                    </a:cubicBezTo>
                    <a:cubicBezTo>
                      <a:pt x="86" y="758"/>
                      <a:pt x="86" y="741"/>
                      <a:pt x="86" y="741"/>
                    </a:cubicBezTo>
                    <a:cubicBezTo>
                      <a:pt x="86" y="732"/>
                      <a:pt x="86" y="724"/>
                      <a:pt x="86" y="715"/>
                    </a:cubicBezTo>
                    <a:cubicBezTo>
                      <a:pt x="86" y="707"/>
                      <a:pt x="86" y="707"/>
                      <a:pt x="86" y="707"/>
                    </a:cubicBezTo>
                    <a:cubicBezTo>
                      <a:pt x="86" y="698"/>
                      <a:pt x="86" y="690"/>
                      <a:pt x="86" y="681"/>
                    </a:cubicBezTo>
                    <a:lnTo>
                      <a:pt x="86" y="681"/>
                    </a:lnTo>
                    <a:cubicBezTo>
                      <a:pt x="77" y="681"/>
                      <a:pt x="77" y="673"/>
                      <a:pt x="77" y="664"/>
                    </a:cubicBezTo>
                    <a:cubicBezTo>
                      <a:pt x="77" y="664"/>
                      <a:pt x="94" y="664"/>
                      <a:pt x="103" y="656"/>
                    </a:cubicBezTo>
                    <a:lnTo>
                      <a:pt x="103" y="656"/>
                    </a:lnTo>
                    <a:lnTo>
                      <a:pt x="111" y="656"/>
                    </a:lnTo>
                    <a:lnTo>
                      <a:pt x="120" y="647"/>
                    </a:lnTo>
                    <a:cubicBezTo>
                      <a:pt x="128" y="647"/>
                      <a:pt x="128" y="647"/>
                      <a:pt x="128" y="647"/>
                    </a:cubicBezTo>
                    <a:cubicBezTo>
                      <a:pt x="137" y="639"/>
                      <a:pt x="137" y="639"/>
                      <a:pt x="145" y="639"/>
                    </a:cubicBezTo>
                    <a:cubicBezTo>
                      <a:pt x="145" y="630"/>
                      <a:pt x="154" y="630"/>
                      <a:pt x="188" y="622"/>
                    </a:cubicBezTo>
                    <a:cubicBezTo>
                      <a:pt x="179" y="613"/>
                      <a:pt x="179" y="613"/>
                      <a:pt x="179" y="613"/>
                    </a:cubicBezTo>
                    <a:cubicBezTo>
                      <a:pt x="171" y="588"/>
                      <a:pt x="231" y="596"/>
                      <a:pt x="256" y="570"/>
                    </a:cubicBezTo>
                    <a:cubicBezTo>
                      <a:pt x="247" y="570"/>
                      <a:pt x="247" y="570"/>
                      <a:pt x="247" y="570"/>
                    </a:cubicBezTo>
                    <a:cubicBezTo>
                      <a:pt x="256" y="553"/>
                      <a:pt x="307" y="570"/>
                      <a:pt x="333" y="562"/>
                    </a:cubicBezTo>
                    <a:lnTo>
                      <a:pt x="324" y="570"/>
                    </a:lnTo>
                    <a:cubicBezTo>
                      <a:pt x="375" y="553"/>
                      <a:pt x="316" y="553"/>
                      <a:pt x="350" y="536"/>
                    </a:cubicBezTo>
                    <a:cubicBezTo>
                      <a:pt x="358" y="536"/>
                      <a:pt x="350" y="553"/>
                      <a:pt x="375" y="545"/>
                    </a:cubicBezTo>
                    <a:cubicBezTo>
                      <a:pt x="393" y="545"/>
                      <a:pt x="435" y="485"/>
                      <a:pt x="469" y="477"/>
                    </a:cubicBezTo>
                    <a:cubicBezTo>
                      <a:pt x="461" y="477"/>
                      <a:pt x="452" y="477"/>
                      <a:pt x="469" y="460"/>
                    </a:cubicBezTo>
                    <a:cubicBezTo>
                      <a:pt x="486" y="442"/>
                      <a:pt x="546" y="442"/>
                      <a:pt x="554" y="417"/>
                    </a:cubicBezTo>
                    <a:cubicBezTo>
                      <a:pt x="563" y="417"/>
                      <a:pt x="563" y="417"/>
                      <a:pt x="563" y="417"/>
                    </a:cubicBezTo>
                    <a:cubicBezTo>
                      <a:pt x="580" y="400"/>
                      <a:pt x="622" y="374"/>
                      <a:pt x="622" y="357"/>
                    </a:cubicBezTo>
                    <a:cubicBezTo>
                      <a:pt x="665" y="383"/>
                      <a:pt x="733" y="273"/>
                      <a:pt x="750" y="307"/>
                    </a:cubicBezTo>
                    <a:cubicBezTo>
                      <a:pt x="810" y="273"/>
                      <a:pt x="810" y="273"/>
                      <a:pt x="810" y="273"/>
                    </a:cubicBezTo>
                    <a:lnTo>
                      <a:pt x="810" y="273"/>
                    </a:lnTo>
                    <a:cubicBezTo>
                      <a:pt x="844" y="256"/>
                      <a:pt x="853" y="239"/>
                      <a:pt x="861" y="231"/>
                    </a:cubicBezTo>
                    <a:cubicBezTo>
                      <a:pt x="870" y="222"/>
                      <a:pt x="870" y="231"/>
                      <a:pt x="870" y="231"/>
                    </a:cubicBezTo>
                    <a:cubicBezTo>
                      <a:pt x="921" y="205"/>
                      <a:pt x="929" y="205"/>
                      <a:pt x="963" y="162"/>
                    </a:cubicBezTo>
                    <a:cubicBezTo>
                      <a:pt x="972" y="171"/>
                      <a:pt x="972" y="171"/>
                      <a:pt x="972" y="171"/>
                    </a:cubicBezTo>
                    <a:cubicBezTo>
                      <a:pt x="980" y="162"/>
                      <a:pt x="989" y="162"/>
                      <a:pt x="1006" y="154"/>
                    </a:cubicBezTo>
                    <a:cubicBezTo>
                      <a:pt x="1015" y="154"/>
                      <a:pt x="1015" y="145"/>
                      <a:pt x="1023" y="145"/>
                    </a:cubicBezTo>
                    <a:lnTo>
                      <a:pt x="1031" y="145"/>
                    </a:lnTo>
                    <a:cubicBezTo>
                      <a:pt x="1040" y="145"/>
                      <a:pt x="1040" y="137"/>
                      <a:pt x="1049" y="137"/>
                    </a:cubicBezTo>
                    <a:cubicBezTo>
                      <a:pt x="1049" y="145"/>
                      <a:pt x="1057" y="145"/>
                      <a:pt x="1066" y="145"/>
                    </a:cubicBezTo>
                    <a:lnTo>
                      <a:pt x="1066" y="145"/>
                    </a:lnTo>
                    <a:cubicBezTo>
                      <a:pt x="1066" y="145"/>
                      <a:pt x="1066" y="145"/>
                      <a:pt x="1066" y="154"/>
                    </a:cubicBezTo>
                    <a:lnTo>
                      <a:pt x="1066" y="154"/>
                    </a:lnTo>
                    <a:cubicBezTo>
                      <a:pt x="1074" y="154"/>
                      <a:pt x="1074" y="154"/>
                      <a:pt x="1074" y="154"/>
                    </a:cubicBezTo>
                    <a:lnTo>
                      <a:pt x="1083" y="154"/>
                    </a:lnTo>
                    <a:cubicBezTo>
                      <a:pt x="1091" y="162"/>
                      <a:pt x="1100" y="171"/>
                      <a:pt x="1108" y="171"/>
                    </a:cubicBezTo>
                    <a:cubicBezTo>
                      <a:pt x="1125" y="188"/>
                      <a:pt x="1134" y="196"/>
                      <a:pt x="1151" y="205"/>
                    </a:cubicBezTo>
                    <a:cubicBezTo>
                      <a:pt x="1176" y="231"/>
                      <a:pt x="1202" y="247"/>
                      <a:pt x="1227" y="231"/>
                    </a:cubicBezTo>
                    <a:cubicBezTo>
                      <a:pt x="1270" y="247"/>
                      <a:pt x="1270" y="247"/>
                      <a:pt x="1270" y="247"/>
                    </a:cubicBezTo>
                    <a:cubicBezTo>
                      <a:pt x="1219" y="214"/>
                      <a:pt x="1287" y="239"/>
                      <a:pt x="1270" y="214"/>
                    </a:cubicBezTo>
                    <a:cubicBezTo>
                      <a:pt x="1287" y="231"/>
                      <a:pt x="1313" y="256"/>
                      <a:pt x="1287" y="247"/>
                    </a:cubicBezTo>
                    <a:cubicBezTo>
                      <a:pt x="1287" y="239"/>
                      <a:pt x="1287" y="239"/>
                      <a:pt x="1287" y="239"/>
                    </a:cubicBezTo>
                    <a:cubicBezTo>
                      <a:pt x="1270" y="256"/>
                      <a:pt x="1347" y="282"/>
                      <a:pt x="1338" y="299"/>
                    </a:cubicBezTo>
                    <a:cubicBezTo>
                      <a:pt x="1440" y="349"/>
                      <a:pt x="1526" y="417"/>
                      <a:pt x="1620" y="477"/>
                    </a:cubicBezTo>
                    <a:cubicBezTo>
                      <a:pt x="1620" y="451"/>
                      <a:pt x="1620" y="451"/>
                      <a:pt x="1620" y="451"/>
                    </a:cubicBezTo>
                    <a:cubicBezTo>
                      <a:pt x="1654" y="468"/>
                      <a:pt x="1654" y="468"/>
                      <a:pt x="1654" y="468"/>
                    </a:cubicBezTo>
                    <a:cubicBezTo>
                      <a:pt x="1662" y="477"/>
                      <a:pt x="1654" y="494"/>
                      <a:pt x="1636" y="477"/>
                    </a:cubicBezTo>
                    <a:cubicBezTo>
                      <a:pt x="1645" y="494"/>
                      <a:pt x="1679" y="494"/>
                      <a:pt x="1679" y="485"/>
                    </a:cubicBezTo>
                    <a:cubicBezTo>
                      <a:pt x="1722" y="519"/>
                      <a:pt x="1654" y="494"/>
                      <a:pt x="1662" y="502"/>
                    </a:cubicBezTo>
                    <a:cubicBezTo>
                      <a:pt x="1688" y="511"/>
                      <a:pt x="1688" y="511"/>
                      <a:pt x="1688" y="511"/>
                    </a:cubicBezTo>
                    <a:cubicBezTo>
                      <a:pt x="1679" y="511"/>
                      <a:pt x="1679" y="511"/>
                      <a:pt x="1679" y="511"/>
                    </a:cubicBezTo>
                    <a:cubicBezTo>
                      <a:pt x="1696" y="511"/>
                      <a:pt x="1705" y="511"/>
                      <a:pt x="1730" y="528"/>
                    </a:cubicBezTo>
                    <a:cubicBezTo>
                      <a:pt x="1747" y="536"/>
                      <a:pt x="1739" y="536"/>
                      <a:pt x="1747" y="545"/>
                    </a:cubicBezTo>
                    <a:cubicBezTo>
                      <a:pt x="1739" y="545"/>
                      <a:pt x="1747" y="545"/>
                      <a:pt x="1756" y="553"/>
                    </a:cubicBezTo>
                    <a:cubicBezTo>
                      <a:pt x="1798" y="570"/>
                      <a:pt x="1798" y="570"/>
                      <a:pt x="1798" y="570"/>
                    </a:cubicBezTo>
                    <a:cubicBezTo>
                      <a:pt x="1781" y="553"/>
                      <a:pt x="1781" y="553"/>
                      <a:pt x="1781" y="553"/>
                    </a:cubicBezTo>
                    <a:cubicBezTo>
                      <a:pt x="1807" y="562"/>
                      <a:pt x="1824" y="579"/>
                      <a:pt x="1807" y="553"/>
                    </a:cubicBezTo>
                    <a:cubicBezTo>
                      <a:pt x="1824" y="588"/>
                      <a:pt x="1960" y="647"/>
                      <a:pt x="1977" y="664"/>
                    </a:cubicBezTo>
                    <a:lnTo>
                      <a:pt x="1977" y="664"/>
                    </a:lnTo>
                    <a:cubicBezTo>
                      <a:pt x="1977" y="664"/>
                      <a:pt x="1977" y="664"/>
                      <a:pt x="1986" y="664"/>
                    </a:cubicBezTo>
                    <a:cubicBezTo>
                      <a:pt x="1986" y="664"/>
                      <a:pt x="1986" y="664"/>
                      <a:pt x="1994" y="664"/>
                    </a:cubicBezTo>
                    <a:cubicBezTo>
                      <a:pt x="1994" y="673"/>
                      <a:pt x="2003" y="673"/>
                      <a:pt x="2011" y="673"/>
                    </a:cubicBezTo>
                    <a:cubicBezTo>
                      <a:pt x="2011" y="681"/>
                      <a:pt x="2011" y="690"/>
                      <a:pt x="2011" y="698"/>
                    </a:cubicBezTo>
                    <a:cubicBezTo>
                      <a:pt x="2011" y="698"/>
                      <a:pt x="2011" y="698"/>
                      <a:pt x="2020" y="698"/>
                    </a:cubicBezTo>
                    <a:lnTo>
                      <a:pt x="2020" y="698"/>
                    </a:lnTo>
                    <a:cubicBezTo>
                      <a:pt x="2020" y="707"/>
                      <a:pt x="2029" y="707"/>
                      <a:pt x="2020" y="715"/>
                    </a:cubicBezTo>
                    <a:cubicBezTo>
                      <a:pt x="1994" y="707"/>
                      <a:pt x="2011" y="775"/>
                      <a:pt x="1986" y="800"/>
                    </a:cubicBezTo>
                    <a:cubicBezTo>
                      <a:pt x="2003" y="775"/>
                      <a:pt x="1994" y="886"/>
                      <a:pt x="2011" y="851"/>
                    </a:cubicBezTo>
                    <a:cubicBezTo>
                      <a:pt x="2011" y="877"/>
                      <a:pt x="2003" y="851"/>
                      <a:pt x="1994" y="869"/>
                    </a:cubicBezTo>
                    <a:cubicBezTo>
                      <a:pt x="2003" y="937"/>
                      <a:pt x="1986" y="1005"/>
                      <a:pt x="1994" y="1082"/>
                    </a:cubicBezTo>
                    <a:cubicBezTo>
                      <a:pt x="1994" y="1082"/>
                      <a:pt x="2003" y="1073"/>
                      <a:pt x="2003" y="1090"/>
                    </a:cubicBezTo>
                    <a:cubicBezTo>
                      <a:pt x="1986" y="1133"/>
                      <a:pt x="1986" y="1133"/>
                      <a:pt x="1986" y="1133"/>
                    </a:cubicBezTo>
                    <a:cubicBezTo>
                      <a:pt x="1986" y="1141"/>
                      <a:pt x="2011" y="1141"/>
                      <a:pt x="1994" y="1167"/>
                    </a:cubicBezTo>
                    <a:cubicBezTo>
                      <a:pt x="2003" y="1167"/>
                      <a:pt x="2003" y="1158"/>
                      <a:pt x="2003" y="1167"/>
                    </a:cubicBezTo>
                    <a:cubicBezTo>
                      <a:pt x="1986" y="1320"/>
                      <a:pt x="2020" y="1474"/>
                      <a:pt x="1986" y="1627"/>
                    </a:cubicBezTo>
                    <a:cubicBezTo>
                      <a:pt x="1994" y="1610"/>
                      <a:pt x="1994" y="1618"/>
                      <a:pt x="1994" y="1635"/>
                    </a:cubicBezTo>
                    <a:cubicBezTo>
                      <a:pt x="1994" y="1627"/>
                      <a:pt x="2003" y="1635"/>
                      <a:pt x="2011" y="1635"/>
                    </a:cubicBezTo>
                    <a:cubicBezTo>
                      <a:pt x="1994" y="1695"/>
                      <a:pt x="1994" y="1695"/>
                      <a:pt x="1994" y="1695"/>
                    </a:cubicBezTo>
                    <a:cubicBezTo>
                      <a:pt x="2011" y="1712"/>
                      <a:pt x="1994" y="1763"/>
                      <a:pt x="2011" y="1772"/>
                    </a:cubicBezTo>
                    <a:cubicBezTo>
                      <a:pt x="2003" y="1755"/>
                      <a:pt x="2003" y="1755"/>
                      <a:pt x="2003" y="1755"/>
                    </a:cubicBezTo>
                    <a:cubicBezTo>
                      <a:pt x="2020" y="1780"/>
                      <a:pt x="2045" y="1712"/>
                      <a:pt x="2063" y="1721"/>
                    </a:cubicBezTo>
                    <a:cubicBezTo>
                      <a:pt x="2045" y="1687"/>
                      <a:pt x="2097" y="1635"/>
                      <a:pt x="2071" y="1593"/>
                    </a:cubicBezTo>
                    <a:cubicBezTo>
                      <a:pt x="2071" y="1576"/>
                      <a:pt x="2071" y="1601"/>
                      <a:pt x="2080" y="1593"/>
                    </a:cubicBezTo>
                    <a:cubicBezTo>
                      <a:pt x="2071" y="1584"/>
                      <a:pt x="2071" y="1567"/>
                      <a:pt x="2071" y="1542"/>
                    </a:cubicBezTo>
                    <a:lnTo>
                      <a:pt x="2071" y="1542"/>
                    </a:lnTo>
                    <a:cubicBezTo>
                      <a:pt x="2071" y="1465"/>
                      <a:pt x="2080" y="1431"/>
                      <a:pt x="2088" y="1346"/>
                    </a:cubicBezTo>
                    <a:cubicBezTo>
                      <a:pt x="2080" y="1346"/>
                      <a:pt x="2080" y="1346"/>
                      <a:pt x="2080" y="1346"/>
                    </a:cubicBezTo>
                    <a:cubicBezTo>
                      <a:pt x="2080" y="1329"/>
                      <a:pt x="2080" y="1329"/>
                      <a:pt x="2088" y="1320"/>
                    </a:cubicBezTo>
                    <a:cubicBezTo>
                      <a:pt x="2071" y="1295"/>
                      <a:pt x="2080" y="1371"/>
                      <a:pt x="2063" y="1354"/>
                    </a:cubicBezTo>
                    <a:cubicBezTo>
                      <a:pt x="2088" y="1329"/>
                      <a:pt x="2063" y="1218"/>
                      <a:pt x="2088" y="1201"/>
                    </a:cubicBezTo>
                    <a:cubicBezTo>
                      <a:pt x="2088" y="1175"/>
                      <a:pt x="2080" y="1209"/>
                      <a:pt x="2080" y="1184"/>
                    </a:cubicBezTo>
                    <a:cubicBezTo>
                      <a:pt x="2088" y="1175"/>
                      <a:pt x="2088" y="1175"/>
                      <a:pt x="2088" y="1175"/>
                    </a:cubicBezTo>
                    <a:cubicBezTo>
                      <a:pt x="2080" y="1167"/>
                      <a:pt x="2080" y="1167"/>
                      <a:pt x="2080" y="1167"/>
                    </a:cubicBezTo>
                    <a:cubicBezTo>
                      <a:pt x="2080" y="1150"/>
                      <a:pt x="2088" y="1133"/>
                      <a:pt x="2088" y="1133"/>
                    </a:cubicBezTo>
                    <a:cubicBezTo>
                      <a:pt x="2088" y="1141"/>
                      <a:pt x="2097" y="1150"/>
                      <a:pt x="2097" y="1150"/>
                    </a:cubicBezTo>
                    <a:cubicBezTo>
                      <a:pt x="2105" y="1133"/>
                      <a:pt x="2088" y="1082"/>
                      <a:pt x="2097" y="1073"/>
                    </a:cubicBezTo>
                    <a:cubicBezTo>
                      <a:pt x="2088" y="1107"/>
                      <a:pt x="2088" y="1107"/>
                      <a:pt x="2088" y="1107"/>
                    </a:cubicBezTo>
                    <a:cubicBezTo>
                      <a:pt x="2080" y="1022"/>
                      <a:pt x="2097" y="928"/>
                      <a:pt x="2080" y="851"/>
                    </a:cubicBezTo>
                    <a:cubicBezTo>
                      <a:pt x="2071" y="860"/>
                      <a:pt x="2071" y="860"/>
                      <a:pt x="2071" y="860"/>
                    </a:cubicBezTo>
                    <a:cubicBezTo>
                      <a:pt x="2063" y="800"/>
                      <a:pt x="2080" y="809"/>
                      <a:pt x="2071" y="749"/>
                    </a:cubicBezTo>
                    <a:cubicBezTo>
                      <a:pt x="2080" y="749"/>
                      <a:pt x="2080" y="749"/>
                      <a:pt x="2080" y="749"/>
                    </a:cubicBezTo>
                    <a:cubicBezTo>
                      <a:pt x="2071" y="741"/>
                      <a:pt x="2071" y="732"/>
                      <a:pt x="2071" y="724"/>
                    </a:cubicBezTo>
                    <a:lnTo>
                      <a:pt x="2071" y="715"/>
                    </a:lnTo>
                    <a:cubicBezTo>
                      <a:pt x="2071" y="707"/>
                      <a:pt x="2071" y="707"/>
                      <a:pt x="2071" y="707"/>
                    </a:cubicBezTo>
                    <a:cubicBezTo>
                      <a:pt x="2071" y="698"/>
                      <a:pt x="2071" y="698"/>
                      <a:pt x="2071" y="698"/>
                    </a:cubicBezTo>
                    <a:cubicBezTo>
                      <a:pt x="2071" y="707"/>
                      <a:pt x="2071" y="698"/>
                      <a:pt x="2080" y="690"/>
                    </a:cubicBezTo>
                    <a:cubicBezTo>
                      <a:pt x="2080" y="673"/>
                      <a:pt x="2088" y="664"/>
                      <a:pt x="2088" y="681"/>
                    </a:cubicBezTo>
                    <a:cubicBezTo>
                      <a:pt x="2088" y="656"/>
                      <a:pt x="2080" y="639"/>
                      <a:pt x="2080" y="630"/>
                    </a:cubicBezTo>
                    <a:cubicBezTo>
                      <a:pt x="2071" y="630"/>
                      <a:pt x="2063" y="630"/>
                      <a:pt x="2054" y="622"/>
                    </a:cubicBezTo>
                    <a:cubicBezTo>
                      <a:pt x="2045" y="622"/>
                      <a:pt x="2037" y="622"/>
                      <a:pt x="2020" y="622"/>
                    </a:cubicBezTo>
                    <a:cubicBezTo>
                      <a:pt x="2011" y="613"/>
                      <a:pt x="2011" y="613"/>
                      <a:pt x="2011" y="604"/>
                    </a:cubicBezTo>
                    <a:cubicBezTo>
                      <a:pt x="1994" y="604"/>
                      <a:pt x="1994" y="604"/>
                      <a:pt x="1960" y="596"/>
                    </a:cubicBezTo>
                    <a:cubicBezTo>
                      <a:pt x="1986" y="604"/>
                      <a:pt x="1952" y="570"/>
                      <a:pt x="1986" y="579"/>
                    </a:cubicBezTo>
                    <a:cubicBezTo>
                      <a:pt x="1935" y="528"/>
                      <a:pt x="1884" y="545"/>
                      <a:pt x="1875" y="511"/>
                    </a:cubicBezTo>
                    <a:cubicBezTo>
                      <a:pt x="1833" y="511"/>
                      <a:pt x="1918" y="545"/>
                      <a:pt x="1901" y="545"/>
                    </a:cubicBezTo>
                    <a:cubicBezTo>
                      <a:pt x="1909" y="553"/>
                      <a:pt x="1867" y="545"/>
                      <a:pt x="1849" y="536"/>
                    </a:cubicBezTo>
                    <a:cubicBezTo>
                      <a:pt x="1833" y="519"/>
                      <a:pt x="1833" y="485"/>
                      <a:pt x="1790" y="460"/>
                    </a:cubicBezTo>
                    <a:cubicBezTo>
                      <a:pt x="1790" y="468"/>
                      <a:pt x="1790" y="460"/>
                      <a:pt x="1798" y="468"/>
                    </a:cubicBezTo>
                    <a:cubicBezTo>
                      <a:pt x="1781" y="451"/>
                      <a:pt x="1756" y="451"/>
                      <a:pt x="1739" y="434"/>
                    </a:cubicBezTo>
                    <a:cubicBezTo>
                      <a:pt x="1722" y="434"/>
                      <a:pt x="1713" y="417"/>
                      <a:pt x="1705" y="426"/>
                    </a:cubicBezTo>
                    <a:cubicBezTo>
                      <a:pt x="1747" y="451"/>
                      <a:pt x="1747" y="451"/>
                      <a:pt x="1747" y="451"/>
                    </a:cubicBezTo>
                    <a:cubicBezTo>
                      <a:pt x="1722" y="442"/>
                      <a:pt x="1688" y="442"/>
                      <a:pt x="1654" y="417"/>
                    </a:cubicBezTo>
                    <a:cubicBezTo>
                      <a:pt x="1654" y="408"/>
                      <a:pt x="1671" y="417"/>
                      <a:pt x="1679" y="417"/>
                    </a:cubicBezTo>
                    <a:cubicBezTo>
                      <a:pt x="1671" y="408"/>
                      <a:pt x="1654" y="408"/>
                      <a:pt x="1645" y="391"/>
                    </a:cubicBezTo>
                    <a:cubicBezTo>
                      <a:pt x="1662" y="383"/>
                      <a:pt x="1705" y="426"/>
                      <a:pt x="1739" y="426"/>
                    </a:cubicBezTo>
                    <a:cubicBezTo>
                      <a:pt x="1730" y="408"/>
                      <a:pt x="1679" y="408"/>
                      <a:pt x="1705" y="400"/>
                    </a:cubicBezTo>
                    <a:cubicBezTo>
                      <a:pt x="1671" y="408"/>
                      <a:pt x="1654" y="366"/>
                      <a:pt x="1620" y="366"/>
                    </a:cubicBezTo>
                    <a:cubicBezTo>
                      <a:pt x="1620" y="357"/>
                      <a:pt x="1620" y="357"/>
                      <a:pt x="1620" y="357"/>
                    </a:cubicBezTo>
                    <a:cubicBezTo>
                      <a:pt x="1620" y="357"/>
                      <a:pt x="1602" y="357"/>
                      <a:pt x="1594" y="349"/>
                    </a:cubicBezTo>
                    <a:cubicBezTo>
                      <a:pt x="1620" y="349"/>
                      <a:pt x="1620" y="349"/>
                      <a:pt x="1620" y="349"/>
                    </a:cubicBezTo>
                    <a:cubicBezTo>
                      <a:pt x="1585" y="340"/>
                      <a:pt x="1577" y="316"/>
                      <a:pt x="1551" y="307"/>
                    </a:cubicBezTo>
                    <a:cubicBezTo>
                      <a:pt x="1602" y="332"/>
                      <a:pt x="1551" y="323"/>
                      <a:pt x="1568" y="340"/>
                    </a:cubicBezTo>
                    <a:cubicBezTo>
                      <a:pt x="1500" y="316"/>
                      <a:pt x="1551" y="299"/>
                      <a:pt x="1475" y="256"/>
                    </a:cubicBezTo>
                    <a:cubicBezTo>
                      <a:pt x="1483" y="265"/>
                      <a:pt x="1509" y="282"/>
                      <a:pt x="1492" y="282"/>
                    </a:cubicBezTo>
                    <a:cubicBezTo>
                      <a:pt x="1475" y="273"/>
                      <a:pt x="1458" y="256"/>
                      <a:pt x="1458" y="247"/>
                    </a:cubicBezTo>
                    <a:cubicBezTo>
                      <a:pt x="1406" y="222"/>
                      <a:pt x="1458" y="265"/>
                      <a:pt x="1432" y="256"/>
                    </a:cubicBezTo>
                    <a:cubicBezTo>
                      <a:pt x="1424" y="231"/>
                      <a:pt x="1406" y="247"/>
                      <a:pt x="1389" y="239"/>
                    </a:cubicBezTo>
                    <a:cubicBezTo>
                      <a:pt x="1389" y="231"/>
                      <a:pt x="1389" y="231"/>
                      <a:pt x="1389" y="231"/>
                    </a:cubicBezTo>
                    <a:cubicBezTo>
                      <a:pt x="1338" y="188"/>
                      <a:pt x="1364" y="239"/>
                      <a:pt x="1321" y="205"/>
                    </a:cubicBezTo>
                    <a:cubicBezTo>
                      <a:pt x="1347" y="205"/>
                      <a:pt x="1347" y="205"/>
                      <a:pt x="1347" y="205"/>
                    </a:cubicBezTo>
                    <a:cubicBezTo>
                      <a:pt x="1321" y="188"/>
                      <a:pt x="1321" y="188"/>
                      <a:pt x="1321" y="188"/>
                    </a:cubicBezTo>
                    <a:cubicBezTo>
                      <a:pt x="1330" y="188"/>
                      <a:pt x="1330" y="188"/>
                      <a:pt x="1330" y="188"/>
                    </a:cubicBezTo>
                    <a:cubicBezTo>
                      <a:pt x="1304" y="180"/>
                      <a:pt x="1296" y="171"/>
                      <a:pt x="1270" y="154"/>
                    </a:cubicBezTo>
                    <a:cubicBezTo>
                      <a:pt x="1270" y="162"/>
                      <a:pt x="1253" y="162"/>
                      <a:pt x="1227" y="154"/>
                    </a:cubicBezTo>
                    <a:cubicBezTo>
                      <a:pt x="1219" y="137"/>
                      <a:pt x="1245" y="145"/>
                      <a:pt x="1211" y="128"/>
                    </a:cubicBezTo>
                    <a:cubicBezTo>
                      <a:pt x="1219" y="128"/>
                      <a:pt x="1236" y="128"/>
                      <a:pt x="1245" y="145"/>
                    </a:cubicBezTo>
                    <a:cubicBezTo>
                      <a:pt x="1245" y="145"/>
                      <a:pt x="1253" y="145"/>
                      <a:pt x="1262" y="137"/>
                    </a:cubicBezTo>
                    <a:cubicBezTo>
                      <a:pt x="1245" y="120"/>
                      <a:pt x="1219" y="111"/>
                      <a:pt x="1202" y="103"/>
                    </a:cubicBezTo>
                    <a:cubicBezTo>
                      <a:pt x="1211" y="111"/>
                      <a:pt x="1211" y="111"/>
                      <a:pt x="1219" y="120"/>
                    </a:cubicBezTo>
                    <a:cubicBezTo>
                      <a:pt x="1159" y="103"/>
                      <a:pt x="1159" y="103"/>
                      <a:pt x="1159" y="103"/>
                    </a:cubicBezTo>
                    <a:cubicBezTo>
                      <a:pt x="1151" y="94"/>
                      <a:pt x="1159" y="94"/>
                      <a:pt x="1168" y="94"/>
                    </a:cubicBezTo>
                    <a:cubicBezTo>
                      <a:pt x="1159" y="86"/>
                      <a:pt x="1151" y="86"/>
                      <a:pt x="1134" y="86"/>
                    </a:cubicBezTo>
                    <a:cubicBezTo>
                      <a:pt x="1142" y="77"/>
                      <a:pt x="1142" y="69"/>
                      <a:pt x="1168" y="77"/>
                    </a:cubicBezTo>
                    <a:cubicBezTo>
                      <a:pt x="1142" y="69"/>
                      <a:pt x="1142" y="69"/>
                      <a:pt x="1142" y="69"/>
                    </a:cubicBezTo>
                    <a:cubicBezTo>
                      <a:pt x="1125" y="60"/>
                      <a:pt x="1125" y="60"/>
                      <a:pt x="1125" y="60"/>
                    </a:cubicBezTo>
                    <a:lnTo>
                      <a:pt x="1125" y="60"/>
                    </a:lnTo>
                    <a:cubicBezTo>
                      <a:pt x="1117" y="60"/>
                      <a:pt x="1117" y="60"/>
                      <a:pt x="1117" y="60"/>
                    </a:cubicBezTo>
                    <a:lnTo>
                      <a:pt x="1117" y="60"/>
                    </a:lnTo>
                    <a:cubicBezTo>
                      <a:pt x="1117" y="52"/>
                      <a:pt x="1108" y="43"/>
                      <a:pt x="1100" y="34"/>
                    </a:cubicBezTo>
                    <a:cubicBezTo>
                      <a:pt x="1091" y="34"/>
                      <a:pt x="1083" y="26"/>
                      <a:pt x="1091" y="26"/>
                    </a:cubicBezTo>
                    <a:cubicBezTo>
                      <a:pt x="1074" y="18"/>
                      <a:pt x="1057" y="9"/>
                      <a:pt x="1049" y="0"/>
                    </a:cubicBezTo>
                    <a:cubicBezTo>
                      <a:pt x="1023" y="18"/>
                      <a:pt x="1006" y="34"/>
                      <a:pt x="980" y="52"/>
                    </a:cubicBezTo>
                    <a:cubicBezTo>
                      <a:pt x="972" y="52"/>
                      <a:pt x="972" y="52"/>
                      <a:pt x="972" y="52"/>
                    </a:cubicBezTo>
                    <a:cubicBezTo>
                      <a:pt x="972" y="60"/>
                      <a:pt x="972" y="60"/>
                      <a:pt x="972" y="60"/>
                    </a:cubicBezTo>
                    <a:lnTo>
                      <a:pt x="972" y="60"/>
                    </a:lnTo>
                    <a:cubicBezTo>
                      <a:pt x="963" y="60"/>
                      <a:pt x="963" y="60"/>
                      <a:pt x="963" y="69"/>
                    </a:cubicBezTo>
                    <a:cubicBezTo>
                      <a:pt x="955" y="69"/>
                      <a:pt x="946" y="69"/>
                      <a:pt x="938" y="77"/>
                    </a:cubicBezTo>
                    <a:cubicBezTo>
                      <a:pt x="938" y="77"/>
                      <a:pt x="938" y="77"/>
                      <a:pt x="929" y="86"/>
                    </a:cubicBezTo>
                    <a:cubicBezTo>
                      <a:pt x="895" y="103"/>
                      <a:pt x="861" y="111"/>
                      <a:pt x="827" y="145"/>
                    </a:cubicBezTo>
                    <a:cubicBezTo>
                      <a:pt x="802" y="137"/>
                      <a:pt x="802" y="137"/>
                      <a:pt x="802" y="137"/>
                    </a:cubicBezTo>
                    <a:cubicBezTo>
                      <a:pt x="776" y="162"/>
                      <a:pt x="844" y="145"/>
                      <a:pt x="793" y="180"/>
                    </a:cubicBezTo>
                    <a:cubicBezTo>
                      <a:pt x="759" y="196"/>
                      <a:pt x="776" y="171"/>
                      <a:pt x="759" y="171"/>
                    </a:cubicBezTo>
                    <a:cubicBezTo>
                      <a:pt x="742" y="188"/>
                      <a:pt x="725" y="222"/>
                      <a:pt x="682" y="231"/>
                    </a:cubicBezTo>
                    <a:cubicBezTo>
                      <a:pt x="691" y="222"/>
                      <a:pt x="699" y="222"/>
                      <a:pt x="716" y="214"/>
                    </a:cubicBezTo>
                    <a:close/>
                    <a:moveTo>
                      <a:pt x="350" y="434"/>
                    </a:moveTo>
                    <a:lnTo>
                      <a:pt x="350" y="434"/>
                    </a:lnTo>
                    <a:cubicBezTo>
                      <a:pt x="350" y="426"/>
                      <a:pt x="367" y="408"/>
                      <a:pt x="375" y="408"/>
                    </a:cubicBezTo>
                    <a:cubicBezTo>
                      <a:pt x="367" y="426"/>
                      <a:pt x="358" y="426"/>
                      <a:pt x="350" y="434"/>
                    </a:cubicBezTo>
                    <a:close/>
                    <a:moveTo>
                      <a:pt x="35" y="937"/>
                    </a:moveTo>
                    <a:lnTo>
                      <a:pt x="35" y="937"/>
                    </a:lnTo>
                    <a:cubicBezTo>
                      <a:pt x="26" y="928"/>
                      <a:pt x="26" y="920"/>
                      <a:pt x="35" y="911"/>
                    </a:cubicBezTo>
                    <a:cubicBezTo>
                      <a:pt x="35" y="920"/>
                      <a:pt x="35" y="928"/>
                      <a:pt x="35" y="937"/>
                    </a:cubicBezTo>
                    <a:close/>
                    <a:moveTo>
                      <a:pt x="895" y="2223"/>
                    </a:moveTo>
                    <a:lnTo>
                      <a:pt x="895" y="2223"/>
                    </a:lnTo>
                    <a:lnTo>
                      <a:pt x="887" y="2223"/>
                    </a:lnTo>
                    <a:cubicBezTo>
                      <a:pt x="878" y="2215"/>
                      <a:pt x="878" y="2215"/>
                      <a:pt x="895" y="2223"/>
                    </a:cubicBezTo>
                    <a:close/>
                    <a:moveTo>
                      <a:pt x="921" y="2249"/>
                    </a:moveTo>
                    <a:lnTo>
                      <a:pt x="921" y="2249"/>
                    </a:lnTo>
                    <a:cubicBezTo>
                      <a:pt x="929" y="2249"/>
                      <a:pt x="929" y="2249"/>
                      <a:pt x="929" y="2249"/>
                    </a:cubicBezTo>
                    <a:cubicBezTo>
                      <a:pt x="921" y="2249"/>
                      <a:pt x="912" y="2240"/>
                      <a:pt x="904" y="2240"/>
                    </a:cubicBezTo>
                    <a:cubicBezTo>
                      <a:pt x="904" y="2240"/>
                      <a:pt x="912" y="2240"/>
                      <a:pt x="921" y="2249"/>
                    </a:cubicBezTo>
                    <a:close/>
                    <a:moveTo>
                      <a:pt x="1747" y="545"/>
                    </a:moveTo>
                    <a:lnTo>
                      <a:pt x="1747" y="545"/>
                    </a:lnTo>
                    <a:cubicBezTo>
                      <a:pt x="1747" y="536"/>
                      <a:pt x="1747" y="536"/>
                      <a:pt x="1747" y="536"/>
                    </a:cubicBezTo>
                    <a:cubicBezTo>
                      <a:pt x="1764" y="545"/>
                      <a:pt x="1756" y="545"/>
                      <a:pt x="1747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98" name="Freeform 804">
                <a:extLst>
                  <a:ext uri="{FF2B5EF4-FFF2-40B4-BE49-F238E27FC236}">
                    <a16:creationId xmlns:a16="http://schemas.microsoft.com/office/drawing/2014/main" id="{1BCCFFB7-B719-FD47-9D83-7E4A21E06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87" y="8859894"/>
                <a:ext cx="8917" cy="8917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8 h 9"/>
                  <a:gd name="T6" fmla="*/ 8 w 9"/>
                  <a:gd name="T7" fmla="*/ 8 h 9"/>
                  <a:gd name="T8" fmla="*/ 0 w 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8" y="8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99" name="Freeform 805">
                <a:extLst>
                  <a:ext uri="{FF2B5EF4-FFF2-40B4-BE49-F238E27FC236}">
                    <a16:creationId xmlns:a16="http://schemas.microsoft.com/office/drawing/2014/main" id="{8B4F99F3-D3DA-0F49-82EB-7FB09D37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364" y="8810851"/>
                <a:ext cx="26751" cy="17834"/>
              </a:xfrm>
              <a:custGeom>
                <a:avLst/>
                <a:gdLst>
                  <a:gd name="T0" fmla="*/ 17 w 26"/>
                  <a:gd name="T1" fmla="*/ 17 h 18"/>
                  <a:gd name="T2" fmla="*/ 17 w 26"/>
                  <a:gd name="T3" fmla="*/ 17 h 18"/>
                  <a:gd name="T4" fmla="*/ 25 w 26"/>
                  <a:gd name="T5" fmla="*/ 9 h 18"/>
                  <a:gd name="T6" fmla="*/ 17 w 26"/>
                  <a:gd name="T7" fmla="*/ 0 h 18"/>
                  <a:gd name="T8" fmla="*/ 17 w 26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8">
                    <a:moveTo>
                      <a:pt x="17" y="17"/>
                    </a:moveTo>
                    <a:lnTo>
                      <a:pt x="17" y="17"/>
                    </a:lnTo>
                    <a:cubicBezTo>
                      <a:pt x="17" y="9"/>
                      <a:pt x="17" y="9"/>
                      <a:pt x="25" y="9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9"/>
                      <a:pt x="0" y="17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00" name="Freeform 806">
                <a:extLst>
                  <a:ext uri="{FF2B5EF4-FFF2-40B4-BE49-F238E27FC236}">
                    <a16:creationId xmlns:a16="http://schemas.microsoft.com/office/drawing/2014/main" id="{5D845380-DC04-B94A-A8C5-A66EF0B77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939" y="8868811"/>
                <a:ext cx="35668" cy="26751"/>
              </a:xfrm>
              <a:custGeom>
                <a:avLst/>
                <a:gdLst>
                  <a:gd name="T0" fmla="*/ 0 w 35"/>
                  <a:gd name="T1" fmla="*/ 26 h 27"/>
                  <a:gd name="T2" fmla="*/ 0 w 35"/>
                  <a:gd name="T3" fmla="*/ 26 h 27"/>
                  <a:gd name="T4" fmla="*/ 34 w 35"/>
                  <a:gd name="T5" fmla="*/ 9 h 27"/>
                  <a:gd name="T6" fmla="*/ 34 w 35"/>
                  <a:gd name="T7" fmla="*/ 9 h 27"/>
                  <a:gd name="T8" fmla="*/ 0 w 35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0" y="26"/>
                    </a:moveTo>
                    <a:lnTo>
                      <a:pt x="0" y="26"/>
                    </a:lnTo>
                    <a:cubicBezTo>
                      <a:pt x="9" y="26"/>
                      <a:pt x="26" y="17"/>
                      <a:pt x="34" y="9"/>
                    </a:cubicBezTo>
                    <a:lnTo>
                      <a:pt x="34" y="9"/>
                    </a:lnTo>
                    <a:cubicBezTo>
                      <a:pt x="34" y="0"/>
                      <a:pt x="17" y="9"/>
                      <a:pt x="0" y="2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01" name="Freeform 807">
                <a:extLst>
                  <a:ext uri="{FF2B5EF4-FFF2-40B4-BE49-F238E27FC236}">
                    <a16:creationId xmlns:a16="http://schemas.microsoft.com/office/drawing/2014/main" id="{CACDD624-933A-154A-8EB1-4DB1D4A7E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067" y="8859894"/>
                <a:ext cx="8917" cy="17834"/>
              </a:xfrm>
              <a:custGeom>
                <a:avLst/>
                <a:gdLst>
                  <a:gd name="T0" fmla="*/ 0 w 9"/>
                  <a:gd name="T1" fmla="*/ 17 h 18"/>
                  <a:gd name="T2" fmla="*/ 0 w 9"/>
                  <a:gd name="T3" fmla="*/ 17 h 18"/>
                  <a:gd name="T4" fmla="*/ 8 w 9"/>
                  <a:gd name="T5" fmla="*/ 8 h 18"/>
                  <a:gd name="T6" fmla="*/ 0 w 9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8"/>
                      <a:pt x="8" y="8"/>
                      <a:pt x="8" y="8"/>
                    </a:cubicBezTo>
                    <a:cubicBezTo>
                      <a:pt x="8" y="0"/>
                      <a:pt x="0" y="8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02" name="Freeform 808">
                <a:extLst>
                  <a:ext uri="{FF2B5EF4-FFF2-40B4-BE49-F238E27FC236}">
                    <a16:creationId xmlns:a16="http://schemas.microsoft.com/office/drawing/2014/main" id="{30FF0F97-B9D0-F141-93C5-2FFDD40BE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808" y="8819768"/>
                <a:ext cx="71337" cy="26751"/>
              </a:xfrm>
              <a:custGeom>
                <a:avLst/>
                <a:gdLst>
                  <a:gd name="T0" fmla="*/ 34 w 69"/>
                  <a:gd name="T1" fmla="*/ 17 h 26"/>
                  <a:gd name="T2" fmla="*/ 34 w 69"/>
                  <a:gd name="T3" fmla="*/ 17 h 26"/>
                  <a:gd name="T4" fmla="*/ 51 w 69"/>
                  <a:gd name="T5" fmla="*/ 17 h 26"/>
                  <a:gd name="T6" fmla="*/ 34 w 69"/>
                  <a:gd name="T7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26">
                    <a:moveTo>
                      <a:pt x="34" y="17"/>
                    </a:moveTo>
                    <a:lnTo>
                      <a:pt x="34" y="17"/>
                    </a:lnTo>
                    <a:cubicBezTo>
                      <a:pt x="43" y="25"/>
                      <a:pt x="51" y="8"/>
                      <a:pt x="51" y="17"/>
                    </a:cubicBezTo>
                    <a:cubicBezTo>
                      <a:pt x="68" y="8"/>
                      <a:pt x="0" y="0"/>
                      <a:pt x="34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03" name="Freeform 809">
                <a:extLst>
                  <a:ext uri="{FF2B5EF4-FFF2-40B4-BE49-F238E27FC236}">
                    <a16:creationId xmlns:a16="http://schemas.microsoft.com/office/drawing/2014/main" id="{F8A48DB0-37C4-0B4A-A4CA-3F8E7738D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773" y="8904479"/>
                <a:ext cx="17834" cy="17834"/>
              </a:xfrm>
              <a:custGeom>
                <a:avLst/>
                <a:gdLst>
                  <a:gd name="T0" fmla="*/ 17 w 18"/>
                  <a:gd name="T1" fmla="*/ 9 h 18"/>
                  <a:gd name="T2" fmla="*/ 0 w 18"/>
                  <a:gd name="T3" fmla="*/ 0 h 18"/>
                  <a:gd name="T4" fmla="*/ 0 w 18"/>
                  <a:gd name="T5" fmla="*/ 17 h 18"/>
                  <a:gd name="T6" fmla="*/ 17 w 1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17" y="9"/>
                    </a:moveTo>
                    <a:lnTo>
                      <a:pt x="0" y="0"/>
                    </a:lnTo>
                    <a:lnTo>
                      <a:pt x="0" y="17"/>
                    </a:lnTo>
                    <a:lnTo>
                      <a:pt x="17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04" name="Freeform 810">
                <a:extLst>
                  <a:ext uri="{FF2B5EF4-FFF2-40B4-BE49-F238E27FC236}">
                    <a16:creationId xmlns:a16="http://schemas.microsoft.com/office/drawing/2014/main" id="{B6322DBA-806D-2845-8445-37C75A543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768" y="8904479"/>
                <a:ext cx="35668" cy="17834"/>
              </a:xfrm>
              <a:custGeom>
                <a:avLst/>
                <a:gdLst>
                  <a:gd name="T0" fmla="*/ 0 w 35"/>
                  <a:gd name="T1" fmla="*/ 0 h 18"/>
                  <a:gd name="T2" fmla="*/ 0 w 35"/>
                  <a:gd name="T3" fmla="*/ 0 h 18"/>
                  <a:gd name="T4" fmla="*/ 26 w 35"/>
                  <a:gd name="T5" fmla="*/ 17 h 18"/>
                  <a:gd name="T6" fmla="*/ 34 w 35"/>
                  <a:gd name="T7" fmla="*/ 17 h 18"/>
                  <a:gd name="T8" fmla="*/ 0 w 35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34" y="17"/>
                    </a:cubicBezTo>
                    <a:cubicBezTo>
                      <a:pt x="17" y="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05" name="Freeform 811">
                <a:extLst>
                  <a:ext uri="{FF2B5EF4-FFF2-40B4-BE49-F238E27FC236}">
                    <a16:creationId xmlns:a16="http://schemas.microsoft.com/office/drawing/2014/main" id="{7BD1130F-FD8F-CC45-8018-6FB6DFC2D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436" y="8922313"/>
                <a:ext cx="17834" cy="8917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0 h 10"/>
                  <a:gd name="T4" fmla="*/ 17 w 18"/>
                  <a:gd name="T5" fmla="*/ 9 h 10"/>
                  <a:gd name="T6" fmla="*/ 0 w 18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9"/>
                      <a:pt x="17" y="9"/>
                    </a:cubicBezTo>
                    <a:cubicBezTo>
                      <a:pt x="8" y="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06" name="Freeform 812">
                <a:extLst>
                  <a:ext uri="{FF2B5EF4-FFF2-40B4-BE49-F238E27FC236}">
                    <a16:creationId xmlns:a16="http://schemas.microsoft.com/office/drawing/2014/main" id="{77F7D80F-9E4D-3A4A-A9A5-A353BFE4F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87" y="8931230"/>
                <a:ext cx="26751" cy="17834"/>
              </a:xfrm>
              <a:custGeom>
                <a:avLst/>
                <a:gdLst>
                  <a:gd name="T0" fmla="*/ 25 w 26"/>
                  <a:gd name="T1" fmla="*/ 0 h 18"/>
                  <a:gd name="T2" fmla="*/ 17 w 26"/>
                  <a:gd name="T3" fmla="*/ 8 h 18"/>
                  <a:gd name="T4" fmla="*/ 0 w 26"/>
                  <a:gd name="T5" fmla="*/ 17 h 18"/>
                  <a:gd name="T6" fmla="*/ 25 w 26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8">
                    <a:moveTo>
                      <a:pt x="25" y="0"/>
                    </a:moveTo>
                    <a:lnTo>
                      <a:pt x="17" y="8"/>
                    </a:lnTo>
                    <a:lnTo>
                      <a:pt x="0" y="17"/>
                    </a:lnTo>
                    <a:lnTo>
                      <a:pt x="25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07" name="Freeform 814">
                <a:extLst>
                  <a:ext uri="{FF2B5EF4-FFF2-40B4-BE49-F238E27FC236}">
                    <a16:creationId xmlns:a16="http://schemas.microsoft.com/office/drawing/2014/main" id="{12EC89ED-1500-A945-870A-4E8C71001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674" y="8810851"/>
                <a:ext cx="17834" cy="17834"/>
              </a:xfrm>
              <a:custGeom>
                <a:avLst/>
                <a:gdLst>
                  <a:gd name="T0" fmla="*/ 18 w 19"/>
                  <a:gd name="T1" fmla="*/ 17 h 18"/>
                  <a:gd name="T2" fmla="*/ 18 w 19"/>
                  <a:gd name="T3" fmla="*/ 17 h 18"/>
                  <a:gd name="T4" fmla="*/ 9 w 19"/>
                  <a:gd name="T5" fmla="*/ 0 h 18"/>
                  <a:gd name="T6" fmla="*/ 0 w 19"/>
                  <a:gd name="T7" fmla="*/ 17 h 18"/>
                  <a:gd name="T8" fmla="*/ 18 w 19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8" y="17"/>
                    </a:moveTo>
                    <a:lnTo>
                      <a:pt x="18" y="17"/>
                    </a:lnTo>
                    <a:cubicBezTo>
                      <a:pt x="9" y="9"/>
                      <a:pt x="9" y="9"/>
                      <a:pt x="9" y="0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18" y="1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08" name="Freeform 819">
                <a:extLst>
                  <a:ext uri="{FF2B5EF4-FFF2-40B4-BE49-F238E27FC236}">
                    <a16:creationId xmlns:a16="http://schemas.microsoft.com/office/drawing/2014/main" id="{17763D17-24B6-C744-ABBC-9835B981B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485" y="8302575"/>
                <a:ext cx="8917" cy="26751"/>
              </a:xfrm>
              <a:custGeom>
                <a:avLst/>
                <a:gdLst>
                  <a:gd name="T0" fmla="*/ 9 w 10"/>
                  <a:gd name="T1" fmla="*/ 0 h 26"/>
                  <a:gd name="T2" fmla="*/ 0 w 10"/>
                  <a:gd name="T3" fmla="*/ 25 h 26"/>
                  <a:gd name="T4" fmla="*/ 9 w 10"/>
                  <a:gd name="T5" fmla="*/ 8 h 26"/>
                  <a:gd name="T6" fmla="*/ 9 w 10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6">
                    <a:moveTo>
                      <a:pt x="9" y="0"/>
                    </a:moveTo>
                    <a:lnTo>
                      <a:pt x="0" y="25"/>
                    </a:lnTo>
                    <a:lnTo>
                      <a:pt x="9" y="8"/>
                    </a:lnTo>
                    <a:lnTo>
                      <a:pt x="9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09" name="Freeform 820">
                <a:extLst>
                  <a:ext uri="{FF2B5EF4-FFF2-40B4-BE49-F238E27FC236}">
                    <a16:creationId xmlns:a16="http://schemas.microsoft.com/office/drawing/2014/main" id="{7752378B-E064-064E-AD46-3F542622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402" y="8342701"/>
                <a:ext cx="17834" cy="26751"/>
              </a:xfrm>
              <a:custGeom>
                <a:avLst/>
                <a:gdLst>
                  <a:gd name="T0" fmla="*/ 17 w 18"/>
                  <a:gd name="T1" fmla="*/ 0 h 27"/>
                  <a:gd name="T2" fmla="*/ 17 w 18"/>
                  <a:gd name="T3" fmla="*/ 0 h 27"/>
                  <a:gd name="T4" fmla="*/ 0 w 18"/>
                  <a:gd name="T5" fmla="*/ 9 h 27"/>
                  <a:gd name="T6" fmla="*/ 8 w 18"/>
                  <a:gd name="T7" fmla="*/ 26 h 27"/>
                  <a:gd name="T8" fmla="*/ 17 w 1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7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9"/>
                      <a:pt x="0" y="9"/>
                      <a:pt x="0" y="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17"/>
                      <a:pt x="8" y="9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952" name="Freeform 821">
              <a:extLst>
                <a:ext uri="{FF2B5EF4-FFF2-40B4-BE49-F238E27FC236}">
                  <a16:creationId xmlns:a16="http://schemas.microsoft.com/office/drawing/2014/main" id="{DF89A282-FDCA-774B-9934-69B151547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398" y="6982841"/>
              <a:ext cx="17834" cy="8917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0 h 9"/>
                <a:gd name="T4" fmla="*/ 0 w 18"/>
                <a:gd name="T5" fmla="*/ 8 h 9"/>
                <a:gd name="T6" fmla="*/ 17 w 18"/>
                <a:gd name="T7" fmla="*/ 0 h 9"/>
                <a:gd name="T8" fmla="*/ 0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8" y="8"/>
                    <a:pt x="17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53" name="Freeform 822">
              <a:extLst>
                <a:ext uri="{FF2B5EF4-FFF2-40B4-BE49-F238E27FC236}">
                  <a16:creationId xmlns:a16="http://schemas.microsoft.com/office/drawing/2014/main" id="{BFD6BF2B-6E8A-764B-86EB-B14DB6BD3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912" y="6835707"/>
              <a:ext cx="17834" cy="8917"/>
            </a:xfrm>
            <a:custGeom>
              <a:avLst/>
              <a:gdLst>
                <a:gd name="T0" fmla="*/ 8 w 18"/>
                <a:gd name="T1" fmla="*/ 0 h 10"/>
                <a:gd name="T2" fmla="*/ 0 w 18"/>
                <a:gd name="T3" fmla="*/ 9 h 10"/>
                <a:gd name="T4" fmla="*/ 17 w 18"/>
                <a:gd name="T5" fmla="*/ 9 h 10"/>
                <a:gd name="T6" fmla="*/ 8 w 1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lnTo>
                    <a:pt x="0" y="9"/>
                  </a:lnTo>
                  <a:lnTo>
                    <a:pt x="17" y="9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54" name="Freeform 823">
              <a:extLst>
                <a:ext uri="{FF2B5EF4-FFF2-40B4-BE49-F238E27FC236}">
                  <a16:creationId xmlns:a16="http://schemas.microsoft.com/office/drawing/2014/main" id="{16DAD5A8-C05D-C443-B4B1-7AD4B9183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088" y="6693033"/>
              <a:ext cx="35668" cy="17834"/>
            </a:xfrm>
            <a:custGeom>
              <a:avLst/>
              <a:gdLst>
                <a:gd name="T0" fmla="*/ 25 w 35"/>
                <a:gd name="T1" fmla="*/ 0 h 18"/>
                <a:gd name="T2" fmla="*/ 25 w 35"/>
                <a:gd name="T3" fmla="*/ 0 h 18"/>
                <a:gd name="T4" fmla="*/ 0 w 35"/>
                <a:gd name="T5" fmla="*/ 17 h 18"/>
                <a:gd name="T6" fmla="*/ 25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25" y="0"/>
                  </a:moveTo>
                  <a:lnTo>
                    <a:pt x="25" y="0"/>
                  </a:lnTo>
                  <a:cubicBezTo>
                    <a:pt x="17" y="9"/>
                    <a:pt x="8" y="17"/>
                    <a:pt x="0" y="17"/>
                  </a:cubicBezTo>
                  <a:cubicBezTo>
                    <a:pt x="17" y="9"/>
                    <a:pt x="34" y="17"/>
                    <a:pt x="2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010" name="Grupo 2009">
            <a:extLst>
              <a:ext uri="{FF2B5EF4-FFF2-40B4-BE49-F238E27FC236}">
                <a16:creationId xmlns:a16="http://schemas.microsoft.com/office/drawing/2014/main" id="{573CF54B-3E16-1C4B-957F-6D04C3C38E6E}"/>
              </a:ext>
            </a:extLst>
          </p:cNvPr>
          <p:cNvGrpSpPr/>
          <p:nvPr/>
        </p:nvGrpSpPr>
        <p:grpSpPr>
          <a:xfrm>
            <a:off x="17976505" y="1608772"/>
            <a:ext cx="4203488" cy="4720163"/>
            <a:chOff x="2284133" y="6545902"/>
            <a:chExt cx="2140109" cy="2403162"/>
          </a:xfrm>
          <a:solidFill>
            <a:schemeClr val="accent1"/>
          </a:solidFill>
        </p:grpSpPr>
        <p:sp>
          <p:nvSpPr>
            <p:cNvPr id="2011" name="Freeform 128">
              <a:extLst>
                <a:ext uri="{FF2B5EF4-FFF2-40B4-BE49-F238E27FC236}">
                  <a16:creationId xmlns:a16="http://schemas.microsoft.com/office/drawing/2014/main" id="{2754DF0C-7507-0241-8956-51029430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795" y="7067552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2" name="Freeform 780">
              <a:extLst>
                <a:ext uri="{FF2B5EF4-FFF2-40B4-BE49-F238E27FC236}">
                  <a16:creationId xmlns:a16="http://schemas.microsoft.com/office/drawing/2014/main" id="{E914B66E-92C1-7F40-BF5C-E3AAEF6A6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994" y="6853541"/>
              <a:ext cx="8917" cy="8917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9 w 10"/>
                <a:gd name="T5" fmla="*/ 0 h 10"/>
                <a:gd name="T6" fmla="*/ 0 w 10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3" name="Freeform 781">
              <a:extLst>
                <a:ext uri="{FF2B5EF4-FFF2-40B4-BE49-F238E27FC236}">
                  <a16:creationId xmlns:a16="http://schemas.microsoft.com/office/drawing/2014/main" id="{3B828B0E-CB74-2C49-9A27-0B0C26F67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200" y="6907044"/>
              <a:ext cx="4457" cy="8917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9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0" y="0"/>
                  </a:lnTo>
                  <a:cubicBezTo>
                    <a:pt x="0" y="9"/>
                    <a:pt x="0" y="9"/>
                    <a:pt x="0" y="9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4" name="Freeform 783">
              <a:extLst>
                <a:ext uri="{FF2B5EF4-FFF2-40B4-BE49-F238E27FC236}">
                  <a16:creationId xmlns:a16="http://schemas.microsoft.com/office/drawing/2014/main" id="{DE1CDF1F-87CB-1448-95CF-FEE5563D4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553" y="7433154"/>
              <a:ext cx="8917" cy="17834"/>
            </a:xfrm>
            <a:custGeom>
              <a:avLst/>
              <a:gdLst>
                <a:gd name="T0" fmla="*/ 0 w 9"/>
                <a:gd name="T1" fmla="*/ 0 h 18"/>
                <a:gd name="T2" fmla="*/ 0 w 9"/>
                <a:gd name="T3" fmla="*/ 0 h 18"/>
                <a:gd name="T4" fmla="*/ 0 w 9"/>
                <a:gd name="T5" fmla="*/ 0 h 18"/>
                <a:gd name="T6" fmla="*/ 8 w 9"/>
                <a:gd name="T7" fmla="*/ 17 h 18"/>
                <a:gd name="T8" fmla="*/ 0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9"/>
                    <a:pt x="0" y="9"/>
                    <a:pt x="8" y="17"/>
                  </a:cubicBezTo>
                  <a:cubicBezTo>
                    <a:pt x="8" y="9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5" name="Freeform 784">
              <a:extLst>
                <a:ext uri="{FF2B5EF4-FFF2-40B4-BE49-F238E27FC236}">
                  <a16:creationId xmlns:a16="http://schemas.microsoft.com/office/drawing/2014/main" id="{B27D2C74-A70D-1644-8D67-12B69EE0B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967" y="7388569"/>
              <a:ext cx="8917" cy="26751"/>
            </a:xfrm>
            <a:custGeom>
              <a:avLst/>
              <a:gdLst>
                <a:gd name="T0" fmla="*/ 0 w 10"/>
                <a:gd name="T1" fmla="*/ 25 h 26"/>
                <a:gd name="T2" fmla="*/ 0 w 10"/>
                <a:gd name="T3" fmla="*/ 25 h 26"/>
                <a:gd name="T4" fmla="*/ 9 w 10"/>
                <a:gd name="T5" fmla="*/ 0 h 26"/>
                <a:gd name="T6" fmla="*/ 0 w 10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6">
                  <a:moveTo>
                    <a:pt x="0" y="25"/>
                  </a:moveTo>
                  <a:lnTo>
                    <a:pt x="0" y="25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" y="8"/>
                    <a:pt x="0" y="16"/>
                    <a:pt x="0" y="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6" name="Freeform 785">
              <a:extLst>
                <a:ext uri="{FF2B5EF4-FFF2-40B4-BE49-F238E27FC236}">
                  <a16:creationId xmlns:a16="http://schemas.microsoft.com/office/drawing/2014/main" id="{B8681D37-D54F-FE4C-9A98-DE1C8C58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808" y="6603862"/>
              <a:ext cx="17834" cy="8917"/>
            </a:xfrm>
            <a:custGeom>
              <a:avLst/>
              <a:gdLst>
                <a:gd name="T0" fmla="*/ 9 w 18"/>
                <a:gd name="T1" fmla="*/ 9 h 10"/>
                <a:gd name="T2" fmla="*/ 9 w 18"/>
                <a:gd name="T3" fmla="*/ 9 h 10"/>
                <a:gd name="T4" fmla="*/ 17 w 18"/>
                <a:gd name="T5" fmla="*/ 0 h 10"/>
                <a:gd name="T6" fmla="*/ 9 w 18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9" y="9"/>
                  </a:moveTo>
                  <a:lnTo>
                    <a:pt x="9" y="9"/>
                  </a:lnTo>
                  <a:cubicBezTo>
                    <a:pt x="17" y="0"/>
                    <a:pt x="17" y="0"/>
                    <a:pt x="17" y="0"/>
                  </a:cubicBezTo>
                  <a:cubicBezTo>
                    <a:pt x="0" y="9"/>
                    <a:pt x="9" y="9"/>
                    <a:pt x="9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7" name="Freeform 786">
              <a:extLst>
                <a:ext uri="{FF2B5EF4-FFF2-40B4-BE49-F238E27FC236}">
                  <a16:creationId xmlns:a16="http://schemas.microsoft.com/office/drawing/2014/main" id="{D32E5E26-95B4-E146-A8EF-11B12BA93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28" y="8663717"/>
              <a:ext cx="35668" cy="26751"/>
            </a:xfrm>
            <a:custGeom>
              <a:avLst/>
              <a:gdLst>
                <a:gd name="T0" fmla="*/ 34 w 35"/>
                <a:gd name="T1" fmla="*/ 25 h 26"/>
                <a:gd name="T2" fmla="*/ 34 w 35"/>
                <a:gd name="T3" fmla="*/ 25 h 26"/>
                <a:gd name="T4" fmla="*/ 0 w 35"/>
                <a:gd name="T5" fmla="*/ 0 h 26"/>
                <a:gd name="T6" fmla="*/ 34 w 35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6">
                  <a:moveTo>
                    <a:pt x="34" y="25"/>
                  </a:moveTo>
                  <a:lnTo>
                    <a:pt x="34" y="25"/>
                  </a:lnTo>
                  <a:cubicBezTo>
                    <a:pt x="17" y="16"/>
                    <a:pt x="9" y="8"/>
                    <a:pt x="0" y="0"/>
                  </a:cubicBezTo>
                  <a:cubicBezTo>
                    <a:pt x="17" y="16"/>
                    <a:pt x="26" y="25"/>
                    <a:pt x="34" y="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8" name="Freeform 787">
              <a:extLst>
                <a:ext uri="{FF2B5EF4-FFF2-40B4-BE49-F238E27FC236}">
                  <a16:creationId xmlns:a16="http://schemas.microsoft.com/office/drawing/2014/main" id="{8E111BEB-4652-2A4C-B60E-31F7A1DC5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829" y="6965007"/>
              <a:ext cx="8917" cy="8917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9 w 10"/>
                <a:gd name="T5" fmla="*/ 0 h 10"/>
                <a:gd name="T6" fmla="*/ 0 w 10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9"/>
                    <a:pt x="0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9" name="Freeform 788">
              <a:extLst>
                <a:ext uri="{FF2B5EF4-FFF2-40B4-BE49-F238E27FC236}">
                  <a16:creationId xmlns:a16="http://schemas.microsoft.com/office/drawing/2014/main" id="{E222D06A-91A2-BA4E-882B-D74604C96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460" y="8645883"/>
              <a:ext cx="35668" cy="17834"/>
            </a:xfrm>
            <a:custGeom>
              <a:avLst/>
              <a:gdLst>
                <a:gd name="T0" fmla="*/ 0 w 35"/>
                <a:gd name="T1" fmla="*/ 0 h 19"/>
                <a:gd name="T2" fmla="*/ 0 w 35"/>
                <a:gd name="T3" fmla="*/ 0 h 19"/>
                <a:gd name="T4" fmla="*/ 0 w 35"/>
                <a:gd name="T5" fmla="*/ 0 h 19"/>
                <a:gd name="T6" fmla="*/ 34 w 35"/>
                <a:gd name="T7" fmla="*/ 18 h 19"/>
                <a:gd name="T8" fmla="*/ 0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7" y="9"/>
                    <a:pt x="26" y="9"/>
                    <a:pt x="34" y="18"/>
                  </a:cubicBezTo>
                  <a:cubicBezTo>
                    <a:pt x="26" y="9"/>
                    <a:pt x="17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0" name="Freeform 789">
              <a:extLst>
                <a:ext uri="{FF2B5EF4-FFF2-40B4-BE49-F238E27FC236}">
                  <a16:creationId xmlns:a16="http://schemas.microsoft.com/office/drawing/2014/main" id="{82EF07A4-B41E-D046-886E-AB026B11B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325" y="7705128"/>
              <a:ext cx="4460" cy="8917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0 h 9"/>
                <a:gd name="T4" fmla="*/ 0 w 1"/>
                <a:gd name="T5" fmla="*/ 8 h 9"/>
                <a:gd name="T6" fmla="*/ 0 w 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1" name="Freeform 790">
              <a:extLst>
                <a:ext uri="{FF2B5EF4-FFF2-40B4-BE49-F238E27FC236}">
                  <a16:creationId xmlns:a16="http://schemas.microsoft.com/office/drawing/2014/main" id="{37AB02EE-52F6-A644-BEB7-29FAFE537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319" y="8195569"/>
              <a:ext cx="4460" cy="17834"/>
            </a:xfrm>
            <a:custGeom>
              <a:avLst/>
              <a:gdLst>
                <a:gd name="T0" fmla="*/ 0 w 1"/>
                <a:gd name="T1" fmla="*/ 18 h 19"/>
                <a:gd name="T2" fmla="*/ 0 w 1"/>
                <a:gd name="T3" fmla="*/ 18 h 19"/>
                <a:gd name="T4" fmla="*/ 0 w 1"/>
                <a:gd name="T5" fmla="*/ 0 h 19"/>
                <a:gd name="T6" fmla="*/ 0 w 1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9">
                  <a:moveTo>
                    <a:pt x="0" y="18"/>
                  </a:moveTo>
                  <a:lnTo>
                    <a:pt x="0" y="18"/>
                  </a:lnTo>
                  <a:cubicBezTo>
                    <a:pt x="0" y="18"/>
                    <a:pt x="0" y="9"/>
                    <a:pt x="0" y="0"/>
                  </a:cubicBezTo>
                  <a:cubicBezTo>
                    <a:pt x="0" y="0"/>
                    <a:pt x="0" y="9"/>
                    <a:pt x="0" y="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2" name="Freeform 793">
              <a:extLst>
                <a:ext uri="{FF2B5EF4-FFF2-40B4-BE49-F238E27FC236}">
                  <a16:creationId xmlns:a16="http://schemas.microsoft.com/office/drawing/2014/main" id="{311E63DA-E5EB-4D48-AD28-AD7F5E289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43" y="8636966"/>
              <a:ext cx="8917" cy="4460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0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cubicBezTo>
                    <a:pt x="8" y="0"/>
                    <a:pt x="8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3" name="Freeform 797">
              <a:extLst>
                <a:ext uri="{FF2B5EF4-FFF2-40B4-BE49-F238E27FC236}">
                  <a16:creationId xmlns:a16="http://schemas.microsoft.com/office/drawing/2014/main" id="{0284ECEB-5087-B34B-931E-D2D809889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763" y="6965007"/>
              <a:ext cx="8917" cy="4457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cubicBezTo>
                    <a:pt x="0" y="0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4" name="Freeform 798">
              <a:extLst>
                <a:ext uri="{FF2B5EF4-FFF2-40B4-BE49-F238E27FC236}">
                  <a16:creationId xmlns:a16="http://schemas.microsoft.com/office/drawing/2014/main" id="{C6EF847B-831B-604A-8C91-9FF737499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967" y="8035061"/>
              <a:ext cx="4460" cy="445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5" name="Freeform 799">
              <a:extLst>
                <a:ext uri="{FF2B5EF4-FFF2-40B4-BE49-F238E27FC236}">
                  <a16:creationId xmlns:a16="http://schemas.microsoft.com/office/drawing/2014/main" id="{13224E7D-786B-BD44-BD9C-30751BBF6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050" y="7990476"/>
              <a:ext cx="35668" cy="44586"/>
            </a:xfrm>
            <a:custGeom>
              <a:avLst/>
              <a:gdLst>
                <a:gd name="T0" fmla="*/ 0 w 36"/>
                <a:gd name="T1" fmla="*/ 0 h 44"/>
                <a:gd name="T2" fmla="*/ 0 w 36"/>
                <a:gd name="T3" fmla="*/ 0 h 44"/>
                <a:gd name="T4" fmla="*/ 9 w 36"/>
                <a:gd name="T5" fmla="*/ 43 h 44"/>
                <a:gd name="T6" fmla="*/ 35 w 36"/>
                <a:gd name="T7" fmla="*/ 34 h 44"/>
                <a:gd name="T8" fmla="*/ 0 w 3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4">
                  <a:moveTo>
                    <a:pt x="0" y="0"/>
                  </a:moveTo>
                  <a:lnTo>
                    <a:pt x="0" y="0"/>
                  </a:lnTo>
                  <a:cubicBezTo>
                    <a:pt x="9" y="17"/>
                    <a:pt x="9" y="34"/>
                    <a:pt x="9" y="43"/>
                  </a:cubicBezTo>
                  <a:cubicBezTo>
                    <a:pt x="35" y="34"/>
                    <a:pt x="35" y="34"/>
                    <a:pt x="35" y="34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6" name="Freeform 801">
              <a:extLst>
                <a:ext uri="{FF2B5EF4-FFF2-40B4-BE49-F238E27FC236}">
                  <a16:creationId xmlns:a16="http://schemas.microsoft.com/office/drawing/2014/main" id="{C7362C37-61D6-8347-B7AE-F38E54DAF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884" y="7415320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7" name="Freeform 802">
              <a:extLst>
                <a:ext uri="{FF2B5EF4-FFF2-40B4-BE49-F238E27FC236}">
                  <a16:creationId xmlns:a16="http://schemas.microsoft.com/office/drawing/2014/main" id="{64A90E10-832C-4E40-BD90-BD97070CF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725" y="6612779"/>
              <a:ext cx="4457" cy="8917"/>
            </a:xfrm>
            <a:custGeom>
              <a:avLst/>
              <a:gdLst>
                <a:gd name="T0" fmla="*/ 0 w 1"/>
                <a:gd name="T1" fmla="*/ 8 h 9"/>
                <a:gd name="T2" fmla="*/ 0 w 1"/>
                <a:gd name="T3" fmla="*/ 8 h 9"/>
                <a:gd name="T4" fmla="*/ 0 w 1"/>
                <a:gd name="T5" fmla="*/ 8 h 9"/>
                <a:gd name="T6" fmla="*/ 0 w 1"/>
                <a:gd name="T7" fmla="*/ 0 h 9"/>
                <a:gd name="T8" fmla="*/ 0 w 1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8" name="Freeform 803">
              <a:extLst>
                <a:ext uri="{FF2B5EF4-FFF2-40B4-BE49-F238E27FC236}">
                  <a16:creationId xmlns:a16="http://schemas.microsoft.com/office/drawing/2014/main" id="{6821E454-65B9-FE42-8D17-914023193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278" y="8583463"/>
              <a:ext cx="17834" cy="17834"/>
            </a:xfrm>
            <a:custGeom>
              <a:avLst/>
              <a:gdLst>
                <a:gd name="T0" fmla="*/ 17 w 18"/>
                <a:gd name="T1" fmla="*/ 17 h 18"/>
                <a:gd name="T2" fmla="*/ 17 w 18"/>
                <a:gd name="T3" fmla="*/ 17 h 18"/>
                <a:gd name="T4" fmla="*/ 0 w 18"/>
                <a:gd name="T5" fmla="*/ 0 h 18"/>
                <a:gd name="T6" fmla="*/ 17 w 18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17" y="17"/>
                  </a:moveTo>
                  <a:lnTo>
                    <a:pt x="17" y="17"/>
                  </a:lnTo>
                  <a:cubicBezTo>
                    <a:pt x="8" y="8"/>
                    <a:pt x="8" y="8"/>
                    <a:pt x="0" y="0"/>
                  </a:cubicBezTo>
                  <a:cubicBezTo>
                    <a:pt x="0" y="0"/>
                    <a:pt x="0" y="8"/>
                    <a:pt x="17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9" name="Freeform 813">
              <a:extLst>
                <a:ext uri="{FF2B5EF4-FFF2-40B4-BE49-F238E27FC236}">
                  <a16:creationId xmlns:a16="http://schemas.microsoft.com/office/drawing/2014/main" id="{E13DC669-9104-A048-B26F-E3871B285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880" y="8739514"/>
              <a:ext cx="35668" cy="17834"/>
            </a:xfrm>
            <a:custGeom>
              <a:avLst/>
              <a:gdLst>
                <a:gd name="T0" fmla="*/ 34 w 35"/>
                <a:gd name="T1" fmla="*/ 17 h 18"/>
                <a:gd name="T2" fmla="*/ 34 w 35"/>
                <a:gd name="T3" fmla="*/ 17 h 18"/>
                <a:gd name="T4" fmla="*/ 0 w 35"/>
                <a:gd name="T5" fmla="*/ 0 h 18"/>
                <a:gd name="T6" fmla="*/ 17 w 35"/>
                <a:gd name="T7" fmla="*/ 17 h 18"/>
                <a:gd name="T8" fmla="*/ 34 w 35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4" y="17"/>
                  </a:moveTo>
                  <a:lnTo>
                    <a:pt x="34" y="17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9"/>
                    <a:pt x="17" y="17"/>
                  </a:cubicBezTo>
                  <a:cubicBezTo>
                    <a:pt x="25" y="17"/>
                    <a:pt x="34" y="17"/>
                    <a:pt x="34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30" name="Freeform 815">
              <a:extLst>
                <a:ext uri="{FF2B5EF4-FFF2-40B4-BE49-F238E27FC236}">
                  <a16:creationId xmlns:a16="http://schemas.microsoft.com/office/drawing/2014/main" id="{D219F050-2256-BB4F-B20F-E67A0AEC0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28" y="8775182"/>
              <a:ext cx="62420" cy="26751"/>
            </a:xfrm>
            <a:custGeom>
              <a:avLst/>
              <a:gdLst>
                <a:gd name="T0" fmla="*/ 43 w 61"/>
                <a:gd name="T1" fmla="*/ 9 h 27"/>
                <a:gd name="T2" fmla="*/ 43 w 61"/>
                <a:gd name="T3" fmla="*/ 9 h 27"/>
                <a:gd name="T4" fmla="*/ 34 w 61"/>
                <a:gd name="T5" fmla="*/ 17 h 27"/>
                <a:gd name="T6" fmla="*/ 43 w 61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7">
                  <a:moveTo>
                    <a:pt x="43" y="9"/>
                  </a:moveTo>
                  <a:lnTo>
                    <a:pt x="43" y="9"/>
                  </a:lnTo>
                  <a:cubicBezTo>
                    <a:pt x="34" y="9"/>
                    <a:pt x="0" y="0"/>
                    <a:pt x="34" y="17"/>
                  </a:cubicBezTo>
                  <a:cubicBezTo>
                    <a:pt x="34" y="17"/>
                    <a:pt x="60" y="26"/>
                    <a:pt x="4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31" name="Freeform 816">
              <a:extLst>
                <a:ext uri="{FF2B5EF4-FFF2-40B4-BE49-F238E27FC236}">
                  <a16:creationId xmlns:a16="http://schemas.microsoft.com/office/drawing/2014/main" id="{FBE81BAB-08EB-2648-8D90-4EF313CC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361" y="8525503"/>
              <a:ext cx="17834" cy="17834"/>
            </a:xfrm>
            <a:custGeom>
              <a:avLst/>
              <a:gdLst>
                <a:gd name="T0" fmla="*/ 0 w 18"/>
                <a:gd name="T1" fmla="*/ 17 h 18"/>
                <a:gd name="T2" fmla="*/ 9 w 18"/>
                <a:gd name="T3" fmla="*/ 17 h 18"/>
                <a:gd name="T4" fmla="*/ 17 w 18"/>
                <a:gd name="T5" fmla="*/ 0 h 18"/>
                <a:gd name="T6" fmla="*/ 0 w 18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0" y="17"/>
                  </a:moveTo>
                  <a:lnTo>
                    <a:pt x="9" y="17"/>
                  </a:lnTo>
                  <a:lnTo>
                    <a:pt x="17" y="0"/>
                  </a:lnTo>
                  <a:lnTo>
                    <a:pt x="0" y="1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32" name="Freeform 817">
              <a:extLst>
                <a:ext uri="{FF2B5EF4-FFF2-40B4-BE49-F238E27FC236}">
                  <a16:creationId xmlns:a16="http://schemas.microsoft.com/office/drawing/2014/main" id="{D800286C-DE4A-1449-AE57-6E222C338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133" y="8302575"/>
              <a:ext cx="17834" cy="75794"/>
            </a:xfrm>
            <a:custGeom>
              <a:avLst/>
              <a:gdLst>
                <a:gd name="T0" fmla="*/ 0 w 18"/>
                <a:gd name="T1" fmla="*/ 8 h 77"/>
                <a:gd name="T2" fmla="*/ 0 w 18"/>
                <a:gd name="T3" fmla="*/ 8 h 77"/>
                <a:gd name="T4" fmla="*/ 0 w 18"/>
                <a:gd name="T5" fmla="*/ 17 h 77"/>
                <a:gd name="T6" fmla="*/ 0 w 18"/>
                <a:gd name="T7" fmla="*/ 25 h 77"/>
                <a:gd name="T8" fmla="*/ 8 w 18"/>
                <a:gd name="T9" fmla="*/ 34 h 77"/>
                <a:gd name="T10" fmla="*/ 8 w 18"/>
                <a:gd name="T11" fmla="*/ 59 h 77"/>
                <a:gd name="T12" fmla="*/ 17 w 18"/>
                <a:gd name="T13" fmla="*/ 34 h 77"/>
                <a:gd name="T14" fmla="*/ 17 w 18"/>
                <a:gd name="T15" fmla="*/ 17 h 77"/>
                <a:gd name="T16" fmla="*/ 17 w 18"/>
                <a:gd name="T17" fmla="*/ 0 h 77"/>
                <a:gd name="T18" fmla="*/ 0 w 18"/>
                <a:gd name="T19" fmla="*/ 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77">
                  <a:moveTo>
                    <a:pt x="0" y="8"/>
                  </a:moveTo>
                  <a:lnTo>
                    <a:pt x="0" y="8"/>
                  </a:lnTo>
                  <a:cubicBezTo>
                    <a:pt x="0" y="8"/>
                    <a:pt x="0" y="8"/>
                    <a:pt x="0" y="17"/>
                  </a:cubicBezTo>
                  <a:lnTo>
                    <a:pt x="0" y="25"/>
                  </a:lnTo>
                  <a:cubicBezTo>
                    <a:pt x="0" y="34"/>
                    <a:pt x="0" y="34"/>
                    <a:pt x="8" y="34"/>
                  </a:cubicBezTo>
                  <a:cubicBezTo>
                    <a:pt x="8" y="34"/>
                    <a:pt x="8" y="34"/>
                    <a:pt x="8" y="59"/>
                  </a:cubicBezTo>
                  <a:cubicBezTo>
                    <a:pt x="17" y="76"/>
                    <a:pt x="17" y="17"/>
                    <a:pt x="17" y="34"/>
                  </a:cubicBezTo>
                  <a:cubicBezTo>
                    <a:pt x="17" y="25"/>
                    <a:pt x="17" y="17"/>
                    <a:pt x="17" y="17"/>
                  </a:cubicBezTo>
                  <a:cubicBezTo>
                    <a:pt x="17" y="8"/>
                    <a:pt x="17" y="8"/>
                    <a:pt x="17" y="0"/>
                  </a:cubicBezTo>
                  <a:cubicBezTo>
                    <a:pt x="8" y="0"/>
                    <a:pt x="8" y="0"/>
                    <a:pt x="0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033" name="Grupo 2032">
              <a:extLst>
                <a:ext uri="{FF2B5EF4-FFF2-40B4-BE49-F238E27FC236}">
                  <a16:creationId xmlns:a16="http://schemas.microsoft.com/office/drawing/2014/main" id="{47EE678F-5B58-994E-9417-C5EE6CC59CB9}"/>
                </a:ext>
              </a:extLst>
            </p:cNvPr>
            <p:cNvGrpSpPr/>
            <p:nvPr/>
          </p:nvGrpSpPr>
          <p:grpSpPr>
            <a:xfrm>
              <a:off x="2293050" y="6545902"/>
              <a:ext cx="2131192" cy="2403162"/>
              <a:chOff x="2293050" y="6545902"/>
              <a:chExt cx="2131192" cy="2403162"/>
            </a:xfrm>
            <a:grpFill/>
          </p:grpSpPr>
          <p:sp>
            <p:nvSpPr>
              <p:cNvPr id="2037" name="Freeform 743">
                <a:extLst>
                  <a:ext uri="{FF2B5EF4-FFF2-40B4-BE49-F238E27FC236}">
                    <a16:creationId xmlns:a16="http://schemas.microsoft.com/office/drawing/2014/main" id="{0DE7A4ED-244E-7E40-B15A-35E2E70D3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319" y="8311492"/>
                <a:ext cx="17834" cy="17834"/>
              </a:xfrm>
              <a:custGeom>
                <a:avLst/>
                <a:gdLst>
                  <a:gd name="T0" fmla="*/ 9 w 18"/>
                  <a:gd name="T1" fmla="*/ 9 h 18"/>
                  <a:gd name="T2" fmla="*/ 9 w 18"/>
                  <a:gd name="T3" fmla="*/ 9 h 18"/>
                  <a:gd name="T4" fmla="*/ 9 w 18"/>
                  <a:gd name="T5" fmla="*/ 0 h 18"/>
                  <a:gd name="T6" fmla="*/ 9 w 1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9" y="9"/>
                    </a:moveTo>
                    <a:lnTo>
                      <a:pt x="9" y="9"/>
                    </a:lnTo>
                    <a:cubicBezTo>
                      <a:pt x="17" y="9"/>
                      <a:pt x="9" y="0"/>
                      <a:pt x="9" y="0"/>
                    </a:cubicBezTo>
                    <a:cubicBezTo>
                      <a:pt x="0" y="9"/>
                      <a:pt x="9" y="17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38" name="Freeform 744">
                <a:extLst>
                  <a:ext uri="{FF2B5EF4-FFF2-40B4-BE49-F238E27FC236}">
                    <a16:creationId xmlns:a16="http://schemas.microsoft.com/office/drawing/2014/main" id="{4D4852C8-6E0F-9345-AFB3-36F7D1384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188" y="8422955"/>
                <a:ext cx="17834" cy="17834"/>
              </a:xfrm>
              <a:custGeom>
                <a:avLst/>
                <a:gdLst>
                  <a:gd name="T0" fmla="*/ 18 w 19"/>
                  <a:gd name="T1" fmla="*/ 0 h 18"/>
                  <a:gd name="T2" fmla="*/ 18 w 19"/>
                  <a:gd name="T3" fmla="*/ 0 h 18"/>
                  <a:gd name="T4" fmla="*/ 0 w 19"/>
                  <a:gd name="T5" fmla="*/ 17 h 18"/>
                  <a:gd name="T6" fmla="*/ 18 w 19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18" y="0"/>
                    </a:moveTo>
                    <a:lnTo>
                      <a:pt x="18" y="0"/>
                    </a:lnTo>
                    <a:lnTo>
                      <a:pt x="0" y="17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39" name="Freeform 745">
                <a:extLst>
                  <a:ext uri="{FF2B5EF4-FFF2-40B4-BE49-F238E27FC236}">
                    <a16:creationId xmlns:a16="http://schemas.microsoft.com/office/drawing/2014/main" id="{C3F782DC-650C-BB4B-B168-39155363B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806" y="8449706"/>
                <a:ext cx="89171" cy="62420"/>
              </a:xfrm>
              <a:custGeom>
                <a:avLst/>
                <a:gdLst>
                  <a:gd name="T0" fmla="*/ 0 w 86"/>
                  <a:gd name="T1" fmla="*/ 59 h 60"/>
                  <a:gd name="T2" fmla="*/ 0 w 86"/>
                  <a:gd name="T3" fmla="*/ 59 h 60"/>
                  <a:gd name="T4" fmla="*/ 77 w 86"/>
                  <a:gd name="T5" fmla="*/ 17 h 60"/>
                  <a:gd name="T6" fmla="*/ 85 w 86"/>
                  <a:gd name="T7" fmla="*/ 17 h 60"/>
                  <a:gd name="T8" fmla="*/ 85 w 86"/>
                  <a:gd name="T9" fmla="*/ 0 h 60"/>
                  <a:gd name="T10" fmla="*/ 0 w 86"/>
                  <a:gd name="T11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60">
                    <a:moveTo>
                      <a:pt x="0" y="59"/>
                    </a:moveTo>
                    <a:lnTo>
                      <a:pt x="0" y="59"/>
                    </a:lnTo>
                    <a:cubicBezTo>
                      <a:pt x="26" y="59"/>
                      <a:pt x="51" y="25"/>
                      <a:pt x="77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60" y="17"/>
                      <a:pt x="26" y="51"/>
                      <a:pt x="0" y="5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40" name="Freeform 746">
                <a:extLst>
                  <a:ext uri="{FF2B5EF4-FFF2-40B4-BE49-F238E27FC236}">
                    <a16:creationId xmlns:a16="http://schemas.microsoft.com/office/drawing/2014/main" id="{410159F2-55FE-7E4A-A003-21ECDBF7A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8260" y="8507669"/>
                <a:ext cx="35668" cy="26751"/>
              </a:xfrm>
              <a:custGeom>
                <a:avLst/>
                <a:gdLst>
                  <a:gd name="T0" fmla="*/ 17 w 35"/>
                  <a:gd name="T1" fmla="*/ 9 h 27"/>
                  <a:gd name="T2" fmla="*/ 17 w 35"/>
                  <a:gd name="T3" fmla="*/ 9 h 27"/>
                  <a:gd name="T4" fmla="*/ 34 w 35"/>
                  <a:gd name="T5" fmla="*/ 0 h 27"/>
                  <a:gd name="T6" fmla="*/ 26 w 35"/>
                  <a:gd name="T7" fmla="*/ 0 h 27"/>
                  <a:gd name="T8" fmla="*/ 17 w 35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17" y="9"/>
                    </a:moveTo>
                    <a:lnTo>
                      <a:pt x="17" y="9"/>
                    </a:lnTo>
                    <a:cubicBezTo>
                      <a:pt x="26" y="9"/>
                      <a:pt x="0" y="26"/>
                      <a:pt x="34" y="0"/>
                    </a:cubicBezTo>
                    <a:cubicBezTo>
                      <a:pt x="34" y="0"/>
                      <a:pt x="34" y="0"/>
                      <a:pt x="26" y="0"/>
                    </a:cubicBezTo>
                    <a:cubicBezTo>
                      <a:pt x="26" y="0"/>
                      <a:pt x="26" y="9"/>
                      <a:pt x="17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41" name="Freeform 747">
                <a:extLst>
                  <a:ext uri="{FF2B5EF4-FFF2-40B4-BE49-F238E27FC236}">
                    <a16:creationId xmlns:a16="http://schemas.microsoft.com/office/drawing/2014/main" id="{C8BDFF78-DC9E-6840-A92B-6AD8EBBD2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095" y="8507669"/>
                <a:ext cx="8917" cy="4457"/>
              </a:xfrm>
              <a:custGeom>
                <a:avLst/>
                <a:gdLst>
                  <a:gd name="T0" fmla="*/ 9 w 10"/>
                  <a:gd name="T1" fmla="*/ 0 h 1"/>
                  <a:gd name="T2" fmla="*/ 9 w 1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">
                    <a:moveTo>
                      <a:pt x="9" y="0"/>
                    </a:moveTo>
                    <a:cubicBezTo>
                      <a:pt x="9" y="0"/>
                      <a:pt x="0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42" name="Freeform 748">
                <a:extLst>
                  <a:ext uri="{FF2B5EF4-FFF2-40B4-BE49-F238E27FC236}">
                    <a16:creationId xmlns:a16="http://schemas.microsoft.com/office/drawing/2014/main" id="{DDB80D31-5C19-144B-A7E3-3FA447B39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215" y="8534420"/>
                <a:ext cx="35668" cy="17834"/>
              </a:xfrm>
              <a:custGeom>
                <a:avLst/>
                <a:gdLst>
                  <a:gd name="T0" fmla="*/ 17 w 35"/>
                  <a:gd name="T1" fmla="*/ 17 h 18"/>
                  <a:gd name="T2" fmla="*/ 17 w 35"/>
                  <a:gd name="T3" fmla="*/ 17 h 18"/>
                  <a:gd name="T4" fmla="*/ 34 w 35"/>
                  <a:gd name="T5" fmla="*/ 0 h 18"/>
                  <a:gd name="T6" fmla="*/ 17 w 35"/>
                  <a:gd name="T7" fmla="*/ 0 h 18"/>
                  <a:gd name="T8" fmla="*/ 17 w 35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17" y="17"/>
                    </a:moveTo>
                    <a:lnTo>
                      <a:pt x="17" y="17"/>
                    </a:lnTo>
                    <a:cubicBezTo>
                      <a:pt x="34" y="0"/>
                      <a:pt x="34" y="0"/>
                      <a:pt x="34" y="0"/>
                    </a:cubicBezTo>
                    <a:cubicBezTo>
                      <a:pt x="25" y="0"/>
                      <a:pt x="8" y="8"/>
                      <a:pt x="17" y="0"/>
                    </a:cubicBezTo>
                    <a:cubicBezTo>
                      <a:pt x="0" y="17"/>
                      <a:pt x="0" y="17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43" name="Freeform 749">
                <a:extLst>
                  <a:ext uri="{FF2B5EF4-FFF2-40B4-BE49-F238E27FC236}">
                    <a16:creationId xmlns:a16="http://schemas.microsoft.com/office/drawing/2014/main" id="{E90C3A62-C4C6-4448-AFCF-AAF03D47F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132" y="8561171"/>
                <a:ext cx="8917" cy="8917"/>
              </a:xfrm>
              <a:custGeom>
                <a:avLst/>
                <a:gdLst>
                  <a:gd name="T0" fmla="*/ 0 w 10"/>
                  <a:gd name="T1" fmla="*/ 9 h 10"/>
                  <a:gd name="T2" fmla="*/ 0 w 10"/>
                  <a:gd name="T3" fmla="*/ 9 h 10"/>
                  <a:gd name="T4" fmla="*/ 9 w 10"/>
                  <a:gd name="T5" fmla="*/ 0 h 10"/>
                  <a:gd name="T6" fmla="*/ 0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9"/>
                      <a:pt x="0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44" name="Freeform 750">
                <a:extLst>
                  <a:ext uri="{FF2B5EF4-FFF2-40B4-BE49-F238E27FC236}">
                    <a16:creationId xmlns:a16="http://schemas.microsoft.com/office/drawing/2014/main" id="{57C58E0F-4329-7E43-8E83-511180CB9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049" y="8552254"/>
                <a:ext cx="17834" cy="17834"/>
              </a:xfrm>
              <a:custGeom>
                <a:avLst/>
                <a:gdLst>
                  <a:gd name="T0" fmla="*/ 17 w 18"/>
                  <a:gd name="T1" fmla="*/ 0 h 18"/>
                  <a:gd name="T2" fmla="*/ 17 w 18"/>
                  <a:gd name="T3" fmla="*/ 0 h 18"/>
                  <a:gd name="T4" fmla="*/ 0 w 18"/>
                  <a:gd name="T5" fmla="*/ 8 h 18"/>
                  <a:gd name="T6" fmla="*/ 8 w 18"/>
                  <a:gd name="T7" fmla="*/ 8 h 18"/>
                  <a:gd name="T8" fmla="*/ 17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17"/>
                      <a:pt x="0" y="17"/>
                      <a:pt x="8" y="8"/>
                    </a:cubicBezTo>
                    <a:cubicBezTo>
                      <a:pt x="8" y="8"/>
                      <a:pt x="8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45" name="Freeform 751">
                <a:extLst>
                  <a:ext uri="{FF2B5EF4-FFF2-40B4-BE49-F238E27FC236}">
                    <a16:creationId xmlns:a16="http://schemas.microsoft.com/office/drawing/2014/main" id="{833ACE05-9FA7-C24A-9545-5E6269DBA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343" y="8516586"/>
                <a:ext cx="53503" cy="35668"/>
              </a:xfrm>
              <a:custGeom>
                <a:avLst/>
                <a:gdLst>
                  <a:gd name="T0" fmla="*/ 0 w 52"/>
                  <a:gd name="T1" fmla="*/ 25 h 35"/>
                  <a:gd name="T2" fmla="*/ 0 w 52"/>
                  <a:gd name="T3" fmla="*/ 25 h 35"/>
                  <a:gd name="T4" fmla="*/ 8 w 52"/>
                  <a:gd name="T5" fmla="*/ 34 h 35"/>
                  <a:gd name="T6" fmla="*/ 0 w 52"/>
                  <a:gd name="T7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35">
                    <a:moveTo>
                      <a:pt x="0" y="25"/>
                    </a:moveTo>
                    <a:lnTo>
                      <a:pt x="0" y="25"/>
                    </a:lnTo>
                    <a:cubicBezTo>
                      <a:pt x="16" y="25"/>
                      <a:pt x="25" y="17"/>
                      <a:pt x="8" y="34"/>
                    </a:cubicBezTo>
                    <a:cubicBezTo>
                      <a:pt x="51" y="8"/>
                      <a:pt x="34" y="0"/>
                      <a:pt x="0" y="2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46" name="Freeform 752">
                <a:extLst>
                  <a:ext uri="{FF2B5EF4-FFF2-40B4-BE49-F238E27FC236}">
                    <a16:creationId xmlns:a16="http://schemas.microsoft.com/office/drawing/2014/main" id="{6E64E046-097C-C348-AEE8-3D325ED3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806" y="8507669"/>
                <a:ext cx="35668" cy="17834"/>
              </a:xfrm>
              <a:custGeom>
                <a:avLst/>
                <a:gdLst>
                  <a:gd name="T0" fmla="*/ 9 w 35"/>
                  <a:gd name="T1" fmla="*/ 17 h 18"/>
                  <a:gd name="T2" fmla="*/ 9 w 35"/>
                  <a:gd name="T3" fmla="*/ 17 h 18"/>
                  <a:gd name="T4" fmla="*/ 17 w 35"/>
                  <a:gd name="T5" fmla="*/ 9 h 18"/>
                  <a:gd name="T6" fmla="*/ 34 w 35"/>
                  <a:gd name="T7" fmla="*/ 0 h 18"/>
                  <a:gd name="T8" fmla="*/ 9 w 35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9" y="17"/>
                    </a:moveTo>
                    <a:lnTo>
                      <a:pt x="9" y="17"/>
                    </a:lnTo>
                    <a:cubicBezTo>
                      <a:pt x="17" y="9"/>
                      <a:pt x="17" y="9"/>
                      <a:pt x="17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9"/>
                      <a:pt x="0" y="9"/>
                      <a:pt x="9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47" name="Freeform 753">
                <a:extLst>
                  <a:ext uri="{FF2B5EF4-FFF2-40B4-BE49-F238E27FC236}">
                    <a16:creationId xmlns:a16="http://schemas.microsoft.com/office/drawing/2014/main" id="{A9FAAF78-7D9E-784C-B50E-9AC5A27CA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669" y="8610214"/>
                <a:ext cx="26751" cy="8917"/>
              </a:xfrm>
              <a:custGeom>
                <a:avLst/>
                <a:gdLst>
                  <a:gd name="T0" fmla="*/ 0 w 26"/>
                  <a:gd name="T1" fmla="*/ 0 h 10"/>
                  <a:gd name="T2" fmla="*/ 0 w 26"/>
                  <a:gd name="T3" fmla="*/ 0 h 10"/>
                  <a:gd name="T4" fmla="*/ 8 w 26"/>
                  <a:gd name="T5" fmla="*/ 9 h 10"/>
                  <a:gd name="T6" fmla="*/ 25 w 26"/>
                  <a:gd name="T7" fmla="*/ 0 h 10"/>
                  <a:gd name="T8" fmla="*/ 0 w 26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0" y="0"/>
                    </a:moveTo>
                    <a:lnTo>
                      <a:pt x="0" y="0"/>
                    </a:lnTo>
                    <a:lnTo>
                      <a:pt x="8" y="9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7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48" name="Freeform 754">
                <a:extLst>
                  <a:ext uri="{FF2B5EF4-FFF2-40B4-BE49-F238E27FC236}">
                    <a16:creationId xmlns:a16="http://schemas.microsoft.com/office/drawing/2014/main" id="{1D7F49DE-6BF8-F24F-882E-396541925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7752" y="8619131"/>
                <a:ext cx="26751" cy="17834"/>
              </a:xfrm>
              <a:custGeom>
                <a:avLst/>
                <a:gdLst>
                  <a:gd name="T0" fmla="*/ 17 w 27"/>
                  <a:gd name="T1" fmla="*/ 0 h 18"/>
                  <a:gd name="T2" fmla="*/ 17 w 27"/>
                  <a:gd name="T3" fmla="*/ 0 h 18"/>
                  <a:gd name="T4" fmla="*/ 0 w 27"/>
                  <a:gd name="T5" fmla="*/ 17 h 18"/>
                  <a:gd name="T6" fmla="*/ 17 w 2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17"/>
                      <a:pt x="0" y="17"/>
                      <a:pt x="0" y="17"/>
                    </a:cubicBezTo>
                    <a:cubicBezTo>
                      <a:pt x="26" y="8"/>
                      <a:pt x="26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49" name="Freeform 755">
                <a:extLst>
                  <a:ext uri="{FF2B5EF4-FFF2-40B4-BE49-F238E27FC236}">
                    <a16:creationId xmlns:a16="http://schemas.microsoft.com/office/drawing/2014/main" id="{F7BC374E-5074-AA45-A7F9-D59E1D033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215" y="8561171"/>
                <a:ext cx="35668" cy="35668"/>
              </a:xfrm>
              <a:custGeom>
                <a:avLst/>
                <a:gdLst>
                  <a:gd name="T0" fmla="*/ 8 w 35"/>
                  <a:gd name="T1" fmla="*/ 26 h 35"/>
                  <a:gd name="T2" fmla="*/ 34 w 35"/>
                  <a:gd name="T3" fmla="*/ 0 h 35"/>
                  <a:gd name="T4" fmla="*/ 0 w 35"/>
                  <a:gd name="T5" fmla="*/ 34 h 35"/>
                  <a:gd name="T6" fmla="*/ 8 w 35"/>
                  <a:gd name="T7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5">
                    <a:moveTo>
                      <a:pt x="8" y="26"/>
                    </a:moveTo>
                    <a:lnTo>
                      <a:pt x="34" y="0"/>
                    </a:lnTo>
                    <a:lnTo>
                      <a:pt x="0" y="34"/>
                    </a:lnTo>
                    <a:lnTo>
                      <a:pt x="8" y="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50" name="Freeform 756">
                <a:extLst>
                  <a:ext uri="{FF2B5EF4-FFF2-40B4-BE49-F238E27FC236}">
                    <a16:creationId xmlns:a16="http://schemas.microsoft.com/office/drawing/2014/main" id="{75840F5A-0AC4-4740-840C-E4DA29EC2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581" y="8645883"/>
                <a:ext cx="17834" cy="17834"/>
              </a:xfrm>
              <a:custGeom>
                <a:avLst/>
                <a:gdLst>
                  <a:gd name="T0" fmla="*/ 8 w 18"/>
                  <a:gd name="T1" fmla="*/ 9 h 19"/>
                  <a:gd name="T2" fmla="*/ 17 w 18"/>
                  <a:gd name="T3" fmla="*/ 0 h 19"/>
                  <a:gd name="T4" fmla="*/ 0 w 18"/>
                  <a:gd name="T5" fmla="*/ 18 h 19"/>
                  <a:gd name="T6" fmla="*/ 8 w 18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9">
                    <a:moveTo>
                      <a:pt x="8" y="9"/>
                    </a:moveTo>
                    <a:lnTo>
                      <a:pt x="17" y="0"/>
                    </a:lnTo>
                    <a:lnTo>
                      <a:pt x="0" y="18"/>
                    </a:lnTo>
                    <a:lnTo>
                      <a:pt x="8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51" name="Freeform 757">
                <a:extLst>
                  <a:ext uri="{FF2B5EF4-FFF2-40B4-BE49-F238E27FC236}">
                    <a16:creationId xmlns:a16="http://schemas.microsoft.com/office/drawing/2014/main" id="{C6BA000C-8958-5B4D-BEE0-CD4831F02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867" y="8681551"/>
                <a:ext cx="53503" cy="26751"/>
              </a:xfrm>
              <a:custGeom>
                <a:avLst/>
                <a:gdLst>
                  <a:gd name="T0" fmla="*/ 42 w 52"/>
                  <a:gd name="T1" fmla="*/ 9 h 27"/>
                  <a:gd name="T2" fmla="*/ 42 w 52"/>
                  <a:gd name="T3" fmla="*/ 9 h 27"/>
                  <a:gd name="T4" fmla="*/ 34 w 52"/>
                  <a:gd name="T5" fmla="*/ 0 h 27"/>
                  <a:gd name="T6" fmla="*/ 0 w 52"/>
                  <a:gd name="T7" fmla="*/ 26 h 27"/>
                  <a:gd name="T8" fmla="*/ 42 w 52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7">
                    <a:moveTo>
                      <a:pt x="42" y="9"/>
                    </a:moveTo>
                    <a:lnTo>
                      <a:pt x="42" y="9"/>
                    </a:lnTo>
                    <a:cubicBezTo>
                      <a:pt x="51" y="0"/>
                      <a:pt x="25" y="9"/>
                      <a:pt x="34" y="0"/>
                    </a:cubicBezTo>
                    <a:cubicBezTo>
                      <a:pt x="17" y="9"/>
                      <a:pt x="8" y="18"/>
                      <a:pt x="0" y="26"/>
                    </a:cubicBezTo>
                    <a:cubicBezTo>
                      <a:pt x="17" y="18"/>
                      <a:pt x="25" y="18"/>
                      <a:pt x="42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52" name="Freeform 758">
                <a:extLst>
                  <a:ext uri="{FF2B5EF4-FFF2-40B4-BE49-F238E27FC236}">
                    <a16:creationId xmlns:a16="http://schemas.microsoft.com/office/drawing/2014/main" id="{B3620D3B-A9E1-0543-B15E-D9FE0799F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950" y="8703845"/>
                <a:ext cx="8917" cy="17834"/>
              </a:xfrm>
              <a:custGeom>
                <a:avLst/>
                <a:gdLst>
                  <a:gd name="T0" fmla="*/ 0 w 10"/>
                  <a:gd name="T1" fmla="*/ 17 h 18"/>
                  <a:gd name="T2" fmla="*/ 0 w 10"/>
                  <a:gd name="T3" fmla="*/ 17 h 18"/>
                  <a:gd name="T4" fmla="*/ 9 w 10"/>
                  <a:gd name="T5" fmla="*/ 0 h 18"/>
                  <a:gd name="T6" fmla="*/ 0 w 10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17"/>
                      <a:pt x="9" y="9"/>
                      <a:pt x="9" y="0"/>
                    </a:cubicBezTo>
                    <a:cubicBezTo>
                      <a:pt x="9" y="9"/>
                      <a:pt x="0" y="17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53" name="Freeform 759">
                <a:extLst>
                  <a:ext uri="{FF2B5EF4-FFF2-40B4-BE49-F238E27FC236}">
                    <a16:creationId xmlns:a16="http://schemas.microsoft.com/office/drawing/2014/main" id="{85BC377A-BA98-B041-BDBF-D08576EA1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249" y="8654800"/>
                <a:ext cx="17834" cy="8917"/>
              </a:xfrm>
              <a:custGeom>
                <a:avLst/>
                <a:gdLst>
                  <a:gd name="T0" fmla="*/ 17 w 18"/>
                  <a:gd name="T1" fmla="*/ 0 h 10"/>
                  <a:gd name="T2" fmla="*/ 17 w 18"/>
                  <a:gd name="T3" fmla="*/ 0 h 10"/>
                  <a:gd name="T4" fmla="*/ 0 w 18"/>
                  <a:gd name="T5" fmla="*/ 0 h 10"/>
                  <a:gd name="T6" fmla="*/ 9 w 18"/>
                  <a:gd name="T7" fmla="*/ 9 h 10"/>
                  <a:gd name="T8" fmla="*/ 17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7" y="0"/>
                    </a:moveTo>
                    <a:lnTo>
                      <a:pt x="17" y="0"/>
                    </a:lnTo>
                    <a:cubicBezTo>
                      <a:pt x="17" y="0"/>
                      <a:pt x="9" y="0"/>
                      <a:pt x="0" y="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0"/>
                      <a:pt x="17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54" name="Freeform 760">
                <a:extLst>
                  <a:ext uri="{FF2B5EF4-FFF2-40B4-BE49-F238E27FC236}">
                    <a16:creationId xmlns:a16="http://schemas.microsoft.com/office/drawing/2014/main" id="{8EF06352-55A2-D348-BFAC-EE2494309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332" y="8663717"/>
                <a:ext cx="17834" cy="8917"/>
              </a:xfrm>
              <a:custGeom>
                <a:avLst/>
                <a:gdLst>
                  <a:gd name="T0" fmla="*/ 18 w 19"/>
                  <a:gd name="T1" fmla="*/ 0 h 9"/>
                  <a:gd name="T2" fmla="*/ 18 w 19"/>
                  <a:gd name="T3" fmla="*/ 0 h 9"/>
                  <a:gd name="T4" fmla="*/ 18 w 19"/>
                  <a:gd name="T5" fmla="*/ 0 h 9"/>
                  <a:gd name="T6" fmla="*/ 0 w 19"/>
                  <a:gd name="T7" fmla="*/ 8 h 9"/>
                  <a:gd name="T8" fmla="*/ 18 w 1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9">
                    <a:moveTo>
                      <a:pt x="18" y="0"/>
                    </a:moveTo>
                    <a:lnTo>
                      <a:pt x="18" y="0"/>
                    </a:lnTo>
                    <a:lnTo>
                      <a:pt x="18" y="0"/>
                    </a:lnTo>
                    <a:cubicBezTo>
                      <a:pt x="9" y="0"/>
                      <a:pt x="0" y="8"/>
                      <a:pt x="0" y="8"/>
                    </a:cubicBezTo>
                    <a:cubicBezTo>
                      <a:pt x="0" y="8"/>
                      <a:pt x="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55" name="Freeform 761">
                <a:extLst>
                  <a:ext uri="{FF2B5EF4-FFF2-40B4-BE49-F238E27FC236}">
                    <a16:creationId xmlns:a16="http://schemas.microsoft.com/office/drawing/2014/main" id="{97B21BCD-E970-5844-BF0C-B43BBB0F3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084" y="8654800"/>
                <a:ext cx="4457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56" name="Freeform 762">
                <a:extLst>
                  <a:ext uri="{FF2B5EF4-FFF2-40B4-BE49-F238E27FC236}">
                    <a16:creationId xmlns:a16="http://schemas.microsoft.com/office/drawing/2014/main" id="{6FF4938A-4EF3-4143-B39D-200F9AD36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961" y="8610214"/>
                <a:ext cx="35668" cy="35668"/>
              </a:xfrm>
              <a:custGeom>
                <a:avLst/>
                <a:gdLst>
                  <a:gd name="T0" fmla="*/ 26 w 35"/>
                  <a:gd name="T1" fmla="*/ 0 h 35"/>
                  <a:gd name="T2" fmla="*/ 26 w 35"/>
                  <a:gd name="T3" fmla="*/ 0 h 35"/>
                  <a:gd name="T4" fmla="*/ 26 w 35"/>
                  <a:gd name="T5" fmla="*/ 26 h 35"/>
                  <a:gd name="T6" fmla="*/ 26 w 35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5">
                    <a:moveTo>
                      <a:pt x="26" y="0"/>
                    </a:moveTo>
                    <a:lnTo>
                      <a:pt x="26" y="0"/>
                    </a:lnTo>
                    <a:cubicBezTo>
                      <a:pt x="17" y="17"/>
                      <a:pt x="0" y="34"/>
                      <a:pt x="26" y="26"/>
                    </a:cubicBezTo>
                    <a:cubicBezTo>
                      <a:pt x="34" y="17"/>
                      <a:pt x="17" y="17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57" name="Freeform 763">
                <a:extLst>
                  <a:ext uri="{FF2B5EF4-FFF2-40B4-BE49-F238E27FC236}">
                    <a16:creationId xmlns:a16="http://schemas.microsoft.com/office/drawing/2014/main" id="{6C7004F4-7366-FF44-A4A1-CE35D9E0A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918" y="8636966"/>
                <a:ext cx="26751" cy="26751"/>
              </a:xfrm>
              <a:custGeom>
                <a:avLst/>
                <a:gdLst>
                  <a:gd name="T0" fmla="*/ 0 w 27"/>
                  <a:gd name="T1" fmla="*/ 26 h 27"/>
                  <a:gd name="T2" fmla="*/ 0 w 27"/>
                  <a:gd name="T3" fmla="*/ 26 h 27"/>
                  <a:gd name="T4" fmla="*/ 26 w 27"/>
                  <a:gd name="T5" fmla="*/ 8 h 27"/>
                  <a:gd name="T6" fmla="*/ 26 w 27"/>
                  <a:gd name="T7" fmla="*/ 0 h 27"/>
                  <a:gd name="T8" fmla="*/ 0 w 27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7">
                    <a:moveTo>
                      <a:pt x="0" y="26"/>
                    </a:moveTo>
                    <a:lnTo>
                      <a:pt x="0" y="26"/>
                    </a:ln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17" y="8"/>
                      <a:pt x="26" y="0"/>
                    </a:cubicBezTo>
                    <a:lnTo>
                      <a:pt x="0" y="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58" name="Freeform 764">
                <a:extLst>
                  <a:ext uri="{FF2B5EF4-FFF2-40B4-BE49-F238E27FC236}">
                    <a16:creationId xmlns:a16="http://schemas.microsoft.com/office/drawing/2014/main" id="{A38FBEED-35B5-0D40-AC83-386C3C49A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001" y="8663717"/>
                <a:ext cx="8917" cy="8917"/>
              </a:xfrm>
              <a:custGeom>
                <a:avLst/>
                <a:gdLst>
                  <a:gd name="T0" fmla="*/ 0 w 10"/>
                  <a:gd name="T1" fmla="*/ 8 h 9"/>
                  <a:gd name="T2" fmla="*/ 9 w 10"/>
                  <a:gd name="T3" fmla="*/ 0 h 9"/>
                  <a:gd name="T4" fmla="*/ 0 w 10"/>
                  <a:gd name="T5" fmla="*/ 0 h 9"/>
                  <a:gd name="T6" fmla="*/ 0 w 10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0" y="8"/>
                    </a:moveTo>
                    <a:lnTo>
                      <a:pt x="9" y="0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59" name="Freeform 765">
                <a:extLst>
                  <a:ext uri="{FF2B5EF4-FFF2-40B4-BE49-F238E27FC236}">
                    <a16:creationId xmlns:a16="http://schemas.microsoft.com/office/drawing/2014/main" id="{C1193387-FA27-EE4A-8BA2-4098BF89F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867" y="8703845"/>
                <a:ext cx="44586" cy="35668"/>
              </a:xfrm>
              <a:custGeom>
                <a:avLst/>
                <a:gdLst>
                  <a:gd name="T0" fmla="*/ 34 w 43"/>
                  <a:gd name="T1" fmla="*/ 9 h 35"/>
                  <a:gd name="T2" fmla="*/ 34 w 43"/>
                  <a:gd name="T3" fmla="*/ 9 h 35"/>
                  <a:gd name="T4" fmla="*/ 0 w 43"/>
                  <a:gd name="T5" fmla="*/ 34 h 35"/>
                  <a:gd name="T6" fmla="*/ 42 w 43"/>
                  <a:gd name="T7" fmla="*/ 9 h 35"/>
                  <a:gd name="T8" fmla="*/ 34 w 43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5">
                    <a:moveTo>
                      <a:pt x="34" y="9"/>
                    </a:moveTo>
                    <a:lnTo>
                      <a:pt x="34" y="9"/>
                    </a:lnTo>
                    <a:cubicBezTo>
                      <a:pt x="25" y="17"/>
                      <a:pt x="8" y="26"/>
                      <a:pt x="0" y="34"/>
                    </a:cubicBezTo>
                    <a:cubicBezTo>
                      <a:pt x="17" y="26"/>
                      <a:pt x="25" y="17"/>
                      <a:pt x="42" y="9"/>
                    </a:cubicBezTo>
                    <a:cubicBezTo>
                      <a:pt x="42" y="9"/>
                      <a:pt x="42" y="0"/>
                      <a:pt x="34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60" name="Freeform 766">
                <a:extLst>
                  <a:ext uri="{FF2B5EF4-FFF2-40B4-BE49-F238E27FC236}">
                    <a16:creationId xmlns:a16="http://schemas.microsoft.com/office/drawing/2014/main" id="{BC6A4CCA-CB42-6F44-A7E5-37E212092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664" y="8690468"/>
                <a:ext cx="4457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61" name="Freeform 767">
                <a:extLst>
                  <a:ext uri="{FF2B5EF4-FFF2-40B4-BE49-F238E27FC236}">
                    <a16:creationId xmlns:a16="http://schemas.microsoft.com/office/drawing/2014/main" id="{5FE7D8FB-6361-F74F-826C-ECC7C9E3A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404" y="8801934"/>
                <a:ext cx="4457" cy="445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62" name="Freeform 768">
                <a:extLst>
                  <a:ext uri="{FF2B5EF4-FFF2-40B4-BE49-F238E27FC236}">
                    <a16:creationId xmlns:a16="http://schemas.microsoft.com/office/drawing/2014/main" id="{217BFC89-7253-1D4E-B551-997674106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452" y="8703845"/>
                <a:ext cx="17834" cy="8917"/>
              </a:xfrm>
              <a:custGeom>
                <a:avLst/>
                <a:gdLst>
                  <a:gd name="T0" fmla="*/ 0 w 18"/>
                  <a:gd name="T1" fmla="*/ 9 h 10"/>
                  <a:gd name="T2" fmla="*/ 0 w 18"/>
                  <a:gd name="T3" fmla="*/ 9 h 10"/>
                  <a:gd name="T4" fmla="*/ 17 w 18"/>
                  <a:gd name="T5" fmla="*/ 0 h 10"/>
                  <a:gd name="T6" fmla="*/ 0 w 18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9"/>
                      <a:pt x="17" y="0"/>
                      <a:pt x="17" y="0"/>
                    </a:cubicBezTo>
                    <a:cubicBezTo>
                      <a:pt x="17" y="0"/>
                      <a:pt x="9" y="9"/>
                      <a:pt x="0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63" name="Freeform 769">
                <a:extLst>
                  <a:ext uri="{FF2B5EF4-FFF2-40B4-BE49-F238E27FC236}">
                    <a16:creationId xmlns:a16="http://schemas.microsoft.com/office/drawing/2014/main" id="{2BF7C357-66CC-6646-BBB1-C3370A9E6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281" y="8748431"/>
                <a:ext cx="17834" cy="4457"/>
              </a:xfrm>
              <a:custGeom>
                <a:avLst/>
                <a:gdLst>
                  <a:gd name="T0" fmla="*/ 0 w 18"/>
                  <a:gd name="T1" fmla="*/ 0 h 1"/>
                  <a:gd name="T2" fmla="*/ 0 w 18"/>
                  <a:gd name="T3" fmla="*/ 0 h 1"/>
                  <a:gd name="T4" fmla="*/ 17 w 18"/>
                  <a:gd name="T5" fmla="*/ 0 h 1"/>
                  <a:gd name="T6" fmla="*/ 0 w 18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9" y="0"/>
                      <a:pt x="17" y="0"/>
                      <a:pt x="17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64" name="Freeform 770">
                <a:extLst>
                  <a:ext uri="{FF2B5EF4-FFF2-40B4-BE49-F238E27FC236}">
                    <a16:creationId xmlns:a16="http://schemas.microsoft.com/office/drawing/2014/main" id="{F59B224F-6A78-5B44-9D29-03A694076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747" y="8690468"/>
                <a:ext cx="8917" cy="4460"/>
              </a:xfrm>
              <a:custGeom>
                <a:avLst/>
                <a:gdLst>
                  <a:gd name="T0" fmla="*/ 0 w 9"/>
                  <a:gd name="T1" fmla="*/ 0 h 1"/>
                  <a:gd name="T2" fmla="*/ 0 w 9"/>
                  <a:gd name="T3" fmla="*/ 0 h 1"/>
                  <a:gd name="T4" fmla="*/ 8 w 9"/>
                  <a:gd name="T5" fmla="*/ 0 h 1"/>
                  <a:gd name="T6" fmla="*/ 0 w 9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65" name="Freeform 771">
                <a:extLst>
                  <a:ext uri="{FF2B5EF4-FFF2-40B4-BE49-F238E27FC236}">
                    <a16:creationId xmlns:a16="http://schemas.microsoft.com/office/drawing/2014/main" id="{79331446-9BEE-384C-824C-91BF65583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830" y="8690468"/>
                <a:ext cx="17834" cy="17834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0 w 18"/>
                  <a:gd name="T5" fmla="*/ 17 h 18"/>
                  <a:gd name="T6" fmla="*/ 17 w 18"/>
                  <a:gd name="T7" fmla="*/ 0 h 18"/>
                  <a:gd name="T8" fmla="*/ 9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cubicBezTo>
                      <a:pt x="9" y="9"/>
                      <a:pt x="9" y="9"/>
                      <a:pt x="0" y="17"/>
                    </a:cubicBezTo>
                    <a:cubicBezTo>
                      <a:pt x="9" y="9"/>
                      <a:pt x="17" y="9"/>
                      <a:pt x="17" y="0"/>
                    </a:cubicBezTo>
                    <a:cubicBezTo>
                      <a:pt x="17" y="0"/>
                      <a:pt x="17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66" name="Freeform 772">
                <a:extLst>
                  <a:ext uri="{FF2B5EF4-FFF2-40B4-BE49-F238E27FC236}">
                    <a16:creationId xmlns:a16="http://schemas.microsoft.com/office/drawing/2014/main" id="{A1872398-CA44-684B-B7E9-A39A8320B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902" y="8801934"/>
                <a:ext cx="102545" cy="89171"/>
              </a:xfrm>
              <a:custGeom>
                <a:avLst/>
                <a:gdLst>
                  <a:gd name="T0" fmla="*/ 42 w 103"/>
                  <a:gd name="T1" fmla="*/ 77 h 86"/>
                  <a:gd name="T2" fmla="*/ 42 w 103"/>
                  <a:gd name="T3" fmla="*/ 77 h 86"/>
                  <a:gd name="T4" fmla="*/ 85 w 103"/>
                  <a:gd name="T5" fmla="*/ 42 h 86"/>
                  <a:gd name="T6" fmla="*/ 51 w 103"/>
                  <a:gd name="T7" fmla="*/ 0 h 86"/>
                  <a:gd name="T8" fmla="*/ 34 w 103"/>
                  <a:gd name="T9" fmla="*/ 25 h 86"/>
                  <a:gd name="T10" fmla="*/ 77 w 103"/>
                  <a:gd name="T11" fmla="*/ 25 h 86"/>
                  <a:gd name="T12" fmla="*/ 34 w 103"/>
                  <a:gd name="T13" fmla="*/ 42 h 86"/>
                  <a:gd name="T14" fmla="*/ 17 w 103"/>
                  <a:gd name="T15" fmla="*/ 85 h 86"/>
                  <a:gd name="T16" fmla="*/ 42 w 103"/>
                  <a:gd name="T17" fmla="*/ 68 h 86"/>
                  <a:gd name="T18" fmla="*/ 42 w 103"/>
                  <a:gd name="T19" fmla="*/ 7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86">
                    <a:moveTo>
                      <a:pt x="42" y="77"/>
                    </a:moveTo>
                    <a:lnTo>
                      <a:pt x="42" y="77"/>
                    </a:lnTo>
                    <a:cubicBezTo>
                      <a:pt x="42" y="68"/>
                      <a:pt x="59" y="51"/>
                      <a:pt x="85" y="42"/>
                    </a:cubicBezTo>
                    <a:cubicBezTo>
                      <a:pt x="102" y="25"/>
                      <a:pt x="77" y="8"/>
                      <a:pt x="51" y="0"/>
                    </a:cubicBezTo>
                    <a:cubicBezTo>
                      <a:pt x="51" y="8"/>
                      <a:pt x="51" y="8"/>
                      <a:pt x="34" y="25"/>
                    </a:cubicBezTo>
                    <a:cubicBezTo>
                      <a:pt x="42" y="25"/>
                      <a:pt x="85" y="8"/>
                      <a:pt x="77" y="25"/>
                    </a:cubicBezTo>
                    <a:cubicBezTo>
                      <a:pt x="51" y="51"/>
                      <a:pt x="51" y="34"/>
                      <a:pt x="34" y="42"/>
                    </a:cubicBezTo>
                    <a:cubicBezTo>
                      <a:pt x="51" y="42"/>
                      <a:pt x="0" y="77"/>
                      <a:pt x="17" y="85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34" y="77"/>
                      <a:pt x="42" y="7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67" name="Freeform 773">
                <a:extLst>
                  <a:ext uri="{FF2B5EF4-FFF2-40B4-BE49-F238E27FC236}">
                    <a16:creationId xmlns:a16="http://schemas.microsoft.com/office/drawing/2014/main" id="{03D18CF4-D602-6147-B3ED-0E66BF82A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404" y="8775182"/>
                <a:ext cx="53503" cy="26751"/>
              </a:xfrm>
              <a:custGeom>
                <a:avLst/>
                <a:gdLst>
                  <a:gd name="T0" fmla="*/ 42 w 52"/>
                  <a:gd name="T1" fmla="*/ 9 h 27"/>
                  <a:gd name="T2" fmla="*/ 42 w 52"/>
                  <a:gd name="T3" fmla="*/ 9 h 27"/>
                  <a:gd name="T4" fmla="*/ 51 w 52"/>
                  <a:gd name="T5" fmla="*/ 0 h 27"/>
                  <a:gd name="T6" fmla="*/ 8 w 52"/>
                  <a:gd name="T7" fmla="*/ 9 h 27"/>
                  <a:gd name="T8" fmla="*/ 0 w 52"/>
                  <a:gd name="T9" fmla="*/ 26 h 27"/>
                  <a:gd name="T10" fmla="*/ 42 w 52"/>
                  <a:gd name="T11" fmla="*/ 0 h 27"/>
                  <a:gd name="T12" fmla="*/ 42 w 52"/>
                  <a:gd name="T13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7">
                    <a:moveTo>
                      <a:pt x="42" y="9"/>
                    </a:moveTo>
                    <a:lnTo>
                      <a:pt x="42" y="9"/>
                    </a:lnTo>
                    <a:cubicBezTo>
                      <a:pt x="51" y="0"/>
                      <a:pt x="51" y="0"/>
                      <a:pt x="51" y="0"/>
                    </a:cubicBezTo>
                    <a:cubicBezTo>
                      <a:pt x="34" y="9"/>
                      <a:pt x="26" y="9"/>
                      <a:pt x="8" y="9"/>
                    </a:cubicBezTo>
                    <a:cubicBezTo>
                      <a:pt x="0" y="17"/>
                      <a:pt x="0" y="26"/>
                      <a:pt x="0" y="26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68" name="Freeform 774">
                <a:extLst>
                  <a:ext uri="{FF2B5EF4-FFF2-40B4-BE49-F238E27FC236}">
                    <a16:creationId xmlns:a16="http://schemas.microsoft.com/office/drawing/2014/main" id="{6C1045A2-FD95-2A4E-BDBC-6465A4ABD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447" y="8739514"/>
                <a:ext cx="80254" cy="44586"/>
              </a:xfrm>
              <a:custGeom>
                <a:avLst/>
                <a:gdLst>
                  <a:gd name="T0" fmla="*/ 34 w 78"/>
                  <a:gd name="T1" fmla="*/ 9 h 44"/>
                  <a:gd name="T2" fmla="*/ 34 w 78"/>
                  <a:gd name="T3" fmla="*/ 9 h 44"/>
                  <a:gd name="T4" fmla="*/ 34 w 78"/>
                  <a:gd name="T5" fmla="*/ 43 h 44"/>
                  <a:gd name="T6" fmla="*/ 60 w 78"/>
                  <a:gd name="T7" fmla="*/ 9 h 44"/>
                  <a:gd name="T8" fmla="*/ 43 w 78"/>
                  <a:gd name="T9" fmla="*/ 9 h 44"/>
                  <a:gd name="T10" fmla="*/ 60 w 78"/>
                  <a:gd name="T11" fmla="*/ 0 h 44"/>
                  <a:gd name="T12" fmla="*/ 34 w 78"/>
                  <a:gd name="T13" fmla="*/ 9 h 44"/>
                  <a:gd name="T14" fmla="*/ 34 w 78"/>
                  <a:gd name="T15" fmla="*/ 9 h 44"/>
                  <a:gd name="T16" fmla="*/ 34 w 78"/>
                  <a:gd name="T17" fmla="*/ 9 h 44"/>
                  <a:gd name="T18" fmla="*/ 34 w 78"/>
                  <a:gd name="T19" fmla="*/ 9 h 44"/>
                  <a:gd name="T20" fmla="*/ 43 w 78"/>
                  <a:gd name="T21" fmla="*/ 9 h 44"/>
                  <a:gd name="T22" fmla="*/ 34 w 78"/>
                  <a:gd name="T23" fmla="*/ 9 h 44"/>
                  <a:gd name="T24" fmla="*/ 34 w 78"/>
                  <a:gd name="T25" fmla="*/ 9 h 44"/>
                  <a:gd name="T26" fmla="*/ 34 w 78"/>
                  <a:gd name="T27" fmla="*/ 9 h 44"/>
                  <a:gd name="T28" fmla="*/ 34 w 78"/>
                  <a:gd name="T29" fmla="*/ 9 h 44"/>
                  <a:gd name="T30" fmla="*/ 34 w 78"/>
                  <a:gd name="T31" fmla="*/ 9 h 44"/>
                  <a:gd name="T32" fmla="*/ 0 w 78"/>
                  <a:gd name="T33" fmla="*/ 34 h 44"/>
                  <a:gd name="T34" fmla="*/ 34 w 78"/>
                  <a:gd name="T35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" h="44">
                    <a:moveTo>
                      <a:pt x="34" y="9"/>
                    </a:moveTo>
                    <a:lnTo>
                      <a:pt x="34" y="9"/>
                    </a:lnTo>
                    <a:cubicBezTo>
                      <a:pt x="34" y="26"/>
                      <a:pt x="17" y="43"/>
                      <a:pt x="34" y="43"/>
                    </a:cubicBezTo>
                    <a:cubicBezTo>
                      <a:pt x="60" y="26"/>
                      <a:pt x="51" y="26"/>
                      <a:pt x="60" y="9"/>
                    </a:cubicBezTo>
                    <a:cubicBezTo>
                      <a:pt x="26" y="34"/>
                      <a:pt x="77" y="0"/>
                      <a:pt x="43" y="9"/>
                    </a:cubicBezTo>
                    <a:cubicBezTo>
                      <a:pt x="43" y="9"/>
                      <a:pt x="51" y="0"/>
                      <a:pt x="60" y="0"/>
                    </a:cubicBezTo>
                    <a:cubicBezTo>
                      <a:pt x="51" y="0"/>
                      <a:pt x="43" y="0"/>
                      <a:pt x="34" y="9"/>
                    </a:cubicBezTo>
                    <a:lnTo>
                      <a:pt x="34" y="9"/>
                    </a:lnTo>
                    <a:lnTo>
                      <a:pt x="34" y="9"/>
                    </a:lnTo>
                    <a:lnTo>
                      <a:pt x="34" y="9"/>
                    </a:ln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34" y="9"/>
                    </a:cubicBezTo>
                    <a:cubicBezTo>
                      <a:pt x="43" y="9"/>
                      <a:pt x="43" y="9"/>
                      <a:pt x="34" y="9"/>
                    </a:cubicBezTo>
                    <a:cubicBezTo>
                      <a:pt x="26" y="17"/>
                      <a:pt x="34" y="9"/>
                      <a:pt x="34" y="9"/>
                    </a:cubicBezTo>
                    <a:lnTo>
                      <a:pt x="34" y="9"/>
                    </a:lnTo>
                    <a:lnTo>
                      <a:pt x="34" y="9"/>
                    </a:lnTo>
                    <a:cubicBezTo>
                      <a:pt x="0" y="34"/>
                      <a:pt x="0" y="34"/>
                      <a:pt x="0" y="34"/>
                    </a:cubicBezTo>
                    <a:cubicBezTo>
                      <a:pt x="9" y="26"/>
                      <a:pt x="17" y="26"/>
                      <a:pt x="34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69" name="Freeform 775">
                <a:extLst>
                  <a:ext uri="{FF2B5EF4-FFF2-40B4-BE49-F238E27FC236}">
                    <a16:creationId xmlns:a16="http://schemas.microsoft.com/office/drawing/2014/main" id="{89E445C5-5671-3042-9BEF-C1E179DE1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878" y="8672634"/>
                <a:ext cx="4460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70" name="Freeform 776">
                <a:extLst>
                  <a:ext uri="{FF2B5EF4-FFF2-40B4-BE49-F238E27FC236}">
                    <a16:creationId xmlns:a16="http://schemas.microsoft.com/office/drawing/2014/main" id="{9B8A5291-4CC7-0B47-AF4F-9344EDAAA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835" y="8645883"/>
                <a:ext cx="71337" cy="26751"/>
              </a:xfrm>
              <a:custGeom>
                <a:avLst/>
                <a:gdLst>
                  <a:gd name="T0" fmla="*/ 34 w 69"/>
                  <a:gd name="T1" fmla="*/ 26 h 27"/>
                  <a:gd name="T2" fmla="*/ 34 w 69"/>
                  <a:gd name="T3" fmla="*/ 26 h 27"/>
                  <a:gd name="T4" fmla="*/ 51 w 69"/>
                  <a:gd name="T5" fmla="*/ 18 h 27"/>
                  <a:gd name="T6" fmla="*/ 51 w 69"/>
                  <a:gd name="T7" fmla="*/ 26 h 27"/>
                  <a:gd name="T8" fmla="*/ 51 w 69"/>
                  <a:gd name="T9" fmla="*/ 9 h 27"/>
                  <a:gd name="T10" fmla="*/ 42 w 69"/>
                  <a:gd name="T11" fmla="*/ 18 h 27"/>
                  <a:gd name="T12" fmla="*/ 0 w 69"/>
                  <a:gd name="T13" fmla="*/ 18 h 27"/>
                  <a:gd name="T14" fmla="*/ 34 w 69"/>
                  <a:gd name="T15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27">
                    <a:moveTo>
                      <a:pt x="34" y="26"/>
                    </a:moveTo>
                    <a:lnTo>
                      <a:pt x="34" y="26"/>
                    </a:lnTo>
                    <a:cubicBezTo>
                      <a:pt x="34" y="26"/>
                      <a:pt x="34" y="18"/>
                      <a:pt x="51" y="18"/>
                    </a:cubicBezTo>
                    <a:cubicBezTo>
                      <a:pt x="59" y="18"/>
                      <a:pt x="51" y="18"/>
                      <a:pt x="51" y="26"/>
                    </a:cubicBezTo>
                    <a:cubicBezTo>
                      <a:pt x="59" y="18"/>
                      <a:pt x="68" y="0"/>
                      <a:pt x="51" y="9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25" y="18"/>
                      <a:pt x="0" y="26"/>
                      <a:pt x="0" y="18"/>
                    </a:cubicBezTo>
                    <a:cubicBezTo>
                      <a:pt x="8" y="26"/>
                      <a:pt x="17" y="26"/>
                      <a:pt x="34" y="2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71" name="Freeform 777">
                <a:extLst>
                  <a:ext uri="{FF2B5EF4-FFF2-40B4-BE49-F238E27FC236}">
                    <a16:creationId xmlns:a16="http://schemas.microsoft.com/office/drawing/2014/main" id="{A748F170-8030-124F-91B0-C68BD28BB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370" y="8717220"/>
                <a:ext cx="44586" cy="26751"/>
              </a:xfrm>
              <a:custGeom>
                <a:avLst/>
                <a:gdLst>
                  <a:gd name="T0" fmla="*/ 34 w 43"/>
                  <a:gd name="T1" fmla="*/ 0 h 26"/>
                  <a:gd name="T2" fmla="*/ 34 w 43"/>
                  <a:gd name="T3" fmla="*/ 0 h 26"/>
                  <a:gd name="T4" fmla="*/ 0 w 43"/>
                  <a:gd name="T5" fmla="*/ 25 h 26"/>
                  <a:gd name="T6" fmla="*/ 25 w 43"/>
                  <a:gd name="T7" fmla="*/ 25 h 26"/>
                  <a:gd name="T8" fmla="*/ 25 w 43"/>
                  <a:gd name="T9" fmla="*/ 17 h 26"/>
                  <a:gd name="T10" fmla="*/ 34 w 43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6">
                    <a:moveTo>
                      <a:pt x="34" y="0"/>
                    </a:moveTo>
                    <a:lnTo>
                      <a:pt x="34" y="0"/>
                    </a:lnTo>
                    <a:cubicBezTo>
                      <a:pt x="0" y="25"/>
                      <a:pt x="0" y="25"/>
                      <a:pt x="0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42" y="8"/>
                      <a:pt x="34" y="8"/>
                      <a:pt x="3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72" name="Freeform 778">
                <a:extLst>
                  <a:ext uri="{FF2B5EF4-FFF2-40B4-BE49-F238E27FC236}">
                    <a16:creationId xmlns:a16="http://schemas.microsoft.com/office/drawing/2014/main" id="{4C043F47-E0C8-C749-91A2-4906434FA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5653" y="8793017"/>
                <a:ext cx="17834" cy="26751"/>
              </a:xfrm>
              <a:custGeom>
                <a:avLst/>
                <a:gdLst>
                  <a:gd name="T0" fmla="*/ 17 w 18"/>
                  <a:gd name="T1" fmla="*/ 9 h 27"/>
                  <a:gd name="T2" fmla="*/ 17 w 18"/>
                  <a:gd name="T3" fmla="*/ 0 h 27"/>
                  <a:gd name="T4" fmla="*/ 0 w 18"/>
                  <a:gd name="T5" fmla="*/ 26 h 27"/>
                  <a:gd name="T6" fmla="*/ 17 w 18"/>
                  <a:gd name="T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7">
                    <a:moveTo>
                      <a:pt x="17" y="9"/>
                    </a:moveTo>
                    <a:lnTo>
                      <a:pt x="17" y="0"/>
                    </a:lnTo>
                    <a:lnTo>
                      <a:pt x="0" y="26"/>
                    </a:lnTo>
                    <a:lnTo>
                      <a:pt x="17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73" name="Freeform 779">
                <a:extLst>
                  <a:ext uri="{FF2B5EF4-FFF2-40B4-BE49-F238E27FC236}">
                    <a16:creationId xmlns:a16="http://schemas.microsoft.com/office/drawing/2014/main" id="{17DCC420-FBAB-0C40-B538-AF6A663CC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067" y="8819768"/>
                <a:ext cx="8917" cy="17834"/>
              </a:xfrm>
              <a:custGeom>
                <a:avLst/>
                <a:gdLst>
                  <a:gd name="T0" fmla="*/ 8 w 9"/>
                  <a:gd name="T1" fmla="*/ 8 h 18"/>
                  <a:gd name="T2" fmla="*/ 8 w 9"/>
                  <a:gd name="T3" fmla="*/ 0 h 18"/>
                  <a:gd name="T4" fmla="*/ 0 w 9"/>
                  <a:gd name="T5" fmla="*/ 17 h 18"/>
                  <a:gd name="T6" fmla="*/ 8 w 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8" y="8"/>
                    </a:moveTo>
                    <a:lnTo>
                      <a:pt x="8" y="0"/>
                    </a:lnTo>
                    <a:lnTo>
                      <a:pt x="0" y="17"/>
                    </a:lnTo>
                    <a:lnTo>
                      <a:pt x="8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74" name="Freeform 791">
                <a:extLst>
                  <a:ext uri="{FF2B5EF4-FFF2-40B4-BE49-F238E27FC236}">
                    <a16:creationId xmlns:a16="http://schemas.microsoft.com/office/drawing/2014/main" id="{DC995FFD-1A8B-0B40-82E8-13414F7B9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602" y="8850976"/>
                <a:ext cx="4460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75" name="Freeform 792">
                <a:extLst>
                  <a:ext uri="{FF2B5EF4-FFF2-40B4-BE49-F238E27FC236}">
                    <a16:creationId xmlns:a16="http://schemas.microsoft.com/office/drawing/2014/main" id="{14E7A933-04F1-EE48-8B66-5179738AD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436" y="8904479"/>
                <a:ext cx="4460" cy="8917"/>
              </a:xfrm>
              <a:custGeom>
                <a:avLst/>
                <a:gdLst>
                  <a:gd name="T0" fmla="*/ 0 w 1"/>
                  <a:gd name="T1" fmla="*/ 0 h 10"/>
                  <a:gd name="T2" fmla="*/ 0 w 1"/>
                  <a:gd name="T3" fmla="*/ 0 h 10"/>
                  <a:gd name="T4" fmla="*/ 0 w 1"/>
                  <a:gd name="T5" fmla="*/ 9 h 10"/>
                  <a:gd name="T6" fmla="*/ 0 w 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9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76" name="Freeform 794">
                <a:extLst>
                  <a:ext uri="{FF2B5EF4-FFF2-40B4-BE49-F238E27FC236}">
                    <a16:creationId xmlns:a16="http://schemas.microsoft.com/office/drawing/2014/main" id="{64666950-C1B4-AA4F-8113-DBDA4C3FC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602" y="8850976"/>
                <a:ext cx="8917" cy="8917"/>
              </a:xfrm>
              <a:custGeom>
                <a:avLst/>
                <a:gdLst>
                  <a:gd name="T0" fmla="*/ 9 w 10"/>
                  <a:gd name="T1" fmla="*/ 9 h 10"/>
                  <a:gd name="T2" fmla="*/ 9 w 10"/>
                  <a:gd name="T3" fmla="*/ 9 h 10"/>
                  <a:gd name="T4" fmla="*/ 0 w 10"/>
                  <a:gd name="T5" fmla="*/ 0 h 10"/>
                  <a:gd name="T6" fmla="*/ 9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9" y="9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77" name="Freeform 795">
                <a:extLst>
                  <a:ext uri="{FF2B5EF4-FFF2-40B4-BE49-F238E27FC236}">
                    <a16:creationId xmlns:a16="http://schemas.microsoft.com/office/drawing/2014/main" id="{47E8AC8B-35FA-4744-BC0D-16CDEB07B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519" y="8850976"/>
                <a:ext cx="8917" cy="8917"/>
              </a:xfrm>
              <a:custGeom>
                <a:avLst/>
                <a:gdLst>
                  <a:gd name="T0" fmla="*/ 0 w 9"/>
                  <a:gd name="T1" fmla="*/ 0 h 10"/>
                  <a:gd name="T2" fmla="*/ 0 w 9"/>
                  <a:gd name="T3" fmla="*/ 0 h 10"/>
                  <a:gd name="T4" fmla="*/ 8 w 9"/>
                  <a:gd name="T5" fmla="*/ 9 h 10"/>
                  <a:gd name="T6" fmla="*/ 0 w 9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78" name="Freeform 796">
                <a:extLst>
                  <a:ext uri="{FF2B5EF4-FFF2-40B4-BE49-F238E27FC236}">
                    <a16:creationId xmlns:a16="http://schemas.microsoft.com/office/drawing/2014/main" id="{BAAF027D-0DC4-AC48-82F3-9333100A1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768" y="8842059"/>
                <a:ext cx="17834" cy="8917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0 h 10"/>
                  <a:gd name="T4" fmla="*/ 17 w 18"/>
                  <a:gd name="T5" fmla="*/ 9 h 10"/>
                  <a:gd name="T6" fmla="*/ 17 w 18"/>
                  <a:gd name="T7" fmla="*/ 9 h 10"/>
                  <a:gd name="T8" fmla="*/ 0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0"/>
                      <a:pt x="17" y="9"/>
                    </a:cubicBezTo>
                    <a:lnTo>
                      <a:pt x="17" y="9"/>
                    </a:lnTo>
                    <a:cubicBezTo>
                      <a:pt x="8" y="0"/>
                      <a:pt x="8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79" name="Freeform 800">
                <a:extLst>
                  <a:ext uri="{FF2B5EF4-FFF2-40B4-BE49-F238E27FC236}">
                    <a16:creationId xmlns:a16="http://schemas.microsoft.com/office/drawing/2014/main" id="{A629DAC3-8037-4E4F-BAE2-66C8555F0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050" y="6545902"/>
                <a:ext cx="2131192" cy="2376411"/>
              </a:xfrm>
              <a:custGeom>
                <a:avLst/>
                <a:gdLst>
                  <a:gd name="T0" fmla="*/ 606 w 2106"/>
                  <a:gd name="T1" fmla="*/ 265 h 2352"/>
                  <a:gd name="T2" fmla="*/ 435 w 2106"/>
                  <a:gd name="T3" fmla="*/ 400 h 2352"/>
                  <a:gd name="T4" fmla="*/ 350 w 2106"/>
                  <a:gd name="T5" fmla="*/ 434 h 2352"/>
                  <a:gd name="T6" fmla="*/ 111 w 2106"/>
                  <a:gd name="T7" fmla="*/ 570 h 2352"/>
                  <a:gd name="T8" fmla="*/ 9 w 2106"/>
                  <a:gd name="T9" fmla="*/ 707 h 2352"/>
                  <a:gd name="T10" fmla="*/ 52 w 2106"/>
                  <a:gd name="T11" fmla="*/ 877 h 2352"/>
                  <a:gd name="T12" fmla="*/ 18 w 2106"/>
                  <a:gd name="T13" fmla="*/ 860 h 2352"/>
                  <a:gd name="T14" fmla="*/ 52 w 2106"/>
                  <a:gd name="T15" fmla="*/ 1107 h 2352"/>
                  <a:gd name="T16" fmla="*/ 18 w 2106"/>
                  <a:gd name="T17" fmla="*/ 1150 h 2352"/>
                  <a:gd name="T18" fmla="*/ 77 w 2106"/>
                  <a:gd name="T19" fmla="*/ 1499 h 2352"/>
                  <a:gd name="T20" fmla="*/ 35 w 2106"/>
                  <a:gd name="T21" fmla="*/ 1644 h 2352"/>
                  <a:gd name="T22" fmla="*/ 35 w 2106"/>
                  <a:gd name="T23" fmla="*/ 1789 h 2352"/>
                  <a:gd name="T24" fmla="*/ 128 w 2106"/>
                  <a:gd name="T25" fmla="*/ 1857 h 2352"/>
                  <a:gd name="T26" fmla="*/ 52 w 2106"/>
                  <a:gd name="T27" fmla="*/ 1874 h 2352"/>
                  <a:gd name="T28" fmla="*/ 103 w 2106"/>
                  <a:gd name="T29" fmla="*/ 1891 h 2352"/>
                  <a:gd name="T30" fmla="*/ 333 w 2106"/>
                  <a:gd name="T31" fmla="*/ 1925 h 2352"/>
                  <a:gd name="T32" fmla="*/ 520 w 2106"/>
                  <a:gd name="T33" fmla="*/ 2061 h 2352"/>
                  <a:gd name="T34" fmla="*/ 640 w 2106"/>
                  <a:gd name="T35" fmla="*/ 2164 h 2352"/>
                  <a:gd name="T36" fmla="*/ 793 w 2106"/>
                  <a:gd name="T37" fmla="*/ 2223 h 2352"/>
                  <a:gd name="T38" fmla="*/ 1049 w 2106"/>
                  <a:gd name="T39" fmla="*/ 2343 h 2352"/>
                  <a:gd name="T40" fmla="*/ 1066 w 2106"/>
                  <a:gd name="T41" fmla="*/ 2317 h 2352"/>
                  <a:gd name="T42" fmla="*/ 1066 w 2106"/>
                  <a:gd name="T43" fmla="*/ 2300 h 2352"/>
                  <a:gd name="T44" fmla="*/ 1031 w 2106"/>
                  <a:gd name="T45" fmla="*/ 2300 h 2352"/>
                  <a:gd name="T46" fmla="*/ 1015 w 2106"/>
                  <a:gd name="T47" fmla="*/ 2292 h 2352"/>
                  <a:gd name="T48" fmla="*/ 861 w 2106"/>
                  <a:gd name="T49" fmla="*/ 2198 h 2352"/>
                  <a:gd name="T50" fmla="*/ 529 w 2106"/>
                  <a:gd name="T51" fmla="*/ 2002 h 2352"/>
                  <a:gd name="T52" fmla="*/ 162 w 2106"/>
                  <a:gd name="T53" fmla="*/ 1806 h 2352"/>
                  <a:gd name="T54" fmla="*/ 103 w 2106"/>
                  <a:gd name="T55" fmla="*/ 1763 h 2352"/>
                  <a:gd name="T56" fmla="*/ 103 w 2106"/>
                  <a:gd name="T57" fmla="*/ 1755 h 2352"/>
                  <a:gd name="T58" fmla="*/ 77 w 2106"/>
                  <a:gd name="T59" fmla="*/ 1584 h 2352"/>
                  <a:gd name="T60" fmla="*/ 86 w 2106"/>
                  <a:gd name="T61" fmla="*/ 1405 h 2352"/>
                  <a:gd name="T62" fmla="*/ 111 w 2106"/>
                  <a:gd name="T63" fmla="*/ 945 h 2352"/>
                  <a:gd name="T64" fmla="*/ 86 w 2106"/>
                  <a:gd name="T65" fmla="*/ 715 h 2352"/>
                  <a:gd name="T66" fmla="*/ 111 w 2106"/>
                  <a:gd name="T67" fmla="*/ 656 h 2352"/>
                  <a:gd name="T68" fmla="*/ 247 w 2106"/>
                  <a:gd name="T69" fmla="*/ 570 h 2352"/>
                  <a:gd name="T70" fmla="*/ 554 w 2106"/>
                  <a:gd name="T71" fmla="*/ 417 h 2352"/>
                  <a:gd name="T72" fmla="*/ 870 w 2106"/>
                  <a:gd name="T73" fmla="*/ 231 h 2352"/>
                  <a:gd name="T74" fmla="*/ 1066 w 2106"/>
                  <a:gd name="T75" fmla="*/ 145 h 2352"/>
                  <a:gd name="T76" fmla="*/ 1151 w 2106"/>
                  <a:gd name="T77" fmla="*/ 205 h 2352"/>
                  <a:gd name="T78" fmla="*/ 1620 w 2106"/>
                  <a:gd name="T79" fmla="*/ 477 h 2352"/>
                  <a:gd name="T80" fmla="*/ 1679 w 2106"/>
                  <a:gd name="T81" fmla="*/ 511 h 2352"/>
                  <a:gd name="T82" fmla="*/ 1977 w 2106"/>
                  <a:gd name="T83" fmla="*/ 664 h 2352"/>
                  <a:gd name="T84" fmla="*/ 2020 w 2106"/>
                  <a:gd name="T85" fmla="*/ 698 h 2352"/>
                  <a:gd name="T86" fmla="*/ 1986 w 2106"/>
                  <a:gd name="T87" fmla="*/ 1133 h 2352"/>
                  <a:gd name="T88" fmla="*/ 2011 w 2106"/>
                  <a:gd name="T89" fmla="*/ 1772 h 2352"/>
                  <a:gd name="T90" fmla="*/ 2088 w 2106"/>
                  <a:gd name="T91" fmla="*/ 1346 h 2352"/>
                  <a:gd name="T92" fmla="*/ 2080 w 2106"/>
                  <a:gd name="T93" fmla="*/ 1167 h 2352"/>
                  <a:gd name="T94" fmla="*/ 2071 w 2106"/>
                  <a:gd name="T95" fmla="*/ 749 h 2352"/>
                  <a:gd name="T96" fmla="*/ 2088 w 2106"/>
                  <a:gd name="T97" fmla="*/ 681 h 2352"/>
                  <a:gd name="T98" fmla="*/ 1875 w 2106"/>
                  <a:gd name="T99" fmla="*/ 511 h 2352"/>
                  <a:gd name="T100" fmla="*/ 1747 w 2106"/>
                  <a:gd name="T101" fmla="*/ 451 h 2352"/>
                  <a:gd name="T102" fmla="*/ 1620 w 2106"/>
                  <a:gd name="T103" fmla="*/ 357 h 2352"/>
                  <a:gd name="T104" fmla="*/ 1458 w 2106"/>
                  <a:gd name="T105" fmla="*/ 247 h 2352"/>
                  <a:gd name="T106" fmla="*/ 1330 w 2106"/>
                  <a:gd name="T107" fmla="*/ 188 h 2352"/>
                  <a:gd name="T108" fmla="*/ 1219 w 2106"/>
                  <a:gd name="T109" fmla="*/ 120 h 2352"/>
                  <a:gd name="T110" fmla="*/ 1125 w 2106"/>
                  <a:gd name="T111" fmla="*/ 60 h 2352"/>
                  <a:gd name="T112" fmla="*/ 972 w 2106"/>
                  <a:gd name="T113" fmla="*/ 52 h 2352"/>
                  <a:gd name="T114" fmla="*/ 802 w 2106"/>
                  <a:gd name="T115" fmla="*/ 137 h 2352"/>
                  <a:gd name="T116" fmla="*/ 375 w 2106"/>
                  <a:gd name="T117" fmla="*/ 408 h 2352"/>
                  <a:gd name="T118" fmla="*/ 895 w 2106"/>
                  <a:gd name="T119" fmla="*/ 2223 h 2352"/>
                  <a:gd name="T120" fmla="*/ 921 w 2106"/>
                  <a:gd name="T121" fmla="*/ 2249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06" h="2352">
                    <a:moveTo>
                      <a:pt x="716" y="214"/>
                    </a:moveTo>
                    <a:lnTo>
                      <a:pt x="716" y="214"/>
                    </a:lnTo>
                    <a:cubicBezTo>
                      <a:pt x="682" y="222"/>
                      <a:pt x="682" y="222"/>
                      <a:pt x="682" y="222"/>
                    </a:cubicBezTo>
                    <a:cubicBezTo>
                      <a:pt x="708" y="188"/>
                      <a:pt x="733" y="180"/>
                      <a:pt x="699" y="180"/>
                    </a:cubicBezTo>
                    <a:cubicBezTo>
                      <a:pt x="716" y="214"/>
                      <a:pt x="606" y="239"/>
                      <a:pt x="622" y="273"/>
                    </a:cubicBezTo>
                    <a:cubicBezTo>
                      <a:pt x="597" y="273"/>
                      <a:pt x="597" y="273"/>
                      <a:pt x="597" y="273"/>
                    </a:cubicBezTo>
                    <a:cubicBezTo>
                      <a:pt x="606" y="273"/>
                      <a:pt x="606" y="273"/>
                      <a:pt x="606" y="265"/>
                    </a:cubicBezTo>
                    <a:cubicBezTo>
                      <a:pt x="571" y="273"/>
                      <a:pt x="597" y="299"/>
                      <a:pt x="554" y="316"/>
                    </a:cubicBezTo>
                    <a:cubicBezTo>
                      <a:pt x="537" y="323"/>
                      <a:pt x="529" y="323"/>
                      <a:pt x="537" y="316"/>
                    </a:cubicBezTo>
                    <a:cubicBezTo>
                      <a:pt x="503" y="340"/>
                      <a:pt x="503" y="340"/>
                      <a:pt x="503" y="340"/>
                    </a:cubicBezTo>
                    <a:cubicBezTo>
                      <a:pt x="495" y="349"/>
                      <a:pt x="495" y="340"/>
                      <a:pt x="503" y="340"/>
                    </a:cubicBezTo>
                    <a:cubicBezTo>
                      <a:pt x="461" y="366"/>
                      <a:pt x="461" y="366"/>
                      <a:pt x="461" y="366"/>
                    </a:cubicBezTo>
                    <a:lnTo>
                      <a:pt x="461" y="366"/>
                    </a:lnTo>
                    <a:cubicBezTo>
                      <a:pt x="452" y="374"/>
                      <a:pt x="444" y="391"/>
                      <a:pt x="435" y="400"/>
                    </a:cubicBezTo>
                    <a:cubicBezTo>
                      <a:pt x="418" y="400"/>
                      <a:pt x="444" y="391"/>
                      <a:pt x="435" y="391"/>
                    </a:cubicBezTo>
                    <a:cubicBezTo>
                      <a:pt x="409" y="408"/>
                      <a:pt x="409" y="408"/>
                      <a:pt x="409" y="408"/>
                    </a:cubicBezTo>
                    <a:cubicBezTo>
                      <a:pt x="401" y="408"/>
                      <a:pt x="418" y="391"/>
                      <a:pt x="435" y="383"/>
                    </a:cubicBezTo>
                    <a:cubicBezTo>
                      <a:pt x="393" y="366"/>
                      <a:pt x="418" y="400"/>
                      <a:pt x="350" y="417"/>
                    </a:cubicBezTo>
                    <a:cubicBezTo>
                      <a:pt x="375" y="400"/>
                      <a:pt x="375" y="400"/>
                      <a:pt x="375" y="400"/>
                    </a:cubicBezTo>
                    <a:cubicBezTo>
                      <a:pt x="350" y="391"/>
                      <a:pt x="333" y="408"/>
                      <a:pt x="299" y="417"/>
                    </a:cubicBezTo>
                    <a:cubicBezTo>
                      <a:pt x="307" y="417"/>
                      <a:pt x="375" y="408"/>
                      <a:pt x="350" y="434"/>
                    </a:cubicBezTo>
                    <a:cubicBezTo>
                      <a:pt x="341" y="434"/>
                      <a:pt x="324" y="442"/>
                      <a:pt x="316" y="451"/>
                    </a:cubicBezTo>
                    <a:cubicBezTo>
                      <a:pt x="307" y="442"/>
                      <a:pt x="290" y="451"/>
                      <a:pt x="273" y="468"/>
                    </a:cubicBezTo>
                    <a:cubicBezTo>
                      <a:pt x="273" y="451"/>
                      <a:pt x="273" y="451"/>
                      <a:pt x="273" y="451"/>
                    </a:cubicBezTo>
                    <a:cubicBezTo>
                      <a:pt x="247" y="468"/>
                      <a:pt x="256" y="477"/>
                      <a:pt x="247" y="485"/>
                    </a:cubicBezTo>
                    <a:cubicBezTo>
                      <a:pt x="222" y="502"/>
                      <a:pt x="213" y="494"/>
                      <a:pt x="205" y="485"/>
                    </a:cubicBezTo>
                    <a:cubicBezTo>
                      <a:pt x="162" y="502"/>
                      <a:pt x="239" y="485"/>
                      <a:pt x="197" y="519"/>
                    </a:cubicBezTo>
                    <a:cubicBezTo>
                      <a:pt x="162" y="528"/>
                      <a:pt x="145" y="545"/>
                      <a:pt x="111" y="570"/>
                    </a:cubicBezTo>
                    <a:cubicBezTo>
                      <a:pt x="86" y="579"/>
                      <a:pt x="111" y="562"/>
                      <a:pt x="103" y="562"/>
                    </a:cubicBezTo>
                    <a:cubicBezTo>
                      <a:pt x="86" y="588"/>
                      <a:pt x="86" y="588"/>
                      <a:pt x="86" y="588"/>
                    </a:cubicBezTo>
                    <a:cubicBezTo>
                      <a:pt x="86" y="588"/>
                      <a:pt x="86" y="588"/>
                      <a:pt x="86" y="579"/>
                    </a:cubicBezTo>
                    <a:cubicBezTo>
                      <a:pt x="69" y="596"/>
                      <a:pt x="86" y="596"/>
                      <a:pt x="60" y="622"/>
                    </a:cubicBezTo>
                    <a:cubicBezTo>
                      <a:pt x="60" y="622"/>
                      <a:pt x="43" y="630"/>
                      <a:pt x="18" y="639"/>
                    </a:cubicBezTo>
                    <a:cubicBezTo>
                      <a:pt x="18" y="647"/>
                      <a:pt x="18" y="664"/>
                      <a:pt x="9" y="681"/>
                    </a:cubicBezTo>
                    <a:cubicBezTo>
                      <a:pt x="9" y="690"/>
                      <a:pt x="9" y="698"/>
                      <a:pt x="9" y="707"/>
                    </a:cubicBezTo>
                    <a:lnTo>
                      <a:pt x="9" y="707"/>
                    </a:lnTo>
                    <a:cubicBezTo>
                      <a:pt x="9" y="715"/>
                      <a:pt x="18" y="715"/>
                      <a:pt x="18" y="715"/>
                    </a:cubicBezTo>
                    <a:lnTo>
                      <a:pt x="18" y="724"/>
                    </a:lnTo>
                    <a:cubicBezTo>
                      <a:pt x="9" y="732"/>
                      <a:pt x="9" y="715"/>
                      <a:pt x="0" y="724"/>
                    </a:cubicBezTo>
                    <a:cubicBezTo>
                      <a:pt x="18" y="766"/>
                      <a:pt x="9" y="766"/>
                      <a:pt x="26" y="800"/>
                    </a:cubicBezTo>
                    <a:cubicBezTo>
                      <a:pt x="18" y="835"/>
                      <a:pt x="18" y="835"/>
                      <a:pt x="18" y="835"/>
                    </a:cubicBezTo>
                    <a:cubicBezTo>
                      <a:pt x="26" y="809"/>
                      <a:pt x="43" y="843"/>
                      <a:pt x="52" y="877"/>
                    </a:cubicBezTo>
                    <a:cubicBezTo>
                      <a:pt x="60" y="869"/>
                      <a:pt x="60" y="860"/>
                      <a:pt x="60" y="851"/>
                    </a:cubicBezTo>
                    <a:cubicBezTo>
                      <a:pt x="69" y="894"/>
                      <a:pt x="69" y="894"/>
                      <a:pt x="69" y="894"/>
                    </a:cubicBezTo>
                    <a:cubicBezTo>
                      <a:pt x="69" y="903"/>
                      <a:pt x="60" y="894"/>
                      <a:pt x="60" y="894"/>
                    </a:cubicBezTo>
                    <a:cubicBezTo>
                      <a:pt x="60" y="894"/>
                      <a:pt x="60" y="894"/>
                      <a:pt x="60" y="903"/>
                    </a:cubicBezTo>
                    <a:cubicBezTo>
                      <a:pt x="60" y="911"/>
                      <a:pt x="52" y="903"/>
                      <a:pt x="43" y="894"/>
                    </a:cubicBezTo>
                    <a:cubicBezTo>
                      <a:pt x="43" y="886"/>
                      <a:pt x="43" y="886"/>
                      <a:pt x="52" y="877"/>
                    </a:cubicBezTo>
                    <a:cubicBezTo>
                      <a:pt x="43" y="869"/>
                      <a:pt x="26" y="860"/>
                      <a:pt x="18" y="860"/>
                    </a:cubicBezTo>
                    <a:cubicBezTo>
                      <a:pt x="26" y="860"/>
                      <a:pt x="26" y="869"/>
                      <a:pt x="26" y="877"/>
                    </a:cubicBezTo>
                    <a:cubicBezTo>
                      <a:pt x="26" y="869"/>
                      <a:pt x="18" y="869"/>
                      <a:pt x="18" y="869"/>
                    </a:cubicBezTo>
                    <a:cubicBezTo>
                      <a:pt x="18" y="869"/>
                      <a:pt x="18" y="877"/>
                      <a:pt x="26" y="886"/>
                    </a:cubicBezTo>
                    <a:cubicBezTo>
                      <a:pt x="9" y="894"/>
                      <a:pt x="9" y="894"/>
                      <a:pt x="9" y="894"/>
                    </a:cubicBezTo>
                    <a:cubicBezTo>
                      <a:pt x="18" y="894"/>
                      <a:pt x="18" y="894"/>
                      <a:pt x="18" y="894"/>
                    </a:cubicBezTo>
                    <a:cubicBezTo>
                      <a:pt x="9" y="954"/>
                      <a:pt x="9" y="954"/>
                      <a:pt x="9" y="954"/>
                    </a:cubicBezTo>
                    <a:cubicBezTo>
                      <a:pt x="18" y="996"/>
                      <a:pt x="43" y="1039"/>
                      <a:pt x="52" y="1107"/>
                    </a:cubicBezTo>
                    <a:cubicBezTo>
                      <a:pt x="43" y="1090"/>
                      <a:pt x="35" y="1099"/>
                      <a:pt x="18" y="1099"/>
                    </a:cubicBezTo>
                    <a:cubicBezTo>
                      <a:pt x="35" y="1082"/>
                      <a:pt x="9" y="1047"/>
                      <a:pt x="18" y="1013"/>
                    </a:cubicBezTo>
                    <a:cubicBezTo>
                      <a:pt x="18" y="1031"/>
                      <a:pt x="9" y="1022"/>
                      <a:pt x="9" y="1022"/>
                    </a:cubicBezTo>
                    <a:cubicBezTo>
                      <a:pt x="18" y="1082"/>
                      <a:pt x="18" y="1082"/>
                      <a:pt x="18" y="1082"/>
                    </a:cubicBezTo>
                    <a:cubicBezTo>
                      <a:pt x="9" y="1082"/>
                      <a:pt x="9" y="1099"/>
                      <a:pt x="9" y="1116"/>
                    </a:cubicBezTo>
                    <a:cubicBezTo>
                      <a:pt x="26" y="1099"/>
                      <a:pt x="18" y="1158"/>
                      <a:pt x="26" y="1184"/>
                    </a:cubicBezTo>
                    <a:cubicBezTo>
                      <a:pt x="18" y="1184"/>
                      <a:pt x="9" y="1184"/>
                      <a:pt x="18" y="1150"/>
                    </a:cubicBezTo>
                    <a:cubicBezTo>
                      <a:pt x="0" y="1184"/>
                      <a:pt x="43" y="1192"/>
                      <a:pt x="26" y="1226"/>
                    </a:cubicBezTo>
                    <a:cubicBezTo>
                      <a:pt x="26" y="1218"/>
                      <a:pt x="26" y="1218"/>
                      <a:pt x="26" y="1209"/>
                    </a:cubicBezTo>
                    <a:cubicBezTo>
                      <a:pt x="26" y="1226"/>
                      <a:pt x="26" y="1278"/>
                      <a:pt x="18" y="1260"/>
                    </a:cubicBezTo>
                    <a:cubicBezTo>
                      <a:pt x="18" y="1252"/>
                      <a:pt x="18" y="1252"/>
                      <a:pt x="18" y="1252"/>
                    </a:cubicBezTo>
                    <a:cubicBezTo>
                      <a:pt x="18" y="1303"/>
                      <a:pt x="18" y="1405"/>
                      <a:pt x="35" y="1414"/>
                    </a:cubicBezTo>
                    <a:lnTo>
                      <a:pt x="9" y="1405"/>
                    </a:lnTo>
                    <a:cubicBezTo>
                      <a:pt x="77" y="1499"/>
                      <a:pt x="77" y="1499"/>
                      <a:pt x="77" y="1499"/>
                    </a:cubicBezTo>
                    <a:cubicBezTo>
                      <a:pt x="60" y="1491"/>
                      <a:pt x="18" y="1516"/>
                      <a:pt x="9" y="1474"/>
                    </a:cubicBezTo>
                    <a:cubicBezTo>
                      <a:pt x="9" y="1491"/>
                      <a:pt x="0" y="1499"/>
                      <a:pt x="9" y="1525"/>
                    </a:cubicBezTo>
                    <a:cubicBezTo>
                      <a:pt x="9" y="1516"/>
                      <a:pt x="35" y="1507"/>
                      <a:pt x="35" y="1516"/>
                    </a:cubicBezTo>
                    <a:cubicBezTo>
                      <a:pt x="18" y="1550"/>
                      <a:pt x="26" y="1542"/>
                      <a:pt x="9" y="1576"/>
                    </a:cubicBezTo>
                    <a:cubicBezTo>
                      <a:pt x="9" y="1567"/>
                      <a:pt x="43" y="1576"/>
                      <a:pt x="35" y="1601"/>
                    </a:cubicBezTo>
                    <a:cubicBezTo>
                      <a:pt x="35" y="1593"/>
                      <a:pt x="9" y="1601"/>
                      <a:pt x="9" y="1593"/>
                    </a:cubicBezTo>
                    <a:cubicBezTo>
                      <a:pt x="35" y="1644"/>
                      <a:pt x="35" y="1644"/>
                      <a:pt x="35" y="1644"/>
                    </a:cubicBezTo>
                    <a:cubicBezTo>
                      <a:pt x="35" y="1627"/>
                      <a:pt x="18" y="1635"/>
                      <a:pt x="9" y="1653"/>
                    </a:cubicBezTo>
                    <a:cubicBezTo>
                      <a:pt x="9" y="1644"/>
                      <a:pt x="9" y="1695"/>
                      <a:pt x="9" y="1704"/>
                    </a:cubicBezTo>
                    <a:cubicBezTo>
                      <a:pt x="18" y="1687"/>
                      <a:pt x="18" y="1687"/>
                      <a:pt x="18" y="1687"/>
                    </a:cubicBezTo>
                    <a:cubicBezTo>
                      <a:pt x="9" y="1712"/>
                      <a:pt x="18" y="1721"/>
                      <a:pt x="35" y="1738"/>
                    </a:cubicBezTo>
                    <a:cubicBezTo>
                      <a:pt x="35" y="1746"/>
                      <a:pt x="43" y="1755"/>
                      <a:pt x="43" y="1763"/>
                    </a:cubicBezTo>
                    <a:cubicBezTo>
                      <a:pt x="43" y="1772"/>
                      <a:pt x="52" y="1780"/>
                      <a:pt x="52" y="1797"/>
                    </a:cubicBezTo>
                    <a:cubicBezTo>
                      <a:pt x="43" y="1789"/>
                      <a:pt x="35" y="1789"/>
                      <a:pt x="35" y="1789"/>
                    </a:cubicBezTo>
                    <a:cubicBezTo>
                      <a:pt x="26" y="1797"/>
                      <a:pt x="18" y="1806"/>
                      <a:pt x="18" y="1823"/>
                    </a:cubicBezTo>
                    <a:lnTo>
                      <a:pt x="18" y="1823"/>
                    </a:lnTo>
                    <a:cubicBezTo>
                      <a:pt x="26" y="1823"/>
                      <a:pt x="60" y="1823"/>
                      <a:pt x="86" y="1823"/>
                    </a:cubicBezTo>
                    <a:cubicBezTo>
                      <a:pt x="111" y="1823"/>
                      <a:pt x="137" y="1814"/>
                      <a:pt x="162" y="1823"/>
                    </a:cubicBezTo>
                    <a:cubicBezTo>
                      <a:pt x="162" y="1840"/>
                      <a:pt x="162" y="1840"/>
                      <a:pt x="162" y="1840"/>
                    </a:cubicBezTo>
                    <a:cubicBezTo>
                      <a:pt x="197" y="1849"/>
                      <a:pt x="197" y="1849"/>
                      <a:pt x="197" y="1849"/>
                    </a:cubicBezTo>
                    <a:cubicBezTo>
                      <a:pt x="188" y="1849"/>
                      <a:pt x="162" y="1857"/>
                      <a:pt x="128" y="1857"/>
                    </a:cubicBezTo>
                    <a:cubicBezTo>
                      <a:pt x="120" y="1857"/>
                      <a:pt x="103" y="1857"/>
                      <a:pt x="94" y="1857"/>
                    </a:cubicBezTo>
                    <a:cubicBezTo>
                      <a:pt x="86" y="1857"/>
                      <a:pt x="86" y="1857"/>
                      <a:pt x="77" y="1857"/>
                    </a:cubicBezTo>
                    <a:lnTo>
                      <a:pt x="69" y="1857"/>
                    </a:lnTo>
                    <a:cubicBezTo>
                      <a:pt x="60" y="1849"/>
                      <a:pt x="52" y="1849"/>
                      <a:pt x="43" y="1849"/>
                    </a:cubicBezTo>
                    <a:cubicBezTo>
                      <a:pt x="60" y="1857"/>
                      <a:pt x="60" y="1865"/>
                      <a:pt x="60" y="1865"/>
                    </a:cubicBezTo>
                    <a:cubicBezTo>
                      <a:pt x="60" y="1865"/>
                      <a:pt x="69" y="1874"/>
                      <a:pt x="86" y="1883"/>
                    </a:cubicBezTo>
                    <a:cubicBezTo>
                      <a:pt x="86" y="1891"/>
                      <a:pt x="69" y="1883"/>
                      <a:pt x="52" y="1874"/>
                    </a:cubicBezTo>
                    <a:cubicBezTo>
                      <a:pt x="60" y="1883"/>
                      <a:pt x="60" y="1883"/>
                      <a:pt x="60" y="1883"/>
                    </a:cubicBezTo>
                    <a:cubicBezTo>
                      <a:pt x="69" y="1883"/>
                      <a:pt x="69" y="1883"/>
                      <a:pt x="69" y="1883"/>
                    </a:cubicBezTo>
                    <a:lnTo>
                      <a:pt x="69" y="1883"/>
                    </a:lnTo>
                    <a:cubicBezTo>
                      <a:pt x="86" y="1900"/>
                      <a:pt x="86" y="1900"/>
                      <a:pt x="86" y="1900"/>
                    </a:cubicBezTo>
                    <a:cubicBezTo>
                      <a:pt x="111" y="1917"/>
                      <a:pt x="111" y="1917"/>
                      <a:pt x="111" y="1917"/>
                    </a:cubicBezTo>
                    <a:cubicBezTo>
                      <a:pt x="120" y="1900"/>
                      <a:pt x="171" y="1925"/>
                      <a:pt x="171" y="1917"/>
                    </a:cubicBezTo>
                    <a:cubicBezTo>
                      <a:pt x="103" y="1891"/>
                      <a:pt x="103" y="1891"/>
                      <a:pt x="103" y="1891"/>
                    </a:cubicBezTo>
                    <a:cubicBezTo>
                      <a:pt x="103" y="1874"/>
                      <a:pt x="162" y="1874"/>
                      <a:pt x="205" y="1908"/>
                    </a:cubicBezTo>
                    <a:cubicBezTo>
                      <a:pt x="205" y="1917"/>
                      <a:pt x="179" y="1925"/>
                      <a:pt x="179" y="1925"/>
                    </a:cubicBezTo>
                    <a:cubicBezTo>
                      <a:pt x="188" y="1925"/>
                      <a:pt x="222" y="1942"/>
                      <a:pt x="222" y="1951"/>
                    </a:cubicBezTo>
                    <a:cubicBezTo>
                      <a:pt x="205" y="1942"/>
                      <a:pt x="205" y="1942"/>
                      <a:pt x="205" y="1942"/>
                    </a:cubicBezTo>
                    <a:cubicBezTo>
                      <a:pt x="222" y="1968"/>
                      <a:pt x="256" y="1951"/>
                      <a:pt x="273" y="1976"/>
                    </a:cubicBezTo>
                    <a:cubicBezTo>
                      <a:pt x="282" y="1985"/>
                      <a:pt x="299" y="2010"/>
                      <a:pt x="299" y="2010"/>
                    </a:cubicBezTo>
                    <a:cubicBezTo>
                      <a:pt x="290" y="1985"/>
                      <a:pt x="316" y="1934"/>
                      <a:pt x="333" y="1925"/>
                    </a:cubicBezTo>
                    <a:cubicBezTo>
                      <a:pt x="341" y="1934"/>
                      <a:pt x="375" y="1976"/>
                      <a:pt x="384" y="1985"/>
                    </a:cubicBezTo>
                    <a:cubicBezTo>
                      <a:pt x="393" y="2010"/>
                      <a:pt x="341" y="2002"/>
                      <a:pt x="350" y="2019"/>
                    </a:cubicBezTo>
                    <a:cubicBezTo>
                      <a:pt x="358" y="2019"/>
                      <a:pt x="367" y="2019"/>
                      <a:pt x="375" y="2019"/>
                    </a:cubicBezTo>
                    <a:cubicBezTo>
                      <a:pt x="384" y="2027"/>
                      <a:pt x="358" y="2027"/>
                      <a:pt x="384" y="2036"/>
                    </a:cubicBezTo>
                    <a:cubicBezTo>
                      <a:pt x="393" y="2027"/>
                      <a:pt x="427" y="2070"/>
                      <a:pt x="401" y="2036"/>
                    </a:cubicBezTo>
                    <a:cubicBezTo>
                      <a:pt x="427" y="2044"/>
                      <a:pt x="427" y="2053"/>
                      <a:pt x="452" y="2061"/>
                    </a:cubicBezTo>
                    <a:cubicBezTo>
                      <a:pt x="444" y="2053"/>
                      <a:pt x="495" y="2044"/>
                      <a:pt x="520" y="2061"/>
                    </a:cubicBezTo>
                    <a:cubicBezTo>
                      <a:pt x="512" y="2061"/>
                      <a:pt x="512" y="2070"/>
                      <a:pt x="520" y="2070"/>
                    </a:cubicBezTo>
                    <a:cubicBezTo>
                      <a:pt x="563" y="2096"/>
                      <a:pt x="580" y="2121"/>
                      <a:pt x="622" y="2147"/>
                    </a:cubicBezTo>
                    <a:cubicBezTo>
                      <a:pt x="631" y="2147"/>
                      <a:pt x="648" y="2164"/>
                      <a:pt x="631" y="2164"/>
                    </a:cubicBezTo>
                    <a:cubicBezTo>
                      <a:pt x="640" y="2164"/>
                      <a:pt x="648" y="2164"/>
                      <a:pt x="665" y="2172"/>
                    </a:cubicBezTo>
                    <a:cubicBezTo>
                      <a:pt x="682" y="2198"/>
                      <a:pt x="631" y="2155"/>
                      <a:pt x="648" y="2181"/>
                    </a:cubicBezTo>
                    <a:cubicBezTo>
                      <a:pt x="648" y="2172"/>
                      <a:pt x="682" y="2189"/>
                      <a:pt x="708" y="2198"/>
                    </a:cubicBezTo>
                    <a:cubicBezTo>
                      <a:pt x="708" y="2181"/>
                      <a:pt x="665" y="2172"/>
                      <a:pt x="640" y="2164"/>
                    </a:cubicBezTo>
                    <a:cubicBezTo>
                      <a:pt x="648" y="2147"/>
                      <a:pt x="691" y="2147"/>
                      <a:pt x="742" y="2164"/>
                    </a:cubicBezTo>
                    <a:cubicBezTo>
                      <a:pt x="784" y="2181"/>
                      <a:pt x="750" y="2189"/>
                      <a:pt x="759" y="2189"/>
                    </a:cubicBezTo>
                    <a:cubicBezTo>
                      <a:pt x="827" y="2232"/>
                      <a:pt x="836" y="2189"/>
                      <a:pt x="887" y="2240"/>
                    </a:cubicBezTo>
                    <a:cubicBezTo>
                      <a:pt x="895" y="2257"/>
                      <a:pt x="870" y="2257"/>
                      <a:pt x="870" y="2266"/>
                    </a:cubicBezTo>
                    <a:cubicBezTo>
                      <a:pt x="844" y="2257"/>
                      <a:pt x="836" y="2232"/>
                      <a:pt x="810" y="2223"/>
                    </a:cubicBezTo>
                    <a:cubicBezTo>
                      <a:pt x="836" y="2240"/>
                      <a:pt x="836" y="2240"/>
                      <a:pt x="836" y="2240"/>
                    </a:cubicBezTo>
                    <a:cubicBezTo>
                      <a:pt x="818" y="2240"/>
                      <a:pt x="802" y="2232"/>
                      <a:pt x="793" y="2223"/>
                    </a:cubicBezTo>
                    <a:cubicBezTo>
                      <a:pt x="802" y="2249"/>
                      <a:pt x="904" y="2292"/>
                      <a:pt x="946" y="2334"/>
                    </a:cubicBezTo>
                    <a:cubicBezTo>
                      <a:pt x="963" y="2334"/>
                      <a:pt x="980" y="2334"/>
                      <a:pt x="972" y="2326"/>
                    </a:cubicBezTo>
                    <a:cubicBezTo>
                      <a:pt x="955" y="2317"/>
                      <a:pt x="955" y="2317"/>
                      <a:pt x="955" y="2317"/>
                    </a:cubicBezTo>
                    <a:cubicBezTo>
                      <a:pt x="946" y="2300"/>
                      <a:pt x="997" y="2326"/>
                      <a:pt x="972" y="2309"/>
                    </a:cubicBezTo>
                    <a:cubicBezTo>
                      <a:pt x="989" y="2317"/>
                      <a:pt x="1006" y="2317"/>
                      <a:pt x="1015" y="2326"/>
                    </a:cubicBezTo>
                    <a:cubicBezTo>
                      <a:pt x="1031" y="2326"/>
                      <a:pt x="1031" y="2326"/>
                      <a:pt x="1040" y="2334"/>
                    </a:cubicBezTo>
                    <a:cubicBezTo>
                      <a:pt x="1049" y="2343"/>
                      <a:pt x="1049" y="2343"/>
                      <a:pt x="1049" y="2343"/>
                    </a:cubicBezTo>
                    <a:cubicBezTo>
                      <a:pt x="1049" y="2351"/>
                      <a:pt x="1049" y="2351"/>
                      <a:pt x="1049" y="2351"/>
                    </a:cubicBezTo>
                    <a:lnTo>
                      <a:pt x="1049" y="2351"/>
                    </a:lnTo>
                    <a:cubicBezTo>
                      <a:pt x="1040" y="2343"/>
                      <a:pt x="1031" y="2334"/>
                      <a:pt x="1023" y="2334"/>
                    </a:cubicBezTo>
                    <a:cubicBezTo>
                      <a:pt x="1031" y="2334"/>
                      <a:pt x="1040" y="2343"/>
                      <a:pt x="1049" y="2351"/>
                    </a:cubicBezTo>
                    <a:cubicBezTo>
                      <a:pt x="1057" y="2351"/>
                      <a:pt x="1074" y="2351"/>
                      <a:pt x="1074" y="2334"/>
                    </a:cubicBezTo>
                    <a:cubicBezTo>
                      <a:pt x="1066" y="2334"/>
                      <a:pt x="1057" y="2334"/>
                      <a:pt x="1057" y="2334"/>
                    </a:cubicBezTo>
                    <a:cubicBezTo>
                      <a:pt x="1057" y="2326"/>
                      <a:pt x="1057" y="2326"/>
                      <a:pt x="1066" y="2317"/>
                    </a:cubicBezTo>
                    <a:lnTo>
                      <a:pt x="1066" y="2317"/>
                    </a:lnTo>
                    <a:cubicBezTo>
                      <a:pt x="1066" y="2317"/>
                      <a:pt x="1066" y="2317"/>
                      <a:pt x="1066" y="2309"/>
                    </a:cubicBezTo>
                    <a:cubicBezTo>
                      <a:pt x="1074" y="2309"/>
                      <a:pt x="1074" y="2309"/>
                      <a:pt x="1074" y="2309"/>
                    </a:cubicBezTo>
                    <a:cubicBezTo>
                      <a:pt x="1083" y="2300"/>
                      <a:pt x="1100" y="2283"/>
                      <a:pt x="1108" y="2283"/>
                    </a:cubicBezTo>
                    <a:cubicBezTo>
                      <a:pt x="1091" y="2274"/>
                      <a:pt x="1108" y="2283"/>
                      <a:pt x="1074" y="2283"/>
                    </a:cubicBezTo>
                    <a:cubicBezTo>
                      <a:pt x="1083" y="2283"/>
                      <a:pt x="1083" y="2292"/>
                      <a:pt x="1083" y="2292"/>
                    </a:cubicBezTo>
                    <a:cubicBezTo>
                      <a:pt x="1074" y="2292"/>
                      <a:pt x="1074" y="2300"/>
                      <a:pt x="1066" y="2300"/>
                    </a:cubicBezTo>
                    <a:cubicBezTo>
                      <a:pt x="1066" y="2300"/>
                      <a:pt x="1066" y="2300"/>
                      <a:pt x="1057" y="2300"/>
                    </a:cubicBezTo>
                    <a:cubicBezTo>
                      <a:pt x="1057" y="2309"/>
                      <a:pt x="1057" y="2309"/>
                      <a:pt x="1057" y="2309"/>
                    </a:cubicBezTo>
                    <a:cubicBezTo>
                      <a:pt x="1049" y="2309"/>
                      <a:pt x="1049" y="2317"/>
                      <a:pt x="1057" y="2317"/>
                    </a:cubicBezTo>
                    <a:cubicBezTo>
                      <a:pt x="1049" y="2317"/>
                      <a:pt x="1049" y="2309"/>
                      <a:pt x="1049" y="2309"/>
                    </a:cubicBezTo>
                    <a:cubicBezTo>
                      <a:pt x="1040" y="2309"/>
                      <a:pt x="1040" y="2309"/>
                      <a:pt x="1040" y="2300"/>
                    </a:cubicBezTo>
                    <a:cubicBezTo>
                      <a:pt x="1040" y="2300"/>
                      <a:pt x="1040" y="2300"/>
                      <a:pt x="1040" y="2292"/>
                    </a:cubicBezTo>
                    <a:cubicBezTo>
                      <a:pt x="1040" y="2292"/>
                      <a:pt x="1040" y="2300"/>
                      <a:pt x="1031" y="2300"/>
                    </a:cubicBezTo>
                    <a:lnTo>
                      <a:pt x="1031" y="2300"/>
                    </a:lnTo>
                    <a:lnTo>
                      <a:pt x="1031" y="2300"/>
                    </a:lnTo>
                    <a:cubicBezTo>
                      <a:pt x="1031" y="2292"/>
                      <a:pt x="1023" y="2292"/>
                      <a:pt x="1023" y="2292"/>
                    </a:cubicBezTo>
                    <a:cubicBezTo>
                      <a:pt x="1023" y="2292"/>
                      <a:pt x="1023" y="2292"/>
                      <a:pt x="1015" y="2292"/>
                    </a:cubicBezTo>
                    <a:lnTo>
                      <a:pt x="1015" y="2292"/>
                    </a:lnTo>
                    <a:lnTo>
                      <a:pt x="1015" y="2292"/>
                    </a:lnTo>
                    <a:lnTo>
                      <a:pt x="1015" y="2292"/>
                    </a:lnTo>
                    <a:cubicBezTo>
                      <a:pt x="1023" y="2300"/>
                      <a:pt x="1023" y="2300"/>
                      <a:pt x="1023" y="2309"/>
                    </a:cubicBezTo>
                    <a:cubicBezTo>
                      <a:pt x="1006" y="2309"/>
                      <a:pt x="972" y="2283"/>
                      <a:pt x="955" y="2283"/>
                    </a:cubicBezTo>
                    <a:cubicBezTo>
                      <a:pt x="946" y="2274"/>
                      <a:pt x="963" y="2283"/>
                      <a:pt x="963" y="2274"/>
                    </a:cubicBezTo>
                    <a:cubicBezTo>
                      <a:pt x="938" y="2274"/>
                      <a:pt x="938" y="2274"/>
                      <a:pt x="938" y="2274"/>
                    </a:cubicBezTo>
                    <a:cubicBezTo>
                      <a:pt x="938" y="2257"/>
                      <a:pt x="912" y="2232"/>
                      <a:pt x="946" y="2249"/>
                    </a:cubicBezTo>
                    <a:cubicBezTo>
                      <a:pt x="921" y="2232"/>
                      <a:pt x="921" y="2232"/>
                      <a:pt x="921" y="2232"/>
                    </a:cubicBezTo>
                    <a:cubicBezTo>
                      <a:pt x="904" y="2215"/>
                      <a:pt x="878" y="2198"/>
                      <a:pt x="861" y="2198"/>
                    </a:cubicBezTo>
                    <a:cubicBezTo>
                      <a:pt x="853" y="2189"/>
                      <a:pt x="827" y="2189"/>
                      <a:pt x="844" y="2189"/>
                    </a:cubicBezTo>
                    <a:cubicBezTo>
                      <a:pt x="793" y="2164"/>
                      <a:pt x="793" y="2164"/>
                      <a:pt x="793" y="2164"/>
                    </a:cubicBezTo>
                    <a:lnTo>
                      <a:pt x="793" y="2164"/>
                    </a:lnTo>
                    <a:cubicBezTo>
                      <a:pt x="750" y="2138"/>
                      <a:pt x="691" y="2130"/>
                      <a:pt x="648" y="2078"/>
                    </a:cubicBezTo>
                    <a:cubicBezTo>
                      <a:pt x="631" y="2070"/>
                      <a:pt x="614" y="2070"/>
                      <a:pt x="597" y="2053"/>
                    </a:cubicBezTo>
                    <a:cubicBezTo>
                      <a:pt x="597" y="2044"/>
                      <a:pt x="597" y="2044"/>
                      <a:pt x="597" y="2044"/>
                    </a:cubicBezTo>
                    <a:cubicBezTo>
                      <a:pt x="571" y="2036"/>
                      <a:pt x="537" y="2002"/>
                      <a:pt x="529" y="2002"/>
                    </a:cubicBezTo>
                    <a:cubicBezTo>
                      <a:pt x="520" y="1968"/>
                      <a:pt x="435" y="1942"/>
                      <a:pt x="401" y="1917"/>
                    </a:cubicBezTo>
                    <a:cubicBezTo>
                      <a:pt x="401" y="1934"/>
                      <a:pt x="401" y="1934"/>
                      <a:pt x="401" y="1934"/>
                    </a:cubicBezTo>
                    <a:cubicBezTo>
                      <a:pt x="375" y="1917"/>
                      <a:pt x="350" y="1908"/>
                      <a:pt x="316" y="1891"/>
                    </a:cubicBezTo>
                    <a:cubicBezTo>
                      <a:pt x="316" y="1900"/>
                      <a:pt x="316" y="1900"/>
                      <a:pt x="316" y="1900"/>
                    </a:cubicBezTo>
                    <a:cubicBezTo>
                      <a:pt x="290" y="1900"/>
                      <a:pt x="256" y="1857"/>
                      <a:pt x="213" y="1840"/>
                    </a:cubicBezTo>
                    <a:cubicBezTo>
                      <a:pt x="222" y="1840"/>
                      <a:pt x="231" y="1840"/>
                      <a:pt x="239" y="1849"/>
                    </a:cubicBezTo>
                    <a:cubicBezTo>
                      <a:pt x="213" y="1823"/>
                      <a:pt x="188" y="1814"/>
                      <a:pt x="162" y="1806"/>
                    </a:cubicBezTo>
                    <a:cubicBezTo>
                      <a:pt x="154" y="1797"/>
                      <a:pt x="137" y="1797"/>
                      <a:pt x="128" y="1789"/>
                    </a:cubicBezTo>
                    <a:cubicBezTo>
                      <a:pt x="120" y="1789"/>
                      <a:pt x="120" y="1789"/>
                      <a:pt x="120" y="1789"/>
                    </a:cubicBezTo>
                    <a:lnTo>
                      <a:pt x="120" y="1789"/>
                    </a:lnTo>
                    <a:cubicBezTo>
                      <a:pt x="120" y="1789"/>
                      <a:pt x="120" y="1789"/>
                      <a:pt x="111" y="1780"/>
                    </a:cubicBezTo>
                    <a:lnTo>
                      <a:pt x="111" y="1780"/>
                    </a:lnTo>
                    <a:cubicBezTo>
                      <a:pt x="103" y="1780"/>
                      <a:pt x="103" y="1772"/>
                      <a:pt x="103" y="1772"/>
                    </a:cubicBezTo>
                    <a:cubicBezTo>
                      <a:pt x="103" y="1772"/>
                      <a:pt x="103" y="1772"/>
                      <a:pt x="103" y="1763"/>
                    </a:cubicBezTo>
                    <a:cubicBezTo>
                      <a:pt x="103" y="1772"/>
                      <a:pt x="103" y="1772"/>
                      <a:pt x="103" y="1772"/>
                    </a:cubicBezTo>
                    <a:lnTo>
                      <a:pt x="103" y="1763"/>
                    </a:lnTo>
                    <a:cubicBezTo>
                      <a:pt x="111" y="1763"/>
                      <a:pt x="111" y="1763"/>
                      <a:pt x="111" y="1755"/>
                    </a:cubicBezTo>
                    <a:cubicBezTo>
                      <a:pt x="111" y="1763"/>
                      <a:pt x="103" y="1763"/>
                      <a:pt x="103" y="1763"/>
                    </a:cubicBezTo>
                    <a:cubicBezTo>
                      <a:pt x="103" y="1763"/>
                      <a:pt x="103" y="1763"/>
                      <a:pt x="103" y="1755"/>
                    </a:cubicBezTo>
                    <a:lnTo>
                      <a:pt x="103" y="1755"/>
                    </a:lnTo>
                    <a:lnTo>
                      <a:pt x="103" y="1755"/>
                    </a:lnTo>
                    <a:cubicBezTo>
                      <a:pt x="103" y="1746"/>
                      <a:pt x="103" y="1746"/>
                      <a:pt x="103" y="1746"/>
                    </a:cubicBezTo>
                    <a:cubicBezTo>
                      <a:pt x="111" y="1738"/>
                      <a:pt x="111" y="1738"/>
                      <a:pt x="111" y="1738"/>
                    </a:cubicBezTo>
                    <a:lnTo>
                      <a:pt x="111" y="1738"/>
                    </a:lnTo>
                    <a:cubicBezTo>
                      <a:pt x="120" y="1721"/>
                      <a:pt x="103" y="1729"/>
                      <a:pt x="94" y="1729"/>
                    </a:cubicBezTo>
                    <a:cubicBezTo>
                      <a:pt x="94" y="1729"/>
                      <a:pt x="94" y="1721"/>
                      <a:pt x="94" y="1712"/>
                    </a:cubicBezTo>
                    <a:cubicBezTo>
                      <a:pt x="111" y="1704"/>
                      <a:pt x="86" y="1678"/>
                      <a:pt x="103" y="1661"/>
                    </a:cubicBezTo>
                    <a:cubicBezTo>
                      <a:pt x="94" y="1653"/>
                      <a:pt x="94" y="1593"/>
                      <a:pt x="77" y="1584"/>
                    </a:cubicBezTo>
                    <a:cubicBezTo>
                      <a:pt x="77" y="1584"/>
                      <a:pt x="86" y="1576"/>
                      <a:pt x="86" y="1584"/>
                    </a:cubicBezTo>
                    <a:cubicBezTo>
                      <a:pt x="86" y="1567"/>
                      <a:pt x="86" y="1559"/>
                      <a:pt x="77" y="1542"/>
                    </a:cubicBezTo>
                    <a:cubicBezTo>
                      <a:pt x="94" y="1533"/>
                      <a:pt x="94" y="1533"/>
                      <a:pt x="94" y="1533"/>
                    </a:cubicBezTo>
                    <a:cubicBezTo>
                      <a:pt x="77" y="1499"/>
                      <a:pt x="77" y="1499"/>
                      <a:pt x="77" y="1499"/>
                    </a:cubicBezTo>
                    <a:cubicBezTo>
                      <a:pt x="86" y="1482"/>
                      <a:pt x="86" y="1474"/>
                      <a:pt x="103" y="1491"/>
                    </a:cubicBezTo>
                    <a:cubicBezTo>
                      <a:pt x="86" y="1440"/>
                      <a:pt x="94" y="1448"/>
                      <a:pt x="77" y="1405"/>
                    </a:cubicBezTo>
                    <a:cubicBezTo>
                      <a:pt x="86" y="1405"/>
                      <a:pt x="86" y="1405"/>
                      <a:pt x="86" y="1405"/>
                    </a:cubicBezTo>
                    <a:cubicBezTo>
                      <a:pt x="86" y="1397"/>
                      <a:pt x="77" y="1371"/>
                      <a:pt x="86" y="1363"/>
                    </a:cubicBezTo>
                    <a:cubicBezTo>
                      <a:pt x="103" y="1329"/>
                      <a:pt x="86" y="1192"/>
                      <a:pt x="103" y="1107"/>
                    </a:cubicBezTo>
                    <a:cubicBezTo>
                      <a:pt x="77" y="1124"/>
                      <a:pt x="111" y="1065"/>
                      <a:pt x="94" y="1065"/>
                    </a:cubicBezTo>
                    <a:cubicBezTo>
                      <a:pt x="94" y="1056"/>
                      <a:pt x="103" y="1047"/>
                      <a:pt x="103" y="1056"/>
                    </a:cubicBezTo>
                    <a:cubicBezTo>
                      <a:pt x="103" y="1013"/>
                      <a:pt x="120" y="988"/>
                      <a:pt x="103" y="962"/>
                    </a:cubicBezTo>
                    <a:cubicBezTo>
                      <a:pt x="103" y="954"/>
                      <a:pt x="111" y="971"/>
                      <a:pt x="111" y="962"/>
                    </a:cubicBezTo>
                    <a:cubicBezTo>
                      <a:pt x="111" y="962"/>
                      <a:pt x="111" y="954"/>
                      <a:pt x="111" y="945"/>
                    </a:cubicBezTo>
                    <a:cubicBezTo>
                      <a:pt x="111" y="945"/>
                      <a:pt x="120" y="954"/>
                      <a:pt x="120" y="962"/>
                    </a:cubicBezTo>
                    <a:cubicBezTo>
                      <a:pt x="120" y="911"/>
                      <a:pt x="94" y="911"/>
                      <a:pt x="77" y="903"/>
                    </a:cubicBezTo>
                    <a:cubicBezTo>
                      <a:pt x="86" y="886"/>
                      <a:pt x="86" y="869"/>
                      <a:pt x="77" y="851"/>
                    </a:cubicBezTo>
                    <a:cubicBezTo>
                      <a:pt x="86" y="851"/>
                      <a:pt x="86" y="835"/>
                      <a:pt x="94" y="860"/>
                    </a:cubicBezTo>
                    <a:cubicBezTo>
                      <a:pt x="94" y="843"/>
                      <a:pt x="103" y="766"/>
                      <a:pt x="86" y="766"/>
                    </a:cubicBezTo>
                    <a:cubicBezTo>
                      <a:pt x="86" y="758"/>
                      <a:pt x="86" y="741"/>
                      <a:pt x="86" y="741"/>
                    </a:cubicBezTo>
                    <a:cubicBezTo>
                      <a:pt x="86" y="732"/>
                      <a:pt x="86" y="724"/>
                      <a:pt x="86" y="715"/>
                    </a:cubicBezTo>
                    <a:cubicBezTo>
                      <a:pt x="86" y="707"/>
                      <a:pt x="86" y="707"/>
                      <a:pt x="86" y="707"/>
                    </a:cubicBezTo>
                    <a:cubicBezTo>
                      <a:pt x="86" y="698"/>
                      <a:pt x="86" y="690"/>
                      <a:pt x="86" y="681"/>
                    </a:cubicBezTo>
                    <a:lnTo>
                      <a:pt x="86" y="681"/>
                    </a:lnTo>
                    <a:cubicBezTo>
                      <a:pt x="77" y="681"/>
                      <a:pt x="77" y="673"/>
                      <a:pt x="77" y="664"/>
                    </a:cubicBezTo>
                    <a:cubicBezTo>
                      <a:pt x="77" y="664"/>
                      <a:pt x="94" y="664"/>
                      <a:pt x="103" y="656"/>
                    </a:cubicBezTo>
                    <a:lnTo>
                      <a:pt x="103" y="656"/>
                    </a:lnTo>
                    <a:lnTo>
                      <a:pt x="111" y="656"/>
                    </a:lnTo>
                    <a:lnTo>
                      <a:pt x="120" y="647"/>
                    </a:lnTo>
                    <a:cubicBezTo>
                      <a:pt x="128" y="647"/>
                      <a:pt x="128" y="647"/>
                      <a:pt x="128" y="647"/>
                    </a:cubicBezTo>
                    <a:cubicBezTo>
                      <a:pt x="137" y="639"/>
                      <a:pt x="137" y="639"/>
                      <a:pt x="145" y="639"/>
                    </a:cubicBezTo>
                    <a:cubicBezTo>
                      <a:pt x="145" y="630"/>
                      <a:pt x="154" y="630"/>
                      <a:pt x="188" y="622"/>
                    </a:cubicBezTo>
                    <a:cubicBezTo>
                      <a:pt x="179" y="613"/>
                      <a:pt x="179" y="613"/>
                      <a:pt x="179" y="613"/>
                    </a:cubicBezTo>
                    <a:cubicBezTo>
                      <a:pt x="171" y="588"/>
                      <a:pt x="231" y="596"/>
                      <a:pt x="256" y="570"/>
                    </a:cubicBezTo>
                    <a:cubicBezTo>
                      <a:pt x="247" y="570"/>
                      <a:pt x="247" y="570"/>
                      <a:pt x="247" y="570"/>
                    </a:cubicBezTo>
                    <a:cubicBezTo>
                      <a:pt x="256" y="553"/>
                      <a:pt x="307" y="570"/>
                      <a:pt x="333" y="562"/>
                    </a:cubicBezTo>
                    <a:lnTo>
                      <a:pt x="324" y="570"/>
                    </a:lnTo>
                    <a:cubicBezTo>
                      <a:pt x="375" y="553"/>
                      <a:pt x="316" y="553"/>
                      <a:pt x="350" y="536"/>
                    </a:cubicBezTo>
                    <a:cubicBezTo>
                      <a:pt x="358" y="536"/>
                      <a:pt x="350" y="553"/>
                      <a:pt x="375" y="545"/>
                    </a:cubicBezTo>
                    <a:cubicBezTo>
                      <a:pt x="393" y="545"/>
                      <a:pt x="435" y="485"/>
                      <a:pt x="469" y="477"/>
                    </a:cubicBezTo>
                    <a:cubicBezTo>
                      <a:pt x="461" y="477"/>
                      <a:pt x="452" y="477"/>
                      <a:pt x="469" y="460"/>
                    </a:cubicBezTo>
                    <a:cubicBezTo>
                      <a:pt x="486" y="442"/>
                      <a:pt x="546" y="442"/>
                      <a:pt x="554" y="417"/>
                    </a:cubicBezTo>
                    <a:cubicBezTo>
                      <a:pt x="563" y="417"/>
                      <a:pt x="563" y="417"/>
                      <a:pt x="563" y="417"/>
                    </a:cubicBezTo>
                    <a:cubicBezTo>
                      <a:pt x="580" y="400"/>
                      <a:pt x="622" y="374"/>
                      <a:pt x="622" y="357"/>
                    </a:cubicBezTo>
                    <a:cubicBezTo>
                      <a:pt x="665" y="383"/>
                      <a:pt x="733" y="273"/>
                      <a:pt x="750" y="307"/>
                    </a:cubicBezTo>
                    <a:cubicBezTo>
                      <a:pt x="810" y="273"/>
                      <a:pt x="810" y="273"/>
                      <a:pt x="810" y="273"/>
                    </a:cubicBezTo>
                    <a:lnTo>
                      <a:pt x="810" y="273"/>
                    </a:lnTo>
                    <a:cubicBezTo>
                      <a:pt x="844" y="256"/>
                      <a:pt x="853" y="239"/>
                      <a:pt x="861" y="231"/>
                    </a:cubicBezTo>
                    <a:cubicBezTo>
                      <a:pt x="870" y="222"/>
                      <a:pt x="870" y="231"/>
                      <a:pt x="870" y="231"/>
                    </a:cubicBezTo>
                    <a:cubicBezTo>
                      <a:pt x="921" y="205"/>
                      <a:pt x="929" y="205"/>
                      <a:pt x="963" y="162"/>
                    </a:cubicBezTo>
                    <a:cubicBezTo>
                      <a:pt x="972" y="171"/>
                      <a:pt x="972" y="171"/>
                      <a:pt x="972" y="171"/>
                    </a:cubicBezTo>
                    <a:cubicBezTo>
                      <a:pt x="980" y="162"/>
                      <a:pt x="989" y="162"/>
                      <a:pt x="1006" y="154"/>
                    </a:cubicBezTo>
                    <a:cubicBezTo>
                      <a:pt x="1015" y="154"/>
                      <a:pt x="1015" y="145"/>
                      <a:pt x="1023" y="145"/>
                    </a:cubicBezTo>
                    <a:lnTo>
                      <a:pt x="1031" y="145"/>
                    </a:lnTo>
                    <a:cubicBezTo>
                      <a:pt x="1040" y="145"/>
                      <a:pt x="1040" y="137"/>
                      <a:pt x="1049" y="137"/>
                    </a:cubicBezTo>
                    <a:cubicBezTo>
                      <a:pt x="1049" y="145"/>
                      <a:pt x="1057" y="145"/>
                      <a:pt x="1066" y="145"/>
                    </a:cubicBezTo>
                    <a:lnTo>
                      <a:pt x="1066" y="145"/>
                    </a:lnTo>
                    <a:cubicBezTo>
                      <a:pt x="1066" y="145"/>
                      <a:pt x="1066" y="145"/>
                      <a:pt x="1066" y="154"/>
                    </a:cubicBezTo>
                    <a:lnTo>
                      <a:pt x="1066" y="154"/>
                    </a:lnTo>
                    <a:cubicBezTo>
                      <a:pt x="1074" y="154"/>
                      <a:pt x="1074" y="154"/>
                      <a:pt x="1074" y="154"/>
                    </a:cubicBezTo>
                    <a:lnTo>
                      <a:pt x="1083" y="154"/>
                    </a:lnTo>
                    <a:cubicBezTo>
                      <a:pt x="1091" y="162"/>
                      <a:pt x="1100" y="171"/>
                      <a:pt x="1108" y="171"/>
                    </a:cubicBezTo>
                    <a:cubicBezTo>
                      <a:pt x="1125" y="188"/>
                      <a:pt x="1134" y="196"/>
                      <a:pt x="1151" y="205"/>
                    </a:cubicBezTo>
                    <a:cubicBezTo>
                      <a:pt x="1176" y="231"/>
                      <a:pt x="1202" y="247"/>
                      <a:pt x="1227" y="231"/>
                    </a:cubicBezTo>
                    <a:cubicBezTo>
                      <a:pt x="1270" y="247"/>
                      <a:pt x="1270" y="247"/>
                      <a:pt x="1270" y="247"/>
                    </a:cubicBezTo>
                    <a:cubicBezTo>
                      <a:pt x="1219" y="214"/>
                      <a:pt x="1287" y="239"/>
                      <a:pt x="1270" y="214"/>
                    </a:cubicBezTo>
                    <a:cubicBezTo>
                      <a:pt x="1287" y="231"/>
                      <a:pt x="1313" y="256"/>
                      <a:pt x="1287" y="247"/>
                    </a:cubicBezTo>
                    <a:cubicBezTo>
                      <a:pt x="1287" y="239"/>
                      <a:pt x="1287" y="239"/>
                      <a:pt x="1287" y="239"/>
                    </a:cubicBezTo>
                    <a:cubicBezTo>
                      <a:pt x="1270" y="256"/>
                      <a:pt x="1347" y="282"/>
                      <a:pt x="1338" y="299"/>
                    </a:cubicBezTo>
                    <a:cubicBezTo>
                      <a:pt x="1440" y="349"/>
                      <a:pt x="1526" y="417"/>
                      <a:pt x="1620" y="477"/>
                    </a:cubicBezTo>
                    <a:cubicBezTo>
                      <a:pt x="1620" y="451"/>
                      <a:pt x="1620" y="451"/>
                      <a:pt x="1620" y="451"/>
                    </a:cubicBezTo>
                    <a:cubicBezTo>
                      <a:pt x="1654" y="468"/>
                      <a:pt x="1654" y="468"/>
                      <a:pt x="1654" y="468"/>
                    </a:cubicBezTo>
                    <a:cubicBezTo>
                      <a:pt x="1662" y="477"/>
                      <a:pt x="1654" y="494"/>
                      <a:pt x="1636" y="477"/>
                    </a:cubicBezTo>
                    <a:cubicBezTo>
                      <a:pt x="1645" y="494"/>
                      <a:pt x="1679" y="494"/>
                      <a:pt x="1679" y="485"/>
                    </a:cubicBezTo>
                    <a:cubicBezTo>
                      <a:pt x="1722" y="519"/>
                      <a:pt x="1654" y="494"/>
                      <a:pt x="1662" y="502"/>
                    </a:cubicBezTo>
                    <a:cubicBezTo>
                      <a:pt x="1688" y="511"/>
                      <a:pt x="1688" y="511"/>
                      <a:pt x="1688" y="511"/>
                    </a:cubicBezTo>
                    <a:cubicBezTo>
                      <a:pt x="1679" y="511"/>
                      <a:pt x="1679" y="511"/>
                      <a:pt x="1679" y="511"/>
                    </a:cubicBezTo>
                    <a:cubicBezTo>
                      <a:pt x="1696" y="511"/>
                      <a:pt x="1705" y="511"/>
                      <a:pt x="1730" y="528"/>
                    </a:cubicBezTo>
                    <a:cubicBezTo>
                      <a:pt x="1747" y="536"/>
                      <a:pt x="1739" y="536"/>
                      <a:pt x="1747" y="545"/>
                    </a:cubicBezTo>
                    <a:cubicBezTo>
                      <a:pt x="1739" y="545"/>
                      <a:pt x="1747" y="545"/>
                      <a:pt x="1756" y="553"/>
                    </a:cubicBezTo>
                    <a:cubicBezTo>
                      <a:pt x="1798" y="570"/>
                      <a:pt x="1798" y="570"/>
                      <a:pt x="1798" y="570"/>
                    </a:cubicBezTo>
                    <a:cubicBezTo>
                      <a:pt x="1781" y="553"/>
                      <a:pt x="1781" y="553"/>
                      <a:pt x="1781" y="553"/>
                    </a:cubicBezTo>
                    <a:cubicBezTo>
                      <a:pt x="1807" y="562"/>
                      <a:pt x="1824" y="579"/>
                      <a:pt x="1807" y="553"/>
                    </a:cubicBezTo>
                    <a:cubicBezTo>
                      <a:pt x="1824" y="588"/>
                      <a:pt x="1960" y="647"/>
                      <a:pt x="1977" y="664"/>
                    </a:cubicBezTo>
                    <a:lnTo>
                      <a:pt x="1977" y="664"/>
                    </a:lnTo>
                    <a:cubicBezTo>
                      <a:pt x="1977" y="664"/>
                      <a:pt x="1977" y="664"/>
                      <a:pt x="1986" y="664"/>
                    </a:cubicBezTo>
                    <a:cubicBezTo>
                      <a:pt x="1986" y="664"/>
                      <a:pt x="1986" y="664"/>
                      <a:pt x="1994" y="664"/>
                    </a:cubicBezTo>
                    <a:cubicBezTo>
                      <a:pt x="1994" y="673"/>
                      <a:pt x="2003" y="673"/>
                      <a:pt x="2011" y="673"/>
                    </a:cubicBezTo>
                    <a:cubicBezTo>
                      <a:pt x="2011" y="681"/>
                      <a:pt x="2011" y="690"/>
                      <a:pt x="2011" y="698"/>
                    </a:cubicBezTo>
                    <a:cubicBezTo>
                      <a:pt x="2011" y="698"/>
                      <a:pt x="2011" y="698"/>
                      <a:pt x="2020" y="698"/>
                    </a:cubicBezTo>
                    <a:lnTo>
                      <a:pt x="2020" y="698"/>
                    </a:lnTo>
                    <a:cubicBezTo>
                      <a:pt x="2020" y="707"/>
                      <a:pt x="2029" y="707"/>
                      <a:pt x="2020" y="715"/>
                    </a:cubicBezTo>
                    <a:cubicBezTo>
                      <a:pt x="1994" y="707"/>
                      <a:pt x="2011" y="775"/>
                      <a:pt x="1986" y="800"/>
                    </a:cubicBezTo>
                    <a:cubicBezTo>
                      <a:pt x="2003" y="775"/>
                      <a:pt x="1994" y="886"/>
                      <a:pt x="2011" y="851"/>
                    </a:cubicBezTo>
                    <a:cubicBezTo>
                      <a:pt x="2011" y="877"/>
                      <a:pt x="2003" y="851"/>
                      <a:pt x="1994" y="869"/>
                    </a:cubicBezTo>
                    <a:cubicBezTo>
                      <a:pt x="2003" y="937"/>
                      <a:pt x="1986" y="1005"/>
                      <a:pt x="1994" y="1082"/>
                    </a:cubicBezTo>
                    <a:cubicBezTo>
                      <a:pt x="1994" y="1082"/>
                      <a:pt x="2003" y="1073"/>
                      <a:pt x="2003" y="1090"/>
                    </a:cubicBezTo>
                    <a:cubicBezTo>
                      <a:pt x="1986" y="1133"/>
                      <a:pt x="1986" y="1133"/>
                      <a:pt x="1986" y="1133"/>
                    </a:cubicBezTo>
                    <a:cubicBezTo>
                      <a:pt x="1986" y="1141"/>
                      <a:pt x="2011" y="1141"/>
                      <a:pt x="1994" y="1167"/>
                    </a:cubicBezTo>
                    <a:cubicBezTo>
                      <a:pt x="2003" y="1167"/>
                      <a:pt x="2003" y="1158"/>
                      <a:pt x="2003" y="1167"/>
                    </a:cubicBezTo>
                    <a:cubicBezTo>
                      <a:pt x="1986" y="1320"/>
                      <a:pt x="2020" y="1474"/>
                      <a:pt x="1986" y="1627"/>
                    </a:cubicBezTo>
                    <a:cubicBezTo>
                      <a:pt x="1994" y="1610"/>
                      <a:pt x="1994" y="1618"/>
                      <a:pt x="1994" y="1635"/>
                    </a:cubicBezTo>
                    <a:cubicBezTo>
                      <a:pt x="1994" y="1627"/>
                      <a:pt x="2003" y="1635"/>
                      <a:pt x="2011" y="1635"/>
                    </a:cubicBezTo>
                    <a:cubicBezTo>
                      <a:pt x="1994" y="1695"/>
                      <a:pt x="1994" y="1695"/>
                      <a:pt x="1994" y="1695"/>
                    </a:cubicBezTo>
                    <a:cubicBezTo>
                      <a:pt x="2011" y="1712"/>
                      <a:pt x="1994" y="1763"/>
                      <a:pt x="2011" y="1772"/>
                    </a:cubicBezTo>
                    <a:cubicBezTo>
                      <a:pt x="2003" y="1755"/>
                      <a:pt x="2003" y="1755"/>
                      <a:pt x="2003" y="1755"/>
                    </a:cubicBezTo>
                    <a:cubicBezTo>
                      <a:pt x="2020" y="1780"/>
                      <a:pt x="2045" y="1712"/>
                      <a:pt x="2063" y="1721"/>
                    </a:cubicBezTo>
                    <a:cubicBezTo>
                      <a:pt x="2045" y="1687"/>
                      <a:pt x="2097" y="1635"/>
                      <a:pt x="2071" y="1593"/>
                    </a:cubicBezTo>
                    <a:cubicBezTo>
                      <a:pt x="2071" y="1576"/>
                      <a:pt x="2071" y="1601"/>
                      <a:pt x="2080" y="1593"/>
                    </a:cubicBezTo>
                    <a:cubicBezTo>
                      <a:pt x="2071" y="1584"/>
                      <a:pt x="2071" y="1567"/>
                      <a:pt x="2071" y="1542"/>
                    </a:cubicBezTo>
                    <a:lnTo>
                      <a:pt x="2071" y="1542"/>
                    </a:lnTo>
                    <a:cubicBezTo>
                      <a:pt x="2071" y="1465"/>
                      <a:pt x="2080" y="1431"/>
                      <a:pt x="2088" y="1346"/>
                    </a:cubicBezTo>
                    <a:cubicBezTo>
                      <a:pt x="2080" y="1346"/>
                      <a:pt x="2080" y="1346"/>
                      <a:pt x="2080" y="1346"/>
                    </a:cubicBezTo>
                    <a:cubicBezTo>
                      <a:pt x="2080" y="1329"/>
                      <a:pt x="2080" y="1329"/>
                      <a:pt x="2088" y="1320"/>
                    </a:cubicBezTo>
                    <a:cubicBezTo>
                      <a:pt x="2071" y="1295"/>
                      <a:pt x="2080" y="1371"/>
                      <a:pt x="2063" y="1354"/>
                    </a:cubicBezTo>
                    <a:cubicBezTo>
                      <a:pt x="2088" y="1329"/>
                      <a:pt x="2063" y="1218"/>
                      <a:pt x="2088" y="1201"/>
                    </a:cubicBezTo>
                    <a:cubicBezTo>
                      <a:pt x="2088" y="1175"/>
                      <a:pt x="2080" y="1209"/>
                      <a:pt x="2080" y="1184"/>
                    </a:cubicBezTo>
                    <a:cubicBezTo>
                      <a:pt x="2088" y="1175"/>
                      <a:pt x="2088" y="1175"/>
                      <a:pt x="2088" y="1175"/>
                    </a:cubicBezTo>
                    <a:cubicBezTo>
                      <a:pt x="2080" y="1167"/>
                      <a:pt x="2080" y="1167"/>
                      <a:pt x="2080" y="1167"/>
                    </a:cubicBezTo>
                    <a:cubicBezTo>
                      <a:pt x="2080" y="1150"/>
                      <a:pt x="2088" y="1133"/>
                      <a:pt x="2088" y="1133"/>
                    </a:cubicBezTo>
                    <a:cubicBezTo>
                      <a:pt x="2088" y="1141"/>
                      <a:pt x="2097" y="1150"/>
                      <a:pt x="2097" y="1150"/>
                    </a:cubicBezTo>
                    <a:cubicBezTo>
                      <a:pt x="2105" y="1133"/>
                      <a:pt x="2088" y="1082"/>
                      <a:pt x="2097" y="1073"/>
                    </a:cubicBezTo>
                    <a:cubicBezTo>
                      <a:pt x="2088" y="1107"/>
                      <a:pt x="2088" y="1107"/>
                      <a:pt x="2088" y="1107"/>
                    </a:cubicBezTo>
                    <a:cubicBezTo>
                      <a:pt x="2080" y="1022"/>
                      <a:pt x="2097" y="928"/>
                      <a:pt x="2080" y="851"/>
                    </a:cubicBezTo>
                    <a:cubicBezTo>
                      <a:pt x="2071" y="860"/>
                      <a:pt x="2071" y="860"/>
                      <a:pt x="2071" y="860"/>
                    </a:cubicBezTo>
                    <a:cubicBezTo>
                      <a:pt x="2063" y="800"/>
                      <a:pt x="2080" y="809"/>
                      <a:pt x="2071" y="749"/>
                    </a:cubicBezTo>
                    <a:cubicBezTo>
                      <a:pt x="2080" y="749"/>
                      <a:pt x="2080" y="749"/>
                      <a:pt x="2080" y="749"/>
                    </a:cubicBezTo>
                    <a:cubicBezTo>
                      <a:pt x="2071" y="741"/>
                      <a:pt x="2071" y="732"/>
                      <a:pt x="2071" y="724"/>
                    </a:cubicBezTo>
                    <a:lnTo>
                      <a:pt x="2071" y="715"/>
                    </a:lnTo>
                    <a:cubicBezTo>
                      <a:pt x="2071" y="707"/>
                      <a:pt x="2071" y="707"/>
                      <a:pt x="2071" y="707"/>
                    </a:cubicBezTo>
                    <a:cubicBezTo>
                      <a:pt x="2071" y="698"/>
                      <a:pt x="2071" y="698"/>
                      <a:pt x="2071" y="698"/>
                    </a:cubicBezTo>
                    <a:cubicBezTo>
                      <a:pt x="2071" y="707"/>
                      <a:pt x="2071" y="698"/>
                      <a:pt x="2080" y="690"/>
                    </a:cubicBezTo>
                    <a:cubicBezTo>
                      <a:pt x="2080" y="673"/>
                      <a:pt x="2088" y="664"/>
                      <a:pt x="2088" y="681"/>
                    </a:cubicBezTo>
                    <a:cubicBezTo>
                      <a:pt x="2088" y="656"/>
                      <a:pt x="2080" y="639"/>
                      <a:pt x="2080" y="630"/>
                    </a:cubicBezTo>
                    <a:cubicBezTo>
                      <a:pt x="2071" y="630"/>
                      <a:pt x="2063" y="630"/>
                      <a:pt x="2054" y="622"/>
                    </a:cubicBezTo>
                    <a:cubicBezTo>
                      <a:pt x="2045" y="622"/>
                      <a:pt x="2037" y="622"/>
                      <a:pt x="2020" y="622"/>
                    </a:cubicBezTo>
                    <a:cubicBezTo>
                      <a:pt x="2011" y="613"/>
                      <a:pt x="2011" y="613"/>
                      <a:pt x="2011" y="604"/>
                    </a:cubicBezTo>
                    <a:cubicBezTo>
                      <a:pt x="1994" y="604"/>
                      <a:pt x="1994" y="604"/>
                      <a:pt x="1960" y="596"/>
                    </a:cubicBezTo>
                    <a:cubicBezTo>
                      <a:pt x="1986" y="604"/>
                      <a:pt x="1952" y="570"/>
                      <a:pt x="1986" y="579"/>
                    </a:cubicBezTo>
                    <a:cubicBezTo>
                      <a:pt x="1935" y="528"/>
                      <a:pt x="1884" y="545"/>
                      <a:pt x="1875" y="511"/>
                    </a:cubicBezTo>
                    <a:cubicBezTo>
                      <a:pt x="1833" y="511"/>
                      <a:pt x="1918" y="545"/>
                      <a:pt x="1901" y="545"/>
                    </a:cubicBezTo>
                    <a:cubicBezTo>
                      <a:pt x="1909" y="553"/>
                      <a:pt x="1867" y="545"/>
                      <a:pt x="1849" y="536"/>
                    </a:cubicBezTo>
                    <a:cubicBezTo>
                      <a:pt x="1833" y="519"/>
                      <a:pt x="1833" y="485"/>
                      <a:pt x="1790" y="460"/>
                    </a:cubicBezTo>
                    <a:cubicBezTo>
                      <a:pt x="1790" y="468"/>
                      <a:pt x="1790" y="460"/>
                      <a:pt x="1798" y="468"/>
                    </a:cubicBezTo>
                    <a:cubicBezTo>
                      <a:pt x="1781" y="451"/>
                      <a:pt x="1756" y="451"/>
                      <a:pt x="1739" y="434"/>
                    </a:cubicBezTo>
                    <a:cubicBezTo>
                      <a:pt x="1722" y="434"/>
                      <a:pt x="1713" y="417"/>
                      <a:pt x="1705" y="426"/>
                    </a:cubicBezTo>
                    <a:cubicBezTo>
                      <a:pt x="1747" y="451"/>
                      <a:pt x="1747" y="451"/>
                      <a:pt x="1747" y="451"/>
                    </a:cubicBezTo>
                    <a:cubicBezTo>
                      <a:pt x="1722" y="442"/>
                      <a:pt x="1688" y="442"/>
                      <a:pt x="1654" y="417"/>
                    </a:cubicBezTo>
                    <a:cubicBezTo>
                      <a:pt x="1654" y="408"/>
                      <a:pt x="1671" y="417"/>
                      <a:pt x="1679" y="417"/>
                    </a:cubicBezTo>
                    <a:cubicBezTo>
                      <a:pt x="1671" y="408"/>
                      <a:pt x="1654" y="408"/>
                      <a:pt x="1645" y="391"/>
                    </a:cubicBezTo>
                    <a:cubicBezTo>
                      <a:pt x="1662" y="383"/>
                      <a:pt x="1705" y="426"/>
                      <a:pt x="1739" y="426"/>
                    </a:cubicBezTo>
                    <a:cubicBezTo>
                      <a:pt x="1730" y="408"/>
                      <a:pt x="1679" y="408"/>
                      <a:pt x="1705" y="400"/>
                    </a:cubicBezTo>
                    <a:cubicBezTo>
                      <a:pt x="1671" y="408"/>
                      <a:pt x="1654" y="366"/>
                      <a:pt x="1620" y="366"/>
                    </a:cubicBezTo>
                    <a:cubicBezTo>
                      <a:pt x="1620" y="357"/>
                      <a:pt x="1620" y="357"/>
                      <a:pt x="1620" y="357"/>
                    </a:cubicBezTo>
                    <a:cubicBezTo>
                      <a:pt x="1620" y="357"/>
                      <a:pt x="1602" y="357"/>
                      <a:pt x="1594" y="349"/>
                    </a:cubicBezTo>
                    <a:cubicBezTo>
                      <a:pt x="1620" y="349"/>
                      <a:pt x="1620" y="349"/>
                      <a:pt x="1620" y="349"/>
                    </a:cubicBezTo>
                    <a:cubicBezTo>
                      <a:pt x="1585" y="340"/>
                      <a:pt x="1577" y="316"/>
                      <a:pt x="1551" y="307"/>
                    </a:cubicBezTo>
                    <a:cubicBezTo>
                      <a:pt x="1602" y="332"/>
                      <a:pt x="1551" y="323"/>
                      <a:pt x="1568" y="340"/>
                    </a:cubicBezTo>
                    <a:cubicBezTo>
                      <a:pt x="1500" y="316"/>
                      <a:pt x="1551" y="299"/>
                      <a:pt x="1475" y="256"/>
                    </a:cubicBezTo>
                    <a:cubicBezTo>
                      <a:pt x="1483" y="265"/>
                      <a:pt x="1509" y="282"/>
                      <a:pt x="1492" y="282"/>
                    </a:cubicBezTo>
                    <a:cubicBezTo>
                      <a:pt x="1475" y="273"/>
                      <a:pt x="1458" y="256"/>
                      <a:pt x="1458" y="247"/>
                    </a:cubicBezTo>
                    <a:cubicBezTo>
                      <a:pt x="1406" y="222"/>
                      <a:pt x="1458" y="265"/>
                      <a:pt x="1432" y="256"/>
                    </a:cubicBezTo>
                    <a:cubicBezTo>
                      <a:pt x="1424" y="231"/>
                      <a:pt x="1406" y="247"/>
                      <a:pt x="1389" y="239"/>
                    </a:cubicBezTo>
                    <a:cubicBezTo>
                      <a:pt x="1389" y="231"/>
                      <a:pt x="1389" y="231"/>
                      <a:pt x="1389" y="231"/>
                    </a:cubicBezTo>
                    <a:cubicBezTo>
                      <a:pt x="1338" y="188"/>
                      <a:pt x="1364" y="239"/>
                      <a:pt x="1321" y="205"/>
                    </a:cubicBezTo>
                    <a:cubicBezTo>
                      <a:pt x="1347" y="205"/>
                      <a:pt x="1347" y="205"/>
                      <a:pt x="1347" y="205"/>
                    </a:cubicBezTo>
                    <a:cubicBezTo>
                      <a:pt x="1321" y="188"/>
                      <a:pt x="1321" y="188"/>
                      <a:pt x="1321" y="188"/>
                    </a:cubicBezTo>
                    <a:cubicBezTo>
                      <a:pt x="1330" y="188"/>
                      <a:pt x="1330" y="188"/>
                      <a:pt x="1330" y="188"/>
                    </a:cubicBezTo>
                    <a:cubicBezTo>
                      <a:pt x="1304" y="180"/>
                      <a:pt x="1296" y="171"/>
                      <a:pt x="1270" y="154"/>
                    </a:cubicBezTo>
                    <a:cubicBezTo>
                      <a:pt x="1270" y="162"/>
                      <a:pt x="1253" y="162"/>
                      <a:pt x="1227" y="154"/>
                    </a:cubicBezTo>
                    <a:cubicBezTo>
                      <a:pt x="1219" y="137"/>
                      <a:pt x="1245" y="145"/>
                      <a:pt x="1211" y="128"/>
                    </a:cubicBezTo>
                    <a:cubicBezTo>
                      <a:pt x="1219" y="128"/>
                      <a:pt x="1236" y="128"/>
                      <a:pt x="1245" y="145"/>
                    </a:cubicBezTo>
                    <a:cubicBezTo>
                      <a:pt x="1245" y="145"/>
                      <a:pt x="1253" y="145"/>
                      <a:pt x="1262" y="137"/>
                    </a:cubicBezTo>
                    <a:cubicBezTo>
                      <a:pt x="1245" y="120"/>
                      <a:pt x="1219" y="111"/>
                      <a:pt x="1202" y="103"/>
                    </a:cubicBezTo>
                    <a:cubicBezTo>
                      <a:pt x="1211" y="111"/>
                      <a:pt x="1211" y="111"/>
                      <a:pt x="1219" y="120"/>
                    </a:cubicBezTo>
                    <a:cubicBezTo>
                      <a:pt x="1159" y="103"/>
                      <a:pt x="1159" y="103"/>
                      <a:pt x="1159" y="103"/>
                    </a:cubicBezTo>
                    <a:cubicBezTo>
                      <a:pt x="1151" y="94"/>
                      <a:pt x="1159" y="94"/>
                      <a:pt x="1168" y="94"/>
                    </a:cubicBezTo>
                    <a:cubicBezTo>
                      <a:pt x="1159" y="86"/>
                      <a:pt x="1151" y="86"/>
                      <a:pt x="1134" y="86"/>
                    </a:cubicBezTo>
                    <a:cubicBezTo>
                      <a:pt x="1142" y="77"/>
                      <a:pt x="1142" y="69"/>
                      <a:pt x="1168" y="77"/>
                    </a:cubicBezTo>
                    <a:cubicBezTo>
                      <a:pt x="1142" y="69"/>
                      <a:pt x="1142" y="69"/>
                      <a:pt x="1142" y="69"/>
                    </a:cubicBezTo>
                    <a:cubicBezTo>
                      <a:pt x="1125" y="60"/>
                      <a:pt x="1125" y="60"/>
                      <a:pt x="1125" y="60"/>
                    </a:cubicBezTo>
                    <a:lnTo>
                      <a:pt x="1125" y="60"/>
                    </a:lnTo>
                    <a:cubicBezTo>
                      <a:pt x="1117" y="60"/>
                      <a:pt x="1117" y="60"/>
                      <a:pt x="1117" y="60"/>
                    </a:cubicBezTo>
                    <a:lnTo>
                      <a:pt x="1117" y="60"/>
                    </a:lnTo>
                    <a:cubicBezTo>
                      <a:pt x="1117" y="52"/>
                      <a:pt x="1108" y="43"/>
                      <a:pt x="1100" y="34"/>
                    </a:cubicBezTo>
                    <a:cubicBezTo>
                      <a:pt x="1091" y="34"/>
                      <a:pt x="1083" y="26"/>
                      <a:pt x="1091" y="26"/>
                    </a:cubicBezTo>
                    <a:cubicBezTo>
                      <a:pt x="1074" y="18"/>
                      <a:pt x="1057" y="9"/>
                      <a:pt x="1049" y="0"/>
                    </a:cubicBezTo>
                    <a:cubicBezTo>
                      <a:pt x="1023" y="18"/>
                      <a:pt x="1006" y="34"/>
                      <a:pt x="980" y="52"/>
                    </a:cubicBezTo>
                    <a:cubicBezTo>
                      <a:pt x="972" y="52"/>
                      <a:pt x="972" y="52"/>
                      <a:pt x="972" y="52"/>
                    </a:cubicBezTo>
                    <a:cubicBezTo>
                      <a:pt x="972" y="60"/>
                      <a:pt x="972" y="60"/>
                      <a:pt x="972" y="60"/>
                    </a:cubicBezTo>
                    <a:lnTo>
                      <a:pt x="972" y="60"/>
                    </a:lnTo>
                    <a:cubicBezTo>
                      <a:pt x="963" y="60"/>
                      <a:pt x="963" y="60"/>
                      <a:pt x="963" y="69"/>
                    </a:cubicBezTo>
                    <a:cubicBezTo>
                      <a:pt x="955" y="69"/>
                      <a:pt x="946" y="69"/>
                      <a:pt x="938" y="77"/>
                    </a:cubicBezTo>
                    <a:cubicBezTo>
                      <a:pt x="938" y="77"/>
                      <a:pt x="938" y="77"/>
                      <a:pt x="929" y="86"/>
                    </a:cubicBezTo>
                    <a:cubicBezTo>
                      <a:pt x="895" y="103"/>
                      <a:pt x="861" y="111"/>
                      <a:pt x="827" y="145"/>
                    </a:cubicBezTo>
                    <a:cubicBezTo>
                      <a:pt x="802" y="137"/>
                      <a:pt x="802" y="137"/>
                      <a:pt x="802" y="137"/>
                    </a:cubicBezTo>
                    <a:cubicBezTo>
                      <a:pt x="776" y="162"/>
                      <a:pt x="844" y="145"/>
                      <a:pt x="793" y="180"/>
                    </a:cubicBezTo>
                    <a:cubicBezTo>
                      <a:pt x="759" y="196"/>
                      <a:pt x="776" y="171"/>
                      <a:pt x="759" y="171"/>
                    </a:cubicBezTo>
                    <a:cubicBezTo>
                      <a:pt x="742" y="188"/>
                      <a:pt x="725" y="222"/>
                      <a:pt x="682" y="231"/>
                    </a:cubicBezTo>
                    <a:cubicBezTo>
                      <a:pt x="691" y="222"/>
                      <a:pt x="699" y="222"/>
                      <a:pt x="716" y="214"/>
                    </a:cubicBezTo>
                    <a:close/>
                    <a:moveTo>
                      <a:pt x="350" y="434"/>
                    </a:moveTo>
                    <a:lnTo>
                      <a:pt x="350" y="434"/>
                    </a:lnTo>
                    <a:cubicBezTo>
                      <a:pt x="350" y="426"/>
                      <a:pt x="367" y="408"/>
                      <a:pt x="375" y="408"/>
                    </a:cubicBezTo>
                    <a:cubicBezTo>
                      <a:pt x="367" y="426"/>
                      <a:pt x="358" y="426"/>
                      <a:pt x="350" y="434"/>
                    </a:cubicBezTo>
                    <a:close/>
                    <a:moveTo>
                      <a:pt x="35" y="937"/>
                    </a:moveTo>
                    <a:lnTo>
                      <a:pt x="35" y="937"/>
                    </a:lnTo>
                    <a:cubicBezTo>
                      <a:pt x="26" y="928"/>
                      <a:pt x="26" y="920"/>
                      <a:pt x="35" y="911"/>
                    </a:cubicBezTo>
                    <a:cubicBezTo>
                      <a:pt x="35" y="920"/>
                      <a:pt x="35" y="928"/>
                      <a:pt x="35" y="937"/>
                    </a:cubicBezTo>
                    <a:close/>
                    <a:moveTo>
                      <a:pt x="895" y="2223"/>
                    </a:moveTo>
                    <a:lnTo>
                      <a:pt x="895" y="2223"/>
                    </a:lnTo>
                    <a:lnTo>
                      <a:pt x="887" y="2223"/>
                    </a:lnTo>
                    <a:cubicBezTo>
                      <a:pt x="878" y="2215"/>
                      <a:pt x="878" y="2215"/>
                      <a:pt x="895" y="2223"/>
                    </a:cubicBezTo>
                    <a:close/>
                    <a:moveTo>
                      <a:pt x="921" y="2249"/>
                    </a:moveTo>
                    <a:lnTo>
                      <a:pt x="921" y="2249"/>
                    </a:lnTo>
                    <a:cubicBezTo>
                      <a:pt x="929" y="2249"/>
                      <a:pt x="929" y="2249"/>
                      <a:pt x="929" y="2249"/>
                    </a:cubicBezTo>
                    <a:cubicBezTo>
                      <a:pt x="921" y="2249"/>
                      <a:pt x="912" y="2240"/>
                      <a:pt x="904" y="2240"/>
                    </a:cubicBezTo>
                    <a:cubicBezTo>
                      <a:pt x="904" y="2240"/>
                      <a:pt x="912" y="2240"/>
                      <a:pt x="921" y="2249"/>
                    </a:cubicBezTo>
                    <a:close/>
                    <a:moveTo>
                      <a:pt x="1747" y="545"/>
                    </a:moveTo>
                    <a:lnTo>
                      <a:pt x="1747" y="545"/>
                    </a:lnTo>
                    <a:cubicBezTo>
                      <a:pt x="1747" y="536"/>
                      <a:pt x="1747" y="536"/>
                      <a:pt x="1747" y="536"/>
                    </a:cubicBezTo>
                    <a:cubicBezTo>
                      <a:pt x="1764" y="545"/>
                      <a:pt x="1756" y="545"/>
                      <a:pt x="1747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80" name="Freeform 804">
                <a:extLst>
                  <a:ext uri="{FF2B5EF4-FFF2-40B4-BE49-F238E27FC236}">
                    <a16:creationId xmlns:a16="http://schemas.microsoft.com/office/drawing/2014/main" id="{12A1414A-8479-C24E-8FAC-364E39618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87" y="8859894"/>
                <a:ext cx="8917" cy="8917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8 h 9"/>
                  <a:gd name="T6" fmla="*/ 8 w 9"/>
                  <a:gd name="T7" fmla="*/ 8 h 9"/>
                  <a:gd name="T8" fmla="*/ 0 w 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8" y="8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81" name="Freeform 805">
                <a:extLst>
                  <a:ext uri="{FF2B5EF4-FFF2-40B4-BE49-F238E27FC236}">
                    <a16:creationId xmlns:a16="http://schemas.microsoft.com/office/drawing/2014/main" id="{1A8B3C20-D4C8-4741-90DD-F8F448526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364" y="8810851"/>
                <a:ext cx="26751" cy="17834"/>
              </a:xfrm>
              <a:custGeom>
                <a:avLst/>
                <a:gdLst>
                  <a:gd name="T0" fmla="*/ 17 w 26"/>
                  <a:gd name="T1" fmla="*/ 17 h 18"/>
                  <a:gd name="T2" fmla="*/ 17 w 26"/>
                  <a:gd name="T3" fmla="*/ 17 h 18"/>
                  <a:gd name="T4" fmla="*/ 25 w 26"/>
                  <a:gd name="T5" fmla="*/ 9 h 18"/>
                  <a:gd name="T6" fmla="*/ 17 w 26"/>
                  <a:gd name="T7" fmla="*/ 0 h 18"/>
                  <a:gd name="T8" fmla="*/ 17 w 26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8">
                    <a:moveTo>
                      <a:pt x="17" y="17"/>
                    </a:moveTo>
                    <a:lnTo>
                      <a:pt x="17" y="17"/>
                    </a:lnTo>
                    <a:cubicBezTo>
                      <a:pt x="17" y="9"/>
                      <a:pt x="17" y="9"/>
                      <a:pt x="25" y="9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9"/>
                      <a:pt x="0" y="17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82" name="Freeform 806">
                <a:extLst>
                  <a:ext uri="{FF2B5EF4-FFF2-40B4-BE49-F238E27FC236}">
                    <a16:creationId xmlns:a16="http://schemas.microsoft.com/office/drawing/2014/main" id="{F3630F17-C9D6-C540-8072-39D555826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939" y="8868811"/>
                <a:ext cx="35668" cy="26751"/>
              </a:xfrm>
              <a:custGeom>
                <a:avLst/>
                <a:gdLst>
                  <a:gd name="T0" fmla="*/ 0 w 35"/>
                  <a:gd name="T1" fmla="*/ 26 h 27"/>
                  <a:gd name="T2" fmla="*/ 0 w 35"/>
                  <a:gd name="T3" fmla="*/ 26 h 27"/>
                  <a:gd name="T4" fmla="*/ 34 w 35"/>
                  <a:gd name="T5" fmla="*/ 9 h 27"/>
                  <a:gd name="T6" fmla="*/ 34 w 35"/>
                  <a:gd name="T7" fmla="*/ 9 h 27"/>
                  <a:gd name="T8" fmla="*/ 0 w 35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0" y="26"/>
                    </a:moveTo>
                    <a:lnTo>
                      <a:pt x="0" y="26"/>
                    </a:lnTo>
                    <a:cubicBezTo>
                      <a:pt x="9" y="26"/>
                      <a:pt x="26" y="17"/>
                      <a:pt x="34" y="9"/>
                    </a:cubicBezTo>
                    <a:lnTo>
                      <a:pt x="34" y="9"/>
                    </a:lnTo>
                    <a:cubicBezTo>
                      <a:pt x="34" y="0"/>
                      <a:pt x="17" y="9"/>
                      <a:pt x="0" y="2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83" name="Freeform 807">
                <a:extLst>
                  <a:ext uri="{FF2B5EF4-FFF2-40B4-BE49-F238E27FC236}">
                    <a16:creationId xmlns:a16="http://schemas.microsoft.com/office/drawing/2014/main" id="{C7444FC3-5773-E142-9FC3-FAE7D402A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067" y="8859894"/>
                <a:ext cx="8917" cy="17834"/>
              </a:xfrm>
              <a:custGeom>
                <a:avLst/>
                <a:gdLst>
                  <a:gd name="T0" fmla="*/ 0 w 9"/>
                  <a:gd name="T1" fmla="*/ 17 h 18"/>
                  <a:gd name="T2" fmla="*/ 0 w 9"/>
                  <a:gd name="T3" fmla="*/ 17 h 18"/>
                  <a:gd name="T4" fmla="*/ 8 w 9"/>
                  <a:gd name="T5" fmla="*/ 8 h 18"/>
                  <a:gd name="T6" fmla="*/ 0 w 9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8"/>
                      <a:pt x="8" y="8"/>
                      <a:pt x="8" y="8"/>
                    </a:cubicBezTo>
                    <a:cubicBezTo>
                      <a:pt x="8" y="0"/>
                      <a:pt x="0" y="8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84" name="Freeform 808">
                <a:extLst>
                  <a:ext uri="{FF2B5EF4-FFF2-40B4-BE49-F238E27FC236}">
                    <a16:creationId xmlns:a16="http://schemas.microsoft.com/office/drawing/2014/main" id="{7DCEC45C-AAB6-A144-B3B8-7BE321D7E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808" y="8819768"/>
                <a:ext cx="71337" cy="26751"/>
              </a:xfrm>
              <a:custGeom>
                <a:avLst/>
                <a:gdLst>
                  <a:gd name="T0" fmla="*/ 34 w 69"/>
                  <a:gd name="T1" fmla="*/ 17 h 26"/>
                  <a:gd name="T2" fmla="*/ 34 w 69"/>
                  <a:gd name="T3" fmla="*/ 17 h 26"/>
                  <a:gd name="T4" fmla="*/ 51 w 69"/>
                  <a:gd name="T5" fmla="*/ 17 h 26"/>
                  <a:gd name="T6" fmla="*/ 34 w 69"/>
                  <a:gd name="T7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26">
                    <a:moveTo>
                      <a:pt x="34" y="17"/>
                    </a:moveTo>
                    <a:lnTo>
                      <a:pt x="34" y="17"/>
                    </a:lnTo>
                    <a:cubicBezTo>
                      <a:pt x="43" y="25"/>
                      <a:pt x="51" y="8"/>
                      <a:pt x="51" y="17"/>
                    </a:cubicBezTo>
                    <a:cubicBezTo>
                      <a:pt x="68" y="8"/>
                      <a:pt x="0" y="0"/>
                      <a:pt x="34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85" name="Freeform 809">
                <a:extLst>
                  <a:ext uri="{FF2B5EF4-FFF2-40B4-BE49-F238E27FC236}">
                    <a16:creationId xmlns:a16="http://schemas.microsoft.com/office/drawing/2014/main" id="{A51EFD4B-3CDD-0F4A-9874-D23FDF3C5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773" y="8904479"/>
                <a:ext cx="17834" cy="17834"/>
              </a:xfrm>
              <a:custGeom>
                <a:avLst/>
                <a:gdLst>
                  <a:gd name="T0" fmla="*/ 17 w 18"/>
                  <a:gd name="T1" fmla="*/ 9 h 18"/>
                  <a:gd name="T2" fmla="*/ 0 w 18"/>
                  <a:gd name="T3" fmla="*/ 0 h 18"/>
                  <a:gd name="T4" fmla="*/ 0 w 18"/>
                  <a:gd name="T5" fmla="*/ 17 h 18"/>
                  <a:gd name="T6" fmla="*/ 17 w 1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17" y="9"/>
                    </a:moveTo>
                    <a:lnTo>
                      <a:pt x="0" y="0"/>
                    </a:lnTo>
                    <a:lnTo>
                      <a:pt x="0" y="17"/>
                    </a:lnTo>
                    <a:lnTo>
                      <a:pt x="17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86" name="Freeform 810">
                <a:extLst>
                  <a:ext uri="{FF2B5EF4-FFF2-40B4-BE49-F238E27FC236}">
                    <a16:creationId xmlns:a16="http://schemas.microsoft.com/office/drawing/2014/main" id="{4D798595-79C2-F348-AF13-DC172FCB1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768" y="8904479"/>
                <a:ext cx="35668" cy="17834"/>
              </a:xfrm>
              <a:custGeom>
                <a:avLst/>
                <a:gdLst>
                  <a:gd name="T0" fmla="*/ 0 w 35"/>
                  <a:gd name="T1" fmla="*/ 0 h 18"/>
                  <a:gd name="T2" fmla="*/ 0 w 35"/>
                  <a:gd name="T3" fmla="*/ 0 h 18"/>
                  <a:gd name="T4" fmla="*/ 26 w 35"/>
                  <a:gd name="T5" fmla="*/ 17 h 18"/>
                  <a:gd name="T6" fmla="*/ 34 w 35"/>
                  <a:gd name="T7" fmla="*/ 17 h 18"/>
                  <a:gd name="T8" fmla="*/ 0 w 35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34" y="17"/>
                    </a:cubicBezTo>
                    <a:cubicBezTo>
                      <a:pt x="17" y="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87" name="Freeform 811">
                <a:extLst>
                  <a:ext uri="{FF2B5EF4-FFF2-40B4-BE49-F238E27FC236}">
                    <a16:creationId xmlns:a16="http://schemas.microsoft.com/office/drawing/2014/main" id="{E496249A-F56D-2E48-AA7E-BDDF1301C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436" y="8922313"/>
                <a:ext cx="17834" cy="8917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0 h 10"/>
                  <a:gd name="T4" fmla="*/ 17 w 18"/>
                  <a:gd name="T5" fmla="*/ 9 h 10"/>
                  <a:gd name="T6" fmla="*/ 0 w 18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9"/>
                      <a:pt x="17" y="9"/>
                    </a:cubicBezTo>
                    <a:cubicBezTo>
                      <a:pt x="8" y="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88" name="Freeform 812">
                <a:extLst>
                  <a:ext uri="{FF2B5EF4-FFF2-40B4-BE49-F238E27FC236}">
                    <a16:creationId xmlns:a16="http://schemas.microsoft.com/office/drawing/2014/main" id="{8042D093-BD17-5D47-8A49-A4BA4C40F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87" y="8931230"/>
                <a:ext cx="26751" cy="17834"/>
              </a:xfrm>
              <a:custGeom>
                <a:avLst/>
                <a:gdLst>
                  <a:gd name="T0" fmla="*/ 25 w 26"/>
                  <a:gd name="T1" fmla="*/ 0 h 18"/>
                  <a:gd name="T2" fmla="*/ 17 w 26"/>
                  <a:gd name="T3" fmla="*/ 8 h 18"/>
                  <a:gd name="T4" fmla="*/ 0 w 26"/>
                  <a:gd name="T5" fmla="*/ 17 h 18"/>
                  <a:gd name="T6" fmla="*/ 25 w 26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8">
                    <a:moveTo>
                      <a:pt x="25" y="0"/>
                    </a:moveTo>
                    <a:lnTo>
                      <a:pt x="17" y="8"/>
                    </a:lnTo>
                    <a:lnTo>
                      <a:pt x="0" y="17"/>
                    </a:lnTo>
                    <a:lnTo>
                      <a:pt x="25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89" name="Freeform 814">
                <a:extLst>
                  <a:ext uri="{FF2B5EF4-FFF2-40B4-BE49-F238E27FC236}">
                    <a16:creationId xmlns:a16="http://schemas.microsoft.com/office/drawing/2014/main" id="{2B760981-18A6-8747-A4BC-A3A0EF02F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674" y="8810851"/>
                <a:ext cx="17834" cy="17834"/>
              </a:xfrm>
              <a:custGeom>
                <a:avLst/>
                <a:gdLst>
                  <a:gd name="T0" fmla="*/ 18 w 19"/>
                  <a:gd name="T1" fmla="*/ 17 h 18"/>
                  <a:gd name="T2" fmla="*/ 18 w 19"/>
                  <a:gd name="T3" fmla="*/ 17 h 18"/>
                  <a:gd name="T4" fmla="*/ 9 w 19"/>
                  <a:gd name="T5" fmla="*/ 0 h 18"/>
                  <a:gd name="T6" fmla="*/ 0 w 19"/>
                  <a:gd name="T7" fmla="*/ 17 h 18"/>
                  <a:gd name="T8" fmla="*/ 18 w 19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8" y="17"/>
                    </a:moveTo>
                    <a:lnTo>
                      <a:pt x="18" y="17"/>
                    </a:lnTo>
                    <a:cubicBezTo>
                      <a:pt x="9" y="9"/>
                      <a:pt x="9" y="9"/>
                      <a:pt x="9" y="0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18" y="1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90" name="Freeform 819">
                <a:extLst>
                  <a:ext uri="{FF2B5EF4-FFF2-40B4-BE49-F238E27FC236}">
                    <a16:creationId xmlns:a16="http://schemas.microsoft.com/office/drawing/2014/main" id="{B9A5C1F5-C915-0E4F-9B0B-2587196E8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485" y="8302575"/>
                <a:ext cx="8917" cy="26751"/>
              </a:xfrm>
              <a:custGeom>
                <a:avLst/>
                <a:gdLst>
                  <a:gd name="T0" fmla="*/ 9 w 10"/>
                  <a:gd name="T1" fmla="*/ 0 h 26"/>
                  <a:gd name="T2" fmla="*/ 0 w 10"/>
                  <a:gd name="T3" fmla="*/ 25 h 26"/>
                  <a:gd name="T4" fmla="*/ 9 w 10"/>
                  <a:gd name="T5" fmla="*/ 8 h 26"/>
                  <a:gd name="T6" fmla="*/ 9 w 10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6">
                    <a:moveTo>
                      <a:pt x="9" y="0"/>
                    </a:moveTo>
                    <a:lnTo>
                      <a:pt x="0" y="25"/>
                    </a:lnTo>
                    <a:lnTo>
                      <a:pt x="9" y="8"/>
                    </a:lnTo>
                    <a:lnTo>
                      <a:pt x="9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91" name="Freeform 820">
                <a:extLst>
                  <a:ext uri="{FF2B5EF4-FFF2-40B4-BE49-F238E27FC236}">
                    <a16:creationId xmlns:a16="http://schemas.microsoft.com/office/drawing/2014/main" id="{63C7F3E0-8B74-AA4E-B5E2-089AE51E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402" y="8342701"/>
                <a:ext cx="17834" cy="26751"/>
              </a:xfrm>
              <a:custGeom>
                <a:avLst/>
                <a:gdLst>
                  <a:gd name="T0" fmla="*/ 17 w 18"/>
                  <a:gd name="T1" fmla="*/ 0 h 27"/>
                  <a:gd name="T2" fmla="*/ 17 w 18"/>
                  <a:gd name="T3" fmla="*/ 0 h 27"/>
                  <a:gd name="T4" fmla="*/ 0 w 18"/>
                  <a:gd name="T5" fmla="*/ 9 h 27"/>
                  <a:gd name="T6" fmla="*/ 8 w 18"/>
                  <a:gd name="T7" fmla="*/ 26 h 27"/>
                  <a:gd name="T8" fmla="*/ 17 w 1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7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9"/>
                      <a:pt x="0" y="9"/>
                      <a:pt x="0" y="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17"/>
                      <a:pt x="8" y="9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2034" name="Freeform 821">
              <a:extLst>
                <a:ext uri="{FF2B5EF4-FFF2-40B4-BE49-F238E27FC236}">
                  <a16:creationId xmlns:a16="http://schemas.microsoft.com/office/drawing/2014/main" id="{6CDA816F-48CC-F243-B660-F92384404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398" y="6982841"/>
              <a:ext cx="17834" cy="8917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0 h 9"/>
                <a:gd name="T4" fmla="*/ 0 w 18"/>
                <a:gd name="T5" fmla="*/ 8 h 9"/>
                <a:gd name="T6" fmla="*/ 17 w 18"/>
                <a:gd name="T7" fmla="*/ 0 h 9"/>
                <a:gd name="T8" fmla="*/ 0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8" y="8"/>
                    <a:pt x="17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35" name="Freeform 822">
              <a:extLst>
                <a:ext uri="{FF2B5EF4-FFF2-40B4-BE49-F238E27FC236}">
                  <a16:creationId xmlns:a16="http://schemas.microsoft.com/office/drawing/2014/main" id="{6ABA1B9C-6B76-BF42-ADB2-C76613BB9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912" y="6835707"/>
              <a:ext cx="17834" cy="8917"/>
            </a:xfrm>
            <a:custGeom>
              <a:avLst/>
              <a:gdLst>
                <a:gd name="T0" fmla="*/ 8 w 18"/>
                <a:gd name="T1" fmla="*/ 0 h 10"/>
                <a:gd name="T2" fmla="*/ 0 w 18"/>
                <a:gd name="T3" fmla="*/ 9 h 10"/>
                <a:gd name="T4" fmla="*/ 17 w 18"/>
                <a:gd name="T5" fmla="*/ 9 h 10"/>
                <a:gd name="T6" fmla="*/ 8 w 1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lnTo>
                    <a:pt x="0" y="9"/>
                  </a:lnTo>
                  <a:lnTo>
                    <a:pt x="17" y="9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36" name="Freeform 823">
              <a:extLst>
                <a:ext uri="{FF2B5EF4-FFF2-40B4-BE49-F238E27FC236}">
                  <a16:creationId xmlns:a16="http://schemas.microsoft.com/office/drawing/2014/main" id="{BE07E77D-CDDB-A94F-9BF1-78FB021C1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088" y="6693033"/>
              <a:ext cx="35668" cy="17834"/>
            </a:xfrm>
            <a:custGeom>
              <a:avLst/>
              <a:gdLst>
                <a:gd name="T0" fmla="*/ 25 w 35"/>
                <a:gd name="T1" fmla="*/ 0 h 18"/>
                <a:gd name="T2" fmla="*/ 25 w 35"/>
                <a:gd name="T3" fmla="*/ 0 h 18"/>
                <a:gd name="T4" fmla="*/ 0 w 35"/>
                <a:gd name="T5" fmla="*/ 17 h 18"/>
                <a:gd name="T6" fmla="*/ 25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25" y="0"/>
                  </a:moveTo>
                  <a:lnTo>
                    <a:pt x="25" y="0"/>
                  </a:lnTo>
                  <a:cubicBezTo>
                    <a:pt x="17" y="9"/>
                    <a:pt x="8" y="17"/>
                    <a:pt x="0" y="17"/>
                  </a:cubicBezTo>
                  <a:cubicBezTo>
                    <a:pt x="17" y="9"/>
                    <a:pt x="34" y="17"/>
                    <a:pt x="2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092" name="Grupo 2091">
            <a:extLst>
              <a:ext uri="{FF2B5EF4-FFF2-40B4-BE49-F238E27FC236}">
                <a16:creationId xmlns:a16="http://schemas.microsoft.com/office/drawing/2014/main" id="{DD5D6BB4-D301-5C4C-A3B9-4D7456E482EC}"/>
              </a:ext>
            </a:extLst>
          </p:cNvPr>
          <p:cNvGrpSpPr/>
          <p:nvPr/>
        </p:nvGrpSpPr>
        <p:grpSpPr>
          <a:xfrm>
            <a:off x="17975220" y="7733662"/>
            <a:ext cx="4203488" cy="4720163"/>
            <a:chOff x="2284133" y="6545902"/>
            <a:chExt cx="2140109" cy="2403162"/>
          </a:xfrm>
          <a:solidFill>
            <a:schemeClr val="accent4"/>
          </a:solidFill>
        </p:grpSpPr>
        <p:sp>
          <p:nvSpPr>
            <p:cNvPr id="2093" name="Freeform 128">
              <a:extLst>
                <a:ext uri="{FF2B5EF4-FFF2-40B4-BE49-F238E27FC236}">
                  <a16:creationId xmlns:a16="http://schemas.microsoft.com/office/drawing/2014/main" id="{9729BECA-435F-D84A-A9DC-50B23B7EA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795" y="7067552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94" name="Freeform 780">
              <a:extLst>
                <a:ext uri="{FF2B5EF4-FFF2-40B4-BE49-F238E27FC236}">
                  <a16:creationId xmlns:a16="http://schemas.microsoft.com/office/drawing/2014/main" id="{F2E2866F-86B3-D34A-85E0-BC53F145C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994" y="6853541"/>
              <a:ext cx="8917" cy="8917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9 w 10"/>
                <a:gd name="T5" fmla="*/ 0 h 10"/>
                <a:gd name="T6" fmla="*/ 0 w 10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95" name="Freeform 781">
              <a:extLst>
                <a:ext uri="{FF2B5EF4-FFF2-40B4-BE49-F238E27FC236}">
                  <a16:creationId xmlns:a16="http://schemas.microsoft.com/office/drawing/2014/main" id="{4CA40F57-E818-F846-ACF9-DAC9BF25C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200" y="6907044"/>
              <a:ext cx="4457" cy="8917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9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0" y="0"/>
                  </a:lnTo>
                  <a:cubicBezTo>
                    <a:pt x="0" y="9"/>
                    <a:pt x="0" y="9"/>
                    <a:pt x="0" y="9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96" name="Freeform 783">
              <a:extLst>
                <a:ext uri="{FF2B5EF4-FFF2-40B4-BE49-F238E27FC236}">
                  <a16:creationId xmlns:a16="http://schemas.microsoft.com/office/drawing/2014/main" id="{F17B66A5-1EDB-1349-AB37-C2869667C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553" y="7433154"/>
              <a:ext cx="8917" cy="17834"/>
            </a:xfrm>
            <a:custGeom>
              <a:avLst/>
              <a:gdLst>
                <a:gd name="T0" fmla="*/ 0 w 9"/>
                <a:gd name="T1" fmla="*/ 0 h 18"/>
                <a:gd name="T2" fmla="*/ 0 w 9"/>
                <a:gd name="T3" fmla="*/ 0 h 18"/>
                <a:gd name="T4" fmla="*/ 0 w 9"/>
                <a:gd name="T5" fmla="*/ 0 h 18"/>
                <a:gd name="T6" fmla="*/ 8 w 9"/>
                <a:gd name="T7" fmla="*/ 17 h 18"/>
                <a:gd name="T8" fmla="*/ 0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9"/>
                    <a:pt x="0" y="9"/>
                    <a:pt x="8" y="17"/>
                  </a:cubicBezTo>
                  <a:cubicBezTo>
                    <a:pt x="8" y="9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97" name="Freeform 784">
              <a:extLst>
                <a:ext uri="{FF2B5EF4-FFF2-40B4-BE49-F238E27FC236}">
                  <a16:creationId xmlns:a16="http://schemas.microsoft.com/office/drawing/2014/main" id="{2EFA290D-7FE5-F044-9558-AB6535D43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967" y="7388569"/>
              <a:ext cx="8917" cy="26751"/>
            </a:xfrm>
            <a:custGeom>
              <a:avLst/>
              <a:gdLst>
                <a:gd name="T0" fmla="*/ 0 w 10"/>
                <a:gd name="T1" fmla="*/ 25 h 26"/>
                <a:gd name="T2" fmla="*/ 0 w 10"/>
                <a:gd name="T3" fmla="*/ 25 h 26"/>
                <a:gd name="T4" fmla="*/ 9 w 10"/>
                <a:gd name="T5" fmla="*/ 0 h 26"/>
                <a:gd name="T6" fmla="*/ 0 w 10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6">
                  <a:moveTo>
                    <a:pt x="0" y="25"/>
                  </a:moveTo>
                  <a:lnTo>
                    <a:pt x="0" y="25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" y="8"/>
                    <a:pt x="0" y="16"/>
                    <a:pt x="0" y="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98" name="Freeform 785">
              <a:extLst>
                <a:ext uri="{FF2B5EF4-FFF2-40B4-BE49-F238E27FC236}">
                  <a16:creationId xmlns:a16="http://schemas.microsoft.com/office/drawing/2014/main" id="{494A6531-7B8F-054D-B42A-57045B9B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808" y="6603862"/>
              <a:ext cx="17834" cy="8917"/>
            </a:xfrm>
            <a:custGeom>
              <a:avLst/>
              <a:gdLst>
                <a:gd name="T0" fmla="*/ 9 w 18"/>
                <a:gd name="T1" fmla="*/ 9 h 10"/>
                <a:gd name="T2" fmla="*/ 9 w 18"/>
                <a:gd name="T3" fmla="*/ 9 h 10"/>
                <a:gd name="T4" fmla="*/ 17 w 18"/>
                <a:gd name="T5" fmla="*/ 0 h 10"/>
                <a:gd name="T6" fmla="*/ 9 w 18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9" y="9"/>
                  </a:moveTo>
                  <a:lnTo>
                    <a:pt x="9" y="9"/>
                  </a:lnTo>
                  <a:cubicBezTo>
                    <a:pt x="17" y="0"/>
                    <a:pt x="17" y="0"/>
                    <a:pt x="17" y="0"/>
                  </a:cubicBezTo>
                  <a:cubicBezTo>
                    <a:pt x="0" y="9"/>
                    <a:pt x="9" y="9"/>
                    <a:pt x="9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99" name="Freeform 786">
              <a:extLst>
                <a:ext uri="{FF2B5EF4-FFF2-40B4-BE49-F238E27FC236}">
                  <a16:creationId xmlns:a16="http://schemas.microsoft.com/office/drawing/2014/main" id="{6DF06A4F-BF43-CF44-825F-3DA4B83B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28" y="8663717"/>
              <a:ext cx="35668" cy="26751"/>
            </a:xfrm>
            <a:custGeom>
              <a:avLst/>
              <a:gdLst>
                <a:gd name="T0" fmla="*/ 34 w 35"/>
                <a:gd name="T1" fmla="*/ 25 h 26"/>
                <a:gd name="T2" fmla="*/ 34 w 35"/>
                <a:gd name="T3" fmla="*/ 25 h 26"/>
                <a:gd name="T4" fmla="*/ 0 w 35"/>
                <a:gd name="T5" fmla="*/ 0 h 26"/>
                <a:gd name="T6" fmla="*/ 34 w 35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6">
                  <a:moveTo>
                    <a:pt x="34" y="25"/>
                  </a:moveTo>
                  <a:lnTo>
                    <a:pt x="34" y="25"/>
                  </a:lnTo>
                  <a:cubicBezTo>
                    <a:pt x="17" y="16"/>
                    <a:pt x="9" y="8"/>
                    <a:pt x="0" y="0"/>
                  </a:cubicBezTo>
                  <a:cubicBezTo>
                    <a:pt x="17" y="16"/>
                    <a:pt x="26" y="25"/>
                    <a:pt x="34" y="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0" name="Freeform 787">
              <a:extLst>
                <a:ext uri="{FF2B5EF4-FFF2-40B4-BE49-F238E27FC236}">
                  <a16:creationId xmlns:a16="http://schemas.microsoft.com/office/drawing/2014/main" id="{3A3B7F93-E166-1C4F-85E9-21F146868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829" y="6965007"/>
              <a:ext cx="8917" cy="8917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9 w 10"/>
                <a:gd name="T5" fmla="*/ 0 h 10"/>
                <a:gd name="T6" fmla="*/ 0 w 10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9"/>
                    <a:pt x="0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1" name="Freeform 788">
              <a:extLst>
                <a:ext uri="{FF2B5EF4-FFF2-40B4-BE49-F238E27FC236}">
                  <a16:creationId xmlns:a16="http://schemas.microsoft.com/office/drawing/2014/main" id="{7707C478-C006-1441-B1D2-DCEA81A67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460" y="8645883"/>
              <a:ext cx="35668" cy="17834"/>
            </a:xfrm>
            <a:custGeom>
              <a:avLst/>
              <a:gdLst>
                <a:gd name="T0" fmla="*/ 0 w 35"/>
                <a:gd name="T1" fmla="*/ 0 h 19"/>
                <a:gd name="T2" fmla="*/ 0 w 35"/>
                <a:gd name="T3" fmla="*/ 0 h 19"/>
                <a:gd name="T4" fmla="*/ 0 w 35"/>
                <a:gd name="T5" fmla="*/ 0 h 19"/>
                <a:gd name="T6" fmla="*/ 34 w 35"/>
                <a:gd name="T7" fmla="*/ 18 h 19"/>
                <a:gd name="T8" fmla="*/ 0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7" y="9"/>
                    <a:pt x="26" y="9"/>
                    <a:pt x="34" y="18"/>
                  </a:cubicBezTo>
                  <a:cubicBezTo>
                    <a:pt x="26" y="9"/>
                    <a:pt x="17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2" name="Freeform 789">
              <a:extLst>
                <a:ext uri="{FF2B5EF4-FFF2-40B4-BE49-F238E27FC236}">
                  <a16:creationId xmlns:a16="http://schemas.microsoft.com/office/drawing/2014/main" id="{8E86B27D-CBC9-AF4F-8F62-AA5C43B94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325" y="7705128"/>
              <a:ext cx="4460" cy="8917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0 h 9"/>
                <a:gd name="T4" fmla="*/ 0 w 1"/>
                <a:gd name="T5" fmla="*/ 8 h 9"/>
                <a:gd name="T6" fmla="*/ 0 w 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3" name="Freeform 790">
              <a:extLst>
                <a:ext uri="{FF2B5EF4-FFF2-40B4-BE49-F238E27FC236}">
                  <a16:creationId xmlns:a16="http://schemas.microsoft.com/office/drawing/2014/main" id="{75F5033A-9482-9049-8AC9-514AA770D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319" y="8195569"/>
              <a:ext cx="4460" cy="17834"/>
            </a:xfrm>
            <a:custGeom>
              <a:avLst/>
              <a:gdLst>
                <a:gd name="T0" fmla="*/ 0 w 1"/>
                <a:gd name="T1" fmla="*/ 18 h 19"/>
                <a:gd name="T2" fmla="*/ 0 w 1"/>
                <a:gd name="T3" fmla="*/ 18 h 19"/>
                <a:gd name="T4" fmla="*/ 0 w 1"/>
                <a:gd name="T5" fmla="*/ 0 h 19"/>
                <a:gd name="T6" fmla="*/ 0 w 1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9">
                  <a:moveTo>
                    <a:pt x="0" y="18"/>
                  </a:moveTo>
                  <a:lnTo>
                    <a:pt x="0" y="18"/>
                  </a:lnTo>
                  <a:cubicBezTo>
                    <a:pt x="0" y="18"/>
                    <a:pt x="0" y="9"/>
                    <a:pt x="0" y="0"/>
                  </a:cubicBezTo>
                  <a:cubicBezTo>
                    <a:pt x="0" y="0"/>
                    <a:pt x="0" y="9"/>
                    <a:pt x="0" y="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4" name="Freeform 793">
              <a:extLst>
                <a:ext uri="{FF2B5EF4-FFF2-40B4-BE49-F238E27FC236}">
                  <a16:creationId xmlns:a16="http://schemas.microsoft.com/office/drawing/2014/main" id="{70F4154D-6A14-4E47-A77F-0A932BFD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43" y="8636966"/>
              <a:ext cx="8917" cy="4460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0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cubicBezTo>
                    <a:pt x="8" y="0"/>
                    <a:pt x="8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5" name="Freeform 797">
              <a:extLst>
                <a:ext uri="{FF2B5EF4-FFF2-40B4-BE49-F238E27FC236}">
                  <a16:creationId xmlns:a16="http://schemas.microsoft.com/office/drawing/2014/main" id="{53840685-B174-0A41-822E-96CBD619E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763" y="6965007"/>
              <a:ext cx="8917" cy="4457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cubicBezTo>
                    <a:pt x="0" y="0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6" name="Freeform 798">
              <a:extLst>
                <a:ext uri="{FF2B5EF4-FFF2-40B4-BE49-F238E27FC236}">
                  <a16:creationId xmlns:a16="http://schemas.microsoft.com/office/drawing/2014/main" id="{AF838B5D-B842-1341-8D09-6BD685A5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967" y="8035061"/>
              <a:ext cx="4460" cy="445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7" name="Freeform 799">
              <a:extLst>
                <a:ext uri="{FF2B5EF4-FFF2-40B4-BE49-F238E27FC236}">
                  <a16:creationId xmlns:a16="http://schemas.microsoft.com/office/drawing/2014/main" id="{7C841DDA-1050-B742-B64C-FD7415C2E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050" y="7990476"/>
              <a:ext cx="35668" cy="44586"/>
            </a:xfrm>
            <a:custGeom>
              <a:avLst/>
              <a:gdLst>
                <a:gd name="T0" fmla="*/ 0 w 36"/>
                <a:gd name="T1" fmla="*/ 0 h 44"/>
                <a:gd name="T2" fmla="*/ 0 w 36"/>
                <a:gd name="T3" fmla="*/ 0 h 44"/>
                <a:gd name="T4" fmla="*/ 9 w 36"/>
                <a:gd name="T5" fmla="*/ 43 h 44"/>
                <a:gd name="T6" fmla="*/ 35 w 36"/>
                <a:gd name="T7" fmla="*/ 34 h 44"/>
                <a:gd name="T8" fmla="*/ 0 w 3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4">
                  <a:moveTo>
                    <a:pt x="0" y="0"/>
                  </a:moveTo>
                  <a:lnTo>
                    <a:pt x="0" y="0"/>
                  </a:lnTo>
                  <a:cubicBezTo>
                    <a:pt x="9" y="17"/>
                    <a:pt x="9" y="34"/>
                    <a:pt x="9" y="43"/>
                  </a:cubicBezTo>
                  <a:cubicBezTo>
                    <a:pt x="35" y="34"/>
                    <a:pt x="35" y="34"/>
                    <a:pt x="35" y="34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8" name="Freeform 801">
              <a:extLst>
                <a:ext uri="{FF2B5EF4-FFF2-40B4-BE49-F238E27FC236}">
                  <a16:creationId xmlns:a16="http://schemas.microsoft.com/office/drawing/2014/main" id="{9B479858-8B70-1E43-AA4A-5C50C91B2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884" y="7415320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9" name="Freeform 802">
              <a:extLst>
                <a:ext uri="{FF2B5EF4-FFF2-40B4-BE49-F238E27FC236}">
                  <a16:creationId xmlns:a16="http://schemas.microsoft.com/office/drawing/2014/main" id="{B9B141FD-FD3F-544B-A543-C132CA450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725" y="6612779"/>
              <a:ext cx="4457" cy="8917"/>
            </a:xfrm>
            <a:custGeom>
              <a:avLst/>
              <a:gdLst>
                <a:gd name="T0" fmla="*/ 0 w 1"/>
                <a:gd name="T1" fmla="*/ 8 h 9"/>
                <a:gd name="T2" fmla="*/ 0 w 1"/>
                <a:gd name="T3" fmla="*/ 8 h 9"/>
                <a:gd name="T4" fmla="*/ 0 w 1"/>
                <a:gd name="T5" fmla="*/ 8 h 9"/>
                <a:gd name="T6" fmla="*/ 0 w 1"/>
                <a:gd name="T7" fmla="*/ 0 h 9"/>
                <a:gd name="T8" fmla="*/ 0 w 1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10" name="Freeform 803">
              <a:extLst>
                <a:ext uri="{FF2B5EF4-FFF2-40B4-BE49-F238E27FC236}">
                  <a16:creationId xmlns:a16="http://schemas.microsoft.com/office/drawing/2014/main" id="{0365B9AB-1E20-704E-BDDA-90572C38F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278" y="8583463"/>
              <a:ext cx="17834" cy="17834"/>
            </a:xfrm>
            <a:custGeom>
              <a:avLst/>
              <a:gdLst>
                <a:gd name="T0" fmla="*/ 17 w 18"/>
                <a:gd name="T1" fmla="*/ 17 h 18"/>
                <a:gd name="T2" fmla="*/ 17 w 18"/>
                <a:gd name="T3" fmla="*/ 17 h 18"/>
                <a:gd name="T4" fmla="*/ 0 w 18"/>
                <a:gd name="T5" fmla="*/ 0 h 18"/>
                <a:gd name="T6" fmla="*/ 17 w 18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17" y="17"/>
                  </a:moveTo>
                  <a:lnTo>
                    <a:pt x="17" y="17"/>
                  </a:lnTo>
                  <a:cubicBezTo>
                    <a:pt x="8" y="8"/>
                    <a:pt x="8" y="8"/>
                    <a:pt x="0" y="0"/>
                  </a:cubicBezTo>
                  <a:cubicBezTo>
                    <a:pt x="0" y="0"/>
                    <a:pt x="0" y="8"/>
                    <a:pt x="17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11" name="Freeform 813">
              <a:extLst>
                <a:ext uri="{FF2B5EF4-FFF2-40B4-BE49-F238E27FC236}">
                  <a16:creationId xmlns:a16="http://schemas.microsoft.com/office/drawing/2014/main" id="{809CD16A-D6E2-A340-9A10-C8CD02359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880" y="8739514"/>
              <a:ext cx="35668" cy="17834"/>
            </a:xfrm>
            <a:custGeom>
              <a:avLst/>
              <a:gdLst>
                <a:gd name="T0" fmla="*/ 34 w 35"/>
                <a:gd name="T1" fmla="*/ 17 h 18"/>
                <a:gd name="T2" fmla="*/ 34 w 35"/>
                <a:gd name="T3" fmla="*/ 17 h 18"/>
                <a:gd name="T4" fmla="*/ 0 w 35"/>
                <a:gd name="T5" fmla="*/ 0 h 18"/>
                <a:gd name="T6" fmla="*/ 17 w 35"/>
                <a:gd name="T7" fmla="*/ 17 h 18"/>
                <a:gd name="T8" fmla="*/ 34 w 35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4" y="17"/>
                  </a:moveTo>
                  <a:lnTo>
                    <a:pt x="34" y="17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9"/>
                    <a:pt x="17" y="17"/>
                  </a:cubicBezTo>
                  <a:cubicBezTo>
                    <a:pt x="25" y="17"/>
                    <a:pt x="34" y="17"/>
                    <a:pt x="34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12" name="Freeform 815">
              <a:extLst>
                <a:ext uri="{FF2B5EF4-FFF2-40B4-BE49-F238E27FC236}">
                  <a16:creationId xmlns:a16="http://schemas.microsoft.com/office/drawing/2014/main" id="{7041D3AC-C1F4-A445-B003-9646E15E0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28" y="8775182"/>
              <a:ext cx="62420" cy="26751"/>
            </a:xfrm>
            <a:custGeom>
              <a:avLst/>
              <a:gdLst>
                <a:gd name="T0" fmla="*/ 43 w 61"/>
                <a:gd name="T1" fmla="*/ 9 h 27"/>
                <a:gd name="T2" fmla="*/ 43 w 61"/>
                <a:gd name="T3" fmla="*/ 9 h 27"/>
                <a:gd name="T4" fmla="*/ 34 w 61"/>
                <a:gd name="T5" fmla="*/ 17 h 27"/>
                <a:gd name="T6" fmla="*/ 43 w 61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7">
                  <a:moveTo>
                    <a:pt x="43" y="9"/>
                  </a:moveTo>
                  <a:lnTo>
                    <a:pt x="43" y="9"/>
                  </a:lnTo>
                  <a:cubicBezTo>
                    <a:pt x="34" y="9"/>
                    <a:pt x="0" y="0"/>
                    <a:pt x="34" y="17"/>
                  </a:cubicBezTo>
                  <a:cubicBezTo>
                    <a:pt x="34" y="17"/>
                    <a:pt x="60" y="26"/>
                    <a:pt x="4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13" name="Freeform 816">
              <a:extLst>
                <a:ext uri="{FF2B5EF4-FFF2-40B4-BE49-F238E27FC236}">
                  <a16:creationId xmlns:a16="http://schemas.microsoft.com/office/drawing/2014/main" id="{0C313594-AE87-7244-B995-AA4D51623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361" y="8525503"/>
              <a:ext cx="17834" cy="17834"/>
            </a:xfrm>
            <a:custGeom>
              <a:avLst/>
              <a:gdLst>
                <a:gd name="T0" fmla="*/ 0 w 18"/>
                <a:gd name="T1" fmla="*/ 17 h 18"/>
                <a:gd name="T2" fmla="*/ 9 w 18"/>
                <a:gd name="T3" fmla="*/ 17 h 18"/>
                <a:gd name="T4" fmla="*/ 17 w 18"/>
                <a:gd name="T5" fmla="*/ 0 h 18"/>
                <a:gd name="T6" fmla="*/ 0 w 18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0" y="17"/>
                  </a:moveTo>
                  <a:lnTo>
                    <a:pt x="9" y="17"/>
                  </a:lnTo>
                  <a:lnTo>
                    <a:pt x="17" y="0"/>
                  </a:lnTo>
                  <a:lnTo>
                    <a:pt x="0" y="1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14" name="Freeform 817">
              <a:extLst>
                <a:ext uri="{FF2B5EF4-FFF2-40B4-BE49-F238E27FC236}">
                  <a16:creationId xmlns:a16="http://schemas.microsoft.com/office/drawing/2014/main" id="{E84DB71B-1391-4D4D-9340-371CF7DD0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133" y="8302575"/>
              <a:ext cx="17834" cy="75794"/>
            </a:xfrm>
            <a:custGeom>
              <a:avLst/>
              <a:gdLst>
                <a:gd name="T0" fmla="*/ 0 w 18"/>
                <a:gd name="T1" fmla="*/ 8 h 77"/>
                <a:gd name="T2" fmla="*/ 0 w 18"/>
                <a:gd name="T3" fmla="*/ 8 h 77"/>
                <a:gd name="T4" fmla="*/ 0 w 18"/>
                <a:gd name="T5" fmla="*/ 17 h 77"/>
                <a:gd name="T6" fmla="*/ 0 w 18"/>
                <a:gd name="T7" fmla="*/ 25 h 77"/>
                <a:gd name="T8" fmla="*/ 8 w 18"/>
                <a:gd name="T9" fmla="*/ 34 h 77"/>
                <a:gd name="T10" fmla="*/ 8 w 18"/>
                <a:gd name="T11" fmla="*/ 59 h 77"/>
                <a:gd name="T12" fmla="*/ 17 w 18"/>
                <a:gd name="T13" fmla="*/ 34 h 77"/>
                <a:gd name="T14" fmla="*/ 17 w 18"/>
                <a:gd name="T15" fmla="*/ 17 h 77"/>
                <a:gd name="T16" fmla="*/ 17 w 18"/>
                <a:gd name="T17" fmla="*/ 0 h 77"/>
                <a:gd name="T18" fmla="*/ 0 w 18"/>
                <a:gd name="T19" fmla="*/ 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77">
                  <a:moveTo>
                    <a:pt x="0" y="8"/>
                  </a:moveTo>
                  <a:lnTo>
                    <a:pt x="0" y="8"/>
                  </a:lnTo>
                  <a:cubicBezTo>
                    <a:pt x="0" y="8"/>
                    <a:pt x="0" y="8"/>
                    <a:pt x="0" y="17"/>
                  </a:cubicBezTo>
                  <a:lnTo>
                    <a:pt x="0" y="25"/>
                  </a:lnTo>
                  <a:cubicBezTo>
                    <a:pt x="0" y="34"/>
                    <a:pt x="0" y="34"/>
                    <a:pt x="8" y="34"/>
                  </a:cubicBezTo>
                  <a:cubicBezTo>
                    <a:pt x="8" y="34"/>
                    <a:pt x="8" y="34"/>
                    <a:pt x="8" y="59"/>
                  </a:cubicBezTo>
                  <a:cubicBezTo>
                    <a:pt x="17" y="76"/>
                    <a:pt x="17" y="17"/>
                    <a:pt x="17" y="34"/>
                  </a:cubicBezTo>
                  <a:cubicBezTo>
                    <a:pt x="17" y="25"/>
                    <a:pt x="17" y="17"/>
                    <a:pt x="17" y="17"/>
                  </a:cubicBezTo>
                  <a:cubicBezTo>
                    <a:pt x="17" y="8"/>
                    <a:pt x="17" y="8"/>
                    <a:pt x="17" y="0"/>
                  </a:cubicBezTo>
                  <a:cubicBezTo>
                    <a:pt x="8" y="0"/>
                    <a:pt x="8" y="0"/>
                    <a:pt x="0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115" name="Grupo 2114">
              <a:extLst>
                <a:ext uri="{FF2B5EF4-FFF2-40B4-BE49-F238E27FC236}">
                  <a16:creationId xmlns:a16="http://schemas.microsoft.com/office/drawing/2014/main" id="{9EFBAF76-0E5E-0642-B5EF-DA80ECFB6286}"/>
                </a:ext>
              </a:extLst>
            </p:cNvPr>
            <p:cNvGrpSpPr/>
            <p:nvPr/>
          </p:nvGrpSpPr>
          <p:grpSpPr>
            <a:xfrm>
              <a:off x="2293050" y="6545902"/>
              <a:ext cx="2131192" cy="2403162"/>
              <a:chOff x="2293050" y="6545902"/>
              <a:chExt cx="2131192" cy="2403162"/>
            </a:xfrm>
            <a:grpFill/>
          </p:grpSpPr>
          <p:sp>
            <p:nvSpPr>
              <p:cNvPr id="2119" name="Freeform 743">
                <a:extLst>
                  <a:ext uri="{FF2B5EF4-FFF2-40B4-BE49-F238E27FC236}">
                    <a16:creationId xmlns:a16="http://schemas.microsoft.com/office/drawing/2014/main" id="{E007C8EE-B77C-FA47-8628-22036AD24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319" y="8311492"/>
                <a:ext cx="17834" cy="17834"/>
              </a:xfrm>
              <a:custGeom>
                <a:avLst/>
                <a:gdLst>
                  <a:gd name="T0" fmla="*/ 9 w 18"/>
                  <a:gd name="T1" fmla="*/ 9 h 18"/>
                  <a:gd name="T2" fmla="*/ 9 w 18"/>
                  <a:gd name="T3" fmla="*/ 9 h 18"/>
                  <a:gd name="T4" fmla="*/ 9 w 18"/>
                  <a:gd name="T5" fmla="*/ 0 h 18"/>
                  <a:gd name="T6" fmla="*/ 9 w 1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9" y="9"/>
                    </a:moveTo>
                    <a:lnTo>
                      <a:pt x="9" y="9"/>
                    </a:lnTo>
                    <a:cubicBezTo>
                      <a:pt x="17" y="9"/>
                      <a:pt x="9" y="0"/>
                      <a:pt x="9" y="0"/>
                    </a:cubicBezTo>
                    <a:cubicBezTo>
                      <a:pt x="0" y="9"/>
                      <a:pt x="9" y="17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20" name="Freeform 744">
                <a:extLst>
                  <a:ext uri="{FF2B5EF4-FFF2-40B4-BE49-F238E27FC236}">
                    <a16:creationId xmlns:a16="http://schemas.microsoft.com/office/drawing/2014/main" id="{CD5EC3F4-C230-2445-944C-26E394BB7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188" y="8422955"/>
                <a:ext cx="17834" cy="17834"/>
              </a:xfrm>
              <a:custGeom>
                <a:avLst/>
                <a:gdLst>
                  <a:gd name="T0" fmla="*/ 18 w 19"/>
                  <a:gd name="T1" fmla="*/ 0 h 18"/>
                  <a:gd name="T2" fmla="*/ 18 w 19"/>
                  <a:gd name="T3" fmla="*/ 0 h 18"/>
                  <a:gd name="T4" fmla="*/ 0 w 19"/>
                  <a:gd name="T5" fmla="*/ 17 h 18"/>
                  <a:gd name="T6" fmla="*/ 18 w 19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18" y="0"/>
                    </a:moveTo>
                    <a:lnTo>
                      <a:pt x="18" y="0"/>
                    </a:lnTo>
                    <a:lnTo>
                      <a:pt x="0" y="17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21" name="Freeform 745">
                <a:extLst>
                  <a:ext uri="{FF2B5EF4-FFF2-40B4-BE49-F238E27FC236}">
                    <a16:creationId xmlns:a16="http://schemas.microsoft.com/office/drawing/2014/main" id="{90A4172E-2A16-9D44-98D0-A27C957C2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806" y="8449706"/>
                <a:ext cx="89171" cy="62420"/>
              </a:xfrm>
              <a:custGeom>
                <a:avLst/>
                <a:gdLst>
                  <a:gd name="T0" fmla="*/ 0 w 86"/>
                  <a:gd name="T1" fmla="*/ 59 h 60"/>
                  <a:gd name="T2" fmla="*/ 0 w 86"/>
                  <a:gd name="T3" fmla="*/ 59 h 60"/>
                  <a:gd name="T4" fmla="*/ 77 w 86"/>
                  <a:gd name="T5" fmla="*/ 17 h 60"/>
                  <a:gd name="T6" fmla="*/ 85 w 86"/>
                  <a:gd name="T7" fmla="*/ 17 h 60"/>
                  <a:gd name="T8" fmla="*/ 85 w 86"/>
                  <a:gd name="T9" fmla="*/ 0 h 60"/>
                  <a:gd name="T10" fmla="*/ 0 w 86"/>
                  <a:gd name="T11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60">
                    <a:moveTo>
                      <a:pt x="0" y="59"/>
                    </a:moveTo>
                    <a:lnTo>
                      <a:pt x="0" y="59"/>
                    </a:lnTo>
                    <a:cubicBezTo>
                      <a:pt x="26" y="59"/>
                      <a:pt x="51" y="25"/>
                      <a:pt x="77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60" y="17"/>
                      <a:pt x="26" y="51"/>
                      <a:pt x="0" y="5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22" name="Freeform 746">
                <a:extLst>
                  <a:ext uri="{FF2B5EF4-FFF2-40B4-BE49-F238E27FC236}">
                    <a16:creationId xmlns:a16="http://schemas.microsoft.com/office/drawing/2014/main" id="{C355692C-B791-5D46-85F5-6686BC3D9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8260" y="8507669"/>
                <a:ext cx="35668" cy="26751"/>
              </a:xfrm>
              <a:custGeom>
                <a:avLst/>
                <a:gdLst>
                  <a:gd name="T0" fmla="*/ 17 w 35"/>
                  <a:gd name="T1" fmla="*/ 9 h 27"/>
                  <a:gd name="T2" fmla="*/ 17 w 35"/>
                  <a:gd name="T3" fmla="*/ 9 h 27"/>
                  <a:gd name="T4" fmla="*/ 34 w 35"/>
                  <a:gd name="T5" fmla="*/ 0 h 27"/>
                  <a:gd name="T6" fmla="*/ 26 w 35"/>
                  <a:gd name="T7" fmla="*/ 0 h 27"/>
                  <a:gd name="T8" fmla="*/ 17 w 35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17" y="9"/>
                    </a:moveTo>
                    <a:lnTo>
                      <a:pt x="17" y="9"/>
                    </a:lnTo>
                    <a:cubicBezTo>
                      <a:pt x="26" y="9"/>
                      <a:pt x="0" y="26"/>
                      <a:pt x="34" y="0"/>
                    </a:cubicBezTo>
                    <a:cubicBezTo>
                      <a:pt x="34" y="0"/>
                      <a:pt x="34" y="0"/>
                      <a:pt x="26" y="0"/>
                    </a:cubicBezTo>
                    <a:cubicBezTo>
                      <a:pt x="26" y="0"/>
                      <a:pt x="26" y="9"/>
                      <a:pt x="17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23" name="Freeform 747">
                <a:extLst>
                  <a:ext uri="{FF2B5EF4-FFF2-40B4-BE49-F238E27FC236}">
                    <a16:creationId xmlns:a16="http://schemas.microsoft.com/office/drawing/2014/main" id="{446F6E19-0BE5-8645-A7F2-A00B09412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095" y="8507669"/>
                <a:ext cx="8917" cy="4457"/>
              </a:xfrm>
              <a:custGeom>
                <a:avLst/>
                <a:gdLst>
                  <a:gd name="T0" fmla="*/ 9 w 10"/>
                  <a:gd name="T1" fmla="*/ 0 h 1"/>
                  <a:gd name="T2" fmla="*/ 9 w 1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">
                    <a:moveTo>
                      <a:pt x="9" y="0"/>
                    </a:moveTo>
                    <a:cubicBezTo>
                      <a:pt x="9" y="0"/>
                      <a:pt x="0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24" name="Freeform 748">
                <a:extLst>
                  <a:ext uri="{FF2B5EF4-FFF2-40B4-BE49-F238E27FC236}">
                    <a16:creationId xmlns:a16="http://schemas.microsoft.com/office/drawing/2014/main" id="{AD2418F0-528C-5A43-A597-AA1E91804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215" y="8534420"/>
                <a:ext cx="35668" cy="17834"/>
              </a:xfrm>
              <a:custGeom>
                <a:avLst/>
                <a:gdLst>
                  <a:gd name="T0" fmla="*/ 17 w 35"/>
                  <a:gd name="T1" fmla="*/ 17 h 18"/>
                  <a:gd name="T2" fmla="*/ 17 w 35"/>
                  <a:gd name="T3" fmla="*/ 17 h 18"/>
                  <a:gd name="T4" fmla="*/ 34 w 35"/>
                  <a:gd name="T5" fmla="*/ 0 h 18"/>
                  <a:gd name="T6" fmla="*/ 17 w 35"/>
                  <a:gd name="T7" fmla="*/ 0 h 18"/>
                  <a:gd name="T8" fmla="*/ 17 w 35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17" y="17"/>
                    </a:moveTo>
                    <a:lnTo>
                      <a:pt x="17" y="17"/>
                    </a:lnTo>
                    <a:cubicBezTo>
                      <a:pt x="34" y="0"/>
                      <a:pt x="34" y="0"/>
                      <a:pt x="34" y="0"/>
                    </a:cubicBezTo>
                    <a:cubicBezTo>
                      <a:pt x="25" y="0"/>
                      <a:pt x="8" y="8"/>
                      <a:pt x="17" y="0"/>
                    </a:cubicBezTo>
                    <a:cubicBezTo>
                      <a:pt x="0" y="17"/>
                      <a:pt x="0" y="17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25" name="Freeform 749">
                <a:extLst>
                  <a:ext uri="{FF2B5EF4-FFF2-40B4-BE49-F238E27FC236}">
                    <a16:creationId xmlns:a16="http://schemas.microsoft.com/office/drawing/2014/main" id="{59562AEE-8E14-AB4E-87AE-ED3423EDB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132" y="8561171"/>
                <a:ext cx="8917" cy="8917"/>
              </a:xfrm>
              <a:custGeom>
                <a:avLst/>
                <a:gdLst>
                  <a:gd name="T0" fmla="*/ 0 w 10"/>
                  <a:gd name="T1" fmla="*/ 9 h 10"/>
                  <a:gd name="T2" fmla="*/ 0 w 10"/>
                  <a:gd name="T3" fmla="*/ 9 h 10"/>
                  <a:gd name="T4" fmla="*/ 9 w 10"/>
                  <a:gd name="T5" fmla="*/ 0 h 10"/>
                  <a:gd name="T6" fmla="*/ 0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9"/>
                      <a:pt x="0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26" name="Freeform 750">
                <a:extLst>
                  <a:ext uri="{FF2B5EF4-FFF2-40B4-BE49-F238E27FC236}">
                    <a16:creationId xmlns:a16="http://schemas.microsoft.com/office/drawing/2014/main" id="{C6BDEB58-6955-9742-A32A-B9C36A134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049" y="8552254"/>
                <a:ext cx="17834" cy="17834"/>
              </a:xfrm>
              <a:custGeom>
                <a:avLst/>
                <a:gdLst>
                  <a:gd name="T0" fmla="*/ 17 w 18"/>
                  <a:gd name="T1" fmla="*/ 0 h 18"/>
                  <a:gd name="T2" fmla="*/ 17 w 18"/>
                  <a:gd name="T3" fmla="*/ 0 h 18"/>
                  <a:gd name="T4" fmla="*/ 0 w 18"/>
                  <a:gd name="T5" fmla="*/ 8 h 18"/>
                  <a:gd name="T6" fmla="*/ 8 w 18"/>
                  <a:gd name="T7" fmla="*/ 8 h 18"/>
                  <a:gd name="T8" fmla="*/ 17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17"/>
                      <a:pt x="0" y="17"/>
                      <a:pt x="8" y="8"/>
                    </a:cubicBezTo>
                    <a:cubicBezTo>
                      <a:pt x="8" y="8"/>
                      <a:pt x="8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27" name="Freeform 751">
                <a:extLst>
                  <a:ext uri="{FF2B5EF4-FFF2-40B4-BE49-F238E27FC236}">
                    <a16:creationId xmlns:a16="http://schemas.microsoft.com/office/drawing/2014/main" id="{5EA26E1F-A1A0-3B43-BC91-7034C2284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343" y="8516586"/>
                <a:ext cx="53503" cy="35668"/>
              </a:xfrm>
              <a:custGeom>
                <a:avLst/>
                <a:gdLst>
                  <a:gd name="T0" fmla="*/ 0 w 52"/>
                  <a:gd name="T1" fmla="*/ 25 h 35"/>
                  <a:gd name="T2" fmla="*/ 0 w 52"/>
                  <a:gd name="T3" fmla="*/ 25 h 35"/>
                  <a:gd name="T4" fmla="*/ 8 w 52"/>
                  <a:gd name="T5" fmla="*/ 34 h 35"/>
                  <a:gd name="T6" fmla="*/ 0 w 52"/>
                  <a:gd name="T7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35">
                    <a:moveTo>
                      <a:pt x="0" y="25"/>
                    </a:moveTo>
                    <a:lnTo>
                      <a:pt x="0" y="25"/>
                    </a:lnTo>
                    <a:cubicBezTo>
                      <a:pt x="16" y="25"/>
                      <a:pt x="25" y="17"/>
                      <a:pt x="8" y="34"/>
                    </a:cubicBezTo>
                    <a:cubicBezTo>
                      <a:pt x="51" y="8"/>
                      <a:pt x="34" y="0"/>
                      <a:pt x="0" y="2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28" name="Freeform 752">
                <a:extLst>
                  <a:ext uri="{FF2B5EF4-FFF2-40B4-BE49-F238E27FC236}">
                    <a16:creationId xmlns:a16="http://schemas.microsoft.com/office/drawing/2014/main" id="{7E7F7A29-A3A2-F347-ADA9-F0629FC13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806" y="8507669"/>
                <a:ext cx="35668" cy="17834"/>
              </a:xfrm>
              <a:custGeom>
                <a:avLst/>
                <a:gdLst>
                  <a:gd name="T0" fmla="*/ 9 w 35"/>
                  <a:gd name="T1" fmla="*/ 17 h 18"/>
                  <a:gd name="T2" fmla="*/ 9 w 35"/>
                  <a:gd name="T3" fmla="*/ 17 h 18"/>
                  <a:gd name="T4" fmla="*/ 17 w 35"/>
                  <a:gd name="T5" fmla="*/ 9 h 18"/>
                  <a:gd name="T6" fmla="*/ 34 w 35"/>
                  <a:gd name="T7" fmla="*/ 0 h 18"/>
                  <a:gd name="T8" fmla="*/ 9 w 35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9" y="17"/>
                    </a:moveTo>
                    <a:lnTo>
                      <a:pt x="9" y="17"/>
                    </a:lnTo>
                    <a:cubicBezTo>
                      <a:pt x="17" y="9"/>
                      <a:pt x="17" y="9"/>
                      <a:pt x="17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9"/>
                      <a:pt x="0" y="9"/>
                      <a:pt x="9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29" name="Freeform 753">
                <a:extLst>
                  <a:ext uri="{FF2B5EF4-FFF2-40B4-BE49-F238E27FC236}">
                    <a16:creationId xmlns:a16="http://schemas.microsoft.com/office/drawing/2014/main" id="{BC72C9F7-80A4-4140-8BE1-446A1BC08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669" y="8610214"/>
                <a:ext cx="26751" cy="8917"/>
              </a:xfrm>
              <a:custGeom>
                <a:avLst/>
                <a:gdLst>
                  <a:gd name="T0" fmla="*/ 0 w 26"/>
                  <a:gd name="T1" fmla="*/ 0 h 10"/>
                  <a:gd name="T2" fmla="*/ 0 w 26"/>
                  <a:gd name="T3" fmla="*/ 0 h 10"/>
                  <a:gd name="T4" fmla="*/ 8 w 26"/>
                  <a:gd name="T5" fmla="*/ 9 h 10"/>
                  <a:gd name="T6" fmla="*/ 25 w 26"/>
                  <a:gd name="T7" fmla="*/ 0 h 10"/>
                  <a:gd name="T8" fmla="*/ 0 w 26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0" y="0"/>
                    </a:moveTo>
                    <a:lnTo>
                      <a:pt x="0" y="0"/>
                    </a:lnTo>
                    <a:lnTo>
                      <a:pt x="8" y="9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7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30" name="Freeform 754">
                <a:extLst>
                  <a:ext uri="{FF2B5EF4-FFF2-40B4-BE49-F238E27FC236}">
                    <a16:creationId xmlns:a16="http://schemas.microsoft.com/office/drawing/2014/main" id="{6FC97511-B4AD-514D-8F87-AFFCA5E99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7752" y="8619131"/>
                <a:ext cx="26751" cy="17834"/>
              </a:xfrm>
              <a:custGeom>
                <a:avLst/>
                <a:gdLst>
                  <a:gd name="T0" fmla="*/ 17 w 27"/>
                  <a:gd name="T1" fmla="*/ 0 h 18"/>
                  <a:gd name="T2" fmla="*/ 17 w 27"/>
                  <a:gd name="T3" fmla="*/ 0 h 18"/>
                  <a:gd name="T4" fmla="*/ 0 w 27"/>
                  <a:gd name="T5" fmla="*/ 17 h 18"/>
                  <a:gd name="T6" fmla="*/ 17 w 2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17"/>
                      <a:pt x="0" y="17"/>
                      <a:pt x="0" y="17"/>
                    </a:cubicBezTo>
                    <a:cubicBezTo>
                      <a:pt x="26" y="8"/>
                      <a:pt x="26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31" name="Freeform 755">
                <a:extLst>
                  <a:ext uri="{FF2B5EF4-FFF2-40B4-BE49-F238E27FC236}">
                    <a16:creationId xmlns:a16="http://schemas.microsoft.com/office/drawing/2014/main" id="{A109A1D2-5662-E540-BDBD-AF1A62DC0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215" y="8561171"/>
                <a:ext cx="35668" cy="35668"/>
              </a:xfrm>
              <a:custGeom>
                <a:avLst/>
                <a:gdLst>
                  <a:gd name="T0" fmla="*/ 8 w 35"/>
                  <a:gd name="T1" fmla="*/ 26 h 35"/>
                  <a:gd name="T2" fmla="*/ 34 w 35"/>
                  <a:gd name="T3" fmla="*/ 0 h 35"/>
                  <a:gd name="T4" fmla="*/ 0 w 35"/>
                  <a:gd name="T5" fmla="*/ 34 h 35"/>
                  <a:gd name="T6" fmla="*/ 8 w 35"/>
                  <a:gd name="T7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5">
                    <a:moveTo>
                      <a:pt x="8" y="26"/>
                    </a:moveTo>
                    <a:lnTo>
                      <a:pt x="34" y="0"/>
                    </a:lnTo>
                    <a:lnTo>
                      <a:pt x="0" y="34"/>
                    </a:lnTo>
                    <a:lnTo>
                      <a:pt x="8" y="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32" name="Freeform 756">
                <a:extLst>
                  <a:ext uri="{FF2B5EF4-FFF2-40B4-BE49-F238E27FC236}">
                    <a16:creationId xmlns:a16="http://schemas.microsoft.com/office/drawing/2014/main" id="{0D2FC36F-4965-3C40-BE8A-F089B73A2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581" y="8645883"/>
                <a:ext cx="17834" cy="17834"/>
              </a:xfrm>
              <a:custGeom>
                <a:avLst/>
                <a:gdLst>
                  <a:gd name="T0" fmla="*/ 8 w 18"/>
                  <a:gd name="T1" fmla="*/ 9 h 19"/>
                  <a:gd name="T2" fmla="*/ 17 w 18"/>
                  <a:gd name="T3" fmla="*/ 0 h 19"/>
                  <a:gd name="T4" fmla="*/ 0 w 18"/>
                  <a:gd name="T5" fmla="*/ 18 h 19"/>
                  <a:gd name="T6" fmla="*/ 8 w 18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9">
                    <a:moveTo>
                      <a:pt x="8" y="9"/>
                    </a:moveTo>
                    <a:lnTo>
                      <a:pt x="17" y="0"/>
                    </a:lnTo>
                    <a:lnTo>
                      <a:pt x="0" y="18"/>
                    </a:lnTo>
                    <a:lnTo>
                      <a:pt x="8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33" name="Freeform 757">
                <a:extLst>
                  <a:ext uri="{FF2B5EF4-FFF2-40B4-BE49-F238E27FC236}">
                    <a16:creationId xmlns:a16="http://schemas.microsoft.com/office/drawing/2014/main" id="{ECA74568-F6E6-EE45-AA30-2180A697F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867" y="8681551"/>
                <a:ext cx="53503" cy="26751"/>
              </a:xfrm>
              <a:custGeom>
                <a:avLst/>
                <a:gdLst>
                  <a:gd name="T0" fmla="*/ 42 w 52"/>
                  <a:gd name="T1" fmla="*/ 9 h 27"/>
                  <a:gd name="T2" fmla="*/ 42 w 52"/>
                  <a:gd name="T3" fmla="*/ 9 h 27"/>
                  <a:gd name="T4" fmla="*/ 34 w 52"/>
                  <a:gd name="T5" fmla="*/ 0 h 27"/>
                  <a:gd name="T6" fmla="*/ 0 w 52"/>
                  <a:gd name="T7" fmla="*/ 26 h 27"/>
                  <a:gd name="T8" fmla="*/ 42 w 52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7">
                    <a:moveTo>
                      <a:pt x="42" y="9"/>
                    </a:moveTo>
                    <a:lnTo>
                      <a:pt x="42" y="9"/>
                    </a:lnTo>
                    <a:cubicBezTo>
                      <a:pt x="51" y="0"/>
                      <a:pt x="25" y="9"/>
                      <a:pt x="34" y="0"/>
                    </a:cubicBezTo>
                    <a:cubicBezTo>
                      <a:pt x="17" y="9"/>
                      <a:pt x="8" y="18"/>
                      <a:pt x="0" y="26"/>
                    </a:cubicBezTo>
                    <a:cubicBezTo>
                      <a:pt x="17" y="18"/>
                      <a:pt x="25" y="18"/>
                      <a:pt x="42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34" name="Freeform 758">
                <a:extLst>
                  <a:ext uri="{FF2B5EF4-FFF2-40B4-BE49-F238E27FC236}">
                    <a16:creationId xmlns:a16="http://schemas.microsoft.com/office/drawing/2014/main" id="{3DF2D225-CD93-134A-A8BF-97BA86CEF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950" y="8703845"/>
                <a:ext cx="8917" cy="17834"/>
              </a:xfrm>
              <a:custGeom>
                <a:avLst/>
                <a:gdLst>
                  <a:gd name="T0" fmla="*/ 0 w 10"/>
                  <a:gd name="T1" fmla="*/ 17 h 18"/>
                  <a:gd name="T2" fmla="*/ 0 w 10"/>
                  <a:gd name="T3" fmla="*/ 17 h 18"/>
                  <a:gd name="T4" fmla="*/ 9 w 10"/>
                  <a:gd name="T5" fmla="*/ 0 h 18"/>
                  <a:gd name="T6" fmla="*/ 0 w 10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17"/>
                      <a:pt x="9" y="9"/>
                      <a:pt x="9" y="0"/>
                    </a:cubicBezTo>
                    <a:cubicBezTo>
                      <a:pt x="9" y="9"/>
                      <a:pt x="0" y="17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35" name="Freeform 759">
                <a:extLst>
                  <a:ext uri="{FF2B5EF4-FFF2-40B4-BE49-F238E27FC236}">
                    <a16:creationId xmlns:a16="http://schemas.microsoft.com/office/drawing/2014/main" id="{D6BB72DD-F5FB-AC43-8BF5-7540CE3C1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249" y="8654800"/>
                <a:ext cx="17834" cy="8917"/>
              </a:xfrm>
              <a:custGeom>
                <a:avLst/>
                <a:gdLst>
                  <a:gd name="T0" fmla="*/ 17 w 18"/>
                  <a:gd name="T1" fmla="*/ 0 h 10"/>
                  <a:gd name="T2" fmla="*/ 17 w 18"/>
                  <a:gd name="T3" fmla="*/ 0 h 10"/>
                  <a:gd name="T4" fmla="*/ 0 w 18"/>
                  <a:gd name="T5" fmla="*/ 0 h 10"/>
                  <a:gd name="T6" fmla="*/ 9 w 18"/>
                  <a:gd name="T7" fmla="*/ 9 h 10"/>
                  <a:gd name="T8" fmla="*/ 17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7" y="0"/>
                    </a:moveTo>
                    <a:lnTo>
                      <a:pt x="17" y="0"/>
                    </a:lnTo>
                    <a:cubicBezTo>
                      <a:pt x="17" y="0"/>
                      <a:pt x="9" y="0"/>
                      <a:pt x="0" y="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0"/>
                      <a:pt x="17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36" name="Freeform 760">
                <a:extLst>
                  <a:ext uri="{FF2B5EF4-FFF2-40B4-BE49-F238E27FC236}">
                    <a16:creationId xmlns:a16="http://schemas.microsoft.com/office/drawing/2014/main" id="{5920A61A-C61C-6B46-A829-90C048C5C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332" y="8663717"/>
                <a:ext cx="17834" cy="8917"/>
              </a:xfrm>
              <a:custGeom>
                <a:avLst/>
                <a:gdLst>
                  <a:gd name="T0" fmla="*/ 18 w 19"/>
                  <a:gd name="T1" fmla="*/ 0 h 9"/>
                  <a:gd name="T2" fmla="*/ 18 w 19"/>
                  <a:gd name="T3" fmla="*/ 0 h 9"/>
                  <a:gd name="T4" fmla="*/ 18 w 19"/>
                  <a:gd name="T5" fmla="*/ 0 h 9"/>
                  <a:gd name="T6" fmla="*/ 0 w 19"/>
                  <a:gd name="T7" fmla="*/ 8 h 9"/>
                  <a:gd name="T8" fmla="*/ 18 w 1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9">
                    <a:moveTo>
                      <a:pt x="18" y="0"/>
                    </a:moveTo>
                    <a:lnTo>
                      <a:pt x="18" y="0"/>
                    </a:lnTo>
                    <a:lnTo>
                      <a:pt x="18" y="0"/>
                    </a:lnTo>
                    <a:cubicBezTo>
                      <a:pt x="9" y="0"/>
                      <a:pt x="0" y="8"/>
                      <a:pt x="0" y="8"/>
                    </a:cubicBezTo>
                    <a:cubicBezTo>
                      <a:pt x="0" y="8"/>
                      <a:pt x="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37" name="Freeform 761">
                <a:extLst>
                  <a:ext uri="{FF2B5EF4-FFF2-40B4-BE49-F238E27FC236}">
                    <a16:creationId xmlns:a16="http://schemas.microsoft.com/office/drawing/2014/main" id="{BEF2B4D0-0B46-814F-A6A8-2E0C989D7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084" y="8654800"/>
                <a:ext cx="4457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38" name="Freeform 762">
                <a:extLst>
                  <a:ext uri="{FF2B5EF4-FFF2-40B4-BE49-F238E27FC236}">
                    <a16:creationId xmlns:a16="http://schemas.microsoft.com/office/drawing/2014/main" id="{E181D5E2-09F2-B04A-AD30-FA9CF1B11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961" y="8610214"/>
                <a:ext cx="35668" cy="35668"/>
              </a:xfrm>
              <a:custGeom>
                <a:avLst/>
                <a:gdLst>
                  <a:gd name="T0" fmla="*/ 26 w 35"/>
                  <a:gd name="T1" fmla="*/ 0 h 35"/>
                  <a:gd name="T2" fmla="*/ 26 w 35"/>
                  <a:gd name="T3" fmla="*/ 0 h 35"/>
                  <a:gd name="T4" fmla="*/ 26 w 35"/>
                  <a:gd name="T5" fmla="*/ 26 h 35"/>
                  <a:gd name="T6" fmla="*/ 26 w 35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5">
                    <a:moveTo>
                      <a:pt x="26" y="0"/>
                    </a:moveTo>
                    <a:lnTo>
                      <a:pt x="26" y="0"/>
                    </a:lnTo>
                    <a:cubicBezTo>
                      <a:pt x="17" y="17"/>
                      <a:pt x="0" y="34"/>
                      <a:pt x="26" y="26"/>
                    </a:cubicBezTo>
                    <a:cubicBezTo>
                      <a:pt x="34" y="17"/>
                      <a:pt x="17" y="17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39" name="Freeform 763">
                <a:extLst>
                  <a:ext uri="{FF2B5EF4-FFF2-40B4-BE49-F238E27FC236}">
                    <a16:creationId xmlns:a16="http://schemas.microsoft.com/office/drawing/2014/main" id="{201262AD-6CD2-C648-904C-6CD7FBD51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918" y="8636966"/>
                <a:ext cx="26751" cy="26751"/>
              </a:xfrm>
              <a:custGeom>
                <a:avLst/>
                <a:gdLst>
                  <a:gd name="T0" fmla="*/ 0 w 27"/>
                  <a:gd name="T1" fmla="*/ 26 h 27"/>
                  <a:gd name="T2" fmla="*/ 0 w 27"/>
                  <a:gd name="T3" fmla="*/ 26 h 27"/>
                  <a:gd name="T4" fmla="*/ 26 w 27"/>
                  <a:gd name="T5" fmla="*/ 8 h 27"/>
                  <a:gd name="T6" fmla="*/ 26 w 27"/>
                  <a:gd name="T7" fmla="*/ 0 h 27"/>
                  <a:gd name="T8" fmla="*/ 0 w 27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7">
                    <a:moveTo>
                      <a:pt x="0" y="26"/>
                    </a:moveTo>
                    <a:lnTo>
                      <a:pt x="0" y="26"/>
                    </a:ln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17" y="8"/>
                      <a:pt x="26" y="0"/>
                    </a:cubicBezTo>
                    <a:lnTo>
                      <a:pt x="0" y="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40" name="Freeform 764">
                <a:extLst>
                  <a:ext uri="{FF2B5EF4-FFF2-40B4-BE49-F238E27FC236}">
                    <a16:creationId xmlns:a16="http://schemas.microsoft.com/office/drawing/2014/main" id="{C4310ABA-FEA3-024B-919D-27E33D5A1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001" y="8663717"/>
                <a:ext cx="8917" cy="8917"/>
              </a:xfrm>
              <a:custGeom>
                <a:avLst/>
                <a:gdLst>
                  <a:gd name="T0" fmla="*/ 0 w 10"/>
                  <a:gd name="T1" fmla="*/ 8 h 9"/>
                  <a:gd name="T2" fmla="*/ 9 w 10"/>
                  <a:gd name="T3" fmla="*/ 0 h 9"/>
                  <a:gd name="T4" fmla="*/ 0 w 10"/>
                  <a:gd name="T5" fmla="*/ 0 h 9"/>
                  <a:gd name="T6" fmla="*/ 0 w 10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0" y="8"/>
                    </a:moveTo>
                    <a:lnTo>
                      <a:pt x="9" y="0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41" name="Freeform 765">
                <a:extLst>
                  <a:ext uri="{FF2B5EF4-FFF2-40B4-BE49-F238E27FC236}">
                    <a16:creationId xmlns:a16="http://schemas.microsoft.com/office/drawing/2014/main" id="{82271EFC-2936-5E44-A1E1-794FC7134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867" y="8703845"/>
                <a:ext cx="44586" cy="35668"/>
              </a:xfrm>
              <a:custGeom>
                <a:avLst/>
                <a:gdLst>
                  <a:gd name="T0" fmla="*/ 34 w 43"/>
                  <a:gd name="T1" fmla="*/ 9 h 35"/>
                  <a:gd name="T2" fmla="*/ 34 w 43"/>
                  <a:gd name="T3" fmla="*/ 9 h 35"/>
                  <a:gd name="T4" fmla="*/ 0 w 43"/>
                  <a:gd name="T5" fmla="*/ 34 h 35"/>
                  <a:gd name="T6" fmla="*/ 42 w 43"/>
                  <a:gd name="T7" fmla="*/ 9 h 35"/>
                  <a:gd name="T8" fmla="*/ 34 w 43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5">
                    <a:moveTo>
                      <a:pt x="34" y="9"/>
                    </a:moveTo>
                    <a:lnTo>
                      <a:pt x="34" y="9"/>
                    </a:lnTo>
                    <a:cubicBezTo>
                      <a:pt x="25" y="17"/>
                      <a:pt x="8" y="26"/>
                      <a:pt x="0" y="34"/>
                    </a:cubicBezTo>
                    <a:cubicBezTo>
                      <a:pt x="17" y="26"/>
                      <a:pt x="25" y="17"/>
                      <a:pt x="42" y="9"/>
                    </a:cubicBezTo>
                    <a:cubicBezTo>
                      <a:pt x="42" y="9"/>
                      <a:pt x="42" y="0"/>
                      <a:pt x="34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42" name="Freeform 766">
                <a:extLst>
                  <a:ext uri="{FF2B5EF4-FFF2-40B4-BE49-F238E27FC236}">
                    <a16:creationId xmlns:a16="http://schemas.microsoft.com/office/drawing/2014/main" id="{3EE928D5-422E-984C-8382-788CBF0B9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664" y="8690468"/>
                <a:ext cx="4457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43" name="Freeform 767">
                <a:extLst>
                  <a:ext uri="{FF2B5EF4-FFF2-40B4-BE49-F238E27FC236}">
                    <a16:creationId xmlns:a16="http://schemas.microsoft.com/office/drawing/2014/main" id="{D1080750-C92F-E241-AEC9-66501A466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404" y="8801934"/>
                <a:ext cx="4457" cy="445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44" name="Freeform 768">
                <a:extLst>
                  <a:ext uri="{FF2B5EF4-FFF2-40B4-BE49-F238E27FC236}">
                    <a16:creationId xmlns:a16="http://schemas.microsoft.com/office/drawing/2014/main" id="{1434E44A-F3ED-7746-8A29-8BCD86240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452" y="8703845"/>
                <a:ext cx="17834" cy="8917"/>
              </a:xfrm>
              <a:custGeom>
                <a:avLst/>
                <a:gdLst>
                  <a:gd name="T0" fmla="*/ 0 w 18"/>
                  <a:gd name="T1" fmla="*/ 9 h 10"/>
                  <a:gd name="T2" fmla="*/ 0 w 18"/>
                  <a:gd name="T3" fmla="*/ 9 h 10"/>
                  <a:gd name="T4" fmla="*/ 17 w 18"/>
                  <a:gd name="T5" fmla="*/ 0 h 10"/>
                  <a:gd name="T6" fmla="*/ 0 w 18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9"/>
                      <a:pt x="17" y="0"/>
                      <a:pt x="17" y="0"/>
                    </a:cubicBezTo>
                    <a:cubicBezTo>
                      <a:pt x="17" y="0"/>
                      <a:pt x="9" y="9"/>
                      <a:pt x="0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45" name="Freeform 769">
                <a:extLst>
                  <a:ext uri="{FF2B5EF4-FFF2-40B4-BE49-F238E27FC236}">
                    <a16:creationId xmlns:a16="http://schemas.microsoft.com/office/drawing/2014/main" id="{06C4C090-6161-C54E-BFF5-B675C1C5E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281" y="8748431"/>
                <a:ext cx="17834" cy="4457"/>
              </a:xfrm>
              <a:custGeom>
                <a:avLst/>
                <a:gdLst>
                  <a:gd name="T0" fmla="*/ 0 w 18"/>
                  <a:gd name="T1" fmla="*/ 0 h 1"/>
                  <a:gd name="T2" fmla="*/ 0 w 18"/>
                  <a:gd name="T3" fmla="*/ 0 h 1"/>
                  <a:gd name="T4" fmla="*/ 17 w 18"/>
                  <a:gd name="T5" fmla="*/ 0 h 1"/>
                  <a:gd name="T6" fmla="*/ 0 w 18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9" y="0"/>
                      <a:pt x="17" y="0"/>
                      <a:pt x="17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46" name="Freeform 770">
                <a:extLst>
                  <a:ext uri="{FF2B5EF4-FFF2-40B4-BE49-F238E27FC236}">
                    <a16:creationId xmlns:a16="http://schemas.microsoft.com/office/drawing/2014/main" id="{0AAB2355-E1CD-6341-9209-78B8492DE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747" y="8690468"/>
                <a:ext cx="8917" cy="4460"/>
              </a:xfrm>
              <a:custGeom>
                <a:avLst/>
                <a:gdLst>
                  <a:gd name="T0" fmla="*/ 0 w 9"/>
                  <a:gd name="T1" fmla="*/ 0 h 1"/>
                  <a:gd name="T2" fmla="*/ 0 w 9"/>
                  <a:gd name="T3" fmla="*/ 0 h 1"/>
                  <a:gd name="T4" fmla="*/ 8 w 9"/>
                  <a:gd name="T5" fmla="*/ 0 h 1"/>
                  <a:gd name="T6" fmla="*/ 0 w 9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47" name="Freeform 771">
                <a:extLst>
                  <a:ext uri="{FF2B5EF4-FFF2-40B4-BE49-F238E27FC236}">
                    <a16:creationId xmlns:a16="http://schemas.microsoft.com/office/drawing/2014/main" id="{AE6A4EA1-FD46-E749-B689-532328F3F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830" y="8690468"/>
                <a:ext cx="17834" cy="17834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0 w 18"/>
                  <a:gd name="T5" fmla="*/ 17 h 18"/>
                  <a:gd name="T6" fmla="*/ 17 w 18"/>
                  <a:gd name="T7" fmla="*/ 0 h 18"/>
                  <a:gd name="T8" fmla="*/ 9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cubicBezTo>
                      <a:pt x="9" y="9"/>
                      <a:pt x="9" y="9"/>
                      <a:pt x="0" y="17"/>
                    </a:cubicBezTo>
                    <a:cubicBezTo>
                      <a:pt x="9" y="9"/>
                      <a:pt x="17" y="9"/>
                      <a:pt x="17" y="0"/>
                    </a:cubicBezTo>
                    <a:cubicBezTo>
                      <a:pt x="17" y="0"/>
                      <a:pt x="17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48" name="Freeform 772">
                <a:extLst>
                  <a:ext uri="{FF2B5EF4-FFF2-40B4-BE49-F238E27FC236}">
                    <a16:creationId xmlns:a16="http://schemas.microsoft.com/office/drawing/2014/main" id="{9A77A6FC-0210-094C-BA5E-45D7737D9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902" y="8801934"/>
                <a:ext cx="102545" cy="89171"/>
              </a:xfrm>
              <a:custGeom>
                <a:avLst/>
                <a:gdLst>
                  <a:gd name="T0" fmla="*/ 42 w 103"/>
                  <a:gd name="T1" fmla="*/ 77 h 86"/>
                  <a:gd name="T2" fmla="*/ 42 w 103"/>
                  <a:gd name="T3" fmla="*/ 77 h 86"/>
                  <a:gd name="T4" fmla="*/ 85 w 103"/>
                  <a:gd name="T5" fmla="*/ 42 h 86"/>
                  <a:gd name="T6" fmla="*/ 51 w 103"/>
                  <a:gd name="T7" fmla="*/ 0 h 86"/>
                  <a:gd name="T8" fmla="*/ 34 w 103"/>
                  <a:gd name="T9" fmla="*/ 25 h 86"/>
                  <a:gd name="T10" fmla="*/ 77 w 103"/>
                  <a:gd name="T11" fmla="*/ 25 h 86"/>
                  <a:gd name="T12" fmla="*/ 34 w 103"/>
                  <a:gd name="T13" fmla="*/ 42 h 86"/>
                  <a:gd name="T14" fmla="*/ 17 w 103"/>
                  <a:gd name="T15" fmla="*/ 85 h 86"/>
                  <a:gd name="T16" fmla="*/ 42 w 103"/>
                  <a:gd name="T17" fmla="*/ 68 h 86"/>
                  <a:gd name="T18" fmla="*/ 42 w 103"/>
                  <a:gd name="T19" fmla="*/ 7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86">
                    <a:moveTo>
                      <a:pt x="42" y="77"/>
                    </a:moveTo>
                    <a:lnTo>
                      <a:pt x="42" y="77"/>
                    </a:lnTo>
                    <a:cubicBezTo>
                      <a:pt x="42" y="68"/>
                      <a:pt x="59" y="51"/>
                      <a:pt x="85" y="42"/>
                    </a:cubicBezTo>
                    <a:cubicBezTo>
                      <a:pt x="102" y="25"/>
                      <a:pt x="77" y="8"/>
                      <a:pt x="51" y="0"/>
                    </a:cubicBezTo>
                    <a:cubicBezTo>
                      <a:pt x="51" y="8"/>
                      <a:pt x="51" y="8"/>
                      <a:pt x="34" y="25"/>
                    </a:cubicBezTo>
                    <a:cubicBezTo>
                      <a:pt x="42" y="25"/>
                      <a:pt x="85" y="8"/>
                      <a:pt x="77" y="25"/>
                    </a:cubicBezTo>
                    <a:cubicBezTo>
                      <a:pt x="51" y="51"/>
                      <a:pt x="51" y="34"/>
                      <a:pt x="34" y="42"/>
                    </a:cubicBezTo>
                    <a:cubicBezTo>
                      <a:pt x="51" y="42"/>
                      <a:pt x="0" y="77"/>
                      <a:pt x="17" y="85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34" y="77"/>
                      <a:pt x="42" y="7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49" name="Freeform 773">
                <a:extLst>
                  <a:ext uri="{FF2B5EF4-FFF2-40B4-BE49-F238E27FC236}">
                    <a16:creationId xmlns:a16="http://schemas.microsoft.com/office/drawing/2014/main" id="{848C8D45-DF58-F242-A25C-20B42D2CA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404" y="8775182"/>
                <a:ext cx="53503" cy="26751"/>
              </a:xfrm>
              <a:custGeom>
                <a:avLst/>
                <a:gdLst>
                  <a:gd name="T0" fmla="*/ 42 w 52"/>
                  <a:gd name="T1" fmla="*/ 9 h 27"/>
                  <a:gd name="T2" fmla="*/ 42 w 52"/>
                  <a:gd name="T3" fmla="*/ 9 h 27"/>
                  <a:gd name="T4" fmla="*/ 51 w 52"/>
                  <a:gd name="T5" fmla="*/ 0 h 27"/>
                  <a:gd name="T6" fmla="*/ 8 w 52"/>
                  <a:gd name="T7" fmla="*/ 9 h 27"/>
                  <a:gd name="T8" fmla="*/ 0 w 52"/>
                  <a:gd name="T9" fmla="*/ 26 h 27"/>
                  <a:gd name="T10" fmla="*/ 42 w 52"/>
                  <a:gd name="T11" fmla="*/ 0 h 27"/>
                  <a:gd name="T12" fmla="*/ 42 w 52"/>
                  <a:gd name="T13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7">
                    <a:moveTo>
                      <a:pt x="42" y="9"/>
                    </a:moveTo>
                    <a:lnTo>
                      <a:pt x="42" y="9"/>
                    </a:lnTo>
                    <a:cubicBezTo>
                      <a:pt x="51" y="0"/>
                      <a:pt x="51" y="0"/>
                      <a:pt x="51" y="0"/>
                    </a:cubicBezTo>
                    <a:cubicBezTo>
                      <a:pt x="34" y="9"/>
                      <a:pt x="26" y="9"/>
                      <a:pt x="8" y="9"/>
                    </a:cubicBezTo>
                    <a:cubicBezTo>
                      <a:pt x="0" y="17"/>
                      <a:pt x="0" y="26"/>
                      <a:pt x="0" y="26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50" name="Freeform 774">
                <a:extLst>
                  <a:ext uri="{FF2B5EF4-FFF2-40B4-BE49-F238E27FC236}">
                    <a16:creationId xmlns:a16="http://schemas.microsoft.com/office/drawing/2014/main" id="{B1A725EE-0341-5D42-9FE0-95DB49D98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447" y="8739514"/>
                <a:ext cx="80254" cy="44586"/>
              </a:xfrm>
              <a:custGeom>
                <a:avLst/>
                <a:gdLst>
                  <a:gd name="T0" fmla="*/ 34 w 78"/>
                  <a:gd name="T1" fmla="*/ 9 h 44"/>
                  <a:gd name="T2" fmla="*/ 34 w 78"/>
                  <a:gd name="T3" fmla="*/ 9 h 44"/>
                  <a:gd name="T4" fmla="*/ 34 w 78"/>
                  <a:gd name="T5" fmla="*/ 43 h 44"/>
                  <a:gd name="T6" fmla="*/ 60 w 78"/>
                  <a:gd name="T7" fmla="*/ 9 h 44"/>
                  <a:gd name="T8" fmla="*/ 43 w 78"/>
                  <a:gd name="T9" fmla="*/ 9 h 44"/>
                  <a:gd name="T10" fmla="*/ 60 w 78"/>
                  <a:gd name="T11" fmla="*/ 0 h 44"/>
                  <a:gd name="T12" fmla="*/ 34 w 78"/>
                  <a:gd name="T13" fmla="*/ 9 h 44"/>
                  <a:gd name="T14" fmla="*/ 34 w 78"/>
                  <a:gd name="T15" fmla="*/ 9 h 44"/>
                  <a:gd name="T16" fmla="*/ 34 w 78"/>
                  <a:gd name="T17" fmla="*/ 9 h 44"/>
                  <a:gd name="T18" fmla="*/ 34 w 78"/>
                  <a:gd name="T19" fmla="*/ 9 h 44"/>
                  <a:gd name="T20" fmla="*/ 43 w 78"/>
                  <a:gd name="T21" fmla="*/ 9 h 44"/>
                  <a:gd name="T22" fmla="*/ 34 w 78"/>
                  <a:gd name="T23" fmla="*/ 9 h 44"/>
                  <a:gd name="T24" fmla="*/ 34 w 78"/>
                  <a:gd name="T25" fmla="*/ 9 h 44"/>
                  <a:gd name="T26" fmla="*/ 34 w 78"/>
                  <a:gd name="T27" fmla="*/ 9 h 44"/>
                  <a:gd name="T28" fmla="*/ 34 w 78"/>
                  <a:gd name="T29" fmla="*/ 9 h 44"/>
                  <a:gd name="T30" fmla="*/ 34 w 78"/>
                  <a:gd name="T31" fmla="*/ 9 h 44"/>
                  <a:gd name="T32" fmla="*/ 0 w 78"/>
                  <a:gd name="T33" fmla="*/ 34 h 44"/>
                  <a:gd name="T34" fmla="*/ 34 w 78"/>
                  <a:gd name="T35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" h="44">
                    <a:moveTo>
                      <a:pt x="34" y="9"/>
                    </a:moveTo>
                    <a:lnTo>
                      <a:pt x="34" y="9"/>
                    </a:lnTo>
                    <a:cubicBezTo>
                      <a:pt x="34" y="26"/>
                      <a:pt x="17" y="43"/>
                      <a:pt x="34" y="43"/>
                    </a:cubicBezTo>
                    <a:cubicBezTo>
                      <a:pt x="60" y="26"/>
                      <a:pt x="51" y="26"/>
                      <a:pt x="60" y="9"/>
                    </a:cubicBezTo>
                    <a:cubicBezTo>
                      <a:pt x="26" y="34"/>
                      <a:pt x="77" y="0"/>
                      <a:pt x="43" y="9"/>
                    </a:cubicBezTo>
                    <a:cubicBezTo>
                      <a:pt x="43" y="9"/>
                      <a:pt x="51" y="0"/>
                      <a:pt x="60" y="0"/>
                    </a:cubicBezTo>
                    <a:cubicBezTo>
                      <a:pt x="51" y="0"/>
                      <a:pt x="43" y="0"/>
                      <a:pt x="34" y="9"/>
                    </a:cubicBezTo>
                    <a:lnTo>
                      <a:pt x="34" y="9"/>
                    </a:lnTo>
                    <a:lnTo>
                      <a:pt x="34" y="9"/>
                    </a:lnTo>
                    <a:lnTo>
                      <a:pt x="34" y="9"/>
                    </a:ln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34" y="9"/>
                    </a:cubicBezTo>
                    <a:cubicBezTo>
                      <a:pt x="43" y="9"/>
                      <a:pt x="43" y="9"/>
                      <a:pt x="34" y="9"/>
                    </a:cubicBezTo>
                    <a:cubicBezTo>
                      <a:pt x="26" y="17"/>
                      <a:pt x="34" y="9"/>
                      <a:pt x="34" y="9"/>
                    </a:cubicBezTo>
                    <a:lnTo>
                      <a:pt x="34" y="9"/>
                    </a:lnTo>
                    <a:lnTo>
                      <a:pt x="34" y="9"/>
                    </a:lnTo>
                    <a:cubicBezTo>
                      <a:pt x="0" y="34"/>
                      <a:pt x="0" y="34"/>
                      <a:pt x="0" y="34"/>
                    </a:cubicBezTo>
                    <a:cubicBezTo>
                      <a:pt x="9" y="26"/>
                      <a:pt x="17" y="26"/>
                      <a:pt x="34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51" name="Freeform 775">
                <a:extLst>
                  <a:ext uri="{FF2B5EF4-FFF2-40B4-BE49-F238E27FC236}">
                    <a16:creationId xmlns:a16="http://schemas.microsoft.com/office/drawing/2014/main" id="{AE8F4854-D15C-D44A-955D-E2BA9EF7A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878" y="8672634"/>
                <a:ext cx="4460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52" name="Freeform 776">
                <a:extLst>
                  <a:ext uri="{FF2B5EF4-FFF2-40B4-BE49-F238E27FC236}">
                    <a16:creationId xmlns:a16="http://schemas.microsoft.com/office/drawing/2014/main" id="{7017ECE5-BE98-E140-9684-C58C42587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835" y="8645883"/>
                <a:ext cx="71337" cy="26751"/>
              </a:xfrm>
              <a:custGeom>
                <a:avLst/>
                <a:gdLst>
                  <a:gd name="T0" fmla="*/ 34 w 69"/>
                  <a:gd name="T1" fmla="*/ 26 h 27"/>
                  <a:gd name="T2" fmla="*/ 34 w 69"/>
                  <a:gd name="T3" fmla="*/ 26 h 27"/>
                  <a:gd name="T4" fmla="*/ 51 w 69"/>
                  <a:gd name="T5" fmla="*/ 18 h 27"/>
                  <a:gd name="T6" fmla="*/ 51 w 69"/>
                  <a:gd name="T7" fmla="*/ 26 h 27"/>
                  <a:gd name="T8" fmla="*/ 51 w 69"/>
                  <a:gd name="T9" fmla="*/ 9 h 27"/>
                  <a:gd name="T10" fmla="*/ 42 w 69"/>
                  <a:gd name="T11" fmla="*/ 18 h 27"/>
                  <a:gd name="T12" fmla="*/ 0 w 69"/>
                  <a:gd name="T13" fmla="*/ 18 h 27"/>
                  <a:gd name="T14" fmla="*/ 34 w 69"/>
                  <a:gd name="T15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27">
                    <a:moveTo>
                      <a:pt x="34" y="26"/>
                    </a:moveTo>
                    <a:lnTo>
                      <a:pt x="34" y="26"/>
                    </a:lnTo>
                    <a:cubicBezTo>
                      <a:pt x="34" y="26"/>
                      <a:pt x="34" y="18"/>
                      <a:pt x="51" y="18"/>
                    </a:cubicBezTo>
                    <a:cubicBezTo>
                      <a:pt x="59" y="18"/>
                      <a:pt x="51" y="18"/>
                      <a:pt x="51" y="26"/>
                    </a:cubicBezTo>
                    <a:cubicBezTo>
                      <a:pt x="59" y="18"/>
                      <a:pt x="68" y="0"/>
                      <a:pt x="51" y="9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25" y="18"/>
                      <a:pt x="0" y="26"/>
                      <a:pt x="0" y="18"/>
                    </a:cubicBezTo>
                    <a:cubicBezTo>
                      <a:pt x="8" y="26"/>
                      <a:pt x="17" y="26"/>
                      <a:pt x="34" y="2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53" name="Freeform 777">
                <a:extLst>
                  <a:ext uri="{FF2B5EF4-FFF2-40B4-BE49-F238E27FC236}">
                    <a16:creationId xmlns:a16="http://schemas.microsoft.com/office/drawing/2014/main" id="{A7A193D4-DC42-3446-A709-678F92EBC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370" y="8717220"/>
                <a:ext cx="44586" cy="26751"/>
              </a:xfrm>
              <a:custGeom>
                <a:avLst/>
                <a:gdLst>
                  <a:gd name="T0" fmla="*/ 34 w 43"/>
                  <a:gd name="T1" fmla="*/ 0 h 26"/>
                  <a:gd name="T2" fmla="*/ 34 w 43"/>
                  <a:gd name="T3" fmla="*/ 0 h 26"/>
                  <a:gd name="T4" fmla="*/ 0 w 43"/>
                  <a:gd name="T5" fmla="*/ 25 h 26"/>
                  <a:gd name="T6" fmla="*/ 25 w 43"/>
                  <a:gd name="T7" fmla="*/ 25 h 26"/>
                  <a:gd name="T8" fmla="*/ 25 w 43"/>
                  <a:gd name="T9" fmla="*/ 17 h 26"/>
                  <a:gd name="T10" fmla="*/ 34 w 43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6">
                    <a:moveTo>
                      <a:pt x="34" y="0"/>
                    </a:moveTo>
                    <a:lnTo>
                      <a:pt x="34" y="0"/>
                    </a:lnTo>
                    <a:cubicBezTo>
                      <a:pt x="0" y="25"/>
                      <a:pt x="0" y="25"/>
                      <a:pt x="0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42" y="8"/>
                      <a:pt x="34" y="8"/>
                      <a:pt x="3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54" name="Freeform 778">
                <a:extLst>
                  <a:ext uri="{FF2B5EF4-FFF2-40B4-BE49-F238E27FC236}">
                    <a16:creationId xmlns:a16="http://schemas.microsoft.com/office/drawing/2014/main" id="{E4343554-F914-C246-8C11-AE53C526B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5653" y="8793017"/>
                <a:ext cx="17834" cy="26751"/>
              </a:xfrm>
              <a:custGeom>
                <a:avLst/>
                <a:gdLst>
                  <a:gd name="T0" fmla="*/ 17 w 18"/>
                  <a:gd name="T1" fmla="*/ 9 h 27"/>
                  <a:gd name="T2" fmla="*/ 17 w 18"/>
                  <a:gd name="T3" fmla="*/ 0 h 27"/>
                  <a:gd name="T4" fmla="*/ 0 w 18"/>
                  <a:gd name="T5" fmla="*/ 26 h 27"/>
                  <a:gd name="T6" fmla="*/ 17 w 18"/>
                  <a:gd name="T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7">
                    <a:moveTo>
                      <a:pt x="17" y="9"/>
                    </a:moveTo>
                    <a:lnTo>
                      <a:pt x="17" y="0"/>
                    </a:lnTo>
                    <a:lnTo>
                      <a:pt x="0" y="26"/>
                    </a:lnTo>
                    <a:lnTo>
                      <a:pt x="17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55" name="Freeform 779">
                <a:extLst>
                  <a:ext uri="{FF2B5EF4-FFF2-40B4-BE49-F238E27FC236}">
                    <a16:creationId xmlns:a16="http://schemas.microsoft.com/office/drawing/2014/main" id="{08CD1256-B538-184B-864A-A81B58776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067" y="8819768"/>
                <a:ext cx="8917" cy="17834"/>
              </a:xfrm>
              <a:custGeom>
                <a:avLst/>
                <a:gdLst>
                  <a:gd name="T0" fmla="*/ 8 w 9"/>
                  <a:gd name="T1" fmla="*/ 8 h 18"/>
                  <a:gd name="T2" fmla="*/ 8 w 9"/>
                  <a:gd name="T3" fmla="*/ 0 h 18"/>
                  <a:gd name="T4" fmla="*/ 0 w 9"/>
                  <a:gd name="T5" fmla="*/ 17 h 18"/>
                  <a:gd name="T6" fmla="*/ 8 w 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8" y="8"/>
                    </a:moveTo>
                    <a:lnTo>
                      <a:pt x="8" y="0"/>
                    </a:lnTo>
                    <a:lnTo>
                      <a:pt x="0" y="17"/>
                    </a:lnTo>
                    <a:lnTo>
                      <a:pt x="8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56" name="Freeform 791">
                <a:extLst>
                  <a:ext uri="{FF2B5EF4-FFF2-40B4-BE49-F238E27FC236}">
                    <a16:creationId xmlns:a16="http://schemas.microsoft.com/office/drawing/2014/main" id="{F800A588-C64B-4F42-B2D2-CF739FE74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602" y="8850976"/>
                <a:ext cx="4460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57" name="Freeform 792">
                <a:extLst>
                  <a:ext uri="{FF2B5EF4-FFF2-40B4-BE49-F238E27FC236}">
                    <a16:creationId xmlns:a16="http://schemas.microsoft.com/office/drawing/2014/main" id="{673442A0-78C7-EF45-88E4-F9955DC81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436" y="8904479"/>
                <a:ext cx="4460" cy="8917"/>
              </a:xfrm>
              <a:custGeom>
                <a:avLst/>
                <a:gdLst>
                  <a:gd name="T0" fmla="*/ 0 w 1"/>
                  <a:gd name="T1" fmla="*/ 0 h 10"/>
                  <a:gd name="T2" fmla="*/ 0 w 1"/>
                  <a:gd name="T3" fmla="*/ 0 h 10"/>
                  <a:gd name="T4" fmla="*/ 0 w 1"/>
                  <a:gd name="T5" fmla="*/ 9 h 10"/>
                  <a:gd name="T6" fmla="*/ 0 w 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9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58" name="Freeform 794">
                <a:extLst>
                  <a:ext uri="{FF2B5EF4-FFF2-40B4-BE49-F238E27FC236}">
                    <a16:creationId xmlns:a16="http://schemas.microsoft.com/office/drawing/2014/main" id="{C8B299E7-CC3C-8144-AC0D-5EC8C4360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602" y="8850976"/>
                <a:ext cx="8917" cy="8917"/>
              </a:xfrm>
              <a:custGeom>
                <a:avLst/>
                <a:gdLst>
                  <a:gd name="T0" fmla="*/ 9 w 10"/>
                  <a:gd name="T1" fmla="*/ 9 h 10"/>
                  <a:gd name="T2" fmla="*/ 9 w 10"/>
                  <a:gd name="T3" fmla="*/ 9 h 10"/>
                  <a:gd name="T4" fmla="*/ 0 w 10"/>
                  <a:gd name="T5" fmla="*/ 0 h 10"/>
                  <a:gd name="T6" fmla="*/ 9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9" y="9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59" name="Freeform 795">
                <a:extLst>
                  <a:ext uri="{FF2B5EF4-FFF2-40B4-BE49-F238E27FC236}">
                    <a16:creationId xmlns:a16="http://schemas.microsoft.com/office/drawing/2014/main" id="{492BC1D8-FE7D-C042-9FD4-43C71358B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519" y="8850976"/>
                <a:ext cx="8917" cy="8917"/>
              </a:xfrm>
              <a:custGeom>
                <a:avLst/>
                <a:gdLst>
                  <a:gd name="T0" fmla="*/ 0 w 9"/>
                  <a:gd name="T1" fmla="*/ 0 h 10"/>
                  <a:gd name="T2" fmla="*/ 0 w 9"/>
                  <a:gd name="T3" fmla="*/ 0 h 10"/>
                  <a:gd name="T4" fmla="*/ 8 w 9"/>
                  <a:gd name="T5" fmla="*/ 9 h 10"/>
                  <a:gd name="T6" fmla="*/ 0 w 9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60" name="Freeform 796">
                <a:extLst>
                  <a:ext uri="{FF2B5EF4-FFF2-40B4-BE49-F238E27FC236}">
                    <a16:creationId xmlns:a16="http://schemas.microsoft.com/office/drawing/2014/main" id="{FA6A4CFC-2CC1-284C-851E-DE877E999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768" y="8842059"/>
                <a:ext cx="17834" cy="8917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0 h 10"/>
                  <a:gd name="T4" fmla="*/ 17 w 18"/>
                  <a:gd name="T5" fmla="*/ 9 h 10"/>
                  <a:gd name="T6" fmla="*/ 17 w 18"/>
                  <a:gd name="T7" fmla="*/ 9 h 10"/>
                  <a:gd name="T8" fmla="*/ 0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0"/>
                      <a:pt x="17" y="9"/>
                    </a:cubicBezTo>
                    <a:lnTo>
                      <a:pt x="17" y="9"/>
                    </a:lnTo>
                    <a:cubicBezTo>
                      <a:pt x="8" y="0"/>
                      <a:pt x="8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61" name="Freeform 800">
                <a:extLst>
                  <a:ext uri="{FF2B5EF4-FFF2-40B4-BE49-F238E27FC236}">
                    <a16:creationId xmlns:a16="http://schemas.microsoft.com/office/drawing/2014/main" id="{AA0A854F-9592-9C47-9AEA-17AA90344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050" y="6545902"/>
                <a:ext cx="2131192" cy="2376411"/>
              </a:xfrm>
              <a:custGeom>
                <a:avLst/>
                <a:gdLst>
                  <a:gd name="T0" fmla="*/ 606 w 2106"/>
                  <a:gd name="T1" fmla="*/ 265 h 2352"/>
                  <a:gd name="T2" fmla="*/ 435 w 2106"/>
                  <a:gd name="T3" fmla="*/ 400 h 2352"/>
                  <a:gd name="T4" fmla="*/ 350 w 2106"/>
                  <a:gd name="T5" fmla="*/ 434 h 2352"/>
                  <a:gd name="T6" fmla="*/ 111 w 2106"/>
                  <a:gd name="T7" fmla="*/ 570 h 2352"/>
                  <a:gd name="T8" fmla="*/ 9 w 2106"/>
                  <a:gd name="T9" fmla="*/ 707 h 2352"/>
                  <a:gd name="T10" fmla="*/ 52 w 2106"/>
                  <a:gd name="T11" fmla="*/ 877 h 2352"/>
                  <a:gd name="T12" fmla="*/ 18 w 2106"/>
                  <a:gd name="T13" fmla="*/ 860 h 2352"/>
                  <a:gd name="T14" fmla="*/ 52 w 2106"/>
                  <a:gd name="T15" fmla="*/ 1107 h 2352"/>
                  <a:gd name="T16" fmla="*/ 18 w 2106"/>
                  <a:gd name="T17" fmla="*/ 1150 h 2352"/>
                  <a:gd name="T18" fmla="*/ 77 w 2106"/>
                  <a:gd name="T19" fmla="*/ 1499 h 2352"/>
                  <a:gd name="T20" fmla="*/ 35 w 2106"/>
                  <a:gd name="T21" fmla="*/ 1644 h 2352"/>
                  <a:gd name="T22" fmla="*/ 35 w 2106"/>
                  <a:gd name="T23" fmla="*/ 1789 h 2352"/>
                  <a:gd name="T24" fmla="*/ 128 w 2106"/>
                  <a:gd name="T25" fmla="*/ 1857 h 2352"/>
                  <a:gd name="T26" fmla="*/ 52 w 2106"/>
                  <a:gd name="T27" fmla="*/ 1874 h 2352"/>
                  <a:gd name="T28" fmla="*/ 103 w 2106"/>
                  <a:gd name="T29" fmla="*/ 1891 h 2352"/>
                  <a:gd name="T30" fmla="*/ 333 w 2106"/>
                  <a:gd name="T31" fmla="*/ 1925 h 2352"/>
                  <a:gd name="T32" fmla="*/ 520 w 2106"/>
                  <a:gd name="T33" fmla="*/ 2061 h 2352"/>
                  <a:gd name="T34" fmla="*/ 640 w 2106"/>
                  <a:gd name="T35" fmla="*/ 2164 h 2352"/>
                  <a:gd name="T36" fmla="*/ 793 w 2106"/>
                  <a:gd name="T37" fmla="*/ 2223 h 2352"/>
                  <a:gd name="T38" fmla="*/ 1049 w 2106"/>
                  <a:gd name="T39" fmla="*/ 2343 h 2352"/>
                  <a:gd name="T40" fmla="*/ 1066 w 2106"/>
                  <a:gd name="T41" fmla="*/ 2317 h 2352"/>
                  <a:gd name="T42" fmla="*/ 1066 w 2106"/>
                  <a:gd name="T43" fmla="*/ 2300 h 2352"/>
                  <a:gd name="T44" fmla="*/ 1031 w 2106"/>
                  <a:gd name="T45" fmla="*/ 2300 h 2352"/>
                  <a:gd name="T46" fmla="*/ 1015 w 2106"/>
                  <a:gd name="T47" fmla="*/ 2292 h 2352"/>
                  <a:gd name="T48" fmla="*/ 861 w 2106"/>
                  <a:gd name="T49" fmla="*/ 2198 h 2352"/>
                  <a:gd name="T50" fmla="*/ 529 w 2106"/>
                  <a:gd name="T51" fmla="*/ 2002 h 2352"/>
                  <a:gd name="T52" fmla="*/ 162 w 2106"/>
                  <a:gd name="T53" fmla="*/ 1806 h 2352"/>
                  <a:gd name="T54" fmla="*/ 103 w 2106"/>
                  <a:gd name="T55" fmla="*/ 1763 h 2352"/>
                  <a:gd name="T56" fmla="*/ 103 w 2106"/>
                  <a:gd name="T57" fmla="*/ 1755 h 2352"/>
                  <a:gd name="T58" fmla="*/ 77 w 2106"/>
                  <a:gd name="T59" fmla="*/ 1584 h 2352"/>
                  <a:gd name="T60" fmla="*/ 86 w 2106"/>
                  <a:gd name="T61" fmla="*/ 1405 h 2352"/>
                  <a:gd name="T62" fmla="*/ 111 w 2106"/>
                  <a:gd name="T63" fmla="*/ 945 h 2352"/>
                  <a:gd name="T64" fmla="*/ 86 w 2106"/>
                  <a:gd name="T65" fmla="*/ 715 h 2352"/>
                  <a:gd name="T66" fmla="*/ 111 w 2106"/>
                  <a:gd name="T67" fmla="*/ 656 h 2352"/>
                  <a:gd name="T68" fmla="*/ 247 w 2106"/>
                  <a:gd name="T69" fmla="*/ 570 h 2352"/>
                  <a:gd name="T70" fmla="*/ 554 w 2106"/>
                  <a:gd name="T71" fmla="*/ 417 h 2352"/>
                  <a:gd name="T72" fmla="*/ 870 w 2106"/>
                  <a:gd name="T73" fmla="*/ 231 h 2352"/>
                  <a:gd name="T74" fmla="*/ 1066 w 2106"/>
                  <a:gd name="T75" fmla="*/ 145 h 2352"/>
                  <a:gd name="T76" fmla="*/ 1151 w 2106"/>
                  <a:gd name="T77" fmla="*/ 205 h 2352"/>
                  <a:gd name="T78" fmla="*/ 1620 w 2106"/>
                  <a:gd name="T79" fmla="*/ 477 h 2352"/>
                  <a:gd name="T80" fmla="*/ 1679 w 2106"/>
                  <a:gd name="T81" fmla="*/ 511 h 2352"/>
                  <a:gd name="T82" fmla="*/ 1977 w 2106"/>
                  <a:gd name="T83" fmla="*/ 664 h 2352"/>
                  <a:gd name="T84" fmla="*/ 2020 w 2106"/>
                  <a:gd name="T85" fmla="*/ 698 h 2352"/>
                  <a:gd name="T86" fmla="*/ 1986 w 2106"/>
                  <a:gd name="T87" fmla="*/ 1133 h 2352"/>
                  <a:gd name="T88" fmla="*/ 2011 w 2106"/>
                  <a:gd name="T89" fmla="*/ 1772 h 2352"/>
                  <a:gd name="T90" fmla="*/ 2088 w 2106"/>
                  <a:gd name="T91" fmla="*/ 1346 h 2352"/>
                  <a:gd name="T92" fmla="*/ 2080 w 2106"/>
                  <a:gd name="T93" fmla="*/ 1167 h 2352"/>
                  <a:gd name="T94" fmla="*/ 2071 w 2106"/>
                  <a:gd name="T95" fmla="*/ 749 h 2352"/>
                  <a:gd name="T96" fmla="*/ 2088 w 2106"/>
                  <a:gd name="T97" fmla="*/ 681 h 2352"/>
                  <a:gd name="T98" fmla="*/ 1875 w 2106"/>
                  <a:gd name="T99" fmla="*/ 511 h 2352"/>
                  <a:gd name="T100" fmla="*/ 1747 w 2106"/>
                  <a:gd name="T101" fmla="*/ 451 h 2352"/>
                  <a:gd name="T102" fmla="*/ 1620 w 2106"/>
                  <a:gd name="T103" fmla="*/ 357 h 2352"/>
                  <a:gd name="T104" fmla="*/ 1458 w 2106"/>
                  <a:gd name="T105" fmla="*/ 247 h 2352"/>
                  <a:gd name="T106" fmla="*/ 1330 w 2106"/>
                  <a:gd name="T107" fmla="*/ 188 h 2352"/>
                  <a:gd name="T108" fmla="*/ 1219 w 2106"/>
                  <a:gd name="T109" fmla="*/ 120 h 2352"/>
                  <a:gd name="T110" fmla="*/ 1125 w 2106"/>
                  <a:gd name="T111" fmla="*/ 60 h 2352"/>
                  <a:gd name="T112" fmla="*/ 972 w 2106"/>
                  <a:gd name="T113" fmla="*/ 52 h 2352"/>
                  <a:gd name="T114" fmla="*/ 802 w 2106"/>
                  <a:gd name="T115" fmla="*/ 137 h 2352"/>
                  <a:gd name="T116" fmla="*/ 375 w 2106"/>
                  <a:gd name="T117" fmla="*/ 408 h 2352"/>
                  <a:gd name="T118" fmla="*/ 895 w 2106"/>
                  <a:gd name="T119" fmla="*/ 2223 h 2352"/>
                  <a:gd name="T120" fmla="*/ 921 w 2106"/>
                  <a:gd name="T121" fmla="*/ 2249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06" h="2352">
                    <a:moveTo>
                      <a:pt x="716" y="214"/>
                    </a:moveTo>
                    <a:lnTo>
                      <a:pt x="716" y="214"/>
                    </a:lnTo>
                    <a:cubicBezTo>
                      <a:pt x="682" y="222"/>
                      <a:pt x="682" y="222"/>
                      <a:pt x="682" y="222"/>
                    </a:cubicBezTo>
                    <a:cubicBezTo>
                      <a:pt x="708" y="188"/>
                      <a:pt x="733" y="180"/>
                      <a:pt x="699" y="180"/>
                    </a:cubicBezTo>
                    <a:cubicBezTo>
                      <a:pt x="716" y="214"/>
                      <a:pt x="606" y="239"/>
                      <a:pt x="622" y="273"/>
                    </a:cubicBezTo>
                    <a:cubicBezTo>
                      <a:pt x="597" y="273"/>
                      <a:pt x="597" y="273"/>
                      <a:pt x="597" y="273"/>
                    </a:cubicBezTo>
                    <a:cubicBezTo>
                      <a:pt x="606" y="273"/>
                      <a:pt x="606" y="273"/>
                      <a:pt x="606" y="265"/>
                    </a:cubicBezTo>
                    <a:cubicBezTo>
                      <a:pt x="571" y="273"/>
                      <a:pt x="597" y="299"/>
                      <a:pt x="554" y="316"/>
                    </a:cubicBezTo>
                    <a:cubicBezTo>
                      <a:pt x="537" y="323"/>
                      <a:pt x="529" y="323"/>
                      <a:pt x="537" y="316"/>
                    </a:cubicBezTo>
                    <a:cubicBezTo>
                      <a:pt x="503" y="340"/>
                      <a:pt x="503" y="340"/>
                      <a:pt x="503" y="340"/>
                    </a:cubicBezTo>
                    <a:cubicBezTo>
                      <a:pt x="495" y="349"/>
                      <a:pt x="495" y="340"/>
                      <a:pt x="503" y="340"/>
                    </a:cubicBezTo>
                    <a:cubicBezTo>
                      <a:pt x="461" y="366"/>
                      <a:pt x="461" y="366"/>
                      <a:pt x="461" y="366"/>
                    </a:cubicBezTo>
                    <a:lnTo>
                      <a:pt x="461" y="366"/>
                    </a:lnTo>
                    <a:cubicBezTo>
                      <a:pt x="452" y="374"/>
                      <a:pt x="444" y="391"/>
                      <a:pt x="435" y="400"/>
                    </a:cubicBezTo>
                    <a:cubicBezTo>
                      <a:pt x="418" y="400"/>
                      <a:pt x="444" y="391"/>
                      <a:pt x="435" y="391"/>
                    </a:cubicBezTo>
                    <a:cubicBezTo>
                      <a:pt x="409" y="408"/>
                      <a:pt x="409" y="408"/>
                      <a:pt x="409" y="408"/>
                    </a:cubicBezTo>
                    <a:cubicBezTo>
                      <a:pt x="401" y="408"/>
                      <a:pt x="418" y="391"/>
                      <a:pt x="435" y="383"/>
                    </a:cubicBezTo>
                    <a:cubicBezTo>
                      <a:pt x="393" y="366"/>
                      <a:pt x="418" y="400"/>
                      <a:pt x="350" y="417"/>
                    </a:cubicBezTo>
                    <a:cubicBezTo>
                      <a:pt x="375" y="400"/>
                      <a:pt x="375" y="400"/>
                      <a:pt x="375" y="400"/>
                    </a:cubicBezTo>
                    <a:cubicBezTo>
                      <a:pt x="350" y="391"/>
                      <a:pt x="333" y="408"/>
                      <a:pt x="299" y="417"/>
                    </a:cubicBezTo>
                    <a:cubicBezTo>
                      <a:pt x="307" y="417"/>
                      <a:pt x="375" y="408"/>
                      <a:pt x="350" y="434"/>
                    </a:cubicBezTo>
                    <a:cubicBezTo>
                      <a:pt x="341" y="434"/>
                      <a:pt x="324" y="442"/>
                      <a:pt x="316" y="451"/>
                    </a:cubicBezTo>
                    <a:cubicBezTo>
                      <a:pt x="307" y="442"/>
                      <a:pt x="290" y="451"/>
                      <a:pt x="273" y="468"/>
                    </a:cubicBezTo>
                    <a:cubicBezTo>
                      <a:pt x="273" y="451"/>
                      <a:pt x="273" y="451"/>
                      <a:pt x="273" y="451"/>
                    </a:cubicBezTo>
                    <a:cubicBezTo>
                      <a:pt x="247" y="468"/>
                      <a:pt x="256" y="477"/>
                      <a:pt x="247" y="485"/>
                    </a:cubicBezTo>
                    <a:cubicBezTo>
                      <a:pt x="222" y="502"/>
                      <a:pt x="213" y="494"/>
                      <a:pt x="205" y="485"/>
                    </a:cubicBezTo>
                    <a:cubicBezTo>
                      <a:pt x="162" y="502"/>
                      <a:pt x="239" y="485"/>
                      <a:pt x="197" y="519"/>
                    </a:cubicBezTo>
                    <a:cubicBezTo>
                      <a:pt x="162" y="528"/>
                      <a:pt x="145" y="545"/>
                      <a:pt x="111" y="570"/>
                    </a:cubicBezTo>
                    <a:cubicBezTo>
                      <a:pt x="86" y="579"/>
                      <a:pt x="111" y="562"/>
                      <a:pt x="103" y="562"/>
                    </a:cubicBezTo>
                    <a:cubicBezTo>
                      <a:pt x="86" y="588"/>
                      <a:pt x="86" y="588"/>
                      <a:pt x="86" y="588"/>
                    </a:cubicBezTo>
                    <a:cubicBezTo>
                      <a:pt x="86" y="588"/>
                      <a:pt x="86" y="588"/>
                      <a:pt x="86" y="579"/>
                    </a:cubicBezTo>
                    <a:cubicBezTo>
                      <a:pt x="69" y="596"/>
                      <a:pt x="86" y="596"/>
                      <a:pt x="60" y="622"/>
                    </a:cubicBezTo>
                    <a:cubicBezTo>
                      <a:pt x="60" y="622"/>
                      <a:pt x="43" y="630"/>
                      <a:pt x="18" y="639"/>
                    </a:cubicBezTo>
                    <a:cubicBezTo>
                      <a:pt x="18" y="647"/>
                      <a:pt x="18" y="664"/>
                      <a:pt x="9" y="681"/>
                    </a:cubicBezTo>
                    <a:cubicBezTo>
                      <a:pt x="9" y="690"/>
                      <a:pt x="9" y="698"/>
                      <a:pt x="9" y="707"/>
                    </a:cubicBezTo>
                    <a:lnTo>
                      <a:pt x="9" y="707"/>
                    </a:lnTo>
                    <a:cubicBezTo>
                      <a:pt x="9" y="715"/>
                      <a:pt x="18" y="715"/>
                      <a:pt x="18" y="715"/>
                    </a:cubicBezTo>
                    <a:lnTo>
                      <a:pt x="18" y="724"/>
                    </a:lnTo>
                    <a:cubicBezTo>
                      <a:pt x="9" y="732"/>
                      <a:pt x="9" y="715"/>
                      <a:pt x="0" y="724"/>
                    </a:cubicBezTo>
                    <a:cubicBezTo>
                      <a:pt x="18" y="766"/>
                      <a:pt x="9" y="766"/>
                      <a:pt x="26" y="800"/>
                    </a:cubicBezTo>
                    <a:cubicBezTo>
                      <a:pt x="18" y="835"/>
                      <a:pt x="18" y="835"/>
                      <a:pt x="18" y="835"/>
                    </a:cubicBezTo>
                    <a:cubicBezTo>
                      <a:pt x="26" y="809"/>
                      <a:pt x="43" y="843"/>
                      <a:pt x="52" y="877"/>
                    </a:cubicBezTo>
                    <a:cubicBezTo>
                      <a:pt x="60" y="869"/>
                      <a:pt x="60" y="860"/>
                      <a:pt x="60" y="851"/>
                    </a:cubicBezTo>
                    <a:cubicBezTo>
                      <a:pt x="69" y="894"/>
                      <a:pt x="69" y="894"/>
                      <a:pt x="69" y="894"/>
                    </a:cubicBezTo>
                    <a:cubicBezTo>
                      <a:pt x="69" y="903"/>
                      <a:pt x="60" y="894"/>
                      <a:pt x="60" y="894"/>
                    </a:cubicBezTo>
                    <a:cubicBezTo>
                      <a:pt x="60" y="894"/>
                      <a:pt x="60" y="894"/>
                      <a:pt x="60" y="903"/>
                    </a:cubicBezTo>
                    <a:cubicBezTo>
                      <a:pt x="60" y="911"/>
                      <a:pt x="52" y="903"/>
                      <a:pt x="43" y="894"/>
                    </a:cubicBezTo>
                    <a:cubicBezTo>
                      <a:pt x="43" y="886"/>
                      <a:pt x="43" y="886"/>
                      <a:pt x="52" y="877"/>
                    </a:cubicBezTo>
                    <a:cubicBezTo>
                      <a:pt x="43" y="869"/>
                      <a:pt x="26" y="860"/>
                      <a:pt x="18" y="860"/>
                    </a:cubicBezTo>
                    <a:cubicBezTo>
                      <a:pt x="26" y="860"/>
                      <a:pt x="26" y="869"/>
                      <a:pt x="26" y="877"/>
                    </a:cubicBezTo>
                    <a:cubicBezTo>
                      <a:pt x="26" y="869"/>
                      <a:pt x="18" y="869"/>
                      <a:pt x="18" y="869"/>
                    </a:cubicBezTo>
                    <a:cubicBezTo>
                      <a:pt x="18" y="869"/>
                      <a:pt x="18" y="877"/>
                      <a:pt x="26" y="886"/>
                    </a:cubicBezTo>
                    <a:cubicBezTo>
                      <a:pt x="9" y="894"/>
                      <a:pt x="9" y="894"/>
                      <a:pt x="9" y="894"/>
                    </a:cubicBezTo>
                    <a:cubicBezTo>
                      <a:pt x="18" y="894"/>
                      <a:pt x="18" y="894"/>
                      <a:pt x="18" y="894"/>
                    </a:cubicBezTo>
                    <a:cubicBezTo>
                      <a:pt x="9" y="954"/>
                      <a:pt x="9" y="954"/>
                      <a:pt x="9" y="954"/>
                    </a:cubicBezTo>
                    <a:cubicBezTo>
                      <a:pt x="18" y="996"/>
                      <a:pt x="43" y="1039"/>
                      <a:pt x="52" y="1107"/>
                    </a:cubicBezTo>
                    <a:cubicBezTo>
                      <a:pt x="43" y="1090"/>
                      <a:pt x="35" y="1099"/>
                      <a:pt x="18" y="1099"/>
                    </a:cubicBezTo>
                    <a:cubicBezTo>
                      <a:pt x="35" y="1082"/>
                      <a:pt x="9" y="1047"/>
                      <a:pt x="18" y="1013"/>
                    </a:cubicBezTo>
                    <a:cubicBezTo>
                      <a:pt x="18" y="1031"/>
                      <a:pt x="9" y="1022"/>
                      <a:pt x="9" y="1022"/>
                    </a:cubicBezTo>
                    <a:cubicBezTo>
                      <a:pt x="18" y="1082"/>
                      <a:pt x="18" y="1082"/>
                      <a:pt x="18" y="1082"/>
                    </a:cubicBezTo>
                    <a:cubicBezTo>
                      <a:pt x="9" y="1082"/>
                      <a:pt x="9" y="1099"/>
                      <a:pt x="9" y="1116"/>
                    </a:cubicBezTo>
                    <a:cubicBezTo>
                      <a:pt x="26" y="1099"/>
                      <a:pt x="18" y="1158"/>
                      <a:pt x="26" y="1184"/>
                    </a:cubicBezTo>
                    <a:cubicBezTo>
                      <a:pt x="18" y="1184"/>
                      <a:pt x="9" y="1184"/>
                      <a:pt x="18" y="1150"/>
                    </a:cubicBezTo>
                    <a:cubicBezTo>
                      <a:pt x="0" y="1184"/>
                      <a:pt x="43" y="1192"/>
                      <a:pt x="26" y="1226"/>
                    </a:cubicBezTo>
                    <a:cubicBezTo>
                      <a:pt x="26" y="1218"/>
                      <a:pt x="26" y="1218"/>
                      <a:pt x="26" y="1209"/>
                    </a:cubicBezTo>
                    <a:cubicBezTo>
                      <a:pt x="26" y="1226"/>
                      <a:pt x="26" y="1278"/>
                      <a:pt x="18" y="1260"/>
                    </a:cubicBezTo>
                    <a:cubicBezTo>
                      <a:pt x="18" y="1252"/>
                      <a:pt x="18" y="1252"/>
                      <a:pt x="18" y="1252"/>
                    </a:cubicBezTo>
                    <a:cubicBezTo>
                      <a:pt x="18" y="1303"/>
                      <a:pt x="18" y="1405"/>
                      <a:pt x="35" y="1414"/>
                    </a:cubicBezTo>
                    <a:lnTo>
                      <a:pt x="9" y="1405"/>
                    </a:lnTo>
                    <a:cubicBezTo>
                      <a:pt x="77" y="1499"/>
                      <a:pt x="77" y="1499"/>
                      <a:pt x="77" y="1499"/>
                    </a:cubicBezTo>
                    <a:cubicBezTo>
                      <a:pt x="60" y="1491"/>
                      <a:pt x="18" y="1516"/>
                      <a:pt x="9" y="1474"/>
                    </a:cubicBezTo>
                    <a:cubicBezTo>
                      <a:pt x="9" y="1491"/>
                      <a:pt x="0" y="1499"/>
                      <a:pt x="9" y="1525"/>
                    </a:cubicBezTo>
                    <a:cubicBezTo>
                      <a:pt x="9" y="1516"/>
                      <a:pt x="35" y="1507"/>
                      <a:pt x="35" y="1516"/>
                    </a:cubicBezTo>
                    <a:cubicBezTo>
                      <a:pt x="18" y="1550"/>
                      <a:pt x="26" y="1542"/>
                      <a:pt x="9" y="1576"/>
                    </a:cubicBezTo>
                    <a:cubicBezTo>
                      <a:pt x="9" y="1567"/>
                      <a:pt x="43" y="1576"/>
                      <a:pt x="35" y="1601"/>
                    </a:cubicBezTo>
                    <a:cubicBezTo>
                      <a:pt x="35" y="1593"/>
                      <a:pt x="9" y="1601"/>
                      <a:pt x="9" y="1593"/>
                    </a:cubicBezTo>
                    <a:cubicBezTo>
                      <a:pt x="35" y="1644"/>
                      <a:pt x="35" y="1644"/>
                      <a:pt x="35" y="1644"/>
                    </a:cubicBezTo>
                    <a:cubicBezTo>
                      <a:pt x="35" y="1627"/>
                      <a:pt x="18" y="1635"/>
                      <a:pt x="9" y="1653"/>
                    </a:cubicBezTo>
                    <a:cubicBezTo>
                      <a:pt x="9" y="1644"/>
                      <a:pt x="9" y="1695"/>
                      <a:pt x="9" y="1704"/>
                    </a:cubicBezTo>
                    <a:cubicBezTo>
                      <a:pt x="18" y="1687"/>
                      <a:pt x="18" y="1687"/>
                      <a:pt x="18" y="1687"/>
                    </a:cubicBezTo>
                    <a:cubicBezTo>
                      <a:pt x="9" y="1712"/>
                      <a:pt x="18" y="1721"/>
                      <a:pt x="35" y="1738"/>
                    </a:cubicBezTo>
                    <a:cubicBezTo>
                      <a:pt x="35" y="1746"/>
                      <a:pt x="43" y="1755"/>
                      <a:pt x="43" y="1763"/>
                    </a:cubicBezTo>
                    <a:cubicBezTo>
                      <a:pt x="43" y="1772"/>
                      <a:pt x="52" y="1780"/>
                      <a:pt x="52" y="1797"/>
                    </a:cubicBezTo>
                    <a:cubicBezTo>
                      <a:pt x="43" y="1789"/>
                      <a:pt x="35" y="1789"/>
                      <a:pt x="35" y="1789"/>
                    </a:cubicBezTo>
                    <a:cubicBezTo>
                      <a:pt x="26" y="1797"/>
                      <a:pt x="18" y="1806"/>
                      <a:pt x="18" y="1823"/>
                    </a:cubicBezTo>
                    <a:lnTo>
                      <a:pt x="18" y="1823"/>
                    </a:lnTo>
                    <a:cubicBezTo>
                      <a:pt x="26" y="1823"/>
                      <a:pt x="60" y="1823"/>
                      <a:pt x="86" y="1823"/>
                    </a:cubicBezTo>
                    <a:cubicBezTo>
                      <a:pt x="111" y="1823"/>
                      <a:pt x="137" y="1814"/>
                      <a:pt x="162" y="1823"/>
                    </a:cubicBezTo>
                    <a:cubicBezTo>
                      <a:pt x="162" y="1840"/>
                      <a:pt x="162" y="1840"/>
                      <a:pt x="162" y="1840"/>
                    </a:cubicBezTo>
                    <a:cubicBezTo>
                      <a:pt x="197" y="1849"/>
                      <a:pt x="197" y="1849"/>
                      <a:pt x="197" y="1849"/>
                    </a:cubicBezTo>
                    <a:cubicBezTo>
                      <a:pt x="188" y="1849"/>
                      <a:pt x="162" y="1857"/>
                      <a:pt x="128" y="1857"/>
                    </a:cubicBezTo>
                    <a:cubicBezTo>
                      <a:pt x="120" y="1857"/>
                      <a:pt x="103" y="1857"/>
                      <a:pt x="94" y="1857"/>
                    </a:cubicBezTo>
                    <a:cubicBezTo>
                      <a:pt x="86" y="1857"/>
                      <a:pt x="86" y="1857"/>
                      <a:pt x="77" y="1857"/>
                    </a:cubicBezTo>
                    <a:lnTo>
                      <a:pt x="69" y="1857"/>
                    </a:lnTo>
                    <a:cubicBezTo>
                      <a:pt x="60" y="1849"/>
                      <a:pt x="52" y="1849"/>
                      <a:pt x="43" y="1849"/>
                    </a:cubicBezTo>
                    <a:cubicBezTo>
                      <a:pt x="60" y="1857"/>
                      <a:pt x="60" y="1865"/>
                      <a:pt x="60" y="1865"/>
                    </a:cubicBezTo>
                    <a:cubicBezTo>
                      <a:pt x="60" y="1865"/>
                      <a:pt x="69" y="1874"/>
                      <a:pt x="86" y="1883"/>
                    </a:cubicBezTo>
                    <a:cubicBezTo>
                      <a:pt x="86" y="1891"/>
                      <a:pt x="69" y="1883"/>
                      <a:pt x="52" y="1874"/>
                    </a:cubicBezTo>
                    <a:cubicBezTo>
                      <a:pt x="60" y="1883"/>
                      <a:pt x="60" y="1883"/>
                      <a:pt x="60" y="1883"/>
                    </a:cubicBezTo>
                    <a:cubicBezTo>
                      <a:pt x="69" y="1883"/>
                      <a:pt x="69" y="1883"/>
                      <a:pt x="69" y="1883"/>
                    </a:cubicBezTo>
                    <a:lnTo>
                      <a:pt x="69" y="1883"/>
                    </a:lnTo>
                    <a:cubicBezTo>
                      <a:pt x="86" y="1900"/>
                      <a:pt x="86" y="1900"/>
                      <a:pt x="86" y="1900"/>
                    </a:cubicBezTo>
                    <a:cubicBezTo>
                      <a:pt x="111" y="1917"/>
                      <a:pt x="111" y="1917"/>
                      <a:pt x="111" y="1917"/>
                    </a:cubicBezTo>
                    <a:cubicBezTo>
                      <a:pt x="120" y="1900"/>
                      <a:pt x="171" y="1925"/>
                      <a:pt x="171" y="1917"/>
                    </a:cubicBezTo>
                    <a:cubicBezTo>
                      <a:pt x="103" y="1891"/>
                      <a:pt x="103" y="1891"/>
                      <a:pt x="103" y="1891"/>
                    </a:cubicBezTo>
                    <a:cubicBezTo>
                      <a:pt x="103" y="1874"/>
                      <a:pt x="162" y="1874"/>
                      <a:pt x="205" y="1908"/>
                    </a:cubicBezTo>
                    <a:cubicBezTo>
                      <a:pt x="205" y="1917"/>
                      <a:pt x="179" y="1925"/>
                      <a:pt x="179" y="1925"/>
                    </a:cubicBezTo>
                    <a:cubicBezTo>
                      <a:pt x="188" y="1925"/>
                      <a:pt x="222" y="1942"/>
                      <a:pt x="222" y="1951"/>
                    </a:cubicBezTo>
                    <a:cubicBezTo>
                      <a:pt x="205" y="1942"/>
                      <a:pt x="205" y="1942"/>
                      <a:pt x="205" y="1942"/>
                    </a:cubicBezTo>
                    <a:cubicBezTo>
                      <a:pt x="222" y="1968"/>
                      <a:pt x="256" y="1951"/>
                      <a:pt x="273" y="1976"/>
                    </a:cubicBezTo>
                    <a:cubicBezTo>
                      <a:pt x="282" y="1985"/>
                      <a:pt x="299" y="2010"/>
                      <a:pt x="299" y="2010"/>
                    </a:cubicBezTo>
                    <a:cubicBezTo>
                      <a:pt x="290" y="1985"/>
                      <a:pt x="316" y="1934"/>
                      <a:pt x="333" y="1925"/>
                    </a:cubicBezTo>
                    <a:cubicBezTo>
                      <a:pt x="341" y="1934"/>
                      <a:pt x="375" y="1976"/>
                      <a:pt x="384" y="1985"/>
                    </a:cubicBezTo>
                    <a:cubicBezTo>
                      <a:pt x="393" y="2010"/>
                      <a:pt x="341" y="2002"/>
                      <a:pt x="350" y="2019"/>
                    </a:cubicBezTo>
                    <a:cubicBezTo>
                      <a:pt x="358" y="2019"/>
                      <a:pt x="367" y="2019"/>
                      <a:pt x="375" y="2019"/>
                    </a:cubicBezTo>
                    <a:cubicBezTo>
                      <a:pt x="384" y="2027"/>
                      <a:pt x="358" y="2027"/>
                      <a:pt x="384" y="2036"/>
                    </a:cubicBezTo>
                    <a:cubicBezTo>
                      <a:pt x="393" y="2027"/>
                      <a:pt x="427" y="2070"/>
                      <a:pt x="401" y="2036"/>
                    </a:cubicBezTo>
                    <a:cubicBezTo>
                      <a:pt x="427" y="2044"/>
                      <a:pt x="427" y="2053"/>
                      <a:pt x="452" y="2061"/>
                    </a:cubicBezTo>
                    <a:cubicBezTo>
                      <a:pt x="444" y="2053"/>
                      <a:pt x="495" y="2044"/>
                      <a:pt x="520" y="2061"/>
                    </a:cubicBezTo>
                    <a:cubicBezTo>
                      <a:pt x="512" y="2061"/>
                      <a:pt x="512" y="2070"/>
                      <a:pt x="520" y="2070"/>
                    </a:cubicBezTo>
                    <a:cubicBezTo>
                      <a:pt x="563" y="2096"/>
                      <a:pt x="580" y="2121"/>
                      <a:pt x="622" y="2147"/>
                    </a:cubicBezTo>
                    <a:cubicBezTo>
                      <a:pt x="631" y="2147"/>
                      <a:pt x="648" y="2164"/>
                      <a:pt x="631" y="2164"/>
                    </a:cubicBezTo>
                    <a:cubicBezTo>
                      <a:pt x="640" y="2164"/>
                      <a:pt x="648" y="2164"/>
                      <a:pt x="665" y="2172"/>
                    </a:cubicBezTo>
                    <a:cubicBezTo>
                      <a:pt x="682" y="2198"/>
                      <a:pt x="631" y="2155"/>
                      <a:pt x="648" y="2181"/>
                    </a:cubicBezTo>
                    <a:cubicBezTo>
                      <a:pt x="648" y="2172"/>
                      <a:pt x="682" y="2189"/>
                      <a:pt x="708" y="2198"/>
                    </a:cubicBezTo>
                    <a:cubicBezTo>
                      <a:pt x="708" y="2181"/>
                      <a:pt x="665" y="2172"/>
                      <a:pt x="640" y="2164"/>
                    </a:cubicBezTo>
                    <a:cubicBezTo>
                      <a:pt x="648" y="2147"/>
                      <a:pt x="691" y="2147"/>
                      <a:pt x="742" y="2164"/>
                    </a:cubicBezTo>
                    <a:cubicBezTo>
                      <a:pt x="784" y="2181"/>
                      <a:pt x="750" y="2189"/>
                      <a:pt x="759" y="2189"/>
                    </a:cubicBezTo>
                    <a:cubicBezTo>
                      <a:pt x="827" y="2232"/>
                      <a:pt x="836" y="2189"/>
                      <a:pt x="887" y="2240"/>
                    </a:cubicBezTo>
                    <a:cubicBezTo>
                      <a:pt x="895" y="2257"/>
                      <a:pt x="870" y="2257"/>
                      <a:pt x="870" y="2266"/>
                    </a:cubicBezTo>
                    <a:cubicBezTo>
                      <a:pt x="844" y="2257"/>
                      <a:pt x="836" y="2232"/>
                      <a:pt x="810" y="2223"/>
                    </a:cubicBezTo>
                    <a:cubicBezTo>
                      <a:pt x="836" y="2240"/>
                      <a:pt x="836" y="2240"/>
                      <a:pt x="836" y="2240"/>
                    </a:cubicBezTo>
                    <a:cubicBezTo>
                      <a:pt x="818" y="2240"/>
                      <a:pt x="802" y="2232"/>
                      <a:pt x="793" y="2223"/>
                    </a:cubicBezTo>
                    <a:cubicBezTo>
                      <a:pt x="802" y="2249"/>
                      <a:pt x="904" y="2292"/>
                      <a:pt x="946" y="2334"/>
                    </a:cubicBezTo>
                    <a:cubicBezTo>
                      <a:pt x="963" y="2334"/>
                      <a:pt x="980" y="2334"/>
                      <a:pt x="972" y="2326"/>
                    </a:cubicBezTo>
                    <a:cubicBezTo>
                      <a:pt x="955" y="2317"/>
                      <a:pt x="955" y="2317"/>
                      <a:pt x="955" y="2317"/>
                    </a:cubicBezTo>
                    <a:cubicBezTo>
                      <a:pt x="946" y="2300"/>
                      <a:pt x="997" y="2326"/>
                      <a:pt x="972" y="2309"/>
                    </a:cubicBezTo>
                    <a:cubicBezTo>
                      <a:pt x="989" y="2317"/>
                      <a:pt x="1006" y="2317"/>
                      <a:pt x="1015" y="2326"/>
                    </a:cubicBezTo>
                    <a:cubicBezTo>
                      <a:pt x="1031" y="2326"/>
                      <a:pt x="1031" y="2326"/>
                      <a:pt x="1040" y="2334"/>
                    </a:cubicBezTo>
                    <a:cubicBezTo>
                      <a:pt x="1049" y="2343"/>
                      <a:pt x="1049" y="2343"/>
                      <a:pt x="1049" y="2343"/>
                    </a:cubicBezTo>
                    <a:cubicBezTo>
                      <a:pt x="1049" y="2351"/>
                      <a:pt x="1049" y="2351"/>
                      <a:pt x="1049" y="2351"/>
                    </a:cubicBezTo>
                    <a:lnTo>
                      <a:pt x="1049" y="2351"/>
                    </a:lnTo>
                    <a:cubicBezTo>
                      <a:pt x="1040" y="2343"/>
                      <a:pt x="1031" y="2334"/>
                      <a:pt x="1023" y="2334"/>
                    </a:cubicBezTo>
                    <a:cubicBezTo>
                      <a:pt x="1031" y="2334"/>
                      <a:pt x="1040" y="2343"/>
                      <a:pt x="1049" y="2351"/>
                    </a:cubicBezTo>
                    <a:cubicBezTo>
                      <a:pt x="1057" y="2351"/>
                      <a:pt x="1074" y="2351"/>
                      <a:pt x="1074" y="2334"/>
                    </a:cubicBezTo>
                    <a:cubicBezTo>
                      <a:pt x="1066" y="2334"/>
                      <a:pt x="1057" y="2334"/>
                      <a:pt x="1057" y="2334"/>
                    </a:cubicBezTo>
                    <a:cubicBezTo>
                      <a:pt x="1057" y="2326"/>
                      <a:pt x="1057" y="2326"/>
                      <a:pt x="1066" y="2317"/>
                    </a:cubicBezTo>
                    <a:lnTo>
                      <a:pt x="1066" y="2317"/>
                    </a:lnTo>
                    <a:cubicBezTo>
                      <a:pt x="1066" y="2317"/>
                      <a:pt x="1066" y="2317"/>
                      <a:pt x="1066" y="2309"/>
                    </a:cubicBezTo>
                    <a:cubicBezTo>
                      <a:pt x="1074" y="2309"/>
                      <a:pt x="1074" y="2309"/>
                      <a:pt x="1074" y="2309"/>
                    </a:cubicBezTo>
                    <a:cubicBezTo>
                      <a:pt x="1083" y="2300"/>
                      <a:pt x="1100" y="2283"/>
                      <a:pt x="1108" y="2283"/>
                    </a:cubicBezTo>
                    <a:cubicBezTo>
                      <a:pt x="1091" y="2274"/>
                      <a:pt x="1108" y="2283"/>
                      <a:pt x="1074" y="2283"/>
                    </a:cubicBezTo>
                    <a:cubicBezTo>
                      <a:pt x="1083" y="2283"/>
                      <a:pt x="1083" y="2292"/>
                      <a:pt x="1083" y="2292"/>
                    </a:cubicBezTo>
                    <a:cubicBezTo>
                      <a:pt x="1074" y="2292"/>
                      <a:pt x="1074" y="2300"/>
                      <a:pt x="1066" y="2300"/>
                    </a:cubicBezTo>
                    <a:cubicBezTo>
                      <a:pt x="1066" y="2300"/>
                      <a:pt x="1066" y="2300"/>
                      <a:pt x="1057" y="2300"/>
                    </a:cubicBezTo>
                    <a:cubicBezTo>
                      <a:pt x="1057" y="2309"/>
                      <a:pt x="1057" y="2309"/>
                      <a:pt x="1057" y="2309"/>
                    </a:cubicBezTo>
                    <a:cubicBezTo>
                      <a:pt x="1049" y="2309"/>
                      <a:pt x="1049" y="2317"/>
                      <a:pt x="1057" y="2317"/>
                    </a:cubicBezTo>
                    <a:cubicBezTo>
                      <a:pt x="1049" y="2317"/>
                      <a:pt x="1049" y="2309"/>
                      <a:pt x="1049" y="2309"/>
                    </a:cubicBezTo>
                    <a:cubicBezTo>
                      <a:pt x="1040" y="2309"/>
                      <a:pt x="1040" y="2309"/>
                      <a:pt x="1040" y="2300"/>
                    </a:cubicBezTo>
                    <a:cubicBezTo>
                      <a:pt x="1040" y="2300"/>
                      <a:pt x="1040" y="2300"/>
                      <a:pt x="1040" y="2292"/>
                    </a:cubicBezTo>
                    <a:cubicBezTo>
                      <a:pt x="1040" y="2292"/>
                      <a:pt x="1040" y="2300"/>
                      <a:pt x="1031" y="2300"/>
                    </a:cubicBezTo>
                    <a:lnTo>
                      <a:pt x="1031" y="2300"/>
                    </a:lnTo>
                    <a:lnTo>
                      <a:pt x="1031" y="2300"/>
                    </a:lnTo>
                    <a:cubicBezTo>
                      <a:pt x="1031" y="2292"/>
                      <a:pt x="1023" y="2292"/>
                      <a:pt x="1023" y="2292"/>
                    </a:cubicBezTo>
                    <a:cubicBezTo>
                      <a:pt x="1023" y="2292"/>
                      <a:pt x="1023" y="2292"/>
                      <a:pt x="1015" y="2292"/>
                    </a:cubicBezTo>
                    <a:lnTo>
                      <a:pt x="1015" y="2292"/>
                    </a:lnTo>
                    <a:lnTo>
                      <a:pt x="1015" y="2292"/>
                    </a:lnTo>
                    <a:lnTo>
                      <a:pt x="1015" y="2292"/>
                    </a:lnTo>
                    <a:cubicBezTo>
                      <a:pt x="1023" y="2300"/>
                      <a:pt x="1023" y="2300"/>
                      <a:pt x="1023" y="2309"/>
                    </a:cubicBezTo>
                    <a:cubicBezTo>
                      <a:pt x="1006" y="2309"/>
                      <a:pt x="972" y="2283"/>
                      <a:pt x="955" y="2283"/>
                    </a:cubicBezTo>
                    <a:cubicBezTo>
                      <a:pt x="946" y="2274"/>
                      <a:pt x="963" y="2283"/>
                      <a:pt x="963" y="2274"/>
                    </a:cubicBezTo>
                    <a:cubicBezTo>
                      <a:pt x="938" y="2274"/>
                      <a:pt x="938" y="2274"/>
                      <a:pt x="938" y="2274"/>
                    </a:cubicBezTo>
                    <a:cubicBezTo>
                      <a:pt x="938" y="2257"/>
                      <a:pt x="912" y="2232"/>
                      <a:pt x="946" y="2249"/>
                    </a:cubicBezTo>
                    <a:cubicBezTo>
                      <a:pt x="921" y="2232"/>
                      <a:pt x="921" y="2232"/>
                      <a:pt x="921" y="2232"/>
                    </a:cubicBezTo>
                    <a:cubicBezTo>
                      <a:pt x="904" y="2215"/>
                      <a:pt x="878" y="2198"/>
                      <a:pt x="861" y="2198"/>
                    </a:cubicBezTo>
                    <a:cubicBezTo>
                      <a:pt x="853" y="2189"/>
                      <a:pt x="827" y="2189"/>
                      <a:pt x="844" y="2189"/>
                    </a:cubicBezTo>
                    <a:cubicBezTo>
                      <a:pt x="793" y="2164"/>
                      <a:pt x="793" y="2164"/>
                      <a:pt x="793" y="2164"/>
                    </a:cubicBezTo>
                    <a:lnTo>
                      <a:pt x="793" y="2164"/>
                    </a:lnTo>
                    <a:cubicBezTo>
                      <a:pt x="750" y="2138"/>
                      <a:pt x="691" y="2130"/>
                      <a:pt x="648" y="2078"/>
                    </a:cubicBezTo>
                    <a:cubicBezTo>
                      <a:pt x="631" y="2070"/>
                      <a:pt x="614" y="2070"/>
                      <a:pt x="597" y="2053"/>
                    </a:cubicBezTo>
                    <a:cubicBezTo>
                      <a:pt x="597" y="2044"/>
                      <a:pt x="597" y="2044"/>
                      <a:pt x="597" y="2044"/>
                    </a:cubicBezTo>
                    <a:cubicBezTo>
                      <a:pt x="571" y="2036"/>
                      <a:pt x="537" y="2002"/>
                      <a:pt x="529" y="2002"/>
                    </a:cubicBezTo>
                    <a:cubicBezTo>
                      <a:pt x="520" y="1968"/>
                      <a:pt x="435" y="1942"/>
                      <a:pt x="401" y="1917"/>
                    </a:cubicBezTo>
                    <a:cubicBezTo>
                      <a:pt x="401" y="1934"/>
                      <a:pt x="401" y="1934"/>
                      <a:pt x="401" y="1934"/>
                    </a:cubicBezTo>
                    <a:cubicBezTo>
                      <a:pt x="375" y="1917"/>
                      <a:pt x="350" y="1908"/>
                      <a:pt x="316" y="1891"/>
                    </a:cubicBezTo>
                    <a:cubicBezTo>
                      <a:pt x="316" y="1900"/>
                      <a:pt x="316" y="1900"/>
                      <a:pt x="316" y="1900"/>
                    </a:cubicBezTo>
                    <a:cubicBezTo>
                      <a:pt x="290" y="1900"/>
                      <a:pt x="256" y="1857"/>
                      <a:pt x="213" y="1840"/>
                    </a:cubicBezTo>
                    <a:cubicBezTo>
                      <a:pt x="222" y="1840"/>
                      <a:pt x="231" y="1840"/>
                      <a:pt x="239" y="1849"/>
                    </a:cubicBezTo>
                    <a:cubicBezTo>
                      <a:pt x="213" y="1823"/>
                      <a:pt x="188" y="1814"/>
                      <a:pt x="162" y="1806"/>
                    </a:cubicBezTo>
                    <a:cubicBezTo>
                      <a:pt x="154" y="1797"/>
                      <a:pt x="137" y="1797"/>
                      <a:pt x="128" y="1789"/>
                    </a:cubicBezTo>
                    <a:cubicBezTo>
                      <a:pt x="120" y="1789"/>
                      <a:pt x="120" y="1789"/>
                      <a:pt x="120" y="1789"/>
                    </a:cubicBezTo>
                    <a:lnTo>
                      <a:pt x="120" y="1789"/>
                    </a:lnTo>
                    <a:cubicBezTo>
                      <a:pt x="120" y="1789"/>
                      <a:pt x="120" y="1789"/>
                      <a:pt x="111" y="1780"/>
                    </a:cubicBezTo>
                    <a:lnTo>
                      <a:pt x="111" y="1780"/>
                    </a:lnTo>
                    <a:cubicBezTo>
                      <a:pt x="103" y="1780"/>
                      <a:pt x="103" y="1772"/>
                      <a:pt x="103" y="1772"/>
                    </a:cubicBezTo>
                    <a:cubicBezTo>
                      <a:pt x="103" y="1772"/>
                      <a:pt x="103" y="1772"/>
                      <a:pt x="103" y="1763"/>
                    </a:cubicBezTo>
                    <a:cubicBezTo>
                      <a:pt x="103" y="1772"/>
                      <a:pt x="103" y="1772"/>
                      <a:pt x="103" y="1772"/>
                    </a:cubicBezTo>
                    <a:lnTo>
                      <a:pt x="103" y="1763"/>
                    </a:lnTo>
                    <a:cubicBezTo>
                      <a:pt x="111" y="1763"/>
                      <a:pt x="111" y="1763"/>
                      <a:pt x="111" y="1755"/>
                    </a:cubicBezTo>
                    <a:cubicBezTo>
                      <a:pt x="111" y="1763"/>
                      <a:pt x="103" y="1763"/>
                      <a:pt x="103" y="1763"/>
                    </a:cubicBezTo>
                    <a:cubicBezTo>
                      <a:pt x="103" y="1763"/>
                      <a:pt x="103" y="1763"/>
                      <a:pt x="103" y="1755"/>
                    </a:cubicBezTo>
                    <a:lnTo>
                      <a:pt x="103" y="1755"/>
                    </a:lnTo>
                    <a:lnTo>
                      <a:pt x="103" y="1755"/>
                    </a:lnTo>
                    <a:cubicBezTo>
                      <a:pt x="103" y="1746"/>
                      <a:pt x="103" y="1746"/>
                      <a:pt x="103" y="1746"/>
                    </a:cubicBezTo>
                    <a:cubicBezTo>
                      <a:pt x="111" y="1738"/>
                      <a:pt x="111" y="1738"/>
                      <a:pt x="111" y="1738"/>
                    </a:cubicBezTo>
                    <a:lnTo>
                      <a:pt x="111" y="1738"/>
                    </a:lnTo>
                    <a:cubicBezTo>
                      <a:pt x="120" y="1721"/>
                      <a:pt x="103" y="1729"/>
                      <a:pt x="94" y="1729"/>
                    </a:cubicBezTo>
                    <a:cubicBezTo>
                      <a:pt x="94" y="1729"/>
                      <a:pt x="94" y="1721"/>
                      <a:pt x="94" y="1712"/>
                    </a:cubicBezTo>
                    <a:cubicBezTo>
                      <a:pt x="111" y="1704"/>
                      <a:pt x="86" y="1678"/>
                      <a:pt x="103" y="1661"/>
                    </a:cubicBezTo>
                    <a:cubicBezTo>
                      <a:pt x="94" y="1653"/>
                      <a:pt x="94" y="1593"/>
                      <a:pt x="77" y="1584"/>
                    </a:cubicBezTo>
                    <a:cubicBezTo>
                      <a:pt x="77" y="1584"/>
                      <a:pt x="86" y="1576"/>
                      <a:pt x="86" y="1584"/>
                    </a:cubicBezTo>
                    <a:cubicBezTo>
                      <a:pt x="86" y="1567"/>
                      <a:pt x="86" y="1559"/>
                      <a:pt x="77" y="1542"/>
                    </a:cubicBezTo>
                    <a:cubicBezTo>
                      <a:pt x="94" y="1533"/>
                      <a:pt x="94" y="1533"/>
                      <a:pt x="94" y="1533"/>
                    </a:cubicBezTo>
                    <a:cubicBezTo>
                      <a:pt x="77" y="1499"/>
                      <a:pt x="77" y="1499"/>
                      <a:pt x="77" y="1499"/>
                    </a:cubicBezTo>
                    <a:cubicBezTo>
                      <a:pt x="86" y="1482"/>
                      <a:pt x="86" y="1474"/>
                      <a:pt x="103" y="1491"/>
                    </a:cubicBezTo>
                    <a:cubicBezTo>
                      <a:pt x="86" y="1440"/>
                      <a:pt x="94" y="1448"/>
                      <a:pt x="77" y="1405"/>
                    </a:cubicBezTo>
                    <a:cubicBezTo>
                      <a:pt x="86" y="1405"/>
                      <a:pt x="86" y="1405"/>
                      <a:pt x="86" y="1405"/>
                    </a:cubicBezTo>
                    <a:cubicBezTo>
                      <a:pt x="86" y="1397"/>
                      <a:pt x="77" y="1371"/>
                      <a:pt x="86" y="1363"/>
                    </a:cubicBezTo>
                    <a:cubicBezTo>
                      <a:pt x="103" y="1329"/>
                      <a:pt x="86" y="1192"/>
                      <a:pt x="103" y="1107"/>
                    </a:cubicBezTo>
                    <a:cubicBezTo>
                      <a:pt x="77" y="1124"/>
                      <a:pt x="111" y="1065"/>
                      <a:pt x="94" y="1065"/>
                    </a:cubicBezTo>
                    <a:cubicBezTo>
                      <a:pt x="94" y="1056"/>
                      <a:pt x="103" y="1047"/>
                      <a:pt x="103" y="1056"/>
                    </a:cubicBezTo>
                    <a:cubicBezTo>
                      <a:pt x="103" y="1013"/>
                      <a:pt x="120" y="988"/>
                      <a:pt x="103" y="962"/>
                    </a:cubicBezTo>
                    <a:cubicBezTo>
                      <a:pt x="103" y="954"/>
                      <a:pt x="111" y="971"/>
                      <a:pt x="111" y="962"/>
                    </a:cubicBezTo>
                    <a:cubicBezTo>
                      <a:pt x="111" y="962"/>
                      <a:pt x="111" y="954"/>
                      <a:pt x="111" y="945"/>
                    </a:cubicBezTo>
                    <a:cubicBezTo>
                      <a:pt x="111" y="945"/>
                      <a:pt x="120" y="954"/>
                      <a:pt x="120" y="962"/>
                    </a:cubicBezTo>
                    <a:cubicBezTo>
                      <a:pt x="120" y="911"/>
                      <a:pt x="94" y="911"/>
                      <a:pt x="77" y="903"/>
                    </a:cubicBezTo>
                    <a:cubicBezTo>
                      <a:pt x="86" y="886"/>
                      <a:pt x="86" y="869"/>
                      <a:pt x="77" y="851"/>
                    </a:cubicBezTo>
                    <a:cubicBezTo>
                      <a:pt x="86" y="851"/>
                      <a:pt x="86" y="835"/>
                      <a:pt x="94" y="860"/>
                    </a:cubicBezTo>
                    <a:cubicBezTo>
                      <a:pt x="94" y="843"/>
                      <a:pt x="103" y="766"/>
                      <a:pt x="86" y="766"/>
                    </a:cubicBezTo>
                    <a:cubicBezTo>
                      <a:pt x="86" y="758"/>
                      <a:pt x="86" y="741"/>
                      <a:pt x="86" y="741"/>
                    </a:cubicBezTo>
                    <a:cubicBezTo>
                      <a:pt x="86" y="732"/>
                      <a:pt x="86" y="724"/>
                      <a:pt x="86" y="715"/>
                    </a:cubicBezTo>
                    <a:cubicBezTo>
                      <a:pt x="86" y="707"/>
                      <a:pt x="86" y="707"/>
                      <a:pt x="86" y="707"/>
                    </a:cubicBezTo>
                    <a:cubicBezTo>
                      <a:pt x="86" y="698"/>
                      <a:pt x="86" y="690"/>
                      <a:pt x="86" y="681"/>
                    </a:cubicBezTo>
                    <a:lnTo>
                      <a:pt x="86" y="681"/>
                    </a:lnTo>
                    <a:cubicBezTo>
                      <a:pt x="77" y="681"/>
                      <a:pt x="77" y="673"/>
                      <a:pt x="77" y="664"/>
                    </a:cubicBezTo>
                    <a:cubicBezTo>
                      <a:pt x="77" y="664"/>
                      <a:pt x="94" y="664"/>
                      <a:pt x="103" y="656"/>
                    </a:cubicBezTo>
                    <a:lnTo>
                      <a:pt x="103" y="656"/>
                    </a:lnTo>
                    <a:lnTo>
                      <a:pt x="111" y="656"/>
                    </a:lnTo>
                    <a:lnTo>
                      <a:pt x="120" y="647"/>
                    </a:lnTo>
                    <a:cubicBezTo>
                      <a:pt x="128" y="647"/>
                      <a:pt x="128" y="647"/>
                      <a:pt x="128" y="647"/>
                    </a:cubicBezTo>
                    <a:cubicBezTo>
                      <a:pt x="137" y="639"/>
                      <a:pt x="137" y="639"/>
                      <a:pt x="145" y="639"/>
                    </a:cubicBezTo>
                    <a:cubicBezTo>
                      <a:pt x="145" y="630"/>
                      <a:pt x="154" y="630"/>
                      <a:pt x="188" y="622"/>
                    </a:cubicBezTo>
                    <a:cubicBezTo>
                      <a:pt x="179" y="613"/>
                      <a:pt x="179" y="613"/>
                      <a:pt x="179" y="613"/>
                    </a:cubicBezTo>
                    <a:cubicBezTo>
                      <a:pt x="171" y="588"/>
                      <a:pt x="231" y="596"/>
                      <a:pt x="256" y="570"/>
                    </a:cubicBezTo>
                    <a:cubicBezTo>
                      <a:pt x="247" y="570"/>
                      <a:pt x="247" y="570"/>
                      <a:pt x="247" y="570"/>
                    </a:cubicBezTo>
                    <a:cubicBezTo>
                      <a:pt x="256" y="553"/>
                      <a:pt x="307" y="570"/>
                      <a:pt x="333" y="562"/>
                    </a:cubicBezTo>
                    <a:lnTo>
                      <a:pt x="324" y="570"/>
                    </a:lnTo>
                    <a:cubicBezTo>
                      <a:pt x="375" y="553"/>
                      <a:pt x="316" y="553"/>
                      <a:pt x="350" y="536"/>
                    </a:cubicBezTo>
                    <a:cubicBezTo>
                      <a:pt x="358" y="536"/>
                      <a:pt x="350" y="553"/>
                      <a:pt x="375" y="545"/>
                    </a:cubicBezTo>
                    <a:cubicBezTo>
                      <a:pt x="393" y="545"/>
                      <a:pt x="435" y="485"/>
                      <a:pt x="469" y="477"/>
                    </a:cubicBezTo>
                    <a:cubicBezTo>
                      <a:pt x="461" y="477"/>
                      <a:pt x="452" y="477"/>
                      <a:pt x="469" y="460"/>
                    </a:cubicBezTo>
                    <a:cubicBezTo>
                      <a:pt x="486" y="442"/>
                      <a:pt x="546" y="442"/>
                      <a:pt x="554" y="417"/>
                    </a:cubicBezTo>
                    <a:cubicBezTo>
                      <a:pt x="563" y="417"/>
                      <a:pt x="563" y="417"/>
                      <a:pt x="563" y="417"/>
                    </a:cubicBezTo>
                    <a:cubicBezTo>
                      <a:pt x="580" y="400"/>
                      <a:pt x="622" y="374"/>
                      <a:pt x="622" y="357"/>
                    </a:cubicBezTo>
                    <a:cubicBezTo>
                      <a:pt x="665" y="383"/>
                      <a:pt x="733" y="273"/>
                      <a:pt x="750" y="307"/>
                    </a:cubicBezTo>
                    <a:cubicBezTo>
                      <a:pt x="810" y="273"/>
                      <a:pt x="810" y="273"/>
                      <a:pt x="810" y="273"/>
                    </a:cubicBezTo>
                    <a:lnTo>
                      <a:pt x="810" y="273"/>
                    </a:lnTo>
                    <a:cubicBezTo>
                      <a:pt x="844" y="256"/>
                      <a:pt x="853" y="239"/>
                      <a:pt x="861" y="231"/>
                    </a:cubicBezTo>
                    <a:cubicBezTo>
                      <a:pt x="870" y="222"/>
                      <a:pt x="870" y="231"/>
                      <a:pt x="870" y="231"/>
                    </a:cubicBezTo>
                    <a:cubicBezTo>
                      <a:pt x="921" y="205"/>
                      <a:pt x="929" y="205"/>
                      <a:pt x="963" y="162"/>
                    </a:cubicBezTo>
                    <a:cubicBezTo>
                      <a:pt x="972" y="171"/>
                      <a:pt x="972" y="171"/>
                      <a:pt x="972" y="171"/>
                    </a:cubicBezTo>
                    <a:cubicBezTo>
                      <a:pt x="980" y="162"/>
                      <a:pt x="989" y="162"/>
                      <a:pt x="1006" y="154"/>
                    </a:cubicBezTo>
                    <a:cubicBezTo>
                      <a:pt x="1015" y="154"/>
                      <a:pt x="1015" y="145"/>
                      <a:pt x="1023" y="145"/>
                    </a:cubicBezTo>
                    <a:lnTo>
                      <a:pt x="1031" y="145"/>
                    </a:lnTo>
                    <a:cubicBezTo>
                      <a:pt x="1040" y="145"/>
                      <a:pt x="1040" y="137"/>
                      <a:pt x="1049" y="137"/>
                    </a:cubicBezTo>
                    <a:cubicBezTo>
                      <a:pt x="1049" y="145"/>
                      <a:pt x="1057" y="145"/>
                      <a:pt x="1066" y="145"/>
                    </a:cubicBezTo>
                    <a:lnTo>
                      <a:pt x="1066" y="145"/>
                    </a:lnTo>
                    <a:cubicBezTo>
                      <a:pt x="1066" y="145"/>
                      <a:pt x="1066" y="145"/>
                      <a:pt x="1066" y="154"/>
                    </a:cubicBezTo>
                    <a:lnTo>
                      <a:pt x="1066" y="154"/>
                    </a:lnTo>
                    <a:cubicBezTo>
                      <a:pt x="1074" y="154"/>
                      <a:pt x="1074" y="154"/>
                      <a:pt x="1074" y="154"/>
                    </a:cubicBezTo>
                    <a:lnTo>
                      <a:pt x="1083" y="154"/>
                    </a:lnTo>
                    <a:cubicBezTo>
                      <a:pt x="1091" y="162"/>
                      <a:pt x="1100" y="171"/>
                      <a:pt x="1108" y="171"/>
                    </a:cubicBezTo>
                    <a:cubicBezTo>
                      <a:pt x="1125" y="188"/>
                      <a:pt x="1134" y="196"/>
                      <a:pt x="1151" y="205"/>
                    </a:cubicBezTo>
                    <a:cubicBezTo>
                      <a:pt x="1176" y="231"/>
                      <a:pt x="1202" y="247"/>
                      <a:pt x="1227" y="231"/>
                    </a:cubicBezTo>
                    <a:cubicBezTo>
                      <a:pt x="1270" y="247"/>
                      <a:pt x="1270" y="247"/>
                      <a:pt x="1270" y="247"/>
                    </a:cubicBezTo>
                    <a:cubicBezTo>
                      <a:pt x="1219" y="214"/>
                      <a:pt x="1287" y="239"/>
                      <a:pt x="1270" y="214"/>
                    </a:cubicBezTo>
                    <a:cubicBezTo>
                      <a:pt x="1287" y="231"/>
                      <a:pt x="1313" y="256"/>
                      <a:pt x="1287" y="247"/>
                    </a:cubicBezTo>
                    <a:cubicBezTo>
                      <a:pt x="1287" y="239"/>
                      <a:pt x="1287" y="239"/>
                      <a:pt x="1287" y="239"/>
                    </a:cubicBezTo>
                    <a:cubicBezTo>
                      <a:pt x="1270" y="256"/>
                      <a:pt x="1347" y="282"/>
                      <a:pt x="1338" y="299"/>
                    </a:cubicBezTo>
                    <a:cubicBezTo>
                      <a:pt x="1440" y="349"/>
                      <a:pt x="1526" y="417"/>
                      <a:pt x="1620" y="477"/>
                    </a:cubicBezTo>
                    <a:cubicBezTo>
                      <a:pt x="1620" y="451"/>
                      <a:pt x="1620" y="451"/>
                      <a:pt x="1620" y="451"/>
                    </a:cubicBezTo>
                    <a:cubicBezTo>
                      <a:pt x="1654" y="468"/>
                      <a:pt x="1654" y="468"/>
                      <a:pt x="1654" y="468"/>
                    </a:cubicBezTo>
                    <a:cubicBezTo>
                      <a:pt x="1662" y="477"/>
                      <a:pt x="1654" y="494"/>
                      <a:pt x="1636" y="477"/>
                    </a:cubicBezTo>
                    <a:cubicBezTo>
                      <a:pt x="1645" y="494"/>
                      <a:pt x="1679" y="494"/>
                      <a:pt x="1679" y="485"/>
                    </a:cubicBezTo>
                    <a:cubicBezTo>
                      <a:pt x="1722" y="519"/>
                      <a:pt x="1654" y="494"/>
                      <a:pt x="1662" y="502"/>
                    </a:cubicBezTo>
                    <a:cubicBezTo>
                      <a:pt x="1688" y="511"/>
                      <a:pt x="1688" y="511"/>
                      <a:pt x="1688" y="511"/>
                    </a:cubicBezTo>
                    <a:cubicBezTo>
                      <a:pt x="1679" y="511"/>
                      <a:pt x="1679" y="511"/>
                      <a:pt x="1679" y="511"/>
                    </a:cubicBezTo>
                    <a:cubicBezTo>
                      <a:pt x="1696" y="511"/>
                      <a:pt x="1705" y="511"/>
                      <a:pt x="1730" y="528"/>
                    </a:cubicBezTo>
                    <a:cubicBezTo>
                      <a:pt x="1747" y="536"/>
                      <a:pt x="1739" y="536"/>
                      <a:pt x="1747" y="545"/>
                    </a:cubicBezTo>
                    <a:cubicBezTo>
                      <a:pt x="1739" y="545"/>
                      <a:pt x="1747" y="545"/>
                      <a:pt x="1756" y="553"/>
                    </a:cubicBezTo>
                    <a:cubicBezTo>
                      <a:pt x="1798" y="570"/>
                      <a:pt x="1798" y="570"/>
                      <a:pt x="1798" y="570"/>
                    </a:cubicBezTo>
                    <a:cubicBezTo>
                      <a:pt x="1781" y="553"/>
                      <a:pt x="1781" y="553"/>
                      <a:pt x="1781" y="553"/>
                    </a:cubicBezTo>
                    <a:cubicBezTo>
                      <a:pt x="1807" y="562"/>
                      <a:pt x="1824" y="579"/>
                      <a:pt x="1807" y="553"/>
                    </a:cubicBezTo>
                    <a:cubicBezTo>
                      <a:pt x="1824" y="588"/>
                      <a:pt x="1960" y="647"/>
                      <a:pt x="1977" y="664"/>
                    </a:cubicBezTo>
                    <a:lnTo>
                      <a:pt x="1977" y="664"/>
                    </a:lnTo>
                    <a:cubicBezTo>
                      <a:pt x="1977" y="664"/>
                      <a:pt x="1977" y="664"/>
                      <a:pt x="1986" y="664"/>
                    </a:cubicBezTo>
                    <a:cubicBezTo>
                      <a:pt x="1986" y="664"/>
                      <a:pt x="1986" y="664"/>
                      <a:pt x="1994" y="664"/>
                    </a:cubicBezTo>
                    <a:cubicBezTo>
                      <a:pt x="1994" y="673"/>
                      <a:pt x="2003" y="673"/>
                      <a:pt x="2011" y="673"/>
                    </a:cubicBezTo>
                    <a:cubicBezTo>
                      <a:pt x="2011" y="681"/>
                      <a:pt x="2011" y="690"/>
                      <a:pt x="2011" y="698"/>
                    </a:cubicBezTo>
                    <a:cubicBezTo>
                      <a:pt x="2011" y="698"/>
                      <a:pt x="2011" y="698"/>
                      <a:pt x="2020" y="698"/>
                    </a:cubicBezTo>
                    <a:lnTo>
                      <a:pt x="2020" y="698"/>
                    </a:lnTo>
                    <a:cubicBezTo>
                      <a:pt x="2020" y="707"/>
                      <a:pt x="2029" y="707"/>
                      <a:pt x="2020" y="715"/>
                    </a:cubicBezTo>
                    <a:cubicBezTo>
                      <a:pt x="1994" y="707"/>
                      <a:pt x="2011" y="775"/>
                      <a:pt x="1986" y="800"/>
                    </a:cubicBezTo>
                    <a:cubicBezTo>
                      <a:pt x="2003" y="775"/>
                      <a:pt x="1994" y="886"/>
                      <a:pt x="2011" y="851"/>
                    </a:cubicBezTo>
                    <a:cubicBezTo>
                      <a:pt x="2011" y="877"/>
                      <a:pt x="2003" y="851"/>
                      <a:pt x="1994" y="869"/>
                    </a:cubicBezTo>
                    <a:cubicBezTo>
                      <a:pt x="2003" y="937"/>
                      <a:pt x="1986" y="1005"/>
                      <a:pt x="1994" y="1082"/>
                    </a:cubicBezTo>
                    <a:cubicBezTo>
                      <a:pt x="1994" y="1082"/>
                      <a:pt x="2003" y="1073"/>
                      <a:pt x="2003" y="1090"/>
                    </a:cubicBezTo>
                    <a:cubicBezTo>
                      <a:pt x="1986" y="1133"/>
                      <a:pt x="1986" y="1133"/>
                      <a:pt x="1986" y="1133"/>
                    </a:cubicBezTo>
                    <a:cubicBezTo>
                      <a:pt x="1986" y="1141"/>
                      <a:pt x="2011" y="1141"/>
                      <a:pt x="1994" y="1167"/>
                    </a:cubicBezTo>
                    <a:cubicBezTo>
                      <a:pt x="2003" y="1167"/>
                      <a:pt x="2003" y="1158"/>
                      <a:pt x="2003" y="1167"/>
                    </a:cubicBezTo>
                    <a:cubicBezTo>
                      <a:pt x="1986" y="1320"/>
                      <a:pt x="2020" y="1474"/>
                      <a:pt x="1986" y="1627"/>
                    </a:cubicBezTo>
                    <a:cubicBezTo>
                      <a:pt x="1994" y="1610"/>
                      <a:pt x="1994" y="1618"/>
                      <a:pt x="1994" y="1635"/>
                    </a:cubicBezTo>
                    <a:cubicBezTo>
                      <a:pt x="1994" y="1627"/>
                      <a:pt x="2003" y="1635"/>
                      <a:pt x="2011" y="1635"/>
                    </a:cubicBezTo>
                    <a:cubicBezTo>
                      <a:pt x="1994" y="1695"/>
                      <a:pt x="1994" y="1695"/>
                      <a:pt x="1994" y="1695"/>
                    </a:cubicBezTo>
                    <a:cubicBezTo>
                      <a:pt x="2011" y="1712"/>
                      <a:pt x="1994" y="1763"/>
                      <a:pt x="2011" y="1772"/>
                    </a:cubicBezTo>
                    <a:cubicBezTo>
                      <a:pt x="2003" y="1755"/>
                      <a:pt x="2003" y="1755"/>
                      <a:pt x="2003" y="1755"/>
                    </a:cubicBezTo>
                    <a:cubicBezTo>
                      <a:pt x="2020" y="1780"/>
                      <a:pt x="2045" y="1712"/>
                      <a:pt x="2063" y="1721"/>
                    </a:cubicBezTo>
                    <a:cubicBezTo>
                      <a:pt x="2045" y="1687"/>
                      <a:pt x="2097" y="1635"/>
                      <a:pt x="2071" y="1593"/>
                    </a:cubicBezTo>
                    <a:cubicBezTo>
                      <a:pt x="2071" y="1576"/>
                      <a:pt x="2071" y="1601"/>
                      <a:pt x="2080" y="1593"/>
                    </a:cubicBezTo>
                    <a:cubicBezTo>
                      <a:pt x="2071" y="1584"/>
                      <a:pt x="2071" y="1567"/>
                      <a:pt x="2071" y="1542"/>
                    </a:cubicBezTo>
                    <a:lnTo>
                      <a:pt x="2071" y="1542"/>
                    </a:lnTo>
                    <a:cubicBezTo>
                      <a:pt x="2071" y="1465"/>
                      <a:pt x="2080" y="1431"/>
                      <a:pt x="2088" y="1346"/>
                    </a:cubicBezTo>
                    <a:cubicBezTo>
                      <a:pt x="2080" y="1346"/>
                      <a:pt x="2080" y="1346"/>
                      <a:pt x="2080" y="1346"/>
                    </a:cubicBezTo>
                    <a:cubicBezTo>
                      <a:pt x="2080" y="1329"/>
                      <a:pt x="2080" y="1329"/>
                      <a:pt x="2088" y="1320"/>
                    </a:cubicBezTo>
                    <a:cubicBezTo>
                      <a:pt x="2071" y="1295"/>
                      <a:pt x="2080" y="1371"/>
                      <a:pt x="2063" y="1354"/>
                    </a:cubicBezTo>
                    <a:cubicBezTo>
                      <a:pt x="2088" y="1329"/>
                      <a:pt x="2063" y="1218"/>
                      <a:pt x="2088" y="1201"/>
                    </a:cubicBezTo>
                    <a:cubicBezTo>
                      <a:pt x="2088" y="1175"/>
                      <a:pt x="2080" y="1209"/>
                      <a:pt x="2080" y="1184"/>
                    </a:cubicBezTo>
                    <a:cubicBezTo>
                      <a:pt x="2088" y="1175"/>
                      <a:pt x="2088" y="1175"/>
                      <a:pt x="2088" y="1175"/>
                    </a:cubicBezTo>
                    <a:cubicBezTo>
                      <a:pt x="2080" y="1167"/>
                      <a:pt x="2080" y="1167"/>
                      <a:pt x="2080" y="1167"/>
                    </a:cubicBezTo>
                    <a:cubicBezTo>
                      <a:pt x="2080" y="1150"/>
                      <a:pt x="2088" y="1133"/>
                      <a:pt x="2088" y="1133"/>
                    </a:cubicBezTo>
                    <a:cubicBezTo>
                      <a:pt x="2088" y="1141"/>
                      <a:pt x="2097" y="1150"/>
                      <a:pt x="2097" y="1150"/>
                    </a:cubicBezTo>
                    <a:cubicBezTo>
                      <a:pt x="2105" y="1133"/>
                      <a:pt x="2088" y="1082"/>
                      <a:pt x="2097" y="1073"/>
                    </a:cubicBezTo>
                    <a:cubicBezTo>
                      <a:pt x="2088" y="1107"/>
                      <a:pt x="2088" y="1107"/>
                      <a:pt x="2088" y="1107"/>
                    </a:cubicBezTo>
                    <a:cubicBezTo>
                      <a:pt x="2080" y="1022"/>
                      <a:pt x="2097" y="928"/>
                      <a:pt x="2080" y="851"/>
                    </a:cubicBezTo>
                    <a:cubicBezTo>
                      <a:pt x="2071" y="860"/>
                      <a:pt x="2071" y="860"/>
                      <a:pt x="2071" y="860"/>
                    </a:cubicBezTo>
                    <a:cubicBezTo>
                      <a:pt x="2063" y="800"/>
                      <a:pt x="2080" y="809"/>
                      <a:pt x="2071" y="749"/>
                    </a:cubicBezTo>
                    <a:cubicBezTo>
                      <a:pt x="2080" y="749"/>
                      <a:pt x="2080" y="749"/>
                      <a:pt x="2080" y="749"/>
                    </a:cubicBezTo>
                    <a:cubicBezTo>
                      <a:pt x="2071" y="741"/>
                      <a:pt x="2071" y="732"/>
                      <a:pt x="2071" y="724"/>
                    </a:cubicBezTo>
                    <a:lnTo>
                      <a:pt x="2071" y="715"/>
                    </a:lnTo>
                    <a:cubicBezTo>
                      <a:pt x="2071" y="707"/>
                      <a:pt x="2071" y="707"/>
                      <a:pt x="2071" y="707"/>
                    </a:cubicBezTo>
                    <a:cubicBezTo>
                      <a:pt x="2071" y="698"/>
                      <a:pt x="2071" y="698"/>
                      <a:pt x="2071" y="698"/>
                    </a:cubicBezTo>
                    <a:cubicBezTo>
                      <a:pt x="2071" y="707"/>
                      <a:pt x="2071" y="698"/>
                      <a:pt x="2080" y="690"/>
                    </a:cubicBezTo>
                    <a:cubicBezTo>
                      <a:pt x="2080" y="673"/>
                      <a:pt x="2088" y="664"/>
                      <a:pt x="2088" y="681"/>
                    </a:cubicBezTo>
                    <a:cubicBezTo>
                      <a:pt x="2088" y="656"/>
                      <a:pt x="2080" y="639"/>
                      <a:pt x="2080" y="630"/>
                    </a:cubicBezTo>
                    <a:cubicBezTo>
                      <a:pt x="2071" y="630"/>
                      <a:pt x="2063" y="630"/>
                      <a:pt x="2054" y="622"/>
                    </a:cubicBezTo>
                    <a:cubicBezTo>
                      <a:pt x="2045" y="622"/>
                      <a:pt x="2037" y="622"/>
                      <a:pt x="2020" y="622"/>
                    </a:cubicBezTo>
                    <a:cubicBezTo>
                      <a:pt x="2011" y="613"/>
                      <a:pt x="2011" y="613"/>
                      <a:pt x="2011" y="604"/>
                    </a:cubicBezTo>
                    <a:cubicBezTo>
                      <a:pt x="1994" y="604"/>
                      <a:pt x="1994" y="604"/>
                      <a:pt x="1960" y="596"/>
                    </a:cubicBezTo>
                    <a:cubicBezTo>
                      <a:pt x="1986" y="604"/>
                      <a:pt x="1952" y="570"/>
                      <a:pt x="1986" y="579"/>
                    </a:cubicBezTo>
                    <a:cubicBezTo>
                      <a:pt x="1935" y="528"/>
                      <a:pt x="1884" y="545"/>
                      <a:pt x="1875" y="511"/>
                    </a:cubicBezTo>
                    <a:cubicBezTo>
                      <a:pt x="1833" y="511"/>
                      <a:pt x="1918" y="545"/>
                      <a:pt x="1901" y="545"/>
                    </a:cubicBezTo>
                    <a:cubicBezTo>
                      <a:pt x="1909" y="553"/>
                      <a:pt x="1867" y="545"/>
                      <a:pt x="1849" y="536"/>
                    </a:cubicBezTo>
                    <a:cubicBezTo>
                      <a:pt x="1833" y="519"/>
                      <a:pt x="1833" y="485"/>
                      <a:pt x="1790" y="460"/>
                    </a:cubicBezTo>
                    <a:cubicBezTo>
                      <a:pt x="1790" y="468"/>
                      <a:pt x="1790" y="460"/>
                      <a:pt x="1798" y="468"/>
                    </a:cubicBezTo>
                    <a:cubicBezTo>
                      <a:pt x="1781" y="451"/>
                      <a:pt x="1756" y="451"/>
                      <a:pt x="1739" y="434"/>
                    </a:cubicBezTo>
                    <a:cubicBezTo>
                      <a:pt x="1722" y="434"/>
                      <a:pt x="1713" y="417"/>
                      <a:pt x="1705" y="426"/>
                    </a:cubicBezTo>
                    <a:cubicBezTo>
                      <a:pt x="1747" y="451"/>
                      <a:pt x="1747" y="451"/>
                      <a:pt x="1747" y="451"/>
                    </a:cubicBezTo>
                    <a:cubicBezTo>
                      <a:pt x="1722" y="442"/>
                      <a:pt x="1688" y="442"/>
                      <a:pt x="1654" y="417"/>
                    </a:cubicBezTo>
                    <a:cubicBezTo>
                      <a:pt x="1654" y="408"/>
                      <a:pt x="1671" y="417"/>
                      <a:pt x="1679" y="417"/>
                    </a:cubicBezTo>
                    <a:cubicBezTo>
                      <a:pt x="1671" y="408"/>
                      <a:pt x="1654" y="408"/>
                      <a:pt x="1645" y="391"/>
                    </a:cubicBezTo>
                    <a:cubicBezTo>
                      <a:pt x="1662" y="383"/>
                      <a:pt x="1705" y="426"/>
                      <a:pt x="1739" y="426"/>
                    </a:cubicBezTo>
                    <a:cubicBezTo>
                      <a:pt x="1730" y="408"/>
                      <a:pt x="1679" y="408"/>
                      <a:pt x="1705" y="400"/>
                    </a:cubicBezTo>
                    <a:cubicBezTo>
                      <a:pt x="1671" y="408"/>
                      <a:pt x="1654" y="366"/>
                      <a:pt x="1620" y="366"/>
                    </a:cubicBezTo>
                    <a:cubicBezTo>
                      <a:pt x="1620" y="357"/>
                      <a:pt x="1620" y="357"/>
                      <a:pt x="1620" y="357"/>
                    </a:cubicBezTo>
                    <a:cubicBezTo>
                      <a:pt x="1620" y="357"/>
                      <a:pt x="1602" y="357"/>
                      <a:pt x="1594" y="349"/>
                    </a:cubicBezTo>
                    <a:cubicBezTo>
                      <a:pt x="1620" y="349"/>
                      <a:pt x="1620" y="349"/>
                      <a:pt x="1620" y="349"/>
                    </a:cubicBezTo>
                    <a:cubicBezTo>
                      <a:pt x="1585" y="340"/>
                      <a:pt x="1577" y="316"/>
                      <a:pt x="1551" y="307"/>
                    </a:cubicBezTo>
                    <a:cubicBezTo>
                      <a:pt x="1602" y="332"/>
                      <a:pt x="1551" y="323"/>
                      <a:pt x="1568" y="340"/>
                    </a:cubicBezTo>
                    <a:cubicBezTo>
                      <a:pt x="1500" y="316"/>
                      <a:pt x="1551" y="299"/>
                      <a:pt x="1475" y="256"/>
                    </a:cubicBezTo>
                    <a:cubicBezTo>
                      <a:pt x="1483" y="265"/>
                      <a:pt x="1509" y="282"/>
                      <a:pt x="1492" y="282"/>
                    </a:cubicBezTo>
                    <a:cubicBezTo>
                      <a:pt x="1475" y="273"/>
                      <a:pt x="1458" y="256"/>
                      <a:pt x="1458" y="247"/>
                    </a:cubicBezTo>
                    <a:cubicBezTo>
                      <a:pt x="1406" y="222"/>
                      <a:pt x="1458" y="265"/>
                      <a:pt x="1432" y="256"/>
                    </a:cubicBezTo>
                    <a:cubicBezTo>
                      <a:pt x="1424" y="231"/>
                      <a:pt x="1406" y="247"/>
                      <a:pt x="1389" y="239"/>
                    </a:cubicBezTo>
                    <a:cubicBezTo>
                      <a:pt x="1389" y="231"/>
                      <a:pt x="1389" y="231"/>
                      <a:pt x="1389" y="231"/>
                    </a:cubicBezTo>
                    <a:cubicBezTo>
                      <a:pt x="1338" y="188"/>
                      <a:pt x="1364" y="239"/>
                      <a:pt x="1321" y="205"/>
                    </a:cubicBezTo>
                    <a:cubicBezTo>
                      <a:pt x="1347" y="205"/>
                      <a:pt x="1347" y="205"/>
                      <a:pt x="1347" y="205"/>
                    </a:cubicBezTo>
                    <a:cubicBezTo>
                      <a:pt x="1321" y="188"/>
                      <a:pt x="1321" y="188"/>
                      <a:pt x="1321" y="188"/>
                    </a:cubicBezTo>
                    <a:cubicBezTo>
                      <a:pt x="1330" y="188"/>
                      <a:pt x="1330" y="188"/>
                      <a:pt x="1330" y="188"/>
                    </a:cubicBezTo>
                    <a:cubicBezTo>
                      <a:pt x="1304" y="180"/>
                      <a:pt x="1296" y="171"/>
                      <a:pt x="1270" y="154"/>
                    </a:cubicBezTo>
                    <a:cubicBezTo>
                      <a:pt x="1270" y="162"/>
                      <a:pt x="1253" y="162"/>
                      <a:pt x="1227" y="154"/>
                    </a:cubicBezTo>
                    <a:cubicBezTo>
                      <a:pt x="1219" y="137"/>
                      <a:pt x="1245" y="145"/>
                      <a:pt x="1211" y="128"/>
                    </a:cubicBezTo>
                    <a:cubicBezTo>
                      <a:pt x="1219" y="128"/>
                      <a:pt x="1236" y="128"/>
                      <a:pt x="1245" y="145"/>
                    </a:cubicBezTo>
                    <a:cubicBezTo>
                      <a:pt x="1245" y="145"/>
                      <a:pt x="1253" y="145"/>
                      <a:pt x="1262" y="137"/>
                    </a:cubicBezTo>
                    <a:cubicBezTo>
                      <a:pt x="1245" y="120"/>
                      <a:pt x="1219" y="111"/>
                      <a:pt x="1202" y="103"/>
                    </a:cubicBezTo>
                    <a:cubicBezTo>
                      <a:pt x="1211" y="111"/>
                      <a:pt x="1211" y="111"/>
                      <a:pt x="1219" y="120"/>
                    </a:cubicBezTo>
                    <a:cubicBezTo>
                      <a:pt x="1159" y="103"/>
                      <a:pt x="1159" y="103"/>
                      <a:pt x="1159" y="103"/>
                    </a:cubicBezTo>
                    <a:cubicBezTo>
                      <a:pt x="1151" y="94"/>
                      <a:pt x="1159" y="94"/>
                      <a:pt x="1168" y="94"/>
                    </a:cubicBezTo>
                    <a:cubicBezTo>
                      <a:pt x="1159" y="86"/>
                      <a:pt x="1151" y="86"/>
                      <a:pt x="1134" y="86"/>
                    </a:cubicBezTo>
                    <a:cubicBezTo>
                      <a:pt x="1142" y="77"/>
                      <a:pt x="1142" y="69"/>
                      <a:pt x="1168" y="77"/>
                    </a:cubicBezTo>
                    <a:cubicBezTo>
                      <a:pt x="1142" y="69"/>
                      <a:pt x="1142" y="69"/>
                      <a:pt x="1142" y="69"/>
                    </a:cubicBezTo>
                    <a:cubicBezTo>
                      <a:pt x="1125" y="60"/>
                      <a:pt x="1125" y="60"/>
                      <a:pt x="1125" y="60"/>
                    </a:cubicBezTo>
                    <a:lnTo>
                      <a:pt x="1125" y="60"/>
                    </a:lnTo>
                    <a:cubicBezTo>
                      <a:pt x="1117" y="60"/>
                      <a:pt x="1117" y="60"/>
                      <a:pt x="1117" y="60"/>
                    </a:cubicBezTo>
                    <a:lnTo>
                      <a:pt x="1117" y="60"/>
                    </a:lnTo>
                    <a:cubicBezTo>
                      <a:pt x="1117" y="52"/>
                      <a:pt x="1108" y="43"/>
                      <a:pt x="1100" y="34"/>
                    </a:cubicBezTo>
                    <a:cubicBezTo>
                      <a:pt x="1091" y="34"/>
                      <a:pt x="1083" y="26"/>
                      <a:pt x="1091" y="26"/>
                    </a:cubicBezTo>
                    <a:cubicBezTo>
                      <a:pt x="1074" y="18"/>
                      <a:pt x="1057" y="9"/>
                      <a:pt x="1049" y="0"/>
                    </a:cubicBezTo>
                    <a:cubicBezTo>
                      <a:pt x="1023" y="18"/>
                      <a:pt x="1006" y="34"/>
                      <a:pt x="980" y="52"/>
                    </a:cubicBezTo>
                    <a:cubicBezTo>
                      <a:pt x="972" y="52"/>
                      <a:pt x="972" y="52"/>
                      <a:pt x="972" y="52"/>
                    </a:cubicBezTo>
                    <a:cubicBezTo>
                      <a:pt x="972" y="60"/>
                      <a:pt x="972" y="60"/>
                      <a:pt x="972" y="60"/>
                    </a:cubicBezTo>
                    <a:lnTo>
                      <a:pt x="972" y="60"/>
                    </a:lnTo>
                    <a:cubicBezTo>
                      <a:pt x="963" y="60"/>
                      <a:pt x="963" y="60"/>
                      <a:pt x="963" y="69"/>
                    </a:cubicBezTo>
                    <a:cubicBezTo>
                      <a:pt x="955" y="69"/>
                      <a:pt x="946" y="69"/>
                      <a:pt x="938" y="77"/>
                    </a:cubicBezTo>
                    <a:cubicBezTo>
                      <a:pt x="938" y="77"/>
                      <a:pt x="938" y="77"/>
                      <a:pt x="929" y="86"/>
                    </a:cubicBezTo>
                    <a:cubicBezTo>
                      <a:pt x="895" y="103"/>
                      <a:pt x="861" y="111"/>
                      <a:pt x="827" y="145"/>
                    </a:cubicBezTo>
                    <a:cubicBezTo>
                      <a:pt x="802" y="137"/>
                      <a:pt x="802" y="137"/>
                      <a:pt x="802" y="137"/>
                    </a:cubicBezTo>
                    <a:cubicBezTo>
                      <a:pt x="776" y="162"/>
                      <a:pt x="844" y="145"/>
                      <a:pt x="793" y="180"/>
                    </a:cubicBezTo>
                    <a:cubicBezTo>
                      <a:pt x="759" y="196"/>
                      <a:pt x="776" y="171"/>
                      <a:pt x="759" y="171"/>
                    </a:cubicBezTo>
                    <a:cubicBezTo>
                      <a:pt x="742" y="188"/>
                      <a:pt x="725" y="222"/>
                      <a:pt x="682" y="231"/>
                    </a:cubicBezTo>
                    <a:cubicBezTo>
                      <a:pt x="691" y="222"/>
                      <a:pt x="699" y="222"/>
                      <a:pt x="716" y="214"/>
                    </a:cubicBezTo>
                    <a:close/>
                    <a:moveTo>
                      <a:pt x="350" y="434"/>
                    </a:moveTo>
                    <a:lnTo>
                      <a:pt x="350" y="434"/>
                    </a:lnTo>
                    <a:cubicBezTo>
                      <a:pt x="350" y="426"/>
                      <a:pt x="367" y="408"/>
                      <a:pt x="375" y="408"/>
                    </a:cubicBezTo>
                    <a:cubicBezTo>
                      <a:pt x="367" y="426"/>
                      <a:pt x="358" y="426"/>
                      <a:pt x="350" y="434"/>
                    </a:cubicBezTo>
                    <a:close/>
                    <a:moveTo>
                      <a:pt x="35" y="937"/>
                    </a:moveTo>
                    <a:lnTo>
                      <a:pt x="35" y="937"/>
                    </a:lnTo>
                    <a:cubicBezTo>
                      <a:pt x="26" y="928"/>
                      <a:pt x="26" y="920"/>
                      <a:pt x="35" y="911"/>
                    </a:cubicBezTo>
                    <a:cubicBezTo>
                      <a:pt x="35" y="920"/>
                      <a:pt x="35" y="928"/>
                      <a:pt x="35" y="937"/>
                    </a:cubicBezTo>
                    <a:close/>
                    <a:moveTo>
                      <a:pt x="895" y="2223"/>
                    </a:moveTo>
                    <a:lnTo>
                      <a:pt x="895" y="2223"/>
                    </a:lnTo>
                    <a:lnTo>
                      <a:pt x="887" y="2223"/>
                    </a:lnTo>
                    <a:cubicBezTo>
                      <a:pt x="878" y="2215"/>
                      <a:pt x="878" y="2215"/>
                      <a:pt x="895" y="2223"/>
                    </a:cubicBezTo>
                    <a:close/>
                    <a:moveTo>
                      <a:pt x="921" y="2249"/>
                    </a:moveTo>
                    <a:lnTo>
                      <a:pt x="921" y="2249"/>
                    </a:lnTo>
                    <a:cubicBezTo>
                      <a:pt x="929" y="2249"/>
                      <a:pt x="929" y="2249"/>
                      <a:pt x="929" y="2249"/>
                    </a:cubicBezTo>
                    <a:cubicBezTo>
                      <a:pt x="921" y="2249"/>
                      <a:pt x="912" y="2240"/>
                      <a:pt x="904" y="2240"/>
                    </a:cubicBezTo>
                    <a:cubicBezTo>
                      <a:pt x="904" y="2240"/>
                      <a:pt x="912" y="2240"/>
                      <a:pt x="921" y="2249"/>
                    </a:cubicBezTo>
                    <a:close/>
                    <a:moveTo>
                      <a:pt x="1747" y="545"/>
                    </a:moveTo>
                    <a:lnTo>
                      <a:pt x="1747" y="545"/>
                    </a:lnTo>
                    <a:cubicBezTo>
                      <a:pt x="1747" y="536"/>
                      <a:pt x="1747" y="536"/>
                      <a:pt x="1747" y="536"/>
                    </a:cubicBezTo>
                    <a:cubicBezTo>
                      <a:pt x="1764" y="545"/>
                      <a:pt x="1756" y="545"/>
                      <a:pt x="1747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62" name="Freeform 804">
                <a:extLst>
                  <a:ext uri="{FF2B5EF4-FFF2-40B4-BE49-F238E27FC236}">
                    <a16:creationId xmlns:a16="http://schemas.microsoft.com/office/drawing/2014/main" id="{D3BA84F5-563E-DC4F-98FB-22E0DEDAE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87" y="8859894"/>
                <a:ext cx="8917" cy="8917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8 h 9"/>
                  <a:gd name="T6" fmla="*/ 8 w 9"/>
                  <a:gd name="T7" fmla="*/ 8 h 9"/>
                  <a:gd name="T8" fmla="*/ 0 w 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8" y="8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63" name="Freeform 805">
                <a:extLst>
                  <a:ext uri="{FF2B5EF4-FFF2-40B4-BE49-F238E27FC236}">
                    <a16:creationId xmlns:a16="http://schemas.microsoft.com/office/drawing/2014/main" id="{BEA77DD5-4D1C-B847-BCDA-CE878157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364" y="8810851"/>
                <a:ext cx="26751" cy="17834"/>
              </a:xfrm>
              <a:custGeom>
                <a:avLst/>
                <a:gdLst>
                  <a:gd name="T0" fmla="*/ 17 w 26"/>
                  <a:gd name="T1" fmla="*/ 17 h 18"/>
                  <a:gd name="T2" fmla="*/ 17 w 26"/>
                  <a:gd name="T3" fmla="*/ 17 h 18"/>
                  <a:gd name="T4" fmla="*/ 25 w 26"/>
                  <a:gd name="T5" fmla="*/ 9 h 18"/>
                  <a:gd name="T6" fmla="*/ 17 w 26"/>
                  <a:gd name="T7" fmla="*/ 0 h 18"/>
                  <a:gd name="T8" fmla="*/ 17 w 26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8">
                    <a:moveTo>
                      <a:pt x="17" y="17"/>
                    </a:moveTo>
                    <a:lnTo>
                      <a:pt x="17" y="17"/>
                    </a:lnTo>
                    <a:cubicBezTo>
                      <a:pt x="17" y="9"/>
                      <a:pt x="17" y="9"/>
                      <a:pt x="25" y="9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9"/>
                      <a:pt x="0" y="17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64" name="Freeform 806">
                <a:extLst>
                  <a:ext uri="{FF2B5EF4-FFF2-40B4-BE49-F238E27FC236}">
                    <a16:creationId xmlns:a16="http://schemas.microsoft.com/office/drawing/2014/main" id="{65313C53-6D6A-F045-BFC7-B66F6878E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939" y="8868811"/>
                <a:ext cx="35668" cy="26751"/>
              </a:xfrm>
              <a:custGeom>
                <a:avLst/>
                <a:gdLst>
                  <a:gd name="T0" fmla="*/ 0 w 35"/>
                  <a:gd name="T1" fmla="*/ 26 h 27"/>
                  <a:gd name="T2" fmla="*/ 0 w 35"/>
                  <a:gd name="T3" fmla="*/ 26 h 27"/>
                  <a:gd name="T4" fmla="*/ 34 w 35"/>
                  <a:gd name="T5" fmla="*/ 9 h 27"/>
                  <a:gd name="T6" fmla="*/ 34 w 35"/>
                  <a:gd name="T7" fmla="*/ 9 h 27"/>
                  <a:gd name="T8" fmla="*/ 0 w 35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0" y="26"/>
                    </a:moveTo>
                    <a:lnTo>
                      <a:pt x="0" y="26"/>
                    </a:lnTo>
                    <a:cubicBezTo>
                      <a:pt x="9" y="26"/>
                      <a:pt x="26" y="17"/>
                      <a:pt x="34" y="9"/>
                    </a:cubicBezTo>
                    <a:lnTo>
                      <a:pt x="34" y="9"/>
                    </a:lnTo>
                    <a:cubicBezTo>
                      <a:pt x="34" y="0"/>
                      <a:pt x="17" y="9"/>
                      <a:pt x="0" y="2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65" name="Freeform 807">
                <a:extLst>
                  <a:ext uri="{FF2B5EF4-FFF2-40B4-BE49-F238E27FC236}">
                    <a16:creationId xmlns:a16="http://schemas.microsoft.com/office/drawing/2014/main" id="{94B42102-DE45-3444-A327-F66C2A249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067" y="8859894"/>
                <a:ext cx="8917" cy="17834"/>
              </a:xfrm>
              <a:custGeom>
                <a:avLst/>
                <a:gdLst>
                  <a:gd name="T0" fmla="*/ 0 w 9"/>
                  <a:gd name="T1" fmla="*/ 17 h 18"/>
                  <a:gd name="T2" fmla="*/ 0 w 9"/>
                  <a:gd name="T3" fmla="*/ 17 h 18"/>
                  <a:gd name="T4" fmla="*/ 8 w 9"/>
                  <a:gd name="T5" fmla="*/ 8 h 18"/>
                  <a:gd name="T6" fmla="*/ 0 w 9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8"/>
                      <a:pt x="8" y="8"/>
                      <a:pt x="8" y="8"/>
                    </a:cubicBezTo>
                    <a:cubicBezTo>
                      <a:pt x="8" y="0"/>
                      <a:pt x="0" y="8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66" name="Freeform 808">
                <a:extLst>
                  <a:ext uri="{FF2B5EF4-FFF2-40B4-BE49-F238E27FC236}">
                    <a16:creationId xmlns:a16="http://schemas.microsoft.com/office/drawing/2014/main" id="{5E8AFF09-1DD9-3F4C-B079-23B59A47E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808" y="8819768"/>
                <a:ext cx="71337" cy="26751"/>
              </a:xfrm>
              <a:custGeom>
                <a:avLst/>
                <a:gdLst>
                  <a:gd name="T0" fmla="*/ 34 w 69"/>
                  <a:gd name="T1" fmla="*/ 17 h 26"/>
                  <a:gd name="T2" fmla="*/ 34 w 69"/>
                  <a:gd name="T3" fmla="*/ 17 h 26"/>
                  <a:gd name="T4" fmla="*/ 51 w 69"/>
                  <a:gd name="T5" fmla="*/ 17 h 26"/>
                  <a:gd name="T6" fmla="*/ 34 w 69"/>
                  <a:gd name="T7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26">
                    <a:moveTo>
                      <a:pt x="34" y="17"/>
                    </a:moveTo>
                    <a:lnTo>
                      <a:pt x="34" y="17"/>
                    </a:lnTo>
                    <a:cubicBezTo>
                      <a:pt x="43" y="25"/>
                      <a:pt x="51" y="8"/>
                      <a:pt x="51" y="17"/>
                    </a:cubicBezTo>
                    <a:cubicBezTo>
                      <a:pt x="68" y="8"/>
                      <a:pt x="0" y="0"/>
                      <a:pt x="34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67" name="Freeform 809">
                <a:extLst>
                  <a:ext uri="{FF2B5EF4-FFF2-40B4-BE49-F238E27FC236}">
                    <a16:creationId xmlns:a16="http://schemas.microsoft.com/office/drawing/2014/main" id="{CA7BC997-A62A-6442-9839-BABDE042A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773" y="8904479"/>
                <a:ext cx="17834" cy="17834"/>
              </a:xfrm>
              <a:custGeom>
                <a:avLst/>
                <a:gdLst>
                  <a:gd name="T0" fmla="*/ 17 w 18"/>
                  <a:gd name="T1" fmla="*/ 9 h 18"/>
                  <a:gd name="T2" fmla="*/ 0 w 18"/>
                  <a:gd name="T3" fmla="*/ 0 h 18"/>
                  <a:gd name="T4" fmla="*/ 0 w 18"/>
                  <a:gd name="T5" fmla="*/ 17 h 18"/>
                  <a:gd name="T6" fmla="*/ 17 w 1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17" y="9"/>
                    </a:moveTo>
                    <a:lnTo>
                      <a:pt x="0" y="0"/>
                    </a:lnTo>
                    <a:lnTo>
                      <a:pt x="0" y="17"/>
                    </a:lnTo>
                    <a:lnTo>
                      <a:pt x="17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68" name="Freeform 810">
                <a:extLst>
                  <a:ext uri="{FF2B5EF4-FFF2-40B4-BE49-F238E27FC236}">
                    <a16:creationId xmlns:a16="http://schemas.microsoft.com/office/drawing/2014/main" id="{C84F12EC-93E3-944B-ABB7-D5EF4726B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768" y="8904479"/>
                <a:ext cx="35668" cy="17834"/>
              </a:xfrm>
              <a:custGeom>
                <a:avLst/>
                <a:gdLst>
                  <a:gd name="T0" fmla="*/ 0 w 35"/>
                  <a:gd name="T1" fmla="*/ 0 h 18"/>
                  <a:gd name="T2" fmla="*/ 0 w 35"/>
                  <a:gd name="T3" fmla="*/ 0 h 18"/>
                  <a:gd name="T4" fmla="*/ 26 w 35"/>
                  <a:gd name="T5" fmla="*/ 17 h 18"/>
                  <a:gd name="T6" fmla="*/ 34 w 35"/>
                  <a:gd name="T7" fmla="*/ 17 h 18"/>
                  <a:gd name="T8" fmla="*/ 0 w 35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34" y="17"/>
                    </a:cubicBezTo>
                    <a:cubicBezTo>
                      <a:pt x="17" y="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69" name="Freeform 811">
                <a:extLst>
                  <a:ext uri="{FF2B5EF4-FFF2-40B4-BE49-F238E27FC236}">
                    <a16:creationId xmlns:a16="http://schemas.microsoft.com/office/drawing/2014/main" id="{CBCABF52-90C6-3945-ACBA-550CA58BC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436" y="8922313"/>
                <a:ext cx="17834" cy="8917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0 h 10"/>
                  <a:gd name="T4" fmla="*/ 17 w 18"/>
                  <a:gd name="T5" fmla="*/ 9 h 10"/>
                  <a:gd name="T6" fmla="*/ 0 w 18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9"/>
                      <a:pt x="17" y="9"/>
                    </a:cubicBezTo>
                    <a:cubicBezTo>
                      <a:pt x="8" y="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70" name="Freeform 812">
                <a:extLst>
                  <a:ext uri="{FF2B5EF4-FFF2-40B4-BE49-F238E27FC236}">
                    <a16:creationId xmlns:a16="http://schemas.microsoft.com/office/drawing/2014/main" id="{1583230B-8B22-4D4A-8C43-3AAFB30B6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87" y="8931230"/>
                <a:ext cx="26751" cy="17834"/>
              </a:xfrm>
              <a:custGeom>
                <a:avLst/>
                <a:gdLst>
                  <a:gd name="T0" fmla="*/ 25 w 26"/>
                  <a:gd name="T1" fmla="*/ 0 h 18"/>
                  <a:gd name="T2" fmla="*/ 17 w 26"/>
                  <a:gd name="T3" fmla="*/ 8 h 18"/>
                  <a:gd name="T4" fmla="*/ 0 w 26"/>
                  <a:gd name="T5" fmla="*/ 17 h 18"/>
                  <a:gd name="T6" fmla="*/ 25 w 26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8">
                    <a:moveTo>
                      <a:pt x="25" y="0"/>
                    </a:moveTo>
                    <a:lnTo>
                      <a:pt x="17" y="8"/>
                    </a:lnTo>
                    <a:lnTo>
                      <a:pt x="0" y="17"/>
                    </a:lnTo>
                    <a:lnTo>
                      <a:pt x="25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71" name="Freeform 814">
                <a:extLst>
                  <a:ext uri="{FF2B5EF4-FFF2-40B4-BE49-F238E27FC236}">
                    <a16:creationId xmlns:a16="http://schemas.microsoft.com/office/drawing/2014/main" id="{5D3F988F-A3F3-9A43-BA74-3108CF6AA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674" y="8810851"/>
                <a:ext cx="17834" cy="17834"/>
              </a:xfrm>
              <a:custGeom>
                <a:avLst/>
                <a:gdLst>
                  <a:gd name="T0" fmla="*/ 18 w 19"/>
                  <a:gd name="T1" fmla="*/ 17 h 18"/>
                  <a:gd name="T2" fmla="*/ 18 w 19"/>
                  <a:gd name="T3" fmla="*/ 17 h 18"/>
                  <a:gd name="T4" fmla="*/ 9 w 19"/>
                  <a:gd name="T5" fmla="*/ 0 h 18"/>
                  <a:gd name="T6" fmla="*/ 0 w 19"/>
                  <a:gd name="T7" fmla="*/ 17 h 18"/>
                  <a:gd name="T8" fmla="*/ 18 w 19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8" y="17"/>
                    </a:moveTo>
                    <a:lnTo>
                      <a:pt x="18" y="17"/>
                    </a:lnTo>
                    <a:cubicBezTo>
                      <a:pt x="9" y="9"/>
                      <a:pt x="9" y="9"/>
                      <a:pt x="9" y="0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18" y="1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72" name="Freeform 819">
                <a:extLst>
                  <a:ext uri="{FF2B5EF4-FFF2-40B4-BE49-F238E27FC236}">
                    <a16:creationId xmlns:a16="http://schemas.microsoft.com/office/drawing/2014/main" id="{640773EE-ED00-2942-A0AA-AFFECEA0B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485" y="8302575"/>
                <a:ext cx="8917" cy="26751"/>
              </a:xfrm>
              <a:custGeom>
                <a:avLst/>
                <a:gdLst>
                  <a:gd name="T0" fmla="*/ 9 w 10"/>
                  <a:gd name="T1" fmla="*/ 0 h 26"/>
                  <a:gd name="T2" fmla="*/ 0 w 10"/>
                  <a:gd name="T3" fmla="*/ 25 h 26"/>
                  <a:gd name="T4" fmla="*/ 9 w 10"/>
                  <a:gd name="T5" fmla="*/ 8 h 26"/>
                  <a:gd name="T6" fmla="*/ 9 w 10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6">
                    <a:moveTo>
                      <a:pt x="9" y="0"/>
                    </a:moveTo>
                    <a:lnTo>
                      <a:pt x="0" y="25"/>
                    </a:lnTo>
                    <a:lnTo>
                      <a:pt x="9" y="8"/>
                    </a:lnTo>
                    <a:lnTo>
                      <a:pt x="9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73" name="Freeform 820">
                <a:extLst>
                  <a:ext uri="{FF2B5EF4-FFF2-40B4-BE49-F238E27FC236}">
                    <a16:creationId xmlns:a16="http://schemas.microsoft.com/office/drawing/2014/main" id="{31BD2AE1-563B-064F-82DD-08368E64F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402" y="8342701"/>
                <a:ext cx="17834" cy="26751"/>
              </a:xfrm>
              <a:custGeom>
                <a:avLst/>
                <a:gdLst>
                  <a:gd name="T0" fmla="*/ 17 w 18"/>
                  <a:gd name="T1" fmla="*/ 0 h 27"/>
                  <a:gd name="T2" fmla="*/ 17 w 18"/>
                  <a:gd name="T3" fmla="*/ 0 h 27"/>
                  <a:gd name="T4" fmla="*/ 0 w 18"/>
                  <a:gd name="T5" fmla="*/ 9 h 27"/>
                  <a:gd name="T6" fmla="*/ 8 w 18"/>
                  <a:gd name="T7" fmla="*/ 26 h 27"/>
                  <a:gd name="T8" fmla="*/ 17 w 1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7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9"/>
                      <a:pt x="0" y="9"/>
                      <a:pt x="0" y="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17"/>
                      <a:pt x="8" y="9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2116" name="Freeform 821">
              <a:extLst>
                <a:ext uri="{FF2B5EF4-FFF2-40B4-BE49-F238E27FC236}">
                  <a16:creationId xmlns:a16="http://schemas.microsoft.com/office/drawing/2014/main" id="{F5C85F02-B538-7647-9355-7D31577C7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398" y="6982841"/>
              <a:ext cx="17834" cy="8917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0 h 9"/>
                <a:gd name="T4" fmla="*/ 0 w 18"/>
                <a:gd name="T5" fmla="*/ 8 h 9"/>
                <a:gd name="T6" fmla="*/ 17 w 18"/>
                <a:gd name="T7" fmla="*/ 0 h 9"/>
                <a:gd name="T8" fmla="*/ 0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8" y="8"/>
                    <a:pt x="17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17" name="Freeform 822">
              <a:extLst>
                <a:ext uri="{FF2B5EF4-FFF2-40B4-BE49-F238E27FC236}">
                  <a16:creationId xmlns:a16="http://schemas.microsoft.com/office/drawing/2014/main" id="{58A82447-DB65-EB49-9DF8-7289EDF6B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912" y="6835707"/>
              <a:ext cx="17834" cy="8917"/>
            </a:xfrm>
            <a:custGeom>
              <a:avLst/>
              <a:gdLst>
                <a:gd name="T0" fmla="*/ 8 w 18"/>
                <a:gd name="T1" fmla="*/ 0 h 10"/>
                <a:gd name="T2" fmla="*/ 0 w 18"/>
                <a:gd name="T3" fmla="*/ 9 h 10"/>
                <a:gd name="T4" fmla="*/ 17 w 18"/>
                <a:gd name="T5" fmla="*/ 9 h 10"/>
                <a:gd name="T6" fmla="*/ 8 w 1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lnTo>
                    <a:pt x="0" y="9"/>
                  </a:lnTo>
                  <a:lnTo>
                    <a:pt x="17" y="9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18" name="Freeform 823">
              <a:extLst>
                <a:ext uri="{FF2B5EF4-FFF2-40B4-BE49-F238E27FC236}">
                  <a16:creationId xmlns:a16="http://schemas.microsoft.com/office/drawing/2014/main" id="{EA338FFB-B9B8-9A42-B977-C247B7CB3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088" y="6693033"/>
              <a:ext cx="35668" cy="17834"/>
            </a:xfrm>
            <a:custGeom>
              <a:avLst/>
              <a:gdLst>
                <a:gd name="T0" fmla="*/ 25 w 35"/>
                <a:gd name="T1" fmla="*/ 0 h 18"/>
                <a:gd name="T2" fmla="*/ 25 w 35"/>
                <a:gd name="T3" fmla="*/ 0 h 18"/>
                <a:gd name="T4" fmla="*/ 0 w 35"/>
                <a:gd name="T5" fmla="*/ 17 h 18"/>
                <a:gd name="T6" fmla="*/ 25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25" y="0"/>
                  </a:moveTo>
                  <a:lnTo>
                    <a:pt x="25" y="0"/>
                  </a:lnTo>
                  <a:cubicBezTo>
                    <a:pt x="17" y="9"/>
                    <a:pt x="8" y="17"/>
                    <a:pt x="0" y="17"/>
                  </a:cubicBezTo>
                  <a:cubicBezTo>
                    <a:pt x="17" y="9"/>
                    <a:pt x="34" y="17"/>
                    <a:pt x="2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174" name="Grupo 2173">
            <a:extLst>
              <a:ext uri="{FF2B5EF4-FFF2-40B4-BE49-F238E27FC236}">
                <a16:creationId xmlns:a16="http://schemas.microsoft.com/office/drawing/2014/main" id="{A741C6C6-EE72-554C-8D7B-02C61EBE0984}"/>
              </a:ext>
            </a:extLst>
          </p:cNvPr>
          <p:cNvGrpSpPr/>
          <p:nvPr/>
        </p:nvGrpSpPr>
        <p:grpSpPr>
          <a:xfrm>
            <a:off x="15575102" y="8949064"/>
            <a:ext cx="2140109" cy="2403162"/>
            <a:chOff x="2284133" y="6545902"/>
            <a:chExt cx="2140109" cy="2403162"/>
          </a:xfrm>
          <a:solidFill>
            <a:schemeClr val="accent4"/>
          </a:solidFill>
        </p:grpSpPr>
        <p:sp>
          <p:nvSpPr>
            <p:cNvPr id="2175" name="Freeform 128">
              <a:extLst>
                <a:ext uri="{FF2B5EF4-FFF2-40B4-BE49-F238E27FC236}">
                  <a16:creationId xmlns:a16="http://schemas.microsoft.com/office/drawing/2014/main" id="{E8E25BE1-B589-9640-99E9-175F8A0AC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795" y="7067552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76" name="Freeform 780">
              <a:extLst>
                <a:ext uri="{FF2B5EF4-FFF2-40B4-BE49-F238E27FC236}">
                  <a16:creationId xmlns:a16="http://schemas.microsoft.com/office/drawing/2014/main" id="{E0BF36F1-33B0-8E42-BE77-F645AAA2C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994" y="6853541"/>
              <a:ext cx="8917" cy="8917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9 w 10"/>
                <a:gd name="T5" fmla="*/ 0 h 10"/>
                <a:gd name="T6" fmla="*/ 0 w 10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77" name="Freeform 781">
              <a:extLst>
                <a:ext uri="{FF2B5EF4-FFF2-40B4-BE49-F238E27FC236}">
                  <a16:creationId xmlns:a16="http://schemas.microsoft.com/office/drawing/2014/main" id="{65779BDB-F337-C741-BB7A-6533C8BCB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200" y="6907044"/>
              <a:ext cx="4457" cy="8917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9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0" y="0"/>
                  </a:lnTo>
                  <a:cubicBezTo>
                    <a:pt x="0" y="9"/>
                    <a:pt x="0" y="9"/>
                    <a:pt x="0" y="9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78" name="Freeform 783">
              <a:extLst>
                <a:ext uri="{FF2B5EF4-FFF2-40B4-BE49-F238E27FC236}">
                  <a16:creationId xmlns:a16="http://schemas.microsoft.com/office/drawing/2014/main" id="{60BF788B-F8FA-E843-91ED-7DBEC2796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553" y="7433154"/>
              <a:ext cx="8917" cy="17834"/>
            </a:xfrm>
            <a:custGeom>
              <a:avLst/>
              <a:gdLst>
                <a:gd name="T0" fmla="*/ 0 w 9"/>
                <a:gd name="T1" fmla="*/ 0 h 18"/>
                <a:gd name="T2" fmla="*/ 0 w 9"/>
                <a:gd name="T3" fmla="*/ 0 h 18"/>
                <a:gd name="T4" fmla="*/ 0 w 9"/>
                <a:gd name="T5" fmla="*/ 0 h 18"/>
                <a:gd name="T6" fmla="*/ 8 w 9"/>
                <a:gd name="T7" fmla="*/ 17 h 18"/>
                <a:gd name="T8" fmla="*/ 0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9"/>
                    <a:pt x="0" y="9"/>
                    <a:pt x="8" y="17"/>
                  </a:cubicBezTo>
                  <a:cubicBezTo>
                    <a:pt x="8" y="9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79" name="Freeform 784">
              <a:extLst>
                <a:ext uri="{FF2B5EF4-FFF2-40B4-BE49-F238E27FC236}">
                  <a16:creationId xmlns:a16="http://schemas.microsoft.com/office/drawing/2014/main" id="{3B39CEC8-BA15-6440-AF63-085E21E6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967" y="7388569"/>
              <a:ext cx="8917" cy="26751"/>
            </a:xfrm>
            <a:custGeom>
              <a:avLst/>
              <a:gdLst>
                <a:gd name="T0" fmla="*/ 0 w 10"/>
                <a:gd name="T1" fmla="*/ 25 h 26"/>
                <a:gd name="T2" fmla="*/ 0 w 10"/>
                <a:gd name="T3" fmla="*/ 25 h 26"/>
                <a:gd name="T4" fmla="*/ 9 w 10"/>
                <a:gd name="T5" fmla="*/ 0 h 26"/>
                <a:gd name="T6" fmla="*/ 0 w 10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6">
                  <a:moveTo>
                    <a:pt x="0" y="25"/>
                  </a:moveTo>
                  <a:lnTo>
                    <a:pt x="0" y="25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" y="8"/>
                    <a:pt x="0" y="16"/>
                    <a:pt x="0" y="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0" name="Freeform 785">
              <a:extLst>
                <a:ext uri="{FF2B5EF4-FFF2-40B4-BE49-F238E27FC236}">
                  <a16:creationId xmlns:a16="http://schemas.microsoft.com/office/drawing/2014/main" id="{631A7325-F7C1-A648-878F-AFF1C0EC9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808" y="6603862"/>
              <a:ext cx="17834" cy="8917"/>
            </a:xfrm>
            <a:custGeom>
              <a:avLst/>
              <a:gdLst>
                <a:gd name="T0" fmla="*/ 9 w 18"/>
                <a:gd name="T1" fmla="*/ 9 h 10"/>
                <a:gd name="T2" fmla="*/ 9 w 18"/>
                <a:gd name="T3" fmla="*/ 9 h 10"/>
                <a:gd name="T4" fmla="*/ 17 w 18"/>
                <a:gd name="T5" fmla="*/ 0 h 10"/>
                <a:gd name="T6" fmla="*/ 9 w 18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9" y="9"/>
                  </a:moveTo>
                  <a:lnTo>
                    <a:pt x="9" y="9"/>
                  </a:lnTo>
                  <a:cubicBezTo>
                    <a:pt x="17" y="0"/>
                    <a:pt x="17" y="0"/>
                    <a:pt x="17" y="0"/>
                  </a:cubicBezTo>
                  <a:cubicBezTo>
                    <a:pt x="0" y="9"/>
                    <a:pt x="9" y="9"/>
                    <a:pt x="9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1" name="Freeform 786">
              <a:extLst>
                <a:ext uri="{FF2B5EF4-FFF2-40B4-BE49-F238E27FC236}">
                  <a16:creationId xmlns:a16="http://schemas.microsoft.com/office/drawing/2014/main" id="{FC63B3EF-6ECC-7E45-8464-7EB52DE86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28" y="8663717"/>
              <a:ext cx="35668" cy="26751"/>
            </a:xfrm>
            <a:custGeom>
              <a:avLst/>
              <a:gdLst>
                <a:gd name="T0" fmla="*/ 34 w 35"/>
                <a:gd name="T1" fmla="*/ 25 h 26"/>
                <a:gd name="T2" fmla="*/ 34 w 35"/>
                <a:gd name="T3" fmla="*/ 25 h 26"/>
                <a:gd name="T4" fmla="*/ 0 w 35"/>
                <a:gd name="T5" fmla="*/ 0 h 26"/>
                <a:gd name="T6" fmla="*/ 34 w 35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6">
                  <a:moveTo>
                    <a:pt x="34" y="25"/>
                  </a:moveTo>
                  <a:lnTo>
                    <a:pt x="34" y="25"/>
                  </a:lnTo>
                  <a:cubicBezTo>
                    <a:pt x="17" y="16"/>
                    <a:pt x="9" y="8"/>
                    <a:pt x="0" y="0"/>
                  </a:cubicBezTo>
                  <a:cubicBezTo>
                    <a:pt x="17" y="16"/>
                    <a:pt x="26" y="25"/>
                    <a:pt x="34" y="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2" name="Freeform 787">
              <a:extLst>
                <a:ext uri="{FF2B5EF4-FFF2-40B4-BE49-F238E27FC236}">
                  <a16:creationId xmlns:a16="http://schemas.microsoft.com/office/drawing/2014/main" id="{CB2601FA-E488-5644-8739-181F2F5A4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829" y="6965007"/>
              <a:ext cx="8917" cy="8917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9 w 10"/>
                <a:gd name="T5" fmla="*/ 0 h 10"/>
                <a:gd name="T6" fmla="*/ 0 w 10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9"/>
                    <a:pt x="0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3" name="Freeform 788">
              <a:extLst>
                <a:ext uri="{FF2B5EF4-FFF2-40B4-BE49-F238E27FC236}">
                  <a16:creationId xmlns:a16="http://schemas.microsoft.com/office/drawing/2014/main" id="{F419B6F0-CAF9-7843-BD38-D41781053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460" y="8645883"/>
              <a:ext cx="35668" cy="17834"/>
            </a:xfrm>
            <a:custGeom>
              <a:avLst/>
              <a:gdLst>
                <a:gd name="T0" fmla="*/ 0 w 35"/>
                <a:gd name="T1" fmla="*/ 0 h 19"/>
                <a:gd name="T2" fmla="*/ 0 w 35"/>
                <a:gd name="T3" fmla="*/ 0 h 19"/>
                <a:gd name="T4" fmla="*/ 0 w 35"/>
                <a:gd name="T5" fmla="*/ 0 h 19"/>
                <a:gd name="T6" fmla="*/ 34 w 35"/>
                <a:gd name="T7" fmla="*/ 18 h 19"/>
                <a:gd name="T8" fmla="*/ 0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7" y="9"/>
                    <a:pt x="26" y="9"/>
                    <a:pt x="34" y="18"/>
                  </a:cubicBezTo>
                  <a:cubicBezTo>
                    <a:pt x="26" y="9"/>
                    <a:pt x="17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4" name="Freeform 789">
              <a:extLst>
                <a:ext uri="{FF2B5EF4-FFF2-40B4-BE49-F238E27FC236}">
                  <a16:creationId xmlns:a16="http://schemas.microsoft.com/office/drawing/2014/main" id="{BB808883-13AA-4341-B7C9-3A4B51EF5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325" y="7705128"/>
              <a:ext cx="4460" cy="8917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0 h 9"/>
                <a:gd name="T4" fmla="*/ 0 w 1"/>
                <a:gd name="T5" fmla="*/ 8 h 9"/>
                <a:gd name="T6" fmla="*/ 0 w 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5" name="Freeform 790">
              <a:extLst>
                <a:ext uri="{FF2B5EF4-FFF2-40B4-BE49-F238E27FC236}">
                  <a16:creationId xmlns:a16="http://schemas.microsoft.com/office/drawing/2014/main" id="{C337851E-1F48-9E4F-9EE7-2DEF5099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319" y="8195569"/>
              <a:ext cx="4460" cy="17834"/>
            </a:xfrm>
            <a:custGeom>
              <a:avLst/>
              <a:gdLst>
                <a:gd name="T0" fmla="*/ 0 w 1"/>
                <a:gd name="T1" fmla="*/ 18 h 19"/>
                <a:gd name="T2" fmla="*/ 0 w 1"/>
                <a:gd name="T3" fmla="*/ 18 h 19"/>
                <a:gd name="T4" fmla="*/ 0 w 1"/>
                <a:gd name="T5" fmla="*/ 0 h 19"/>
                <a:gd name="T6" fmla="*/ 0 w 1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9">
                  <a:moveTo>
                    <a:pt x="0" y="18"/>
                  </a:moveTo>
                  <a:lnTo>
                    <a:pt x="0" y="18"/>
                  </a:lnTo>
                  <a:cubicBezTo>
                    <a:pt x="0" y="18"/>
                    <a:pt x="0" y="9"/>
                    <a:pt x="0" y="0"/>
                  </a:cubicBezTo>
                  <a:cubicBezTo>
                    <a:pt x="0" y="0"/>
                    <a:pt x="0" y="9"/>
                    <a:pt x="0" y="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6" name="Freeform 793">
              <a:extLst>
                <a:ext uri="{FF2B5EF4-FFF2-40B4-BE49-F238E27FC236}">
                  <a16:creationId xmlns:a16="http://schemas.microsoft.com/office/drawing/2014/main" id="{76AB773C-4BE9-284E-B1D2-B3D029BB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43" y="8636966"/>
              <a:ext cx="8917" cy="4460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0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cubicBezTo>
                    <a:pt x="8" y="0"/>
                    <a:pt x="8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7" name="Freeform 797">
              <a:extLst>
                <a:ext uri="{FF2B5EF4-FFF2-40B4-BE49-F238E27FC236}">
                  <a16:creationId xmlns:a16="http://schemas.microsoft.com/office/drawing/2014/main" id="{0EA59D6C-53D5-2B4E-B0D9-EE23744C0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763" y="6965007"/>
              <a:ext cx="8917" cy="4457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cubicBezTo>
                    <a:pt x="0" y="0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8" name="Freeform 798">
              <a:extLst>
                <a:ext uri="{FF2B5EF4-FFF2-40B4-BE49-F238E27FC236}">
                  <a16:creationId xmlns:a16="http://schemas.microsoft.com/office/drawing/2014/main" id="{437FCCFE-2E7D-AB4B-BE1C-3C8583202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967" y="8035061"/>
              <a:ext cx="4460" cy="445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9" name="Freeform 799">
              <a:extLst>
                <a:ext uri="{FF2B5EF4-FFF2-40B4-BE49-F238E27FC236}">
                  <a16:creationId xmlns:a16="http://schemas.microsoft.com/office/drawing/2014/main" id="{AD6FB7AE-D012-C44C-A465-67A7C14CB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050" y="7990476"/>
              <a:ext cx="35668" cy="44586"/>
            </a:xfrm>
            <a:custGeom>
              <a:avLst/>
              <a:gdLst>
                <a:gd name="T0" fmla="*/ 0 w 36"/>
                <a:gd name="T1" fmla="*/ 0 h 44"/>
                <a:gd name="T2" fmla="*/ 0 w 36"/>
                <a:gd name="T3" fmla="*/ 0 h 44"/>
                <a:gd name="T4" fmla="*/ 9 w 36"/>
                <a:gd name="T5" fmla="*/ 43 h 44"/>
                <a:gd name="T6" fmla="*/ 35 w 36"/>
                <a:gd name="T7" fmla="*/ 34 h 44"/>
                <a:gd name="T8" fmla="*/ 0 w 3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4">
                  <a:moveTo>
                    <a:pt x="0" y="0"/>
                  </a:moveTo>
                  <a:lnTo>
                    <a:pt x="0" y="0"/>
                  </a:lnTo>
                  <a:cubicBezTo>
                    <a:pt x="9" y="17"/>
                    <a:pt x="9" y="34"/>
                    <a:pt x="9" y="43"/>
                  </a:cubicBezTo>
                  <a:cubicBezTo>
                    <a:pt x="35" y="34"/>
                    <a:pt x="35" y="34"/>
                    <a:pt x="35" y="34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0" name="Freeform 801">
              <a:extLst>
                <a:ext uri="{FF2B5EF4-FFF2-40B4-BE49-F238E27FC236}">
                  <a16:creationId xmlns:a16="http://schemas.microsoft.com/office/drawing/2014/main" id="{B7851CB7-ABDC-A248-890A-C67DCE065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884" y="7415320"/>
              <a:ext cx="4460" cy="44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1" name="Freeform 802">
              <a:extLst>
                <a:ext uri="{FF2B5EF4-FFF2-40B4-BE49-F238E27FC236}">
                  <a16:creationId xmlns:a16="http://schemas.microsoft.com/office/drawing/2014/main" id="{74A21D1F-A5BB-3649-B93F-2C2BD4BAA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725" y="6612779"/>
              <a:ext cx="4457" cy="8917"/>
            </a:xfrm>
            <a:custGeom>
              <a:avLst/>
              <a:gdLst>
                <a:gd name="T0" fmla="*/ 0 w 1"/>
                <a:gd name="T1" fmla="*/ 8 h 9"/>
                <a:gd name="T2" fmla="*/ 0 w 1"/>
                <a:gd name="T3" fmla="*/ 8 h 9"/>
                <a:gd name="T4" fmla="*/ 0 w 1"/>
                <a:gd name="T5" fmla="*/ 8 h 9"/>
                <a:gd name="T6" fmla="*/ 0 w 1"/>
                <a:gd name="T7" fmla="*/ 0 h 9"/>
                <a:gd name="T8" fmla="*/ 0 w 1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2" name="Freeform 803">
              <a:extLst>
                <a:ext uri="{FF2B5EF4-FFF2-40B4-BE49-F238E27FC236}">
                  <a16:creationId xmlns:a16="http://schemas.microsoft.com/office/drawing/2014/main" id="{78C7DCD6-8CBD-8048-A0EB-9CDF440AA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278" y="8583463"/>
              <a:ext cx="17834" cy="17834"/>
            </a:xfrm>
            <a:custGeom>
              <a:avLst/>
              <a:gdLst>
                <a:gd name="T0" fmla="*/ 17 w 18"/>
                <a:gd name="T1" fmla="*/ 17 h 18"/>
                <a:gd name="T2" fmla="*/ 17 w 18"/>
                <a:gd name="T3" fmla="*/ 17 h 18"/>
                <a:gd name="T4" fmla="*/ 0 w 18"/>
                <a:gd name="T5" fmla="*/ 0 h 18"/>
                <a:gd name="T6" fmla="*/ 17 w 18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17" y="17"/>
                  </a:moveTo>
                  <a:lnTo>
                    <a:pt x="17" y="17"/>
                  </a:lnTo>
                  <a:cubicBezTo>
                    <a:pt x="8" y="8"/>
                    <a:pt x="8" y="8"/>
                    <a:pt x="0" y="0"/>
                  </a:cubicBezTo>
                  <a:cubicBezTo>
                    <a:pt x="0" y="0"/>
                    <a:pt x="0" y="8"/>
                    <a:pt x="17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3" name="Freeform 813">
              <a:extLst>
                <a:ext uri="{FF2B5EF4-FFF2-40B4-BE49-F238E27FC236}">
                  <a16:creationId xmlns:a16="http://schemas.microsoft.com/office/drawing/2014/main" id="{F0BFCBDA-8C15-0B49-A469-CAA2E0EF7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880" y="8739514"/>
              <a:ext cx="35668" cy="17834"/>
            </a:xfrm>
            <a:custGeom>
              <a:avLst/>
              <a:gdLst>
                <a:gd name="T0" fmla="*/ 34 w 35"/>
                <a:gd name="T1" fmla="*/ 17 h 18"/>
                <a:gd name="T2" fmla="*/ 34 w 35"/>
                <a:gd name="T3" fmla="*/ 17 h 18"/>
                <a:gd name="T4" fmla="*/ 0 w 35"/>
                <a:gd name="T5" fmla="*/ 0 h 18"/>
                <a:gd name="T6" fmla="*/ 17 w 35"/>
                <a:gd name="T7" fmla="*/ 17 h 18"/>
                <a:gd name="T8" fmla="*/ 34 w 35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4" y="17"/>
                  </a:moveTo>
                  <a:lnTo>
                    <a:pt x="34" y="17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9"/>
                    <a:pt x="17" y="17"/>
                  </a:cubicBezTo>
                  <a:cubicBezTo>
                    <a:pt x="25" y="17"/>
                    <a:pt x="34" y="17"/>
                    <a:pt x="34" y="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4" name="Freeform 815">
              <a:extLst>
                <a:ext uri="{FF2B5EF4-FFF2-40B4-BE49-F238E27FC236}">
                  <a16:creationId xmlns:a16="http://schemas.microsoft.com/office/drawing/2014/main" id="{D85F94D9-2C35-F141-8EB5-B9879DF5D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28" y="8775182"/>
              <a:ext cx="62420" cy="26751"/>
            </a:xfrm>
            <a:custGeom>
              <a:avLst/>
              <a:gdLst>
                <a:gd name="T0" fmla="*/ 43 w 61"/>
                <a:gd name="T1" fmla="*/ 9 h 27"/>
                <a:gd name="T2" fmla="*/ 43 w 61"/>
                <a:gd name="T3" fmla="*/ 9 h 27"/>
                <a:gd name="T4" fmla="*/ 34 w 61"/>
                <a:gd name="T5" fmla="*/ 17 h 27"/>
                <a:gd name="T6" fmla="*/ 43 w 61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7">
                  <a:moveTo>
                    <a:pt x="43" y="9"/>
                  </a:moveTo>
                  <a:lnTo>
                    <a:pt x="43" y="9"/>
                  </a:lnTo>
                  <a:cubicBezTo>
                    <a:pt x="34" y="9"/>
                    <a:pt x="0" y="0"/>
                    <a:pt x="34" y="17"/>
                  </a:cubicBezTo>
                  <a:cubicBezTo>
                    <a:pt x="34" y="17"/>
                    <a:pt x="60" y="26"/>
                    <a:pt x="4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5" name="Freeform 816">
              <a:extLst>
                <a:ext uri="{FF2B5EF4-FFF2-40B4-BE49-F238E27FC236}">
                  <a16:creationId xmlns:a16="http://schemas.microsoft.com/office/drawing/2014/main" id="{CDDA8243-5EE4-0947-9F87-C35CFBC2C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361" y="8525503"/>
              <a:ext cx="17834" cy="17834"/>
            </a:xfrm>
            <a:custGeom>
              <a:avLst/>
              <a:gdLst>
                <a:gd name="T0" fmla="*/ 0 w 18"/>
                <a:gd name="T1" fmla="*/ 17 h 18"/>
                <a:gd name="T2" fmla="*/ 9 w 18"/>
                <a:gd name="T3" fmla="*/ 17 h 18"/>
                <a:gd name="T4" fmla="*/ 17 w 18"/>
                <a:gd name="T5" fmla="*/ 0 h 18"/>
                <a:gd name="T6" fmla="*/ 0 w 18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0" y="17"/>
                  </a:moveTo>
                  <a:lnTo>
                    <a:pt x="9" y="17"/>
                  </a:lnTo>
                  <a:lnTo>
                    <a:pt x="17" y="0"/>
                  </a:lnTo>
                  <a:lnTo>
                    <a:pt x="0" y="1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6" name="Freeform 817">
              <a:extLst>
                <a:ext uri="{FF2B5EF4-FFF2-40B4-BE49-F238E27FC236}">
                  <a16:creationId xmlns:a16="http://schemas.microsoft.com/office/drawing/2014/main" id="{E72091A9-2F3C-5C4C-AF0E-12E603EC7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133" y="8302575"/>
              <a:ext cx="17834" cy="75794"/>
            </a:xfrm>
            <a:custGeom>
              <a:avLst/>
              <a:gdLst>
                <a:gd name="T0" fmla="*/ 0 w 18"/>
                <a:gd name="T1" fmla="*/ 8 h 77"/>
                <a:gd name="T2" fmla="*/ 0 w 18"/>
                <a:gd name="T3" fmla="*/ 8 h 77"/>
                <a:gd name="T4" fmla="*/ 0 w 18"/>
                <a:gd name="T5" fmla="*/ 17 h 77"/>
                <a:gd name="T6" fmla="*/ 0 w 18"/>
                <a:gd name="T7" fmla="*/ 25 h 77"/>
                <a:gd name="T8" fmla="*/ 8 w 18"/>
                <a:gd name="T9" fmla="*/ 34 h 77"/>
                <a:gd name="T10" fmla="*/ 8 w 18"/>
                <a:gd name="T11" fmla="*/ 59 h 77"/>
                <a:gd name="T12" fmla="*/ 17 w 18"/>
                <a:gd name="T13" fmla="*/ 34 h 77"/>
                <a:gd name="T14" fmla="*/ 17 w 18"/>
                <a:gd name="T15" fmla="*/ 17 h 77"/>
                <a:gd name="T16" fmla="*/ 17 w 18"/>
                <a:gd name="T17" fmla="*/ 0 h 77"/>
                <a:gd name="T18" fmla="*/ 0 w 18"/>
                <a:gd name="T19" fmla="*/ 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77">
                  <a:moveTo>
                    <a:pt x="0" y="8"/>
                  </a:moveTo>
                  <a:lnTo>
                    <a:pt x="0" y="8"/>
                  </a:lnTo>
                  <a:cubicBezTo>
                    <a:pt x="0" y="8"/>
                    <a:pt x="0" y="8"/>
                    <a:pt x="0" y="17"/>
                  </a:cubicBezTo>
                  <a:lnTo>
                    <a:pt x="0" y="25"/>
                  </a:lnTo>
                  <a:cubicBezTo>
                    <a:pt x="0" y="34"/>
                    <a:pt x="0" y="34"/>
                    <a:pt x="8" y="34"/>
                  </a:cubicBezTo>
                  <a:cubicBezTo>
                    <a:pt x="8" y="34"/>
                    <a:pt x="8" y="34"/>
                    <a:pt x="8" y="59"/>
                  </a:cubicBezTo>
                  <a:cubicBezTo>
                    <a:pt x="17" y="76"/>
                    <a:pt x="17" y="17"/>
                    <a:pt x="17" y="34"/>
                  </a:cubicBezTo>
                  <a:cubicBezTo>
                    <a:pt x="17" y="25"/>
                    <a:pt x="17" y="17"/>
                    <a:pt x="17" y="17"/>
                  </a:cubicBezTo>
                  <a:cubicBezTo>
                    <a:pt x="17" y="8"/>
                    <a:pt x="17" y="8"/>
                    <a:pt x="17" y="0"/>
                  </a:cubicBezTo>
                  <a:cubicBezTo>
                    <a:pt x="8" y="0"/>
                    <a:pt x="8" y="0"/>
                    <a:pt x="0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197" name="Grupo 2196">
              <a:extLst>
                <a:ext uri="{FF2B5EF4-FFF2-40B4-BE49-F238E27FC236}">
                  <a16:creationId xmlns:a16="http://schemas.microsoft.com/office/drawing/2014/main" id="{7E81786F-1E1A-2949-8B92-80FE357D48A6}"/>
                </a:ext>
              </a:extLst>
            </p:cNvPr>
            <p:cNvGrpSpPr/>
            <p:nvPr/>
          </p:nvGrpSpPr>
          <p:grpSpPr>
            <a:xfrm>
              <a:off x="2293050" y="6545902"/>
              <a:ext cx="2131192" cy="2403162"/>
              <a:chOff x="2293050" y="6545902"/>
              <a:chExt cx="2131192" cy="2403162"/>
            </a:xfrm>
            <a:grpFill/>
          </p:grpSpPr>
          <p:sp>
            <p:nvSpPr>
              <p:cNvPr id="2201" name="Freeform 743">
                <a:extLst>
                  <a:ext uri="{FF2B5EF4-FFF2-40B4-BE49-F238E27FC236}">
                    <a16:creationId xmlns:a16="http://schemas.microsoft.com/office/drawing/2014/main" id="{3E3A366A-E4EC-0447-BB2B-C3341DEDD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319" y="8311492"/>
                <a:ext cx="17834" cy="17834"/>
              </a:xfrm>
              <a:custGeom>
                <a:avLst/>
                <a:gdLst>
                  <a:gd name="T0" fmla="*/ 9 w 18"/>
                  <a:gd name="T1" fmla="*/ 9 h 18"/>
                  <a:gd name="T2" fmla="*/ 9 w 18"/>
                  <a:gd name="T3" fmla="*/ 9 h 18"/>
                  <a:gd name="T4" fmla="*/ 9 w 18"/>
                  <a:gd name="T5" fmla="*/ 0 h 18"/>
                  <a:gd name="T6" fmla="*/ 9 w 1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9" y="9"/>
                    </a:moveTo>
                    <a:lnTo>
                      <a:pt x="9" y="9"/>
                    </a:lnTo>
                    <a:cubicBezTo>
                      <a:pt x="17" y="9"/>
                      <a:pt x="9" y="0"/>
                      <a:pt x="9" y="0"/>
                    </a:cubicBezTo>
                    <a:cubicBezTo>
                      <a:pt x="0" y="9"/>
                      <a:pt x="9" y="17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02" name="Freeform 744">
                <a:extLst>
                  <a:ext uri="{FF2B5EF4-FFF2-40B4-BE49-F238E27FC236}">
                    <a16:creationId xmlns:a16="http://schemas.microsoft.com/office/drawing/2014/main" id="{DD85BA4B-B7E0-B547-BB62-CFED0D671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188" y="8422955"/>
                <a:ext cx="17834" cy="17834"/>
              </a:xfrm>
              <a:custGeom>
                <a:avLst/>
                <a:gdLst>
                  <a:gd name="T0" fmla="*/ 18 w 19"/>
                  <a:gd name="T1" fmla="*/ 0 h 18"/>
                  <a:gd name="T2" fmla="*/ 18 w 19"/>
                  <a:gd name="T3" fmla="*/ 0 h 18"/>
                  <a:gd name="T4" fmla="*/ 0 w 19"/>
                  <a:gd name="T5" fmla="*/ 17 h 18"/>
                  <a:gd name="T6" fmla="*/ 18 w 19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18" y="0"/>
                    </a:moveTo>
                    <a:lnTo>
                      <a:pt x="18" y="0"/>
                    </a:lnTo>
                    <a:lnTo>
                      <a:pt x="0" y="17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03" name="Freeform 745">
                <a:extLst>
                  <a:ext uri="{FF2B5EF4-FFF2-40B4-BE49-F238E27FC236}">
                    <a16:creationId xmlns:a16="http://schemas.microsoft.com/office/drawing/2014/main" id="{B2C52285-0A8D-4D46-9BD8-D88BA81B1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806" y="8449706"/>
                <a:ext cx="89171" cy="62420"/>
              </a:xfrm>
              <a:custGeom>
                <a:avLst/>
                <a:gdLst>
                  <a:gd name="T0" fmla="*/ 0 w 86"/>
                  <a:gd name="T1" fmla="*/ 59 h 60"/>
                  <a:gd name="T2" fmla="*/ 0 w 86"/>
                  <a:gd name="T3" fmla="*/ 59 h 60"/>
                  <a:gd name="T4" fmla="*/ 77 w 86"/>
                  <a:gd name="T5" fmla="*/ 17 h 60"/>
                  <a:gd name="T6" fmla="*/ 85 w 86"/>
                  <a:gd name="T7" fmla="*/ 17 h 60"/>
                  <a:gd name="T8" fmla="*/ 85 w 86"/>
                  <a:gd name="T9" fmla="*/ 0 h 60"/>
                  <a:gd name="T10" fmla="*/ 0 w 86"/>
                  <a:gd name="T11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60">
                    <a:moveTo>
                      <a:pt x="0" y="59"/>
                    </a:moveTo>
                    <a:lnTo>
                      <a:pt x="0" y="59"/>
                    </a:lnTo>
                    <a:cubicBezTo>
                      <a:pt x="26" y="59"/>
                      <a:pt x="51" y="25"/>
                      <a:pt x="77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60" y="17"/>
                      <a:pt x="26" y="51"/>
                      <a:pt x="0" y="5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04" name="Freeform 746">
                <a:extLst>
                  <a:ext uri="{FF2B5EF4-FFF2-40B4-BE49-F238E27FC236}">
                    <a16:creationId xmlns:a16="http://schemas.microsoft.com/office/drawing/2014/main" id="{AC54CE19-D9F1-D44C-AC75-D6DD21BF1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8260" y="8507669"/>
                <a:ext cx="35668" cy="26751"/>
              </a:xfrm>
              <a:custGeom>
                <a:avLst/>
                <a:gdLst>
                  <a:gd name="T0" fmla="*/ 17 w 35"/>
                  <a:gd name="T1" fmla="*/ 9 h 27"/>
                  <a:gd name="T2" fmla="*/ 17 w 35"/>
                  <a:gd name="T3" fmla="*/ 9 h 27"/>
                  <a:gd name="T4" fmla="*/ 34 w 35"/>
                  <a:gd name="T5" fmla="*/ 0 h 27"/>
                  <a:gd name="T6" fmla="*/ 26 w 35"/>
                  <a:gd name="T7" fmla="*/ 0 h 27"/>
                  <a:gd name="T8" fmla="*/ 17 w 35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17" y="9"/>
                    </a:moveTo>
                    <a:lnTo>
                      <a:pt x="17" y="9"/>
                    </a:lnTo>
                    <a:cubicBezTo>
                      <a:pt x="26" y="9"/>
                      <a:pt x="0" y="26"/>
                      <a:pt x="34" y="0"/>
                    </a:cubicBezTo>
                    <a:cubicBezTo>
                      <a:pt x="34" y="0"/>
                      <a:pt x="34" y="0"/>
                      <a:pt x="26" y="0"/>
                    </a:cubicBezTo>
                    <a:cubicBezTo>
                      <a:pt x="26" y="0"/>
                      <a:pt x="26" y="9"/>
                      <a:pt x="17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05" name="Freeform 747">
                <a:extLst>
                  <a:ext uri="{FF2B5EF4-FFF2-40B4-BE49-F238E27FC236}">
                    <a16:creationId xmlns:a16="http://schemas.microsoft.com/office/drawing/2014/main" id="{2DD246EF-D87A-814C-9ADE-70A36F23E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095" y="8507669"/>
                <a:ext cx="8917" cy="4457"/>
              </a:xfrm>
              <a:custGeom>
                <a:avLst/>
                <a:gdLst>
                  <a:gd name="T0" fmla="*/ 9 w 10"/>
                  <a:gd name="T1" fmla="*/ 0 h 1"/>
                  <a:gd name="T2" fmla="*/ 9 w 1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">
                    <a:moveTo>
                      <a:pt x="9" y="0"/>
                    </a:moveTo>
                    <a:cubicBezTo>
                      <a:pt x="9" y="0"/>
                      <a:pt x="0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06" name="Freeform 748">
                <a:extLst>
                  <a:ext uri="{FF2B5EF4-FFF2-40B4-BE49-F238E27FC236}">
                    <a16:creationId xmlns:a16="http://schemas.microsoft.com/office/drawing/2014/main" id="{F8060A9F-E67B-A140-9188-206A5F8CC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215" y="8534420"/>
                <a:ext cx="35668" cy="17834"/>
              </a:xfrm>
              <a:custGeom>
                <a:avLst/>
                <a:gdLst>
                  <a:gd name="T0" fmla="*/ 17 w 35"/>
                  <a:gd name="T1" fmla="*/ 17 h 18"/>
                  <a:gd name="T2" fmla="*/ 17 w 35"/>
                  <a:gd name="T3" fmla="*/ 17 h 18"/>
                  <a:gd name="T4" fmla="*/ 34 w 35"/>
                  <a:gd name="T5" fmla="*/ 0 h 18"/>
                  <a:gd name="T6" fmla="*/ 17 w 35"/>
                  <a:gd name="T7" fmla="*/ 0 h 18"/>
                  <a:gd name="T8" fmla="*/ 17 w 35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17" y="17"/>
                    </a:moveTo>
                    <a:lnTo>
                      <a:pt x="17" y="17"/>
                    </a:lnTo>
                    <a:cubicBezTo>
                      <a:pt x="34" y="0"/>
                      <a:pt x="34" y="0"/>
                      <a:pt x="34" y="0"/>
                    </a:cubicBezTo>
                    <a:cubicBezTo>
                      <a:pt x="25" y="0"/>
                      <a:pt x="8" y="8"/>
                      <a:pt x="17" y="0"/>
                    </a:cubicBezTo>
                    <a:cubicBezTo>
                      <a:pt x="0" y="17"/>
                      <a:pt x="0" y="17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07" name="Freeform 749">
                <a:extLst>
                  <a:ext uri="{FF2B5EF4-FFF2-40B4-BE49-F238E27FC236}">
                    <a16:creationId xmlns:a16="http://schemas.microsoft.com/office/drawing/2014/main" id="{8F2E177F-95B1-B74C-B1A5-D3E43907F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132" y="8561171"/>
                <a:ext cx="8917" cy="8917"/>
              </a:xfrm>
              <a:custGeom>
                <a:avLst/>
                <a:gdLst>
                  <a:gd name="T0" fmla="*/ 0 w 10"/>
                  <a:gd name="T1" fmla="*/ 9 h 10"/>
                  <a:gd name="T2" fmla="*/ 0 w 10"/>
                  <a:gd name="T3" fmla="*/ 9 h 10"/>
                  <a:gd name="T4" fmla="*/ 9 w 10"/>
                  <a:gd name="T5" fmla="*/ 0 h 10"/>
                  <a:gd name="T6" fmla="*/ 0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9"/>
                      <a:pt x="0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08" name="Freeform 750">
                <a:extLst>
                  <a:ext uri="{FF2B5EF4-FFF2-40B4-BE49-F238E27FC236}">
                    <a16:creationId xmlns:a16="http://schemas.microsoft.com/office/drawing/2014/main" id="{C388D06E-F566-F445-94A3-3A72C63F6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049" y="8552254"/>
                <a:ext cx="17834" cy="17834"/>
              </a:xfrm>
              <a:custGeom>
                <a:avLst/>
                <a:gdLst>
                  <a:gd name="T0" fmla="*/ 17 w 18"/>
                  <a:gd name="T1" fmla="*/ 0 h 18"/>
                  <a:gd name="T2" fmla="*/ 17 w 18"/>
                  <a:gd name="T3" fmla="*/ 0 h 18"/>
                  <a:gd name="T4" fmla="*/ 0 w 18"/>
                  <a:gd name="T5" fmla="*/ 8 h 18"/>
                  <a:gd name="T6" fmla="*/ 8 w 18"/>
                  <a:gd name="T7" fmla="*/ 8 h 18"/>
                  <a:gd name="T8" fmla="*/ 17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17"/>
                      <a:pt x="0" y="17"/>
                      <a:pt x="8" y="8"/>
                    </a:cubicBezTo>
                    <a:cubicBezTo>
                      <a:pt x="8" y="8"/>
                      <a:pt x="8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09" name="Freeform 751">
                <a:extLst>
                  <a:ext uri="{FF2B5EF4-FFF2-40B4-BE49-F238E27FC236}">
                    <a16:creationId xmlns:a16="http://schemas.microsoft.com/office/drawing/2014/main" id="{CF448836-0E0B-9C40-AC1C-B1FBA233B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343" y="8516586"/>
                <a:ext cx="53503" cy="35668"/>
              </a:xfrm>
              <a:custGeom>
                <a:avLst/>
                <a:gdLst>
                  <a:gd name="T0" fmla="*/ 0 w 52"/>
                  <a:gd name="T1" fmla="*/ 25 h 35"/>
                  <a:gd name="T2" fmla="*/ 0 w 52"/>
                  <a:gd name="T3" fmla="*/ 25 h 35"/>
                  <a:gd name="T4" fmla="*/ 8 w 52"/>
                  <a:gd name="T5" fmla="*/ 34 h 35"/>
                  <a:gd name="T6" fmla="*/ 0 w 52"/>
                  <a:gd name="T7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35">
                    <a:moveTo>
                      <a:pt x="0" y="25"/>
                    </a:moveTo>
                    <a:lnTo>
                      <a:pt x="0" y="25"/>
                    </a:lnTo>
                    <a:cubicBezTo>
                      <a:pt x="16" y="25"/>
                      <a:pt x="25" y="17"/>
                      <a:pt x="8" y="34"/>
                    </a:cubicBezTo>
                    <a:cubicBezTo>
                      <a:pt x="51" y="8"/>
                      <a:pt x="34" y="0"/>
                      <a:pt x="0" y="2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10" name="Freeform 752">
                <a:extLst>
                  <a:ext uri="{FF2B5EF4-FFF2-40B4-BE49-F238E27FC236}">
                    <a16:creationId xmlns:a16="http://schemas.microsoft.com/office/drawing/2014/main" id="{AED23628-E637-1447-9FFF-66E95C838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806" y="8507669"/>
                <a:ext cx="35668" cy="17834"/>
              </a:xfrm>
              <a:custGeom>
                <a:avLst/>
                <a:gdLst>
                  <a:gd name="T0" fmla="*/ 9 w 35"/>
                  <a:gd name="T1" fmla="*/ 17 h 18"/>
                  <a:gd name="T2" fmla="*/ 9 w 35"/>
                  <a:gd name="T3" fmla="*/ 17 h 18"/>
                  <a:gd name="T4" fmla="*/ 17 w 35"/>
                  <a:gd name="T5" fmla="*/ 9 h 18"/>
                  <a:gd name="T6" fmla="*/ 34 w 35"/>
                  <a:gd name="T7" fmla="*/ 0 h 18"/>
                  <a:gd name="T8" fmla="*/ 9 w 35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9" y="17"/>
                    </a:moveTo>
                    <a:lnTo>
                      <a:pt x="9" y="17"/>
                    </a:lnTo>
                    <a:cubicBezTo>
                      <a:pt x="17" y="9"/>
                      <a:pt x="17" y="9"/>
                      <a:pt x="17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9"/>
                      <a:pt x="0" y="9"/>
                      <a:pt x="9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11" name="Freeform 753">
                <a:extLst>
                  <a:ext uri="{FF2B5EF4-FFF2-40B4-BE49-F238E27FC236}">
                    <a16:creationId xmlns:a16="http://schemas.microsoft.com/office/drawing/2014/main" id="{B7E3D1B5-9484-8D43-93AB-0AA25519B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669" y="8610214"/>
                <a:ext cx="26751" cy="8917"/>
              </a:xfrm>
              <a:custGeom>
                <a:avLst/>
                <a:gdLst>
                  <a:gd name="T0" fmla="*/ 0 w 26"/>
                  <a:gd name="T1" fmla="*/ 0 h 10"/>
                  <a:gd name="T2" fmla="*/ 0 w 26"/>
                  <a:gd name="T3" fmla="*/ 0 h 10"/>
                  <a:gd name="T4" fmla="*/ 8 w 26"/>
                  <a:gd name="T5" fmla="*/ 9 h 10"/>
                  <a:gd name="T6" fmla="*/ 25 w 26"/>
                  <a:gd name="T7" fmla="*/ 0 h 10"/>
                  <a:gd name="T8" fmla="*/ 0 w 26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0" y="0"/>
                    </a:moveTo>
                    <a:lnTo>
                      <a:pt x="0" y="0"/>
                    </a:lnTo>
                    <a:lnTo>
                      <a:pt x="8" y="9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7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12" name="Freeform 754">
                <a:extLst>
                  <a:ext uri="{FF2B5EF4-FFF2-40B4-BE49-F238E27FC236}">
                    <a16:creationId xmlns:a16="http://schemas.microsoft.com/office/drawing/2014/main" id="{074B6731-FACE-874C-B8DF-78BE41B83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7752" y="8619131"/>
                <a:ext cx="26751" cy="17834"/>
              </a:xfrm>
              <a:custGeom>
                <a:avLst/>
                <a:gdLst>
                  <a:gd name="T0" fmla="*/ 17 w 27"/>
                  <a:gd name="T1" fmla="*/ 0 h 18"/>
                  <a:gd name="T2" fmla="*/ 17 w 27"/>
                  <a:gd name="T3" fmla="*/ 0 h 18"/>
                  <a:gd name="T4" fmla="*/ 0 w 27"/>
                  <a:gd name="T5" fmla="*/ 17 h 18"/>
                  <a:gd name="T6" fmla="*/ 17 w 2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17"/>
                      <a:pt x="0" y="17"/>
                      <a:pt x="0" y="17"/>
                    </a:cubicBezTo>
                    <a:cubicBezTo>
                      <a:pt x="26" y="8"/>
                      <a:pt x="26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13" name="Freeform 755">
                <a:extLst>
                  <a:ext uri="{FF2B5EF4-FFF2-40B4-BE49-F238E27FC236}">
                    <a16:creationId xmlns:a16="http://schemas.microsoft.com/office/drawing/2014/main" id="{1CB5CFFA-2685-3640-A9D1-F20BD6F13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215" y="8561171"/>
                <a:ext cx="35668" cy="35668"/>
              </a:xfrm>
              <a:custGeom>
                <a:avLst/>
                <a:gdLst>
                  <a:gd name="T0" fmla="*/ 8 w 35"/>
                  <a:gd name="T1" fmla="*/ 26 h 35"/>
                  <a:gd name="T2" fmla="*/ 34 w 35"/>
                  <a:gd name="T3" fmla="*/ 0 h 35"/>
                  <a:gd name="T4" fmla="*/ 0 w 35"/>
                  <a:gd name="T5" fmla="*/ 34 h 35"/>
                  <a:gd name="T6" fmla="*/ 8 w 35"/>
                  <a:gd name="T7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5">
                    <a:moveTo>
                      <a:pt x="8" y="26"/>
                    </a:moveTo>
                    <a:lnTo>
                      <a:pt x="34" y="0"/>
                    </a:lnTo>
                    <a:lnTo>
                      <a:pt x="0" y="34"/>
                    </a:lnTo>
                    <a:lnTo>
                      <a:pt x="8" y="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14" name="Freeform 756">
                <a:extLst>
                  <a:ext uri="{FF2B5EF4-FFF2-40B4-BE49-F238E27FC236}">
                    <a16:creationId xmlns:a16="http://schemas.microsoft.com/office/drawing/2014/main" id="{E542CA4C-1354-0141-A80B-D93DF89BC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581" y="8645883"/>
                <a:ext cx="17834" cy="17834"/>
              </a:xfrm>
              <a:custGeom>
                <a:avLst/>
                <a:gdLst>
                  <a:gd name="T0" fmla="*/ 8 w 18"/>
                  <a:gd name="T1" fmla="*/ 9 h 19"/>
                  <a:gd name="T2" fmla="*/ 17 w 18"/>
                  <a:gd name="T3" fmla="*/ 0 h 19"/>
                  <a:gd name="T4" fmla="*/ 0 w 18"/>
                  <a:gd name="T5" fmla="*/ 18 h 19"/>
                  <a:gd name="T6" fmla="*/ 8 w 18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9">
                    <a:moveTo>
                      <a:pt x="8" y="9"/>
                    </a:moveTo>
                    <a:lnTo>
                      <a:pt x="17" y="0"/>
                    </a:lnTo>
                    <a:lnTo>
                      <a:pt x="0" y="18"/>
                    </a:lnTo>
                    <a:lnTo>
                      <a:pt x="8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15" name="Freeform 757">
                <a:extLst>
                  <a:ext uri="{FF2B5EF4-FFF2-40B4-BE49-F238E27FC236}">
                    <a16:creationId xmlns:a16="http://schemas.microsoft.com/office/drawing/2014/main" id="{A2481231-2459-C148-BD98-406AEB973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867" y="8681551"/>
                <a:ext cx="53503" cy="26751"/>
              </a:xfrm>
              <a:custGeom>
                <a:avLst/>
                <a:gdLst>
                  <a:gd name="T0" fmla="*/ 42 w 52"/>
                  <a:gd name="T1" fmla="*/ 9 h 27"/>
                  <a:gd name="T2" fmla="*/ 42 w 52"/>
                  <a:gd name="T3" fmla="*/ 9 h 27"/>
                  <a:gd name="T4" fmla="*/ 34 w 52"/>
                  <a:gd name="T5" fmla="*/ 0 h 27"/>
                  <a:gd name="T6" fmla="*/ 0 w 52"/>
                  <a:gd name="T7" fmla="*/ 26 h 27"/>
                  <a:gd name="T8" fmla="*/ 42 w 52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7">
                    <a:moveTo>
                      <a:pt x="42" y="9"/>
                    </a:moveTo>
                    <a:lnTo>
                      <a:pt x="42" y="9"/>
                    </a:lnTo>
                    <a:cubicBezTo>
                      <a:pt x="51" y="0"/>
                      <a:pt x="25" y="9"/>
                      <a:pt x="34" y="0"/>
                    </a:cubicBezTo>
                    <a:cubicBezTo>
                      <a:pt x="17" y="9"/>
                      <a:pt x="8" y="18"/>
                      <a:pt x="0" y="26"/>
                    </a:cubicBezTo>
                    <a:cubicBezTo>
                      <a:pt x="17" y="18"/>
                      <a:pt x="25" y="18"/>
                      <a:pt x="42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16" name="Freeform 758">
                <a:extLst>
                  <a:ext uri="{FF2B5EF4-FFF2-40B4-BE49-F238E27FC236}">
                    <a16:creationId xmlns:a16="http://schemas.microsoft.com/office/drawing/2014/main" id="{AEBE39C1-9841-4541-9DF1-40B1F9FEA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950" y="8703845"/>
                <a:ext cx="8917" cy="17834"/>
              </a:xfrm>
              <a:custGeom>
                <a:avLst/>
                <a:gdLst>
                  <a:gd name="T0" fmla="*/ 0 w 10"/>
                  <a:gd name="T1" fmla="*/ 17 h 18"/>
                  <a:gd name="T2" fmla="*/ 0 w 10"/>
                  <a:gd name="T3" fmla="*/ 17 h 18"/>
                  <a:gd name="T4" fmla="*/ 9 w 10"/>
                  <a:gd name="T5" fmla="*/ 0 h 18"/>
                  <a:gd name="T6" fmla="*/ 0 w 10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17"/>
                      <a:pt x="9" y="9"/>
                      <a:pt x="9" y="0"/>
                    </a:cubicBezTo>
                    <a:cubicBezTo>
                      <a:pt x="9" y="9"/>
                      <a:pt x="0" y="17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17" name="Freeform 759">
                <a:extLst>
                  <a:ext uri="{FF2B5EF4-FFF2-40B4-BE49-F238E27FC236}">
                    <a16:creationId xmlns:a16="http://schemas.microsoft.com/office/drawing/2014/main" id="{17D52A35-CF72-7048-B3D3-62ADEA15C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249" y="8654800"/>
                <a:ext cx="17834" cy="8917"/>
              </a:xfrm>
              <a:custGeom>
                <a:avLst/>
                <a:gdLst>
                  <a:gd name="T0" fmla="*/ 17 w 18"/>
                  <a:gd name="T1" fmla="*/ 0 h 10"/>
                  <a:gd name="T2" fmla="*/ 17 w 18"/>
                  <a:gd name="T3" fmla="*/ 0 h 10"/>
                  <a:gd name="T4" fmla="*/ 0 w 18"/>
                  <a:gd name="T5" fmla="*/ 0 h 10"/>
                  <a:gd name="T6" fmla="*/ 9 w 18"/>
                  <a:gd name="T7" fmla="*/ 9 h 10"/>
                  <a:gd name="T8" fmla="*/ 17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7" y="0"/>
                    </a:moveTo>
                    <a:lnTo>
                      <a:pt x="17" y="0"/>
                    </a:lnTo>
                    <a:cubicBezTo>
                      <a:pt x="17" y="0"/>
                      <a:pt x="9" y="0"/>
                      <a:pt x="0" y="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0"/>
                      <a:pt x="17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18" name="Freeform 760">
                <a:extLst>
                  <a:ext uri="{FF2B5EF4-FFF2-40B4-BE49-F238E27FC236}">
                    <a16:creationId xmlns:a16="http://schemas.microsoft.com/office/drawing/2014/main" id="{714E2181-5C39-9140-8AC5-33165132E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332" y="8663717"/>
                <a:ext cx="17834" cy="8917"/>
              </a:xfrm>
              <a:custGeom>
                <a:avLst/>
                <a:gdLst>
                  <a:gd name="T0" fmla="*/ 18 w 19"/>
                  <a:gd name="T1" fmla="*/ 0 h 9"/>
                  <a:gd name="T2" fmla="*/ 18 w 19"/>
                  <a:gd name="T3" fmla="*/ 0 h 9"/>
                  <a:gd name="T4" fmla="*/ 18 w 19"/>
                  <a:gd name="T5" fmla="*/ 0 h 9"/>
                  <a:gd name="T6" fmla="*/ 0 w 19"/>
                  <a:gd name="T7" fmla="*/ 8 h 9"/>
                  <a:gd name="T8" fmla="*/ 18 w 1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9">
                    <a:moveTo>
                      <a:pt x="18" y="0"/>
                    </a:moveTo>
                    <a:lnTo>
                      <a:pt x="18" y="0"/>
                    </a:lnTo>
                    <a:lnTo>
                      <a:pt x="18" y="0"/>
                    </a:lnTo>
                    <a:cubicBezTo>
                      <a:pt x="9" y="0"/>
                      <a:pt x="0" y="8"/>
                      <a:pt x="0" y="8"/>
                    </a:cubicBezTo>
                    <a:cubicBezTo>
                      <a:pt x="0" y="8"/>
                      <a:pt x="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19" name="Freeform 761">
                <a:extLst>
                  <a:ext uri="{FF2B5EF4-FFF2-40B4-BE49-F238E27FC236}">
                    <a16:creationId xmlns:a16="http://schemas.microsoft.com/office/drawing/2014/main" id="{A1296583-C9F9-A74B-94D4-6A2A4113A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084" y="8654800"/>
                <a:ext cx="4457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20" name="Freeform 762">
                <a:extLst>
                  <a:ext uri="{FF2B5EF4-FFF2-40B4-BE49-F238E27FC236}">
                    <a16:creationId xmlns:a16="http://schemas.microsoft.com/office/drawing/2014/main" id="{EACFD7FB-DBAB-7841-B96E-756A1214D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961" y="8610214"/>
                <a:ext cx="35668" cy="35668"/>
              </a:xfrm>
              <a:custGeom>
                <a:avLst/>
                <a:gdLst>
                  <a:gd name="T0" fmla="*/ 26 w 35"/>
                  <a:gd name="T1" fmla="*/ 0 h 35"/>
                  <a:gd name="T2" fmla="*/ 26 w 35"/>
                  <a:gd name="T3" fmla="*/ 0 h 35"/>
                  <a:gd name="T4" fmla="*/ 26 w 35"/>
                  <a:gd name="T5" fmla="*/ 26 h 35"/>
                  <a:gd name="T6" fmla="*/ 26 w 35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5">
                    <a:moveTo>
                      <a:pt x="26" y="0"/>
                    </a:moveTo>
                    <a:lnTo>
                      <a:pt x="26" y="0"/>
                    </a:lnTo>
                    <a:cubicBezTo>
                      <a:pt x="17" y="17"/>
                      <a:pt x="0" y="34"/>
                      <a:pt x="26" y="26"/>
                    </a:cubicBezTo>
                    <a:cubicBezTo>
                      <a:pt x="34" y="17"/>
                      <a:pt x="17" y="17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21" name="Freeform 763">
                <a:extLst>
                  <a:ext uri="{FF2B5EF4-FFF2-40B4-BE49-F238E27FC236}">
                    <a16:creationId xmlns:a16="http://schemas.microsoft.com/office/drawing/2014/main" id="{B17CFD1D-16C4-174D-B6AE-25A23EC11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918" y="8636966"/>
                <a:ext cx="26751" cy="26751"/>
              </a:xfrm>
              <a:custGeom>
                <a:avLst/>
                <a:gdLst>
                  <a:gd name="T0" fmla="*/ 0 w 27"/>
                  <a:gd name="T1" fmla="*/ 26 h 27"/>
                  <a:gd name="T2" fmla="*/ 0 w 27"/>
                  <a:gd name="T3" fmla="*/ 26 h 27"/>
                  <a:gd name="T4" fmla="*/ 26 w 27"/>
                  <a:gd name="T5" fmla="*/ 8 h 27"/>
                  <a:gd name="T6" fmla="*/ 26 w 27"/>
                  <a:gd name="T7" fmla="*/ 0 h 27"/>
                  <a:gd name="T8" fmla="*/ 0 w 27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7">
                    <a:moveTo>
                      <a:pt x="0" y="26"/>
                    </a:moveTo>
                    <a:lnTo>
                      <a:pt x="0" y="26"/>
                    </a:ln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17" y="8"/>
                      <a:pt x="26" y="0"/>
                    </a:cubicBezTo>
                    <a:lnTo>
                      <a:pt x="0" y="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22" name="Freeform 764">
                <a:extLst>
                  <a:ext uri="{FF2B5EF4-FFF2-40B4-BE49-F238E27FC236}">
                    <a16:creationId xmlns:a16="http://schemas.microsoft.com/office/drawing/2014/main" id="{973B88B3-95DF-A84D-A080-02B0DEF2F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001" y="8663717"/>
                <a:ext cx="8917" cy="8917"/>
              </a:xfrm>
              <a:custGeom>
                <a:avLst/>
                <a:gdLst>
                  <a:gd name="T0" fmla="*/ 0 w 10"/>
                  <a:gd name="T1" fmla="*/ 8 h 9"/>
                  <a:gd name="T2" fmla="*/ 9 w 10"/>
                  <a:gd name="T3" fmla="*/ 0 h 9"/>
                  <a:gd name="T4" fmla="*/ 0 w 10"/>
                  <a:gd name="T5" fmla="*/ 0 h 9"/>
                  <a:gd name="T6" fmla="*/ 0 w 10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0" y="8"/>
                    </a:moveTo>
                    <a:lnTo>
                      <a:pt x="9" y="0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23" name="Freeform 765">
                <a:extLst>
                  <a:ext uri="{FF2B5EF4-FFF2-40B4-BE49-F238E27FC236}">
                    <a16:creationId xmlns:a16="http://schemas.microsoft.com/office/drawing/2014/main" id="{E873AAEF-DEFF-5C45-8EEA-CCF419DFE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867" y="8703845"/>
                <a:ext cx="44586" cy="35668"/>
              </a:xfrm>
              <a:custGeom>
                <a:avLst/>
                <a:gdLst>
                  <a:gd name="T0" fmla="*/ 34 w 43"/>
                  <a:gd name="T1" fmla="*/ 9 h 35"/>
                  <a:gd name="T2" fmla="*/ 34 w 43"/>
                  <a:gd name="T3" fmla="*/ 9 h 35"/>
                  <a:gd name="T4" fmla="*/ 0 w 43"/>
                  <a:gd name="T5" fmla="*/ 34 h 35"/>
                  <a:gd name="T6" fmla="*/ 42 w 43"/>
                  <a:gd name="T7" fmla="*/ 9 h 35"/>
                  <a:gd name="T8" fmla="*/ 34 w 43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5">
                    <a:moveTo>
                      <a:pt x="34" y="9"/>
                    </a:moveTo>
                    <a:lnTo>
                      <a:pt x="34" y="9"/>
                    </a:lnTo>
                    <a:cubicBezTo>
                      <a:pt x="25" y="17"/>
                      <a:pt x="8" y="26"/>
                      <a:pt x="0" y="34"/>
                    </a:cubicBezTo>
                    <a:cubicBezTo>
                      <a:pt x="17" y="26"/>
                      <a:pt x="25" y="17"/>
                      <a:pt x="42" y="9"/>
                    </a:cubicBezTo>
                    <a:cubicBezTo>
                      <a:pt x="42" y="9"/>
                      <a:pt x="42" y="0"/>
                      <a:pt x="34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24" name="Freeform 766">
                <a:extLst>
                  <a:ext uri="{FF2B5EF4-FFF2-40B4-BE49-F238E27FC236}">
                    <a16:creationId xmlns:a16="http://schemas.microsoft.com/office/drawing/2014/main" id="{BF8549D8-E157-0546-B7B8-75A6F4121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664" y="8690468"/>
                <a:ext cx="4457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25" name="Freeform 767">
                <a:extLst>
                  <a:ext uri="{FF2B5EF4-FFF2-40B4-BE49-F238E27FC236}">
                    <a16:creationId xmlns:a16="http://schemas.microsoft.com/office/drawing/2014/main" id="{27E95914-9451-D348-9BA7-968873979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404" y="8801934"/>
                <a:ext cx="4457" cy="445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26" name="Freeform 768">
                <a:extLst>
                  <a:ext uri="{FF2B5EF4-FFF2-40B4-BE49-F238E27FC236}">
                    <a16:creationId xmlns:a16="http://schemas.microsoft.com/office/drawing/2014/main" id="{A6A0AED5-26EA-CA48-8A17-EF22139D8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452" y="8703845"/>
                <a:ext cx="17834" cy="8917"/>
              </a:xfrm>
              <a:custGeom>
                <a:avLst/>
                <a:gdLst>
                  <a:gd name="T0" fmla="*/ 0 w 18"/>
                  <a:gd name="T1" fmla="*/ 9 h 10"/>
                  <a:gd name="T2" fmla="*/ 0 w 18"/>
                  <a:gd name="T3" fmla="*/ 9 h 10"/>
                  <a:gd name="T4" fmla="*/ 17 w 18"/>
                  <a:gd name="T5" fmla="*/ 0 h 10"/>
                  <a:gd name="T6" fmla="*/ 0 w 18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9"/>
                      <a:pt x="17" y="0"/>
                      <a:pt x="17" y="0"/>
                    </a:cubicBezTo>
                    <a:cubicBezTo>
                      <a:pt x="17" y="0"/>
                      <a:pt x="9" y="9"/>
                      <a:pt x="0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27" name="Freeform 769">
                <a:extLst>
                  <a:ext uri="{FF2B5EF4-FFF2-40B4-BE49-F238E27FC236}">
                    <a16:creationId xmlns:a16="http://schemas.microsoft.com/office/drawing/2014/main" id="{B72DA08B-EBB1-FC49-B72B-A8082714E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281" y="8748431"/>
                <a:ext cx="17834" cy="4457"/>
              </a:xfrm>
              <a:custGeom>
                <a:avLst/>
                <a:gdLst>
                  <a:gd name="T0" fmla="*/ 0 w 18"/>
                  <a:gd name="T1" fmla="*/ 0 h 1"/>
                  <a:gd name="T2" fmla="*/ 0 w 18"/>
                  <a:gd name="T3" fmla="*/ 0 h 1"/>
                  <a:gd name="T4" fmla="*/ 17 w 18"/>
                  <a:gd name="T5" fmla="*/ 0 h 1"/>
                  <a:gd name="T6" fmla="*/ 0 w 18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9" y="0"/>
                      <a:pt x="17" y="0"/>
                      <a:pt x="17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28" name="Freeform 770">
                <a:extLst>
                  <a:ext uri="{FF2B5EF4-FFF2-40B4-BE49-F238E27FC236}">
                    <a16:creationId xmlns:a16="http://schemas.microsoft.com/office/drawing/2014/main" id="{5C2BBE1A-41DF-474F-9058-ED247460E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747" y="8690468"/>
                <a:ext cx="8917" cy="4460"/>
              </a:xfrm>
              <a:custGeom>
                <a:avLst/>
                <a:gdLst>
                  <a:gd name="T0" fmla="*/ 0 w 9"/>
                  <a:gd name="T1" fmla="*/ 0 h 1"/>
                  <a:gd name="T2" fmla="*/ 0 w 9"/>
                  <a:gd name="T3" fmla="*/ 0 h 1"/>
                  <a:gd name="T4" fmla="*/ 8 w 9"/>
                  <a:gd name="T5" fmla="*/ 0 h 1"/>
                  <a:gd name="T6" fmla="*/ 0 w 9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29" name="Freeform 771">
                <a:extLst>
                  <a:ext uri="{FF2B5EF4-FFF2-40B4-BE49-F238E27FC236}">
                    <a16:creationId xmlns:a16="http://schemas.microsoft.com/office/drawing/2014/main" id="{7321B0CD-FF23-454B-9188-03890E985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830" y="8690468"/>
                <a:ext cx="17834" cy="17834"/>
              </a:xfrm>
              <a:custGeom>
                <a:avLst/>
                <a:gdLst>
                  <a:gd name="T0" fmla="*/ 9 w 18"/>
                  <a:gd name="T1" fmla="*/ 0 h 18"/>
                  <a:gd name="T2" fmla="*/ 9 w 18"/>
                  <a:gd name="T3" fmla="*/ 0 h 18"/>
                  <a:gd name="T4" fmla="*/ 0 w 18"/>
                  <a:gd name="T5" fmla="*/ 17 h 18"/>
                  <a:gd name="T6" fmla="*/ 17 w 18"/>
                  <a:gd name="T7" fmla="*/ 0 h 18"/>
                  <a:gd name="T8" fmla="*/ 9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cubicBezTo>
                      <a:pt x="9" y="9"/>
                      <a:pt x="9" y="9"/>
                      <a:pt x="0" y="17"/>
                    </a:cubicBezTo>
                    <a:cubicBezTo>
                      <a:pt x="9" y="9"/>
                      <a:pt x="17" y="9"/>
                      <a:pt x="17" y="0"/>
                    </a:cubicBezTo>
                    <a:cubicBezTo>
                      <a:pt x="17" y="0"/>
                      <a:pt x="17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30" name="Freeform 772">
                <a:extLst>
                  <a:ext uri="{FF2B5EF4-FFF2-40B4-BE49-F238E27FC236}">
                    <a16:creationId xmlns:a16="http://schemas.microsoft.com/office/drawing/2014/main" id="{D04BDD0E-26EE-8A45-A954-DE2557992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902" y="8801934"/>
                <a:ext cx="102545" cy="89171"/>
              </a:xfrm>
              <a:custGeom>
                <a:avLst/>
                <a:gdLst>
                  <a:gd name="T0" fmla="*/ 42 w 103"/>
                  <a:gd name="T1" fmla="*/ 77 h 86"/>
                  <a:gd name="T2" fmla="*/ 42 w 103"/>
                  <a:gd name="T3" fmla="*/ 77 h 86"/>
                  <a:gd name="T4" fmla="*/ 85 w 103"/>
                  <a:gd name="T5" fmla="*/ 42 h 86"/>
                  <a:gd name="T6" fmla="*/ 51 w 103"/>
                  <a:gd name="T7" fmla="*/ 0 h 86"/>
                  <a:gd name="T8" fmla="*/ 34 w 103"/>
                  <a:gd name="T9" fmla="*/ 25 h 86"/>
                  <a:gd name="T10" fmla="*/ 77 w 103"/>
                  <a:gd name="T11" fmla="*/ 25 h 86"/>
                  <a:gd name="T12" fmla="*/ 34 w 103"/>
                  <a:gd name="T13" fmla="*/ 42 h 86"/>
                  <a:gd name="T14" fmla="*/ 17 w 103"/>
                  <a:gd name="T15" fmla="*/ 85 h 86"/>
                  <a:gd name="T16" fmla="*/ 42 w 103"/>
                  <a:gd name="T17" fmla="*/ 68 h 86"/>
                  <a:gd name="T18" fmla="*/ 42 w 103"/>
                  <a:gd name="T19" fmla="*/ 7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86">
                    <a:moveTo>
                      <a:pt x="42" y="77"/>
                    </a:moveTo>
                    <a:lnTo>
                      <a:pt x="42" y="77"/>
                    </a:lnTo>
                    <a:cubicBezTo>
                      <a:pt x="42" y="68"/>
                      <a:pt x="59" y="51"/>
                      <a:pt x="85" y="42"/>
                    </a:cubicBezTo>
                    <a:cubicBezTo>
                      <a:pt x="102" y="25"/>
                      <a:pt x="77" y="8"/>
                      <a:pt x="51" y="0"/>
                    </a:cubicBezTo>
                    <a:cubicBezTo>
                      <a:pt x="51" y="8"/>
                      <a:pt x="51" y="8"/>
                      <a:pt x="34" y="25"/>
                    </a:cubicBezTo>
                    <a:cubicBezTo>
                      <a:pt x="42" y="25"/>
                      <a:pt x="85" y="8"/>
                      <a:pt x="77" y="25"/>
                    </a:cubicBezTo>
                    <a:cubicBezTo>
                      <a:pt x="51" y="51"/>
                      <a:pt x="51" y="34"/>
                      <a:pt x="34" y="42"/>
                    </a:cubicBezTo>
                    <a:cubicBezTo>
                      <a:pt x="51" y="42"/>
                      <a:pt x="0" y="77"/>
                      <a:pt x="17" y="85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34" y="77"/>
                      <a:pt x="42" y="7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31" name="Freeform 773">
                <a:extLst>
                  <a:ext uri="{FF2B5EF4-FFF2-40B4-BE49-F238E27FC236}">
                    <a16:creationId xmlns:a16="http://schemas.microsoft.com/office/drawing/2014/main" id="{6A21863D-E3A6-6A47-95BA-0AC907F72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2404" y="8775182"/>
                <a:ext cx="53503" cy="26751"/>
              </a:xfrm>
              <a:custGeom>
                <a:avLst/>
                <a:gdLst>
                  <a:gd name="T0" fmla="*/ 42 w 52"/>
                  <a:gd name="T1" fmla="*/ 9 h 27"/>
                  <a:gd name="T2" fmla="*/ 42 w 52"/>
                  <a:gd name="T3" fmla="*/ 9 h 27"/>
                  <a:gd name="T4" fmla="*/ 51 w 52"/>
                  <a:gd name="T5" fmla="*/ 0 h 27"/>
                  <a:gd name="T6" fmla="*/ 8 w 52"/>
                  <a:gd name="T7" fmla="*/ 9 h 27"/>
                  <a:gd name="T8" fmla="*/ 0 w 52"/>
                  <a:gd name="T9" fmla="*/ 26 h 27"/>
                  <a:gd name="T10" fmla="*/ 42 w 52"/>
                  <a:gd name="T11" fmla="*/ 0 h 27"/>
                  <a:gd name="T12" fmla="*/ 42 w 52"/>
                  <a:gd name="T13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7">
                    <a:moveTo>
                      <a:pt x="42" y="9"/>
                    </a:moveTo>
                    <a:lnTo>
                      <a:pt x="42" y="9"/>
                    </a:lnTo>
                    <a:cubicBezTo>
                      <a:pt x="51" y="0"/>
                      <a:pt x="51" y="0"/>
                      <a:pt x="51" y="0"/>
                    </a:cubicBezTo>
                    <a:cubicBezTo>
                      <a:pt x="34" y="9"/>
                      <a:pt x="26" y="9"/>
                      <a:pt x="8" y="9"/>
                    </a:cubicBezTo>
                    <a:cubicBezTo>
                      <a:pt x="0" y="17"/>
                      <a:pt x="0" y="26"/>
                      <a:pt x="0" y="26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32" name="Freeform 774">
                <a:extLst>
                  <a:ext uri="{FF2B5EF4-FFF2-40B4-BE49-F238E27FC236}">
                    <a16:creationId xmlns:a16="http://schemas.microsoft.com/office/drawing/2014/main" id="{907ED74D-5077-E54B-B68C-73D982D52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447" y="8739514"/>
                <a:ext cx="80254" cy="44586"/>
              </a:xfrm>
              <a:custGeom>
                <a:avLst/>
                <a:gdLst>
                  <a:gd name="T0" fmla="*/ 34 w 78"/>
                  <a:gd name="T1" fmla="*/ 9 h 44"/>
                  <a:gd name="T2" fmla="*/ 34 w 78"/>
                  <a:gd name="T3" fmla="*/ 9 h 44"/>
                  <a:gd name="T4" fmla="*/ 34 w 78"/>
                  <a:gd name="T5" fmla="*/ 43 h 44"/>
                  <a:gd name="T6" fmla="*/ 60 w 78"/>
                  <a:gd name="T7" fmla="*/ 9 h 44"/>
                  <a:gd name="T8" fmla="*/ 43 w 78"/>
                  <a:gd name="T9" fmla="*/ 9 h 44"/>
                  <a:gd name="T10" fmla="*/ 60 w 78"/>
                  <a:gd name="T11" fmla="*/ 0 h 44"/>
                  <a:gd name="T12" fmla="*/ 34 w 78"/>
                  <a:gd name="T13" fmla="*/ 9 h 44"/>
                  <a:gd name="T14" fmla="*/ 34 w 78"/>
                  <a:gd name="T15" fmla="*/ 9 h 44"/>
                  <a:gd name="T16" fmla="*/ 34 w 78"/>
                  <a:gd name="T17" fmla="*/ 9 h 44"/>
                  <a:gd name="T18" fmla="*/ 34 w 78"/>
                  <a:gd name="T19" fmla="*/ 9 h 44"/>
                  <a:gd name="T20" fmla="*/ 43 w 78"/>
                  <a:gd name="T21" fmla="*/ 9 h 44"/>
                  <a:gd name="T22" fmla="*/ 34 w 78"/>
                  <a:gd name="T23" fmla="*/ 9 h 44"/>
                  <a:gd name="T24" fmla="*/ 34 w 78"/>
                  <a:gd name="T25" fmla="*/ 9 h 44"/>
                  <a:gd name="T26" fmla="*/ 34 w 78"/>
                  <a:gd name="T27" fmla="*/ 9 h 44"/>
                  <a:gd name="T28" fmla="*/ 34 w 78"/>
                  <a:gd name="T29" fmla="*/ 9 h 44"/>
                  <a:gd name="T30" fmla="*/ 34 w 78"/>
                  <a:gd name="T31" fmla="*/ 9 h 44"/>
                  <a:gd name="T32" fmla="*/ 0 w 78"/>
                  <a:gd name="T33" fmla="*/ 34 h 44"/>
                  <a:gd name="T34" fmla="*/ 34 w 78"/>
                  <a:gd name="T35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" h="44">
                    <a:moveTo>
                      <a:pt x="34" y="9"/>
                    </a:moveTo>
                    <a:lnTo>
                      <a:pt x="34" y="9"/>
                    </a:lnTo>
                    <a:cubicBezTo>
                      <a:pt x="34" y="26"/>
                      <a:pt x="17" y="43"/>
                      <a:pt x="34" y="43"/>
                    </a:cubicBezTo>
                    <a:cubicBezTo>
                      <a:pt x="60" y="26"/>
                      <a:pt x="51" y="26"/>
                      <a:pt x="60" y="9"/>
                    </a:cubicBezTo>
                    <a:cubicBezTo>
                      <a:pt x="26" y="34"/>
                      <a:pt x="77" y="0"/>
                      <a:pt x="43" y="9"/>
                    </a:cubicBezTo>
                    <a:cubicBezTo>
                      <a:pt x="43" y="9"/>
                      <a:pt x="51" y="0"/>
                      <a:pt x="60" y="0"/>
                    </a:cubicBezTo>
                    <a:cubicBezTo>
                      <a:pt x="51" y="0"/>
                      <a:pt x="43" y="0"/>
                      <a:pt x="34" y="9"/>
                    </a:cubicBezTo>
                    <a:lnTo>
                      <a:pt x="34" y="9"/>
                    </a:lnTo>
                    <a:lnTo>
                      <a:pt x="34" y="9"/>
                    </a:lnTo>
                    <a:lnTo>
                      <a:pt x="34" y="9"/>
                    </a:ln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34" y="9"/>
                    </a:cubicBezTo>
                    <a:cubicBezTo>
                      <a:pt x="43" y="9"/>
                      <a:pt x="43" y="9"/>
                      <a:pt x="34" y="9"/>
                    </a:cubicBezTo>
                    <a:cubicBezTo>
                      <a:pt x="26" y="17"/>
                      <a:pt x="34" y="9"/>
                      <a:pt x="34" y="9"/>
                    </a:cubicBezTo>
                    <a:lnTo>
                      <a:pt x="34" y="9"/>
                    </a:lnTo>
                    <a:lnTo>
                      <a:pt x="34" y="9"/>
                    </a:lnTo>
                    <a:cubicBezTo>
                      <a:pt x="0" y="34"/>
                      <a:pt x="0" y="34"/>
                      <a:pt x="0" y="34"/>
                    </a:cubicBezTo>
                    <a:cubicBezTo>
                      <a:pt x="9" y="26"/>
                      <a:pt x="17" y="26"/>
                      <a:pt x="34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33" name="Freeform 775">
                <a:extLst>
                  <a:ext uri="{FF2B5EF4-FFF2-40B4-BE49-F238E27FC236}">
                    <a16:creationId xmlns:a16="http://schemas.microsoft.com/office/drawing/2014/main" id="{5646DA1C-46CC-4A48-8B64-27E7392E9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878" y="8672634"/>
                <a:ext cx="4460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34" name="Freeform 776">
                <a:extLst>
                  <a:ext uri="{FF2B5EF4-FFF2-40B4-BE49-F238E27FC236}">
                    <a16:creationId xmlns:a16="http://schemas.microsoft.com/office/drawing/2014/main" id="{59CA1772-D8E6-E044-876D-1D94B9B04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835" y="8645883"/>
                <a:ext cx="71337" cy="26751"/>
              </a:xfrm>
              <a:custGeom>
                <a:avLst/>
                <a:gdLst>
                  <a:gd name="T0" fmla="*/ 34 w 69"/>
                  <a:gd name="T1" fmla="*/ 26 h 27"/>
                  <a:gd name="T2" fmla="*/ 34 w 69"/>
                  <a:gd name="T3" fmla="*/ 26 h 27"/>
                  <a:gd name="T4" fmla="*/ 51 w 69"/>
                  <a:gd name="T5" fmla="*/ 18 h 27"/>
                  <a:gd name="T6" fmla="*/ 51 w 69"/>
                  <a:gd name="T7" fmla="*/ 26 h 27"/>
                  <a:gd name="T8" fmla="*/ 51 w 69"/>
                  <a:gd name="T9" fmla="*/ 9 h 27"/>
                  <a:gd name="T10" fmla="*/ 42 w 69"/>
                  <a:gd name="T11" fmla="*/ 18 h 27"/>
                  <a:gd name="T12" fmla="*/ 0 w 69"/>
                  <a:gd name="T13" fmla="*/ 18 h 27"/>
                  <a:gd name="T14" fmla="*/ 34 w 69"/>
                  <a:gd name="T15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27">
                    <a:moveTo>
                      <a:pt x="34" y="26"/>
                    </a:moveTo>
                    <a:lnTo>
                      <a:pt x="34" y="26"/>
                    </a:lnTo>
                    <a:cubicBezTo>
                      <a:pt x="34" y="26"/>
                      <a:pt x="34" y="18"/>
                      <a:pt x="51" y="18"/>
                    </a:cubicBezTo>
                    <a:cubicBezTo>
                      <a:pt x="59" y="18"/>
                      <a:pt x="51" y="18"/>
                      <a:pt x="51" y="26"/>
                    </a:cubicBezTo>
                    <a:cubicBezTo>
                      <a:pt x="59" y="18"/>
                      <a:pt x="68" y="0"/>
                      <a:pt x="51" y="9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25" y="18"/>
                      <a:pt x="0" y="26"/>
                      <a:pt x="0" y="18"/>
                    </a:cubicBezTo>
                    <a:cubicBezTo>
                      <a:pt x="8" y="26"/>
                      <a:pt x="17" y="26"/>
                      <a:pt x="34" y="2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35" name="Freeform 777">
                <a:extLst>
                  <a:ext uri="{FF2B5EF4-FFF2-40B4-BE49-F238E27FC236}">
                    <a16:creationId xmlns:a16="http://schemas.microsoft.com/office/drawing/2014/main" id="{FB9A3900-CA5B-5344-B963-68B09F23A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370" y="8717220"/>
                <a:ext cx="44586" cy="26751"/>
              </a:xfrm>
              <a:custGeom>
                <a:avLst/>
                <a:gdLst>
                  <a:gd name="T0" fmla="*/ 34 w 43"/>
                  <a:gd name="T1" fmla="*/ 0 h 26"/>
                  <a:gd name="T2" fmla="*/ 34 w 43"/>
                  <a:gd name="T3" fmla="*/ 0 h 26"/>
                  <a:gd name="T4" fmla="*/ 0 w 43"/>
                  <a:gd name="T5" fmla="*/ 25 h 26"/>
                  <a:gd name="T6" fmla="*/ 25 w 43"/>
                  <a:gd name="T7" fmla="*/ 25 h 26"/>
                  <a:gd name="T8" fmla="*/ 25 w 43"/>
                  <a:gd name="T9" fmla="*/ 17 h 26"/>
                  <a:gd name="T10" fmla="*/ 34 w 43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6">
                    <a:moveTo>
                      <a:pt x="34" y="0"/>
                    </a:moveTo>
                    <a:lnTo>
                      <a:pt x="34" y="0"/>
                    </a:lnTo>
                    <a:cubicBezTo>
                      <a:pt x="0" y="25"/>
                      <a:pt x="0" y="25"/>
                      <a:pt x="0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42" y="8"/>
                      <a:pt x="34" y="8"/>
                      <a:pt x="3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36" name="Freeform 778">
                <a:extLst>
                  <a:ext uri="{FF2B5EF4-FFF2-40B4-BE49-F238E27FC236}">
                    <a16:creationId xmlns:a16="http://schemas.microsoft.com/office/drawing/2014/main" id="{B809C461-FAB0-7C49-A5B8-DE0A86023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5653" y="8793017"/>
                <a:ext cx="17834" cy="26751"/>
              </a:xfrm>
              <a:custGeom>
                <a:avLst/>
                <a:gdLst>
                  <a:gd name="T0" fmla="*/ 17 w 18"/>
                  <a:gd name="T1" fmla="*/ 9 h 27"/>
                  <a:gd name="T2" fmla="*/ 17 w 18"/>
                  <a:gd name="T3" fmla="*/ 0 h 27"/>
                  <a:gd name="T4" fmla="*/ 0 w 18"/>
                  <a:gd name="T5" fmla="*/ 26 h 27"/>
                  <a:gd name="T6" fmla="*/ 17 w 18"/>
                  <a:gd name="T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7">
                    <a:moveTo>
                      <a:pt x="17" y="9"/>
                    </a:moveTo>
                    <a:lnTo>
                      <a:pt x="17" y="0"/>
                    </a:lnTo>
                    <a:lnTo>
                      <a:pt x="0" y="26"/>
                    </a:lnTo>
                    <a:lnTo>
                      <a:pt x="17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37" name="Freeform 779">
                <a:extLst>
                  <a:ext uri="{FF2B5EF4-FFF2-40B4-BE49-F238E27FC236}">
                    <a16:creationId xmlns:a16="http://schemas.microsoft.com/office/drawing/2014/main" id="{58B58DDA-7E41-3B49-934A-93DADD761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067" y="8819768"/>
                <a:ext cx="8917" cy="17834"/>
              </a:xfrm>
              <a:custGeom>
                <a:avLst/>
                <a:gdLst>
                  <a:gd name="T0" fmla="*/ 8 w 9"/>
                  <a:gd name="T1" fmla="*/ 8 h 18"/>
                  <a:gd name="T2" fmla="*/ 8 w 9"/>
                  <a:gd name="T3" fmla="*/ 0 h 18"/>
                  <a:gd name="T4" fmla="*/ 0 w 9"/>
                  <a:gd name="T5" fmla="*/ 17 h 18"/>
                  <a:gd name="T6" fmla="*/ 8 w 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8" y="8"/>
                    </a:moveTo>
                    <a:lnTo>
                      <a:pt x="8" y="0"/>
                    </a:lnTo>
                    <a:lnTo>
                      <a:pt x="0" y="17"/>
                    </a:lnTo>
                    <a:lnTo>
                      <a:pt x="8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38" name="Freeform 791">
                <a:extLst>
                  <a:ext uri="{FF2B5EF4-FFF2-40B4-BE49-F238E27FC236}">
                    <a16:creationId xmlns:a16="http://schemas.microsoft.com/office/drawing/2014/main" id="{52AA559B-7016-8542-B986-F8EBB7089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602" y="8850976"/>
                <a:ext cx="4460" cy="446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39" name="Freeform 792">
                <a:extLst>
                  <a:ext uri="{FF2B5EF4-FFF2-40B4-BE49-F238E27FC236}">
                    <a16:creationId xmlns:a16="http://schemas.microsoft.com/office/drawing/2014/main" id="{D88DCDD6-F337-7D4C-BC81-EF675D514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436" y="8904479"/>
                <a:ext cx="4460" cy="8917"/>
              </a:xfrm>
              <a:custGeom>
                <a:avLst/>
                <a:gdLst>
                  <a:gd name="T0" fmla="*/ 0 w 1"/>
                  <a:gd name="T1" fmla="*/ 0 h 10"/>
                  <a:gd name="T2" fmla="*/ 0 w 1"/>
                  <a:gd name="T3" fmla="*/ 0 h 10"/>
                  <a:gd name="T4" fmla="*/ 0 w 1"/>
                  <a:gd name="T5" fmla="*/ 9 h 10"/>
                  <a:gd name="T6" fmla="*/ 0 w 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9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40" name="Freeform 794">
                <a:extLst>
                  <a:ext uri="{FF2B5EF4-FFF2-40B4-BE49-F238E27FC236}">
                    <a16:creationId xmlns:a16="http://schemas.microsoft.com/office/drawing/2014/main" id="{4149B0A7-F83F-1F48-842F-B60A26336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602" y="8850976"/>
                <a:ext cx="8917" cy="8917"/>
              </a:xfrm>
              <a:custGeom>
                <a:avLst/>
                <a:gdLst>
                  <a:gd name="T0" fmla="*/ 9 w 10"/>
                  <a:gd name="T1" fmla="*/ 9 h 10"/>
                  <a:gd name="T2" fmla="*/ 9 w 10"/>
                  <a:gd name="T3" fmla="*/ 9 h 10"/>
                  <a:gd name="T4" fmla="*/ 0 w 10"/>
                  <a:gd name="T5" fmla="*/ 0 h 10"/>
                  <a:gd name="T6" fmla="*/ 9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9" y="9"/>
                    </a:moveTo>
                    <a:lnTo>
                      <a:pt x="9" y="9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41" name="Freeform 795">
                <a:extLst>
                  <a:ext uri="{FF2B5EF4-FFF2-40B4-BE49-F238E27FC236}">
                    <a16:creationId xmlns:a16="http://schemas.microsoft.com/office/drawing/2014/main" id="{95B2DD01-5CA8-D344-B3AA-2D5BF7903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519" y="8850976"/>
                <a:ext cx="8917" cy="8917"/>
              </a:xfrm>
              <a:custGeom>
                <a:avLst/>
                <a:gdLst>
                  <a:gd name="T0" fmla="*/ 0 w 9"/>
                  <a:gd name="T1" fmla="*/ 0 h 10"/>
                  <a:gd name="T2" fmla="*/ 0 w 9"/>
                  <a:gd name="T3" fmla="*/ 0 h 10"/>
                  <a:gd name="T4" fmla="*/ 8 w 9"/>
                  <a:gd name="T5" fmla="*/ 9 h 10"/>
                  <a:gd name="T6" fmla="*/ 0 w 9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42" name="Freeform 796">
                <a:extLst>
                  <a:ext uri="{FF2B5EF4-FFF2-40B4-BE49-F238E27FC236}">
                    <a16:creationId xmlns:a16="http://schemas.microsoft.com/office/drawing/2014/main" id="{B20C0E7A-07BB-2544-9DBB-9A8458BDE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768" y="8842059"/>
                <a:ext cx="17834" cy="8917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0 h 10"/>
                  <a:gd name="T4" fmla="*/ 17 w 18"/>
                  <a:gd name="T5" fmla="*/ 9 h 10"/>
                  <a:gd name="T6" fmla="*/ 17 w 18"/>
                  <a:gd name="T7" fmla="*/ 9 h 10"/>
                  <a:gd name="T8" fmla="*/ 0 w 1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0"/>
                      <a:pt x="17" y="9"/>
                    </a:cubicBezTo>
                    <a:lnTo>
                      <a:pt x="17" y="9"/>
                    </a:lnTo>
                    <a:cubicBezTo>
                      <a:pt x="8" y="0"/>
                      <a:pt x="8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43" name="Freeform 800">
                <a:extLst>
                  <a:ext uri="{FF2B5EF4-FFF2-40B4-BE49-F238E27FC236}">
                    <a16:creationId xmlns:a16="http://schemas.microsoft.com/office/drawing/2014/main" id="{36B3CB22-6596-5348-8190-0673EC7E1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050" y="6545902"/>
                <a:ext cx="2131192" cy="2376411"/>
              </a:xfrm>
              <a:custGeom>
                <a:avLst/>
                <a:gdLst>
                  <a:gd name="T0" fmla="*/ 606 w 2106"/>
                  <a:gd name="T1" fmla="*/ 265 h 2352"/>
                  <a:gd name="T2" fmla="*/ 435 w 2106"/>
                  <a:gd name="T3" fmla="*/ 400 h 2352"/>
                  <a:gd name="T4" fmla="*/ 350 w 2106"/>
                  <a:gd name="T5" fmla="*/ 434 h 2352"/>
                  <a:gd name="T6" fmla="*/ 111 w 2106"/>
                  <a:gd name="T7" fmla="*/ 570 h 2352"/>
                  <a:gd name="T8" fmla="*/ 9 w 2106"/>
                  <a:gd name="T9" fmla="*/ 707 h 2352"/>
                  <a:gd name="T10" fmla="*/ 52 w 2106"/>
                  <a:gd name="T11" fmla="*/ 877 h 2352"/>
                  <a:gd name="T12" fmla="*/ 18 w 2106"/>
                  <a:gd name="T13" fmla="*/ 860 h 2352"/>
                  <a:gd name="T14" fmla="*/ 52 w 2106"/>
                  <a:gd name="T15" fmla="*/ 1107 h 2352"/>
                  <a:gd name="T16" fmla="*/ 18 w 2106"/>
                  <a:gd name="T17" fmla="*/ 1150 h 2352"/>
                  <a:gd name="T18" fmla="*/ 77 w 2106"/>
                  <a:gd name="T19" fmla="*/ 1499 h 2352"/>
                  <a:gd name="T20" fmla="*/ 35 w 2106"/>
                  <a:gd name="T21" fmla="*/ 1644 h 2352"/>
                  <a:gd name="T22" fmla="*/ 35 w 2106"/>
                  <a:gd name="T23" fmla="*/ 1789 h 2352"/>
                  <a:gd name="T24" fmla="*/ 128 w 2106"/>
                  <a:gd name="T25" fmla="*/ 1857 h 2352"/>
                  <a:gd name="T26" fmla="*/ 52 w 2106"/>
                  <a:gd name="T27" fmla="*/ 1874 h 2352"/>
                  <a:gd name="T28" fmla="*/ 103 w 2106"/>
                  <a:gd name="T29" fmla="*/ 1891 h 2352"/>
                  <a:gd name="T30" fmla="*/ 333 w 2106"/>
                  <a:gd name="T31" fmla="*/ 1925 h 2352"/>
                  <a:gd name="T32" fmla="*/ 520 w 2106"/>
                  <a:gd name="T33" fmla="*/ 2061 h 2352"/>
                  <a:gd name="T34" fmla="*/ 640 w 2106"/>
                  <a:gd name="T35" fmla="*/ 2164 h 2352"/>
                  <a:gd name="T36" fmla="*/ 793 w 2106"/>
                  <a:gd name="T37" fmla="*/ 2223 h 2352"/>
                  <a:gd name="T38" fmla="*/ 1049 w 2106"/>
                  <a:gd name="T39" fmla="*/ 2343 h 2352"/>
                  <a:gd name="T40" fmla="*/ 1066 w 2106"/>
                  <a:gd name="T41" fmla="*/ 2317 h 2352"/>
                  <a:gd name="T42" fmla="*/ 1066 w 2106"/>
                  <a:gd name="T43" fmla="*/ 2300 h 2352"/>
                  <a:gd name="T44" fmla="*/ 1031 w 2106"/>
                  <a:gd name="T45" fmla="*/ 2300 h 2352"/>
                  <a:gd name="T46" fmla="*/ 1015 w 2106"/>
                  <a:gd name="T47" fmla="*/ 2292 h 2352"/>
                  <a:gd name="T48" fmla="*/ 861 w 2106"/>
                  <a:gd name="T49" fmla="*/ 2198 h 2352"/>
                  <a:gd name="T50" fmla="*/ 529 w 2106"/>
                  <a:gd name="T51" fmla="*/ 2002 h 2352"/>
                  <a:gd name="T52" fmla="*/ 162 w 2106"/>
                  <a:gd name="T53" fmla="*/ 1806 h 2352"/>
                  <a:gd name="T54" fmla="*/ 103 w 2106"/>
                  <a:gd name="T55" fmla="*/ 1763 h 2352"/>
                  <a:gd name="T56" fmla="*/ 103 w 2106"/>
                  <a:gd name="T57" fmla="*/ 1755 h 2352"/>
                  <a:gd name="T58" fmla="*/ 77 w 2106"/>
                  <a:gd name="T59" fmla="*/ 1584 h 2352"/>
                  <a:gd name="T60" fmla="*/ 86 w 2106"/>
                  <a:gd name="T61" fmla="*/ 1405 h 2352"/>
                  <a:gd name="T62" fmla="*/ 111 w 2106"/>
                  <a:gd name="T63" fmla="*/ 945 h 2352"/>
                  <a:gd name="T64" fmla="*/ 86 w 2106"/>
                  <a:gd name="T65" fmla="*/ 715 h 2352"/>
                  <a:gd name="T66" fmla="*/ 111 w 2106"/>
                  <a:gd name="T67" fmla="*/ 656 h 2352"/>
                  <a:gd name="T68" fmla="*/ 247 w 2106"/>
                  <a:gd name="T69" fmla="*/ 570 h 2352"/>
                  <a:gd name="T70" fmla="*/ 554 w 2106"/>
                  <a:gd name="T71" fmla="*/ 417 h 2352"/>
                  <a:gd name="T72" fmla="*/ 870 w 2106"/>
                  <a:gd name="T73" fmla="*/ 231 h 2352"/>
                  <a:gd name="T74" fmla="*/ 1066 w 2106"/>
                  <a:gd name="T75" fmla="*/ 145 h 2352"/>
                  <a:gd name="T76" fmla="*/ 1151 w 2106"/>
                  <a:gd name="T77" fmla="*/ 205 h 2352"/>
                  <a:gd name="T78" fmla="*/ 1620 w 2106"/>
                  <a:gd name="T79" fmla="*/ 477 h 2352"/>
                  <a:gd name="T80" fmla="*/ 1679 w 2106"/>
                  <a:gd name="T81" fmla="*/ 511 h 2352"/>
                  <a:gd name="T82" fmla="*/ 1977 w 2106"/>
                  <a:gd name="T83" fmla="*/ 664 h 2352"/>
                  <a:gd name="T84" fmla="*/ 2020 w 2106"/>
                  <a:gd name="T85" fmla="*/ 698 h 2352"/>
                  <a:gd name="T86" fmla="*/ 1986 w 2106"/>
                  <a:gd name="T87" fmla="*/ 1133 h 2352"/>
                  <a:gd name="T88" fmla="*/ 2011 w 2106"/>
                  <a:gd name="T89" fmla="*/ 1772 h 2352"/>
                  <a:gd name="T90" fmla="*/ 2088 w 2106"/>
                  <a:gd name="T91" fmla="*/ 1346 h 2352"/>
                  <a:gd name="T92" fmla="*/ 2080 w 2106"/>
                  <a:gd name="T93" fmla="*/ 1167 h 2352"/>
                  <a:gd name="T94" fmla="*/ 2071 w 2106"/>
                  <a:gd name="T95" fmla="*/ 749 h 2352"/>
                  <a:gd name="T96" fmla="*/ 2088 w 2106"/>
                  <a:gd name="T97" fmla="*/ 681 h 2352"/>
                  <a:gd name="T98" fmla="*/ 1875 w 2106"/>
                  <a:gd name="T99" fmla="*/ 511 h 2352"/>
                  <a:gd name="T100" fmla="*/ 1747 w 2106"/>
                  <a:gd name="T101" fmla="*/ 451 h 2352"/>
                  <a:gd name="T102" fmla="*/ 1620 w 2106"/>
                  <a:gd name="T103" fmla="*/ 357 h 2352"/>
                  <a:gd name="T104" fmla="*/ 1458 w 2106"/>
                  <a:gd name="T105" fmla="*/ 247 h 2352"/>
                  <a:gd name="T106" fmla="*/ 1330 w 2106"/>
                  <a:gd name="T107" fmla="*/ 188 h 2352"/>
                  <a:gd name="T108" fmla="*/ 1219 w 2106"/>
                  <a:gd name="T109" fmla="*/ 120 h 2352"/>
                  <a:gd name="T110" fmla="*/ 1125 w 2106"/>
                  <a:gd name="T111" fmla="*/ 60 h 2352"/>
                  <a:gd name="T112" fmla="*/ 972 w 2106"/>
                  <a:gd name="T113" fmla="*/ 52 h 2352"/>
                  <a:gd name="T114" fmla="*/ 802 w 2106"/>
                  <a:gd name="T115" fmla="*/ 137 h 2352"/>
                  <a:gd name="T116" fmla="*/ 375 w 2106"/>
                  <a:gd name="T117" fmla="*/ 408 h 2352"/>
                  <a:gd name="T118" fmla="*/ 895 w 2106"/>
                  <a:gd name="T119" fmla="*/ 2223 h 2352"/>
                  <a:gd name="T120" fmla="*/ 921 w 2106"/>
                  <a:gd name="T121" fmla="*/ 2249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06" h="2352">
                    <a:moveTo>
                      <a:pt x="716" y="214"/>
                    </a:moveTo>
                    <a:lnTo>
                      <a:pt x="716" y="214"/>
                    </a:lnTo>
                    <a:cubicBezTo>
                      <a:pt x="682" y="222"/>
                      <a:pt x="682" y="222"/>
                      <a:pt x="682" y="222"/>
                    </a:cubicBezTo>
                    <a:cubicBezTo>
                      <a:pt x="708" y="188"/>
                      <a:pt x="733" y="180"/>
                      <a:pt x="699" y="180"/>
                    </a:cubicBezTo>
                    <a:cubicBezTo>
                      <a:pt x="716" y="214"/>
                      <a:pt x="606" y="239"/>
                      <a:pt x="622" y="273"/>
                    </a:cubicBezTo>
                    <a:cubicBezTo>
                      <a:pt x="597" y="273"/>
                      <a:pt x="597" y="273"/>
                      <a:pt x="597" y="273"/>
                    </a:cubicBezTo>
                    <a:cubicBezTo>
                      <a:pt x="606" y="273"/>
                      <a:pt x="606" y="273"/>
                      <a:pt x="606" y="265"/>
                    </a:cubicBezTo>
                    <a:cubicBezTo>
                      <a:pt x="571" y="273"/>
                      <a:pt x="597" y="299"/>
                      <a:pt x="554" y="316"/>
                    </a:cubicBezTo>
                    <a:cubicBezTo>
                      <a:pt x="537" y="323"/>
                      <a:pt x="529" y="323"/>
                      <a:pt x="537" y="316"/>
                    </a:cubicBezTo>
                    <a:cubicBezTo>
                      <a:pt x="503" y="340"/>
                      <a:pt x="503" y="340"/>
                      <a:pt x="503" y="340"/>
                    </a:cubicBezTo>
                    <a:cubicBezTo>
                      <a:pt x="495" y="349"/>
                      <a:pt x="495" y="340"/>
                      <a:pt x="503" y="340"/>
                    </a:cubicBezTo>
                    <a:cubicBezTo>
                      <a:pt x="461" y="366"/>
                      <a:pt x="461" y="366"/>
                      <a:pt x="461" y="366"/>
                    </a:cubicBezTo>
                    <a:lnTo>
                      <a:pt x="461" y="366"/>
                    </a:lnTo>
                    <a:cubicBezTo>
                      <a:pt x="452" y="374"/>
                      <a:pt x="444" y="391"/>
                      <a:pt x="435" y="400"/>
                    </a:cubicBezTo>
                    <a:cubicBezTo>
                      <a:pt x="418" y="400"/>
                      <a:pt x="444" y="391"/>
                      <a:pt x="435" y="391"/>
                    </a:cubicBezTo>
                    <a:cubicBezTo>
                      <a:pt x="409" y="408"/>
                      <a:pt x="409" y="408"/>
                      <a:pt x="409" y="408"/>
                    </a:cubicBezTo>
                    <a:cubicBezTo>
                      <a:pt x="401" y="408"/>
                      <a:pt x="418" y="391"/>
                      <a:pt x="435" y="383"/>
                    </a:cubicBezTo>
                    <a:cubicBezTo>
                      <a:pt x="393" y="366"/>
                      <a:pt x="418" y="400"/>
                      <a:pt x="350" y="417"/>
                    </a:cubicBezTo>
                    <a:cubicBezTo>
                      <a:pt x="375" y="400"/>
                      <a:pt x="375" y="400"/>
                      <a:pt x="375" y="400"/>
                    </a:cubicBezTo>
                    <a:cubicBezTo>
                      <a:pt x="350" y="391"/>
                      <a:pt x="333" y="408"/>
                      <a:pt x="299" y="417"/>
                    </a:cubicBezTo>
                    <a:cubicBezTo>
                      <a:pt x="307" y="417"/>
                      <a:pt x="375" y="408"/>
                      <a:pt x="350" y="434"/>
                    </a:cubicBezTo>
                    <a:cubicBezTo>
                      <a:pt x="341" y="434"/>
                      <a:pt x="324" y="442"/>
                      <a:pt x="316" y="451"/>
                    </a:cubicBezTo>
                    <a:cubicBezTo>
                      <a:pt x="307" y="442"/>
                      <a:pt x="290" y="451"/>
                      <a:pt x="273" y="468"/>
                    </a:cubicBezTo>
                    <a:cubicBezTo>
                      <a:pt x="273" y="451"/>
                      <a:pt x="273" y="451"/>
                      <a:pt x="273" y="451"/>
                    </a:cubicBezTo>
                    <a:cubicBezTo>
                      <a:pt x="247" y="468"/>
                      <a:pt x="256" y="477"/>
                      <a:pt x="247" y="485"/>
                    </a:cubicBezTo>
                    <a:cubicBezTo>
                      <a:pt x="222" y="502"/>
                      <a:pt x="213" y="494"/>
                      <a:pt x="205" y="485"/>
                    </a:cubicBezTo>
                    <a:cubicBezTo>
                      <a:pt x="162" y="502"/>
                      <a:pt x="239" y="485"/>
                      <a:pt x="197" y="519"/>
                    </a:cubicBezTo>
                    <a:cubicBezTo>
                      <a:pt x="162" y="528"/>
                      <a:pt x="145" y="545"/>
                      <a:pt x="111" y="570"/>
                    </a:cubicBezTo>
                    <a:cubicBezTo>
                      <a:pt x="86" y="579"/>
                      <a:pt x="111" y="562"/>
                      <a:pt x="103" y="562"/>
                    </a:cubicBezTo>
                    <a:cubicBezTo>
                      <a:pt x="86" y="588"/>
                      <a:pt x="86" y="588"/>
                      <a:pt x="86" y="588"/>
                    </a:cubicBezTo>
                    <a:cubicBezTo>
                      <a:pt x="86" y="588"/>
                      <a:pt x="86" y="588"/>
                      <a:pt x="86" y="579"/>
                    </a:cubicBezTo>
                    <a:cubicBezTo>
                      <a:pt x="69" y="596"/>
                      <a:pt x="86" y="596"/>
                      <a:pt x="60" y="622"/>
                    </a:cubicBezTo>
                    <a:cubicBezTo>
                      <a:pt x="60" y="622"/>
                      <a:pt x="43" y="630"/>
                      <a:pt x="18" y="639"/>
                    </a:cubicBezTo>
                    <a:cubicBezTo>
                      <a:pt x="18" y="647"/>
                      <a:pt x="18" y="664"/>
                      <a:pt x="9" y="681"/>
                    </a:cubicBezTo>
                    <a:cubicBezTo>
                      <a:pt x="9" y="690"/>
                      <a:pt x="9" y="698"/>
                      <a:pt x="9" y="707"/>
                    </a:cubicBezTo>
                    <a:lnTo>
                      <a:pt x="9" y="707"/>
                    </a:lnTo>
                    <a:cubicBezTo>
                      <a:pt x="9" y="715"/>
                      <a:pt x="18" y="715"/>
                      <a:pt x="18" y="715"/>
                    </a:cubicBezTo>
                    <a:lnTo>
                      <a:pt x="18" y="724"/>
                    </a:lnTo>
                    <a:cubicBezTo>
                      <a:pt x="9" y="732"/>
                      <a:pt x="9" y="715"/>
                      <a:pt x="0" y="724"/>
                    </a:cubicBezTo>
                    <a:cubicBezTo>
                      <a:pt x="18" y="766"/>
                      <a:pt x="9" y="766"/>
                      <a:pt x="26" y="800"/>
                    </a:cubicBezTo>
                    <a:cubicBezTo>
                      <a:pt x="18" y="835"/>
                      <a:pt x="18" y="835"/>
                      <a:pt x="18" y="835"/>
                    </a:cubicBezTo>
                    <a:cubicBezTo>
                      <a:pt x="26" y="809"/>
                      <a:pt x="43" y="843"/>
                      <a:pt x="52" y="877"/>
                    </a:cubicBezTo>
                    <a:cubicBezTo>
                      <a:pt x="60" y="869"/>
                      <a:pt x="60" y="860"/>
                      <a:pt x="60" y="851"/>
                    </a:cubicBezTo>
                    <a:cubicBezTo>
                      <a:pt x="69" y="894"/>
                      <a:pt x="69" y="894"/>
                      <a:pt x="69" y="894"/>
                    </a:cubicBezTo>
                    <a:cubicBezTo>
                      <a:pt x="69" y="903"/>
                      <a:pt x="60" y="894"/>
                      <a:pt x="60" y="894"/>
                    </a:cubicBezTo>
                    <a:cubicBezTo>
                      <a:pt x="60" y="894"/>
                      <a:pt x="60" y="894"/>
                      <a:pt x="60" y="903"/>
                    </a:cubicBezTo>
                    <a:cubicBezTo>
                      <a:pt x="60" y="911"/>
                      <a:pt x="52" y="903"/>
                      <a:pt x="43" y="894"/>
                    </a:cubicBezTo>
                    <a:cubicBezTo>
                      <a:pt x="43" y="886"/>
                      <a:pt x="43" y="886"/>
                      <a:pt x="52" y="877"/>
                    </a:cubicBezTo>
                    <a:cubicBezTo>
                      <a:pt x="43" y="869"/>
                      <a:pt x="26" y="860"/>
                      <a:pt x="18" y="860"/>
                    </a:cubicBezTo>
                    <a:cubicBezTo>
                      <a:pt x="26" y="860"/>
                      <a:pt x="26" y="869"/>
                      <a:pt x="26" y="877"/>
                    </a:cubicBezTo>
                    <a:cubicBezTo>
                      <a:pt x="26" y="869"/>
                      <a:pt x="18" y="869"/>
                      <a:pt x="18" y="869"/>
                    </a:cubicBezTo>
                    <a:cubicBezTo>
                      <a:pt x="18" y="869"/>
                      <a:pt x="18" y="877"/>
                      <a:pt x="26" y="886"/>
                    </a:cubicBezTo>
                    <a:cubicBezTo>
                      <a:pt x="9" y="894"/>
                      <a:pt x="9" y="894"/>
                      <a:pt x="9" y="894"/>
                    </a:cubicBezTo>
                    <a:cubicBezTo>
                      <a:pt x="18" y="894"/>
                      <a:pt x="18" y="894"/>
                      <a:pt x="18" y="894"/>
                    </a:cubicBezTo>
                    <a:cubicBezTo>
                      <a:pt x="9" y="954"/>
                      <a:pt x="9" y="954"/>
                      <a:pt x="9" y="954"/>
                    </a:cubicBezTo>
                    <a:cubicBezTo>
                      <a:pt x="18" y="996"/>
                      <a:pt x="43" y="1039"/>
                      <a:pt x="52" y="1107"/>
                    </a:cubicBezTo>
                    <a:cubicBezTo>
                      <a:pt x="43" y="1090"/>
                      <a:pt x="35" y="1099"/>
                      <a:pt x="18" y="1099"/>
                    </a:cubicBezTo>
                    <a:cubicBezTo>
                      <a:pt x="35" y="1082"/>
                      <a:pt x="9" y="1047"/>
                      <a:pt x="18" y="1013"/>
                    </a:cubicBezTo>
                    <a:cubicBezTo>
                      <a:pt x="18" y="1031"/>
                      <a:pt x="9" y="1022"/>
                      <a:pt x="9" y="1022"/>
                    </a:cubicBezTo>
                    <a:cubicBezTo>
                      <a:pt x="18" y="1082"/>
                      <a:pt x="18" y="1082"/>
                      <a:pt x="18" y="1082"/>
                    </a:cubicBezTo>
                    <a:cubicBezTo>
                      <a:pt x="9" y="1082"/>
                      <a:pt x="9" y="1099"/>
                      <a:pt x="9" y="1116"/>
                    </a:cubicBezTo>
                    <a:cubicBezTo>
                      <a:pt x="26" y="1099"/>
                      <a:pt x="18" y="1158"/>
                      <a:pt x="26" y="1184"/>
                    </a:cubicBezTo>
                    <a:cubicBezTo>
                      <a:pt x="18" y="1184"/>
                      <a:pt x="9" y="1184"/>
                      <a:pt x="18" y="1150"/>
                    </a:cubicBezTo>
                    <a:cubicBezTo>
                      <a:pt x="0" y="1184"/>
                      <a:pt x="43" y="1192"/>
                      <a:pt x="26" y="1226"/>
                    </a:cubicBezTo>
                    <a:cubicBezTo>
                      <a:pt x="26" y="1218"/>
                      <a:pt x="26" y="1218"/>
                      <a:pt x="26" y="1209"/>
                    </a:cubicBezTo>
                    <a:cubicBezTo>
                      <a:pt x="26" y="1226"/>
                      <a:pt x="26" y="1278"/>
                      <a:pt x="18" y="1260"/>
                    </a:cubicBezTo>
                    <a:cubicBezTo>
                      <a:pt x="18" y="1252"/>
                      <a:pt x="18" y="1252"/>
                      <a:pt x="18" y="1252"/>
                    </a:cubicBezTo>
                    <a:cubicBezTo>
                      <a:pt x="18" y="1303"/>
                      <a:pt x="18" y="1405"/>
                      <a:pt x="35" y="1414"/>
                    </a:cubicBezTo>
                    <a:lnTo>
                      <a:pt x="9" y="1405"/>
                    </a:lnTo>
                    <a:cubicBezTo>
                      <a:pt x="77" y="1499"/>
                      <a:pt x="77" y="1499"/>
                      <a:pt x="77" y="1499"/>
                    </a:cubicBezTo>
                    <a:cubicBezTo>
                      <a:pt x="60" y="1491"/>
                      <a:pt x="18" y="1516"/>
                      <a:pt x="9" y="1474"/>
                    </a:cubicBezTo>
                    <a:cubicBezTo>
                      <a:pt x="9" y="1491"/>
                      <a:pt x="0" y="1499"/>
                      <a:pt x="9" y="1525"/>
                    </a:cubicBezTo>
                    <a:cubicBezTo>
                      <a:pt x="9" y="1516"/>
                      <a:pt x="35" y="1507"/>
                      <a:pt x="35" y="1516"/>
                    </a:cubicBezTo>
                    <a:cubicBezTo>
                      <a:pt x="18" y="1550"/>
                      <a:pt x="26" y="1542"/>
                      <a:pt x="9" y="1576"/>
                    </a:cubicBezTo>
                    <a:cubicBezTo>
                      <a:pt x="9" y="1567"/>
                      <a:pt x="43" y="1576"/>
                      <a:pt x="35" y="1601"/>
                    </a:cubicBezTo>
                    <a:cubicBezTo>
                      <a:pt x="35" y="1593"/>
                      <a:pt x="9" y="1601"/>
                      <a:pt x="9" y="1593"/>
                    </a:cubicBezTo>
                    <a:cubicBezTo>
                      <a:pt x="35" y="1644"/>
                      <a:pt x="35" y="1644"/>
                      <a:pt x="35" y="1644"/>
                    </a:cubicBezTo>
                    <a:cubicBezTo>
                      <a:pt x="35" y="1627"/>
                      <a:pt x="18" y="1635"/>
                      <a:pt x="9" y="1653"/>
                    </a:cubicBezTo>
                    <a:cubicBezTo>
                      <a:pt x="9" y="1644"/>
                      <a:pt x="9" y="1695"/>
                      <a:pt x="9" y="1704"/>
                    </a:cubicBezTo>
                    <a:cubicBezTo>
                      <a:pt x="18" y="1687"/>
                      <a:pt x="18" y="1687"/>
                      <a:pt x="18" y="1687"/>
                    </a:cubicBezTo>
                    <a:cubicBezTo>
                      <a:pt x="9" y="1712"/>
                      <a:pt x="18" y="1721"/>
                      <a:pt x="35" y="1738"/>
                    </a:cubicBezTo>
                    <a:cubicBezTo>
                      <a:pt x="35" y="1746"/>
                      <a:pt x="43" y="1755"/>
                      <a:pt x="43" y="1763"/>
                    </a:cubicBezTo>
                    <a:cubicBezTo>
                      <a:pt x="43" y="1772"/>
                      <a:pt x="52" y="1780"/>
                      <a:pt x="52" y="1797"/>
                    </a:cubicBezTo>
                    <a:cubicBezTo>
                      <a:pt x="43" y="1789"/>
                      <a:pt x="35" y="1789"/>
                      <a:pt x="35" y="1789"/>
                    </a:cubicBezTo>
                    <a:cubicBezTo>
                      <a:pt x="26" y="1797"/>
                      <a:pt x="18" y="1806"/>
                      <a:pt x="18" y="1823"/>
                    </a:cubicBezTo>
                    <a:lnTo>
                      <a:pt x="18" y="1823"/>
                    </a:lnTo>
                    <a:cubicBezTo>
                      <a:pt x="26" y="1823"/>
                      <a:pt x="60" y="1823"/>
                      <a:pt x="86" y="1823"/>
                    </a:cubicBezTo>
                    <a:cubicBezTo>
                      <a:pt x="111" y="1823"/>
                      <a:pt x="137" y="1814"/>
                      <a:pt x="162" y="1823"/>
                    </a:cubicBezTo>
                    <a:cubicBezTo>
                      <a:pt x="162" y="1840"/>
                      <a:pt x="162" y="1840"/>
                      <a:pt x="162" y="1840"/>
                    </a:cubicBezTo>
                    <a:cubicBezTo>
                      <a:pt x="197" y="1849"/>
                      <a:pt x="197" y="1849"/>
                      <a:pt x="197" y="1849"/>
                    </a:cubicBezTo>
                    <a:cubicBezTo>
                      <a:pt x="188" y="1849"/>
                      <a:pt x="162" y="1857"/>
                      <a:pt x="128" y="1857"/>
                    </a:cubicBezTo>
                    <a:cubicBezTo>
                      <a:pt x="120" y="1857"/>
                      <a:pt x="103" y="1857"/>
                      <a:pt x="94" y="1857"/>
                    </a:cubicBezTo>
                    <a:cubicBezTo>
                      <a:pt x="86" y="1857"/>
                      <a:pt x="86" y="1857"/>
                      <a:pt x="77" y="1857"/>
                    </a:cubicBezTo>
                    <a:lnTo>
                      <a:pt x="69" y="1857"/>
                    </a:lnTo>
                    <a:cubicBezTo>
                      <a:pt x="60" y="1849"/>
                      <a:pt x="52" y="1849"/>
                      <a:pt x="43" y="1849"/>
                    </a:cubicBezTo>
                    <a:cubicBezTo>
                      <a:pt x="60" y="1857"/>
                      <a:pt x="60" y="1865"/>
                      <a:pt x="60" y="1865"/>
                    </a:cubicBezTo>
                    <a:cubicBezTo>
                      <a:pt x="60" y="1865"/>
                      <a:pt x="69" y="1874"/>
                      <a:pt x="86" y="1883"/>
                    </a:cubicBezTo>
                    <a:cubicBezTo>
                      <a:pt x="86" y="1891"/>
                      <a:pt x="69" y="1883"/>
                      <a:pt x="52" y="1874"/>
                    </a:cubicBezTo>
                    <a:cubicBezTo>
                      <a:pt x="60" y="1883"/>
                      <a:pt x="60" y="1883"/>
                      <a:pt x="60" y="1883"/>
                    </a:cubicBezTo>
                    <a:cubicBezTo>
                      <a:pt x="69" y="1883"/>
                      <a:pt x="69" y="1883"/>
                      <a:pt x="69" y="1883"/>
                    </a:cubicBezTo>
                    <a:lnTo>
                      <a:pt x="69" y="1883"/>
                    </a:lnTo>
                    <a:cubicBezTo>
                      <a:pt x="86" y="1900"/>
                      <a:pt x="86" y="1900"/>
                      <a:pt x="86" y="1900"/>
                    </a:cubicBezTo>
                    <a:cubicBezTo>
                      <a:pt x="111" y="1917"/>
                      <a:pt x="111" y="1917"/>
                      <a:pt x="111" y="1917"/>
                    </a:cubicBezTo>
                    <a:cubicBezTo>
                      <a:pt x="120" y="1900"/>
                      <a:pt x="171" y="1925"/>
                      <a:pt x="171" y="1917"/>
                    </a:cubicBezTo>
                    <a:cubicBezTo>
                      <a:pt x="103" y="1891"/>
                      <a:pt x="103" y="1891"/>
                      <a:pt x="103" y="1891"/>
                    </a:cubicBezTo>
                    <a:cubicBezTo>
                      <a:pt x="103" y="1874"/>
                      <a:pt x="162" y="1874"/>
                      <a:pt x="205" y="1908"/>
                    </a:cubicBezTo>
                    <a:cubicBezTo>
                      <a:pt x="205" y="1917"/>
                      <a:pt x="179" y="1925"/>
                      <a:pt x="179" y="1925"/>
                    </a:cubicBezTo>
                    <a:cubicBezTo>
                      <a:pt x="188" y="1925"/>
                      <a:pt x="222" y="1942"/>
                      <a:pt x="222" y="1951"/>
                    </a:cubicBezTo>
                    <a:cubicBezTo>
                      <a:pt x="205" y="1942"/>
                      <a:pt x="205" y="1942"/>
                      <a:pt x="205" y="1942"/>
                    </a:cubicBezTo>
                    <a:cubicBezTo>
                      <a:pt x="222" y="1968"/>
                      <a:pt x="256" y="1951"/>
                      <a:pt x="273" y="1976"/>
                    </a:cubicBezTo>
                    <a:cubicBezTo>
                      <a:pt x="282" y="1985"/>
                      <a:pt x="299" y="2010"/>
                      <a:pt x="299" y="2010"/>
                    </a:cubicBezTo>
                    <a:cubicBezTo>
                      <a:pt x="290" y="1985"/>
                      <a:pt x="316" y="1934"/>
                      <a:pt x="333" y="1925"/>
                    </a:cubicBezTo>
                    <a:cubicBezTo>
                      <a:pt x="341" y="1934"/>
                      <a:pt x="375" y="1976"/>
                      <a:pt x="384" y="1985"/>
                    </a:cubicBezTo>
                    <a:cubicBezTo>
                      <a:pt x="393" y="2010"/>
                      <a:pt x="341" y="2002"/>
                      <a:pt x="350" y="2019"/>
                    </a:cubicBezTo>
                    <a:cubicBezTo>
                      <a:pt x="358" y="2019"/>
                      <a:pt x="367" y="2019"/>
                      <a:pt x="375" y="2019"/>
                    </a:cubicBezTo>
                    <a:cubicBezTo>
                      <a:pt x="384" y="2027"/>
                      <a:pt x="358" y="2027"/>
                      <a:pt x="384" y="2036"/>
                    </a:cubicBezTo>
                    <a:cubicBezTo>
                      <a:pt x="393" y="2027"/>
                      <a:pt x="427" y="2070"/>
                      <a:pt x="401" y="2036"/>
                    </a:cubicBezTo>
                    <a:cubicBezTo>
                      <a:pt x="427" y="2044"/>
                      <a:pt x="427" y="2053"/>
                      <a:pt x="452" y="2061"/>
                    </a:cubicBezTo>
                    <a:cubicBezTo>
                      <a:pt x="444" y="2053"/>
                      <a:pt x="495" y="2044"/>
                      <a:pt x="520" y="2061"/>
                    </a:cubicBezTo>
                    <a:cubicBezTo>
                      <a:pt x="512" y="2061"/>
                      <a:pt x="512" y="2070"/>
                      <a:pt x="520" y="2070"/>
                    </a:cubicBezTo>
                    <a:cubicBezTo>
                      <a:pt x="563" y="2096"/>
                      <a:pt x="580" y="2121"/>
                      <a:pt x="622" y="2147"/>
                    </a:cubicBezTo>
                    <a:cubicBezTo>
                      <a:pt x="631" y="2147"/>
                      <a:pt x="648" y="2164"/>
                      <a:pt x="631" y="2164"/>
                    </a:cubicBezTo>
                    <a:cubicBezTo>
                      <a:pt x="640" y="2164"/>
                      <a:pt x="648" y="2164"/>
                      <a:pt x="665" y="2172"/>
                    </a:cubicBezTo>
                    <a:cubicBezTo>
                      <a:pt x="682" y="2198"/>
                      <a:pt x="631" y="2155"/>
                      <a:pt x="648" y="2181"/>
                    </a:cubicBezTo>
                    <a:cubicBezTo>
                      <a:pt x="648" y="2172"/>
                      <a:pt x="682" y="2189"/>
                      <a:pt x="708" y="2198"/>
                    </a:cubicBezTo>
                    <a:cubicBezTo>
                      <a:pt x="708" y="2181"/>
                      <a:pt x="665" y="2172"/>
                      <a:pt x="640" y="2164"/>
                    </a:cubicBezTo>
                    <a:cubicBezTo>
                      <a:pt x="648" y="2147"/>
                      <a:pt x="691" y="2147"/>
                      <a:pt x="742" y="2164"/>
                    </a:cubicBezTo>
                    <a:cubicBezTo>
                      <a:pt x="784" y="2181"/>
                      <a:pt x="750" y="2189"/>
                      <a:pt x="759" y="2189"/>
                    </a:cubicBezTo>
                    <a:cubicBezTo>
                      <a:pt x="827" y="2232"/>
                      <a:pt x="836" y="2189"/>
                      <a:pt x="887" y="2240"/>
                    </a:cubicBezTo>
                    <a:cubicBezTo>
                      <a:pt x="895" y="2257"/>
                      <a:pt x="870" y="2257"/>
                      <a:pt x="870" y="2266"/>
                    </a:cubicBezTo>
                    <a:cubicBezTo>
                      <a:pt x="844" y="2257"/>
                      <a:pt x="836" y="2232"/>
                      <a:pt x="810" y="2223"/>
                    </a:cubicBezTo>
                    <a:cubicBezTo>
                      <a:pt x="836" y="2240"/>
                      <a:pt x="836" y="2240"/>
                      <a:pt x="836" y="2240"/>
                    </a:cubicBezTo>
                    <a:cubicBezTo>
                      <a:pt x="818" y="2240"/>
                      <a:pt x="802" y="2232"/>
                      <a:pt x="793" y="2223"/>
                    </a:cubicBezTo>
                    <a:cubicBezTo>
                      <a:pt x="802" y="2249"/>
                      <a:pt x="904" y="2292"/>
                      <a:pt x="946" y="2334"/>
                    </a:cubicBezTo>
                    <a:cubicBezTo>
                      <a:pt x="963" y="2334"/>
                      <a:pt x="980" y="2334"/>
                      <a:pt x="972" y="2326"/>
                    </a:cubicBezTo>
                    <a:cubicBezTo>
                      <a:pt x="955" y="2317"/>
                      <a:pt x="955" y="2317"/>
                      <a:pt x="955" y="2317"/>
                    </a:cubicBezTo>
                    <a:cubicBezTo>
                      <a:pt x="946" y="2300"/>
                      <a:pt x="997" y="2326"/>
                      <a:pt x="972" y="2309"/>
                    </a:cubicBezTo>
                    <a:cubicBezTo>
                      <a:pt x="989" y="2317"/>
                      <a:pt x="1006" y="2317"/>
                      <a:pt x="1015" y="2326"/>
                    </a:cubicBezTo>
                    <a:cubicBezTo>
                      <a:pt x="1031" y="2326"/>
                      <a:pt x="1031" y="2326"/>
                      <a:pt x="1040" y="2334"/>
                    </a:cubicBezTo>
                    <a:cubicBezTo>
                      <a:pt x="1049" y="2343"/>
                      <a:pt x="1049" y="2343"/>
                      <a:pt x="1049" y="2343"/>
                    </a:cubicBezTo>
                    <a:cubicBezTo>
                      <a:pt x="1049" y="2351"/>
                      <a:pt x="1049" y="2351"/>
                      <a:pt x="1049" y="2351"/>
                    </a:cubicBezTo>
                    <a:lnTo>
                      <a:pt x="1049" y="2351"/>
                    </a:lnTo>
                    <a:cubicBezTo>
                      <a:pt x="1040" y="2343"/>
                      <a:pt x="1031" y="2334"/>
                      <a:pt x="1023" y="2334"/>
                    </a:cubicBezTo>
                    <a:cubicBezTo>
                      <a:pt x="1031" y="2334"/>
                      <a:pt x="1040" y="2343"/>
                      <a:pt x="1049" y="2351"/>
                    </a:cubicBezTo>
                    <a:cubicBezTo>
                      <a:pt x="1057" y="2351"/>
                      <a:pt x="1074" y="2351"/>
                      <a:pt x="1074" y="2334"/>
                    </a:cubicBezTo>
                    <a:cubicBezTo>
                      <a:pt x="1066" y="2334"/>
                      <a:pt x="1057" y="2334"/>
                      <a:pt x="1057" y="2334"/>
                    </a:cubicBezTo>
                    <a:cubicBezTo>
                      <a:pt x="1057" y="2326"/>
                      <a:pt x="1057" y="2326"/>
                      <a:pt x="1066" y="2317"/>
                    </a:cubicBezTo>
                    <a:lnTo>
                      <a:pt x="1066" y="2317"/>
                    </a:lnTo>
                    <a:cubicBezTo>
                      <a:pt x="1066" y="2317"/>
                      <a:pt x="1066" y="2317"/>
                      <a:pt x="1066" y="2309"/>
                    </a:cubicBezTo>
                    <a:cubicBezTo>
                      <a:pt x="1074" y="2309"/>
                      <a:pt x="1074" y="2309"/>
                      <a:pt x="1074" y="2309"/>
                    </a:cubicBezTo>
                    <a:cubicBezTo>
                      <a:pt x="1083" y="2300"/>
                      <a:pt x="1100" y="2283"/>
                      <a:pt x="1108" y="2283"/>
                    </a:cubicBezTo>
                    <a:cubicBezTo>
                      <a:pt x="1091" y="2274"/>
                      <a:pt x="1108" y="2283"/>
                      <a:pt x="1074" y="2283"/>
                    </a:cubicBezTo>
                    <a:cubicBezTo>
                      <a:pt x="1083" y="2283"/>
                      <a:pt x="1083" y="2292"/>
                      <a:pt x="1083" y="2292"/>
                    </a:cubicBezTo>
                    <a:cubicBezTo>
                      <a:pt x="1074" y="2292"/>
                      <a:pt x="1074" y="2300"/>
                      <a:pt x="1066" y="2300"/>
                    </a:cubicBezTo>
                    <a:cubicBezTo>
                      <a:pt x="1066" y="2300"/>
                      <a:pt x="1066" y="2300"/>
                      <a:pt x="1057" y="2300"/>
                    </a:cubicBezTo>
                    <a:cubicBezTo>
                      <a:pt x="1057" y="2309"/>
                      <a:pt x="1057" y="2309"/>
                      <a:pt x="1057" y="2309"/>
                    </a:cubicBezTo>
                    <a:cubicBezTo>
                      <a:pt x="1049" y="2309"/>
                      <a:pt x="1049" y="2317"/>
                      <a:pt x="1057" y="2317"/>
                    </a:cubicBezTo>
                    <a:cubicBezTo>
                      <a:pt x="1049" y="2317"/>
                      <a:pt x="1049" y="2309"/>
                      <a:pt x="1049" y="2309"/>
                    </a:cubicBezTo>
                    <a:cubicBezTo>
                      <a:pt x="1040" y="2309"/>
                      <a:pt x="1040" y="2309"/>
                      <a:pt x="1040" y="2300"/>
                    </a:cubicBezTo>
                    <a:cubicBezTo>
                      <a:pt x="1040" y="2300"/>
                      <a:pt x="1040" y="2300"/>
                      <a:pt x="1040" y="2292"/>
                    </a:cubicBezTo>
                    <a:cubicBezTo>
                      <a:pt x="1040" y="2292"/>
                      <a:pt x="1040" y="2300"/>
                      <a:pt x="1031" y="2300"/>
                    </a:cubicBezTo>
                    <a:lnTo>
                      <a:pt x="1031" y="2300"/>
                    </a:lnTo>
                    <a:lnTo>
                      <a:pt x="1031" y="2300"/>
                    </a:lnTo>
                    <a:cubicBezTo>
                      <a:pt x="1031" y="2292"/>
                      <a:pt x="1023" y="2292"/>
                      <a:pt x="1023" y="2292"/>
                    </a:cubicBezTo>
                    <a:cubicBezTo>
                      <a:pt x="1023" y="2292"/>
                      <a:pt x="1023" y="2292"/>
                      <a:pt x="1015" y="2292"/>
                    </a:cubicBezTo>
                    <a:lnTo>
                      <a:pt x="1015" y="2292"/>
                    </a:lnTo>
                    <a:lnTo>
                      <a:pt x="1015" y="2292"/>
                    </a:lnTo>
                    <a:lnTo>
                      <a:pt x="1015" y="2292"/>
                    </a:lnTo>
                    <a:cubicBezTo>
                      <a:pt x="1023" y="2300"/>
                      <a:pt x="1023" y="2300"/>
                      <a:pt x="1023" y="2309"/>
                    </a:cubicBezTo>
                    <a:cubicBezTo>
                      <a:pt x="1006" y="2309"/>
                      <a:pt x="972" y="2283"/>
                      <a:pt x="955" y="2283"/>
                    </a:cubicBezTo>
                    <a:cubicBezTo>
                      <a:pt x="946" y="2274"/>
                      <a:pt x="963" y="2283"/>
                      <a:pt x="963" y="2274"/>
                    </a:cubicBezTo>
                    <a:cubicBezTo>
                      <a:pt x="938" y="2274"/>
                      <a:pt x="938" y="2274"/>
                      <a:pt x="938" y="2274"/>
                    </a:cubicBezTo>
                    <a:cubicBezTo>
                      <a:pt x="938" y="2257"/>
                      <a:pt x="912" y="2232"/>
                      <a:pt x="946" y="2249"/>
                    </a:cubicBezTo>
                    <a:cubicBezTo>
                      <a:pt x="921" y="2232"/>
                      <a:pt x="921" y="2232"/>
                      <a:pt x="921" y="2232"/>
                    </a:cubicBezTo>
                    <a:cubicBezTo>
                      <a:pt x="904" y="2215"/>
                      <a:pt x="878" y="2198"/>
                      <a:pt x="861" y="2198"/>
                    </a:cubicBezTo>
                    <a:cubicBezTo>
                      <a:pt x="853" y="2189"/>
                      <a:pt x="827" y="2189"/>
                      <a:pt x="844" y="2189"/>
                    </a:cubicBezTo>
                    <a:cubicBezTo>
                      <a:pt x="793" y="2164"/>
                      <a:pt x="793" y="2164"/>
                      <a:pt x="793" y="2164"/>
                    </a:cubicBezTo>
                    <a:lnTo>
                      <a:pt x="793" y="2164"/>
                    </a:lnTo>
                    <a:cubicBezTo>
                      <a:pt x="750" y="2138"/>
                      <a:pt x="691" y="2130"/>
                      <a:pt x="648" y="2078"/>
                    </a:cubicBezTo>
                    <a:cubicBezTo>
                      <a:pt x="631" y="2070"/>
                      <a:pt x="614" y="2070"/>
                      <a:pt x="597" y="2053"/>
                    </a:cubicBezTo>
                    <a:cubicBezTo>
                      <a:pt x="597" y="2044"/>
                      <a:pt x="597" y="2044"/>
                      <a:pt x="597" y="2044"/>
                    </a:cubicBezTo>
                    <a:cubicBezTo>
                      <a:pt x="571" y="2036"/>
                      <a:pt x="537" y="2002"/>
                      <a:pt x="529" y="2002"/>
                    </a:cubicBezTo>
                    <a:cubicBezTo>
                      <a:pt x="520" y="1968"/>
                      <a:pt x="435" y="1942"/>
                      <a:pt x="401" y="1917"/>
                    </a:cubicBezTo>
                    <a:cubicBezTo>
                      <a:pt x="401" y="1934"/>
                      <a:pt x="401" y="1934"/>
                      <a:pt x="401" y="1934"/>
                    </a:cubicBezTo>
                    <a:cubicBezTo>
                      <a:pt x="375" y="1917"/>
                      <a:pt x="350" y="1908"/>
                      <a:pt x="316" y="1891"/>
                    </a:cubicBezTo>
                    <a:cubicBezTo>
                      <a:pt x="316" y="1900"/>
                      <a:pt x="316" y="1900"/>
                      <a:pt x="316" y="1900"/>
                    </a:cubicBezTo>
                    <a:cubicBezTo>
                      <a:pt x="290" y="1900"/>
                      <a:pt x="256" y="1857"/>
                      <a:pt x="213" y="1840"/>
                    </a:cubicBezTo>
                    <a:cubicBezTo>
                      <a:pt x="222" y="1840"/>
                      <a:pt x="231" y="1840"/>
                      <a:pt x="239" y="1849"/>
                    </a:cubicBezTo>
                    <a:cubicBezTo>
                      <a:pt x="213" y="1823"/>
                      <a:pt x="188" y="1814"/>
                      <a:pt x="162" y="1806"/>
                    </a:cubicBezTo>
                    <a:cubicBezTo>
                      <a:pt x="154" y="1797"/>
                      <a:pt x="137" y="1797"/>
                      <a:pt x="128" y="1789"/>
                    </a:cubicBezTo>
                    <a:cubicBezTo>
                      <a:pt x="120" y="1789"/>
                      <a:pt x="120" y="1789"/>
                      <a:pt x="120" y="1789"/>
                    </a:cubicBezTo>
                    <a:lnTo>
                      <a:pt x="120" y="1789"/>
                    </a:lnTo>
                    <a:cubicBezTo>
                      <a:pt x="120" y="1789"/>
                      <a:pt x="120" y="1789"/>
                      <a:pt x="111" y="1780"/>
                    </a:cubicBezTo>
                    <a:lnTo>
                      <a:pt x="111" y="1780"/>
                    </a:lnTo>
                    <a:cubicBezTo>
                      <a:pt x="103" y="1780"/>
                      <a:pt x="103" y="1772"/>
                      <a:pt x="103" y="1772"/>
                    </a:cubicBezTo>
                    <a:cubicBezTo>
                      <a:pt x="103" y="1772"/>
                      <a:pt x="103" y="1772"/>
                      <a:pt x="103" y="1763"/>
                    </a:cubicBezTo>
                    <a:cubicBezTo>
                      <a:pt x="103" y="1772"/>
                      <a:pt x="103" y="1772"/>
                      <a:pt x="103" y="1772"/>
                    </a:cubicBezTo>
                    <a:lnTo>
                      <a:pt x="103" y="1763"/>
                    </a:lnTo>
                    <a:cubicBezTo>
                      <a:pt x="111" y="1763"/>
                      <a:pt x="111" y="1763"/>
                      <a:pt x="111" y="1755"/>
                    </a:cubicBezTo>
                    <a:cubicBezTo>
                      <a:pt x="111" y="1763"/>
                      <a:pt x="103" y="1763"/>
                      <a:pt x="103" y="1763"/>
                    </a:cubicBezTo>
                    <a:cubicBezTo>
                      <a:pt x="103" y="1763"/>
                      <a:pt x="103" y="1763"/>
                      <a:pt x="103" y="1755"/>
                    </a:cubicBezTo>
                    <a:lnTo>
                      <a:pt x="103" y="1755"/>
                    </a:lnTo>
                    <a:lnTo>
                      <a:pt x="103" y="1755"/>
                    </a:lnTo>
                    <a:cubicBezTo>
                      <a:pt x="103" y="1746"/>
                      <a:pt x="103" y="1746"/>
                      <a:pt x="103" y="1746"/>
                    </a:cubicBezTo>
                    <a:cubicBezTo>
                      <a:pt x="111" y="1738"/>
                      <a:pt x="111" y="1738"/>
                      <a:pt x="111" y="1738"/>
                    </a:cubicBezTo>
                    <a:lnTo>
                      <a:pt x="111" y="1738"/>
                    </a:lnTo>
                    <a:cubicBezTo>
                      <a:pt x="120" y="1721"/>
                      <a:pt x="103" y="1729"/>
                      <a:pt x="94" y="1729"/>
                    </a:cubicBezTo>
                    <a:cubicBezTo>
                      <a:pt x="94" y="1729"/>
                      <a:pt x="94" y="1721"/>
                      <a:pt x="94" y="1712"/>
                    </a:cubicBezTo>
                    <a:cubicBezTo>
                      <a:pt x="111" y="1704"/>
                      <a:pt x="86" y="1678"/>
                      <a:pt x="103" y="1661"/>
                    </a:cubicBezTo>
                    <a:cubicBezTo>
                      <a:pt x="94" y="1653"/>
                      <a:pt x="94" y="1593"/>
                      <a:pt x="77" y="1584"/>
                    </a:cubicBezTo>
                    <a:cubicBezTo>
                      <a:pt x="77" y="1584"/>
                      <a:pt x="86" y="1576"/>
                      <a:pt x="86" y="1584"/>
                    </a:cubicBezTo>
                    <a:cubicBezTo>
                      <a:pt x="86" y="1567"/>
                      <a:pt x="86" y="1559"/>
                      <a:pt x="77" y="1542"/>
                    </a:cubicBezTo>
                    <a:cubicBezTo>
                      <a:pt x="94" y="1533"/>
                      <a:pt x="94" y="1533"/>
                      <a:pt x="94" y="1533"/>
                    </a:cubicBezTo>
                    <a:cubicBezTo>
                      <a:pt x="77" y="1499"/>
                      <a:pt x="77" y="1499"/>
                      <a:pt x="77" y="1499"/>
                    </a:cubicBezTo>
                    <a:cubicBezTo>
                      <a:pt x="86" y="1482"/>
                      <a:pt x="86" y="1474"/>
                      <a:pt x="103" y="1491"/>
                    </a:cubicBezTo>
                    <a:cubicBezTo>
                      <a:pt x="86" y="1440"/>
                      <a:pt x="94" y="1448"/>
                      <a:pt x="77" y="1405"/>
                    </a:cubicBezTo>
                    <a:cubicBezTo>
                      <a:pt x="86" y="1405"/>
                      <a:pt x="86" y="1405"/>
                      <a:pt x="86" y="1405"/>
                    </a:cubicBezTo>
                    <a:cubicBezTo>
                      <a:pt x="86" y="1397"/>
                      <a:pt x="77" y="1371"/>
                      <a:pt x="86" y="1363"/>
                    </a:cubicBezTo>
                    <a:cubicBezTo>
                      <a:pt x="103" y="1329"/>
                      <a:pt x="86" y="1192"/>
                      <a:pt x="103" y="1107"/>
                    </a:cubicBezTo>
                    <a:cubicBezTo>
                      <a:pt x="77" y="1124"/>
                      <a:pt x="111" y="1065"/>
                      <a:pt x="94" y="1065"/>
                    </a:cubicBezTo>
                    <a:cubicBezTo>
                      <a:pt x="94" y="1056"/>
                      <a:pt x="103" y="1047"/>
                      <a:pt x="103" y="1056"/>
                    </a:cubicBezTo>
                    <a:cubicBezTo>
                      <a:pt x="103" y="1013"/>
                      <a:pt x="120" y="988"/>
                      <a:pt x="103" y="962"/>
                    </a:cubicBezTo>
                    <a:cubicBezTo>
                      <a:pt x="103" y="954"/>
                      <a:pt x="111" y="971"/>
                      <a:pt x="111" y="962"/>
                    </a:cubicBezTo>
                    <a:cubicBezTo>
                      <a:pt x="111" y="962"/>
                      <a:pt x="111" y="954"/>
                      <a:pt x="111" y="945"/>
                    </a:cubicBezTo>
                    <a:cubicBezTo>
                      <a:pt x="111" y="945"/>
                      <a:pt x="120" y="954"/>
                      <a:pt x="120" y="962"/>
                    </a:cubicBezTo>
                    <a:cubicBezTo>
                      <a:pt x="120" y="911"/>
                      <a:pt x="94" y="911"/>
                      <a:pt x="77" y="903"/>
                    </a:cubicBezTo>
                    <a:cubicBezTo>
                      <a:pt x="86" y="886"/>
                      <a:pt x="86" y="869"/>
                      <a:pt x="77" y="851"/>
                    </a:cubicBezTo>
                    <a:cubicBezTo>
                      <a:pt x="86" y="851"/>
                      <a:pt x="86" y="835"/>
                      <a:pt x="94" y="860"/>
                    </a:cubicBezTo>
                    <a:cubicBezTo>
                      <a:pt x="94" y="843"/>
                      <a:pt x="103" y="766"/>
                      <a:pt x="86" y="766"/>
                    </a:cubicBezTo>
                    <a:cubicBezTo>
                      <a:pt x="86" y="758"/>
                      <a:pt x="86" y="741"/>
                      <a:pt x="86" y="741"/>
                    </a:cubicBezTo>
                    <a:cubicBezTo>
                      <a:pt x="86" y="732"/>
                      <a:pt x="86" y="724"/>
                      <a:pt x="86" y="715"/>
                    </a:cubicBezTo>
                    <a:cubicBezTo>
                      <a:pt x="86" y="707"/>
                      <a:pt x="86" y="707"/>
                      <a:pt x="86" y="707"/>
                    </a:cubicBezTo>
                    <a:cubicBezTo>
                      <a:pt x="86" y="698"/>
                      <a:pt x="86" y="690"/>
                      <a:pt x="86" y="681"/>
                    </a:cubicBezTo>
                    <a:lnTo>
                      <a:pt x="86" y="681"/>
                    </a:lnTo>
                    <a:cubicBezTo>
                      <a:pt x="77" y="681"/>
                      <a:pt x="77" y="673"/>
                      <a:pt x="77" y="664"/>
                    </a:cubicBezTo>
                    <a:cubicBezTo>
                      <a:pt x="77" y="664"/>
                      <a:pt x="94" y="664"/>
                      <a:pt x="103" y="656"/>
                    </a:cubicBezTo>
                    <a:lnTo>
                      <a:pt x="103" y="656"/>
                    </a:lnTo>
                    <a:lnTo>
                      <a:pt x="111" y="656"/>
                    </a:lnTo>
                    <a:lnTo>
                      <a:pt x="120" y="647"/>
                    </a:lnTo>
                    <a:cubicBezTo>
                      <a:pt x="128" y="647"/>
                      <a:pt x="128" y="647"/>
                      <a:pt x="128" y="647"/>
                    </a:cubicBezTo>
                    <a:cubicBezTo>
                      <a:pt x="137" y="639"/>
                      <a:pt x="137" y="639"/>
                      <a:pt x="145" y="639"/>
                    </a:cubicBezTo>
                    <a:cubicBezTo>
                      <a:pt x="145" y="630"/>
                      <a:pt x="154" y="630"/>
                      <a:pt x="188" y="622"/>
                    </a:cubicBezTo>
                    <a:cubicBezTo>
                      <a:pt x="179" y="613"/>
                      <a:pt x="179" y="613"/>
                      <a:pt x="179" y="613"/>
                    </a:cubicBezTo>
                    <a:cubicBezTo>
                      <a:pt x="171" y="588"/>
                      <a:pt x="231" y="596"/>
                      <a:pt x="256" y="570"/>
                    </a:cubicBezTo>
                    <a:cubicBezTo>
                      <a:pt x="247" y="570"/>
                      <a:pt x="247" y="570"/>
                      <a:pt x="247" y="570"/>
                    </a:cubicBezTo>
                    <a:cubicBezTo>
                      <a:pt x="256" y="553"/>
                      <a:pt x="307" y="570"/>
                      <a:pt x="333" y="562"/>
                    </a:cubicBezTo>
                    <a:lnTo>
                      <a:pt x="324" y="570"/>
                    </a:lnTo>
                    <a:cubicBezTo>
                      <a:pt x="375" y="553"/>
                      <a:pt x="316" y="553"/>
                      <a:pt x="350" y="536"/>
                    </a:cubicBezTo>
                    <a:cubicBezTo>
                      <a:pt x="358" y="536"/>
                      <a:pt x="350" y="553"/>
                      <a:pt x="375" y="545"/>
                    </a:cubicBezTo>
                    <a:cubicBezTo>
                      <a:pt x="393" y="545"/>
                      <a:pt x="435" y="485"/>
                      <a:pt x="469" y="477"/>
                    </a:cubicBezTo>
                    <a:cubicBezTo>
                      <a:pt x="461" y="477"/>
                      <a:pt x="452" y="477"/>
                      <a:pt x="469" y="460"/>
                    </a:cubicBezTo>
                    <a:cubicBezTo>
                      <a:pt x="486" y="442"/>
                      <a:pt x="546" y="442"/>
                      <a:pt x="554" y="417"/>
                    </a:cubicBezTo>
                    <a:cubicBezTo>
                      <a:pt x="563" y="417"/>
                      <a:pt x="563" y="417"/>
                      <a:pt x="563" y="417"/>
                    </a:cubicBezTo>
                    <a:cubicBezTo>
                      <a:pt x="580" y="400"/>
                      <a:pt x="622" y="374"/>
                      <a:pt x="622" y="357"/>
                    </a:cubicBezTo>
                    <a:cubicBezTo>
                      <a:pt x="665" y="383"/>
                      <a:pt x="733" y="273"/>
                      <a:pt x="750" y="307"/>
                    </a:cubicBezTo>
                    <a:cubicBezTo>
                      <a:pt x="810" y="273"/>
                      <a:pt x="810" y="273"/>
                      <a:pt x="810" y="273"/>
                    </a:cubicBezTo>
                    <a:lnTo>
                      <a:pt x="810" y="273"/>
                    </a:lnTo>
                    <a:cubicBezTo>
                      <a:pt x="844" y="256"/>
                      <a:pt x="853" y="239"/>
                      <a:pt x="861" y="231"/>
                    </a:cubicBezTo>
                    <a:cubicBezTo>
                      <a:pt x="870" y="222"/>
                      <a:pt x="870" y="231"/>
                      <a:pt x="870" y="231"/>
                    </a:cubicBezTo>
                    <a:cubicBezTo>
                      <a:pt x="921" y="205"/>
                      <a:pt x="929" y="205"/>
                      <a:pt x="963" y="162"/>
                    </a:cubicBezTo>
                    <a:cubicBezTo>
                      <a:pt x="972" y="171"/>
                      <a:pt x="972" y="171"/>
                      <a:pt x="972" y="171"/>
                    </a:cubicBezTo>
                    <a:cubicBezTo>
                      <a:pt x="980" y="162"/>
                      <a:pt x="989" y="162"/>
                      <a:pt x="1006" y="154"/>
                    </a:cubicBezTo>
                    <a:cubicBezTo>
                      <a:pt x="1015" y="154"/>
                      <a:pt x="1015" y="145"/>
                      <a:pt x="1023" y="145"/>
                    </a:cubicBezTo>
                    <a:lnTo>
                      <a:pt x="1031" y="145"/>
                    </a:lnTo>
                    <a:cubicBezTo>
                      <a:pt x="1040" y="145"/>
                      <a:pt x="1040" y="137"/>
                      <a:pt x="1049" y="137"/>
                    </a:cubicBezTo>
                    <a:cubicBezTo>
                      <a:pt x="1049" y="145"/>
                      <a:pt x="1057" y="145"/>
                      <a:pt x="1066" y="145"/>
                    </a:cubicBezTo>
                    <a:lnTo>
                      <a:pt x="1066" y="145"/>
                    </a:lnTo>
                    <a:cubicBezTo>
                      <a:pt x="1066" y="145"/>
                      <a:pt x="1066" y="145"/>
                      <a:pt x="1066" y="154"/>
                    </a:cubicBezTo>
                    <a:lnTo>
                      <a:pt x="1066" y="154"/>
                    </a:lnTo>
                    <a:cubicBezTo>
                      <a:pt x="1074" y="154"/>
                      <a:pt x="1074" y="154"/>
                      <a:pt x="1074" y="154"/>
                    </a:cubicBezTo>
                    <a:lnTo>
                      <a:pt x="1083" y="154"/>
                    </a:lnTo>
                    <a:cubicBezTo>
                      <a:pt x="1091" y="162"/>
                      <a:pt x="1100" y="171"/>
                      <a:pt x="1108" y="171"/>
                    </a:cubicBezTo>
                    <a:cubicBezTo>
                      <a:pt x="1125" y="188"/>
                      <a:pt x="1134" y="196"/>
                      <a:pt x="1151" y="205"/>
                    </a:cubicBezTo>
                    <a:cubicBezTo>
                      <a:pt x="1176" y="231"/>
                      <a:pt x="1202" y="247"/>
                      <a:pt x="1227" y="231"/>
                    </a:cubicBezTo>
                    <a:cubicBezTo>
                      <a:pt x="1270" y="247"/>
                      <a:pt x="1270" y="247"/>
                      <a:pt x="1270" y="247"/>
                    </a:cubicBezTo>
                    <a:cubicBezTo>
                      <a:pt x="1219" y="214"/>
                      <a:pt x="1287" y="239"/>
                      <a:pt x="1270" y="214"/>
                    </a:cubicBezTo>
                    <a:cubicBezTo>
                      <a:pt x="1287" y="231"/>
                      <a:pt x="1313" y="256"/>
                      <a:pt x="1287" y="247"/>
                    </a:cubicBezTo>
                    <a:cubicBezTo>
                      <a:pt x="1287" y="239"/>
                      <a:pt x="1287" y="239"/>
                      <a:pt x="1287" y="239"/>
                    </a:cubicBezTo>
                    <a:cubicBezTo>
                      <a:pt x="1270" y="256"/>
                      <a:pt x="1347" y="282"/>
                      <a:pt x="1338" y="299"/>
                    </a:cubicBezTo>
                    <a:cubicBezTo>
                      <a:pt x="1440" y="349"/>
                      <a:pt x="1526" y="417"/>
                      <a:pt x="1620" y="477"/>
                    </a:cubicBezTo>
                    <a:cubicBezTo>
                      <a:pt x="1620" y="451"/>
                      <a:pt x="1620" y="451"/>
                      <a:pt x="1620" y="451"/>
                    </a:cubicBezTo>
                    <a:cubicBezTo>
                      <a:pt x="1654" y="468"/>
                      <a:pt x="1654" y="468"/>
                      <a:pt x="1654" y="468"/>
                    </a:cubicBezTo>
                    <a:cubicBezTo>
                      <a:pt x="1662" y="477"/>
                      <a:pt x="1654" y="494"/>
                      <a:pt x="1636" y="477"/>
                    </a:cubicBezTo>
                    <a:cubicBezTo>
                      <a:pt x="1645" y="494"/>
                      <a:pt x="1679" y="494"/>
                      <a:pt x="1679" y="485"/>
                    </a:cubicBezTo>
                    <a:cubicBezTo>
                      <a:pt x="1722" y="519"/>
                      <a:pt x="1654" y="494"/>
                      <a:pt x="1662" y="502"/>
                    </a:cubicBezTo>
                    <a:cubicBezTo>
                      <a:pt x="1688" y="511"/>
                      <a:pt x="1688" y="511"/>
                      <a:pt x="1688" y="511"/>
                    </a:cubicBezTo>
                    <a:cubicBezTo>
                      <a:pt x="1679" y="511"/>
                      <a:pt x="1679" y="511"/>
                      <a:pt x="1679" y="511"/>
                    </a:cubicBezTo>
                    <a:cubicBezTo>
                      <a:pt x="1696" y="511"/>
                      <a:pt x="1705" y="511"/>
                      <a:pt x="1730" y="528"/>
                    </a:cubicBezTo>
                    <a:cubicBezTo>
                      <a:pt x="1747" y="536"/>
                      <a:pt x="1739" y="536"/>
                      <a:pt x="1747" y="545"/>
                    </a:cubicBezTo>
                    <a:cubicBezTo>
                      <a:pt x="1739" y="545"/>
                      <a:pt x="1747" y="545"/>
                      <a:pt x="1756" y="553"/>
                    </a:cubicBezTo>
                    <a:cubicBezTo>
                      <a:pt x="1798" y="570"/>
                      <a:pt x="1798" y="570"/>
                      <a:pt x="1798" y="570"/>
                    </a:cubicBezTo>
                    <a:cubicBezTo>
                      <a:pt x="1781" y="553"/>
                      <a:pt x="1781" y="553"/>
                      <a:pt x="1781" y="553"/>
                    </a:cubicBezTo>
                    <a:cubicBezTo>
                      <a:pt x="1807" y="562"/>
                      <a:pt x="1824" y="579"/>
                      <a:pt x="1807" y="553"/>
                    </a:cubicBezTo>
                    <a:cubicBezTo>
                      <a:pt x="1824" y="588"/>
                      <a:pt x="1960" y="647"/>
                      <a:pt x="1977" y="664"/>
                    </a:cubicBezTo>
                    <a:lnTo>
                      <a:pt x="1977" y="664"/>
                    </a:lnTo>
                    <a:cubicBezTo>
                      <a:pt x="1977" y="664"/>
                      <a:pt x="1977" y="664"/>
                      <a:pt x="1986" y="664"/>
                    </a:cubicBezTo>
                    <a:cubicBezTo>
                      <a:pt x="1986" y="664"/>
                      <a:pt x="1986" y="664"/>
                      <a:pt x="1994" y="664"/>
                    </a:cubicBezTo>
                    <a:cubicBezTo>
                      <a:pt x="1994" y="673"/>
                      <a:pt x="2003" y="673"/>
                      <a:pt x="2011" y="673"/>
                    </a:cubicBezTo>
                    <a:cubicBezTo>
                      <a:pt x="2011" y="681"/>
                      <a:pt x="2011" y="690"/>
                      <a:pt x="2011" y="698"/>
                    </a:cubicBezTo>
                    <a:cubicBezTo>
                      <a:pt x="2011" y="698"/>
                      <a:pt x="2011" y="698"/>
                      <a:pt x="2020" y="698"/>
                    </a:cubicBezTo>
                    <a:lnTo>
                      <a:pt x="2020" y="698"/>
                    </a:lnTo>
                    <a:cubicBezTo>
                      <a:pt x="2020" y="707"/>
                      <a:pt x="2029" y="707"/>
                      <a:pt x="2020" y="715"/>
                    </a:cubicBezTo>
                    <a:cubicBezTo>
                      <a:pt x="1994" y="707"/>
                      <a:pt x="2011" y="775"/>
                      <a:pt x="1986" y="800"/>
                    </a:cubicBezTo>
                    <a:cubicBezTo>
                      <a:pt x="2003" y="775"/>
                      <a:pt x="1994" y="886"/>
                      <a:pt x="2011" y="851"/>
                    </a:cubicBezTo>
                    <a:cubicBezTo>
                      <a:pt x="2011" y="877"/>
                      <a:pt x="2003" y="851"/>
                      <a:pt x="1994" y="869"/>
                    </a:cubicBezTo>
                    <a:cubicBezTo>
                      <a:pt x="2003" y="937"/>
                      <a:pt x="1986" y="1005"/>
                      <a:pt x="1994" y="1082"/>
                    </a:cubicBezTo>
                    <a:cubicBezTo>
                      <a:pt x="1994" y="1082"/>
                      <a:pt x="2003" y="1073"/>
                      <a:pt x="2003" y="1090"/>
                    </a:cubicBezTo>
                    <a:cubicBezTo>
                      <a:pt x="1986" y="1133"/>
                      <a:pt x="1986" y="1133"/>
                      <a:pt x="1986" y="1133"/>
                    </a:cubicBezTo>
                    <a:cubicBezTo>
                      <a:pt x="1986" y="1141"/>
                      <a:pt x="2011" y="1141"/>
                      <a:pt x="1994" y="1167"/>
                    </a:cubicBezTo>
                    <a:cubicBezTo>
                      <a:pt x="2003" y="1167"/>
                      <a:pt x="2003" y="1158"/>
                      <a:pt x="2003" y="1167"/>
                    </a:cubicBezTo>
                    <a:cubicBezTo>
                      <a:pt x="1986" y="1320"/>
                      <a:pt x="2020" y="1474"/>
                      <a:pt x="1986" y="1627"/>
                    </a:cubicBezTo>
                    <a:cubicBezTo>
                      <a:pt x="1994" y="1610"/>
                      <a:pt x="1994" y="1618"/>
                      <a:pt x="1994" y="1635"/>
                    </a:cubicBezTo>
                    <a:cubicBezTo>
                      <a:pt x="1994" y="1627"/>
                      <a:pt x="2003" y="1635"/>
                      <a:pt x="2011" y="1635"/>
                    </a:cubicBezTo>
                    <a:cubicBezTo>
                      <a:pt x="1994" y="1695"/>
                      <a:pt x="1994" y="1695"/>
                      <a:pt x="1994" y="1695"/>
                    </a:cubicBezTo>
                    <a:cubicBezTo>
                      <a:pt x="2011" y="1712"/>
                      <a:pt x="1994" y="1763"/>
                      <a:pt x="2011" y="1772"/>
                    </a:cubicBezTo>
                    <a:cubicBezTo>
                      <a:pt x="2003" y="1755"/>
                      <a:pt x="2003" y="1755"/>
                      <a:pt x="2003" y="1755"/>
                    </a:cubicBezTo>
                    <a:cubicBezTo>
                      <a:pt x="2020" y="1780"/>
                      <a:pt x="2045" y="1712"/>
                      <a:pt x="2063" y="1721"/>
                    </a:cubicBezTo>
                    <a:cubicBezTo>
                      <a:pt x="2045" y="1687"/>
                      <a:pt x="2097" y="1635"/>
                      <a:pt x="2071" y="1593"/>
                    </a:cubicBezTo>
                    <a:cubicBezTo>
                      <a:pt x="2071" y="1576"/>
                      <a:pt x="2071" y="1601"/>
                      <a:pt x="2080" y="1593"/>
                    </a:cubicBezTo>
                    <a:cubicBezTo>
                      <a:pt x="2071" y="1584"/>
                      <a:pt x="2071" y="1567"/>
                      <a:pt x="2071" y="1542"/>
                    </a:cubicBezTo>
                    <a:lnTo>
                      <a:pt x="2071" y="1542"/>
                    </a:lnTo>
                    <a:cubicBezTo>
                      <a:pt x="2071" y="1465"/>
                      <a:pt x="2080" y="1431"/>
                      <a:pt x="2088" y="1346"/>
                    </a:cubicBezTo>
                    <a:cubicBezTo>
                      <a:pt x="2080" y="1346"/>
                      <a:pt x="2080" y="1346"/>
                      <a:pt x="2080" y="1346"/>
                    </a:cubicBezTo>
                    <a:cubicBezTo>
                      <a:pt x="2080" y="1329"/>
                      <a:pt x="2080" y="1329"/>
                      <a:pt x="2088" y="1320"/>
                    </a:cubicBezTo>
                    <a:cubicBezTo>
                      <a:pt x="2071" y="1295"/>
                      <a:pt x="2080" y="1371"/>
                      <a:pt x="2063" y="1354"/>
                    </a:cubicBezTo>
                    <a:cubicBezTo>
                      <a:pt x="2088" y="1329"/>
                      <a:pt x="2063" y="1218"/>
                      <a:pt x="2088" y="1201"/>
                    </a:cubicBezTo>
                    <a:cubicBezTo>
                      <a:pt x="2088" y="1175"/>
                      <a:pt x="2080" y="1209"/>
                      <a:pt x="2080" y="1184"/>
                    </a:cubicBezTo>
                    <a:cubicBezTo>
                      <a:pt x="2088" y="1175"/>
                      <a:pt x="2088" y="1175"/>
                      <a:pt x="2088" y="1175"/>
                    </a:cubicBezTo>
                    <a:cubicBezTo>
                      <a:pt x="2080" y="1167"/>
                      <a:pt x="2080" y="1167"/>
                      <a:pt x="2080" y="1167"/>
                    </a:cubicBezTo>
                    <a:cubicBezTo>
                      <a:pt x="2080" y="1150"/>
                      <a:pt x="2088" y="1133"/>
                      <a:pt x="2088" y="1133"/>
                    </a:cubicBezTo>
                    <a:cubicBezTo>
                      <a:pt x="2088" y="1141"/>
                      <a:pt x="2097" y="1150"/>
                      <a:pt x="2097" y="1150"/>
                    </a:cubicBezTo>
                    <a:cubicBezTo>
                      <a:pt x="2105" y="1133"/>
                      <a:pt x="2088" y="1082"/>
                      <a:pt x="2097" y="1073"/>
                    </a:cubicBezTo>
                    <a:cubicBezTo>
                      <a:pt x="2088" y="1107"/>
                      <a:pt x="2088" y="1107"/>
                      <a:pt x="2088" y="1107"/>
                    </a:cubicBezTo>
                    <a:cubicBezTo>
                      <a:pt x="2080" y="1022"/>
                      <a:pt x="2097" y="928"/>
                      <a:pt x="2080" y="851"/>
                    </a:cubicBezTo>
                    <a:cubicBezTo>
                      <a:pt x="2071" y="860"/>
                      <a:pt x="2071" y="860"/>
                      <a:pt x="2071" y="860"/>
                    </a:cubicBezTo>
                    <a:cubicBezTo>
                      <a:pt x="2063" y="800"/>
                      <a:pt x="2080" y="809"/>
                      <a:pt x="2071" y="749"/>
                    </a:cubicBezTo>
                    <a:cubicBezTo>
                      <a:pt x="2080" y="749"/>
                      <a:pt x="2080" y="749"/>
                      <a:pt x="2080" y="749"/>
                    </a:cubicBezTo>
                    <a:cubicBezTo>
                      <a:pt x="2071" y="741"/>
                      <a:pt x="2071" y="732"/>
                      <a:pt x="2071" y="724"/>
                    </a:cubicBezTo>
                    <a:lnTo>
                      <a:pt x="2071" y="715"/>
                    </a:lnTo>
                    <a:cubicBezTo>
                      <a:pt x="2071" y="707"/>
                      <a:pt x="2071" y="707"/>
                      <a:pt x="2071" y="707"/>
                    </a:cubicBezTo>
                    <a:cubicBezTo>
                      <a:pt x="2071" y="698"/>
                      <a:pt x="2071" y="698"/>
                      <a:pt x="2071" y="698"/>
                    </a:cubicBezTo>
                    <a:cubicBezTo>
                      <a:pt x="2071" y="707"/>
                      <a:pt x="2071" y="698"/>
                      <a:pt x="2080" y="690"/>
                    </a:cubicBezTo>
                    <a:cubicBezTo>
                      <a:pt x="2080" y="673"/>
                      <a:pt x="2088" y="664"/>
                      <a:pt x="2088" y="681"/>
                    </a:cubicBezTo>
                    <a:cubicBezTo>
                      <a:pt x="2088" y="656"/>
                      <a:pt x="2080" y="639"/>
                      <a:pt x="2080" y="630"/>
                    </a:cubicBezTo>
                    <a:cubicBezTo>
                      <a:pt x="2071" y="630"/>
                      <a:pt x="2063" y="630"/>
                      <a:pt x="2054" y="622"/>
                    </a:cubicBezTo>
                    <a:cubicBezTo>
                      <a:pt x="2045" y="622"/>
                      <a:pt x="2037" y="622"/>
                      <a:pt x="2020" y="622"/>
                    </a:cubicBezTo>
                    <a:cubicBezTo>
                      <a:pt x="2011" y="613"/>
                      <a:pt x="2011" y="613"/>
                      <a:pt x="2011" y="604"/>
                    </a:cubicBezTo>
                    <a:cubicBezTo>
                      <a:pt x="1994" y="604"/>
                      <a:pt x="1994" y="604"/>
                      <a:pt x="1960" y="596"/>
                    </a:cubicBezTo>
                    <a:cubicBezTo>
                      <a:pt x="1986" y="604"/>
                      <a:pt x="1952" y="570"/>
                      <a:pt x="1986" y="579"/>
                    </a:cubicBezTo>
                    <a:cubicBezTo>
                      <a:pt x="1935" y="528"/>
                      <a:pt x="1884" y="545"/>
                      <a:pt x="1875" y="511"/>
                    </a:cubicBezTo>
                    <a:cubicBezTo>
                      <a:pt x="1833" y="511"/>
                      <a:pt x="1918" y="545"/>
                      <a:pt x="1901" y="545"/>
                    </a:cubicBezTo>
                    <a:cubicBezTo>
                      <a:pt x="1909" y="553"/>
                      <a:pt x="1867" y="545"/>
                      <a:pt x="1849" y="536"/>
                    </a:cubicBezTo>
                    <a:cubicBezTo>
                      <a:pt x="1833" y="519"/>
                      <a:pt x="1833" y="485"/>
                      <a:pt x="1790" y="460"/>
                    </a:cubicBezTo>
                    <a:cubicBezTo>
                      <a:pt x="1790" y="468"/>
                      <a:pt x="1790" y="460"/>
                      <a:pt x="1798" y="468"/>
                    </a:cubicBezTo>
                    <a:cubicBezTo>
                      <a:pt x="1781" y="451"/>
                      <a:pt x="1756" y="451"/>
                      <a:pt x="1739" y="434"/>
                    </a:cubicBezTo>
                    <a:cubicBezTo>
                      <a:pt x="1722" y="434"/>
                      <a:pt x="1713" y="417"/>
                      <a:pt x="1705" y="426"/>
                    </a:cubicBezTo>
                    <a:cubicBezTo>
                      <a:pt x="1747" y="451"/>
                      <a:pt x="1747" y="451"/>
                      <a:pt x="1747" y="451"/>
                    </a:cubicBezTo>
                    <a:cubicBezTo>
                      <a:pt x="1722" y="442"/>
                      <a:pt x="1688" y="442"/>
                      <a:pt x="1654" y="417"/>
                    </a:cubicBezTo>
                    <a:cubicBezTo>
                      <a:pt x="1654" y="408"/>
                      <a:pt x="1671" y="417"/>
                      <a:pt x="1679" y="417"/>
                    </a:cubicBezTo>
                    <a:cubicBezTo>
                      <a:pt x="1671" y="408"/>
                      <a:pt x="1654" y="408"/>
                      <a:pt x="1645" y="391"/>
                    </a:cubicBezTo>
                    <a:cubicBezTo>
                      <a:pt x="1662" y="383"/>
                      <a:pt x="1705" y="426"/>
                      <a:pt x="1739" y="426"/>
                    </a:cubicBezTo>
                    <a:cubicBezTo>
                      <a:pt x="1730" y="408"/>
                      <a:pt x="1679" y="408"/>
                      <a:pt x="1705" y="400"/>
                    </a:cubicBezTo>
                    <a:cubicBezTo>
                      <a:pt x="1671" y="408"/>
                      <a:pt x="1654" y="366"/>
                      <a:pt x="1620" y="366"/>
                    </a:cubicBezTo>
                    <a:cubicBezTo>
                      <a:pt x="1620" y="357"/>
                      <a:pt x="1620" y="357"/>
                      <a:pt x="1620" y="357"/>
                    </a:cubicBezTo>
                    <a:cubicBezTo>
                      <a:pt x="1620" y="357"/>
                      <a:pt x="1602" y="357"/>
                      <a:pt x="1594" y="349"/>
                    </a:cubicBezTo>
                    <a:cubicBezTo>
                      <a:pt x="1620" y="349"/>
                      <a:pt x="1620" y="349"/>
                      <a:pt x="1620" y="349"/>
                    </a:cubicBezTo>
                    <a:cubicBezTo>
                      <a:pt x="1585" y="340"/>
                      <a:pt x="1577" y="316"/>
                      <a:pt x="1551" y="307"/>
                    </a:cubicBezTo>
                    <a:cubicBezTo>
                      <a:pt x="1602" y="332"/>
                      <a:pt x="1551" y="323"/>
                      <a:pt x="1568" y="340"/>
                    </a:cubicBezTo>
                    <a:cubicBezTo>
                      <a:pt x="1500" y="316"/>
                      <a:pt x="1551" y="299"/>
                      <a:pt x="1475" y="256"/>
                    </a:cubicBezTo>
                    <a:cubicBezTo>
                      <a:pt x="1483" y="265"/>
                      <a:pt x="1509" y="282"/>
                      <a:pt x="1492" y="282"/>
                    </a:cubicBezTo>
                    <a:cubicBezTo>
                      <a:pt x="1475" y="273"/>
                      <a:pt x="1458" y="256"/>
                      <a:pt x="1458" y="247"/>
                    </a:cubicBezTo>
                    <a:cubicBezTo>
                      <a:pt x="1406" y="222"/>
                      <a:pt x="1458" y="265"/>
                      <a:pt x="1432" y="256"/>
                    </a:cubicBezTo>
                    <a:cubicBezTo>
                      <a:pt x="1424" y="231"/>
                      <a:pt x="1406" y="247"/>
                      <a:pt x="1389" y="239"/>
                    </a:cubicBezTo>
                    <a:cubicBezTo>
                      <a:pt x="1389" y="231"/>
                      <a:pt x="1389" y="231"/>
                      <a:pt x="1389" y="231"/>
                    </a:cubicBezTo>
                    <a:cubicBezTo>
                      <a:pt x="1338" y="188"/>
                      <a:pt x="1364" y="239"/>
                      <a:pt x="1321" y="205"/>
                    </a:cubicBezTo>
                    <a:cubicBezTo>
                      <a:pt x="1347" y="205"/>
                      <a:pt x="1347" y="205"/>
                      <a:pt x="1347" y="205"/>
                    </a:cubicBezTo>
                    <a:cubicBezTo>
                      <a:pt x="1321" y="188"/>
                      <a:pt x="1321" y="188"/>
                      <a:pt x="1321" y="188"/>
                    </a:cubicBezTo>
                    <a:cubicBezTo>
                      <a:pt x="1330" y="188"/>
                      <a:pt x="1330" y="188"/>
                      <a:pt x="1330" y="188"/>
                    </a:cubicBezTo>
                    <a:cubicBezTo>
                      <a:pt x="1304" y="180"/>
                      <a:pt x="1296" y="171"/>
                      <a:pt x="1270" y="154"/>
                    </a:cubicBezTo>
                    <a:cubicBezTo>
                      <a:pt x="1270" y="162"/>
                      <a:pt x="1253" y="162"/>
                      <a:pt x="1227" y="154"/>
                    </a:cubicBezTo>
                    <a:cubicBezTo>
                      <a:pt x="1219" y="137"/>
                      <a:pt x="1245" y="145"/>
                      <a:pt x="1211" y="128"/>
                    </a:cubicBezTo>
                    <a:cubicBezTo>
                      <a:pt x="1219" y="128"/>
                      <a:pt x="1236" y="128"/>
                      <a:pt x="1245" y="145"/>
                    </a:cubicBezTo>
                    <a:cubicBezTo>
                      <a:pt x="1245" y="145"/>
                      <a:pt x="1253" y="145"/>
                      <a:pt x="1262" y="137"/>
                    </a:cubicBezTo>
                    <a:cubicBezTo>
                      <a:pt x="1245" y="120"/>
                      <a:pt x="1219" y="111"/>
                      <a:pt x="1202" y="103"/>
                    </a:cubicBezTo>
                    <a:cubicBezTo>
                      <a:pt x="1211" y="111"/>
                      <a:pt x="1211" y="111"/>
                      <a:pt x="1219" y="120"/>
                    </a:cubicBezTo>
                    <a:cubicBezTo>
                      <a:pt x="1159" y="103"/>
                      <a:pt x="1159" y="103"/>
                      <a:pt x="1159" y="103"/>
                    </a:cubicBezTo>
                    <a:cubicBezTo>
                      <a:pt x="1151" y="94"/>
                      <a:pt x="1159" y="94"/>
                      <a:pt x="1168" y="94"/>
                    </a:cubicBezTo>
                    <a:cubicBezTo>
                      <a:pt x="1159" y="86"/>
                      <a:pt x="1151" y="86"/>
                      <a:pt x="1134" y="86"/>
                    </a:cubicBezTo>
                    <a:cubicBezTo>
                      <a:pt x="1142" y="77"/>
                      <a:pt x="1142" y="69"/>
                      <a:pt x="1168" y="77"/>
                    </a:cubicBezTo>
                    <a:cubicBezTo>
                      <a:pt x="1142" y="69"/>
                      <a:pt x="1142" y="69"/>
                      <a:pt x="1142" y="69"/>
                    </a:cubicBezTo>
                    <a:cubicBezTo>
                      <a:pt x="1125" y="60"/>
                      <a:pt x="1125" y="60"/>
                      <a:pt x="1125" y="60"/>
                    </a:cubicBezTo>
                    <a:lnTo>
                      <a:pt x="1125" y="60"/>
                    </a:lnTo>
                    <a:cubicBezTo>
                      <a:pt x="1117" y="60"/>
                      <a:pt x="1117" y="60"/>
                      <a:pt x="1117" y="60"/>
                    </a:cubicBezTo>
                    <a:lnTo>
                      <a:pt x="1117" y="60"/>
                    </a:lnTo>
                    <a:cubicBezTo>
                      <a:pt x="1117" y="52"/>
                      <a:pt x="1108" y="43"/>
                      <a:pt x="1100" y="34"/>
                    </a:cubicBezTo>
                    <a:cubicBezTo>
                      <a:pt x="1091" y="34"/>
                      <a:pt x="1083" y="26"/>
                      <a:pt x="1091" y="26"/>
                    </a:cubicBezTo>
                    <a:cubicBezTo>
                      <a:pt x="1074" y="18"/>
                      <a:pt x="1057" y="9"/>
                      <a:pt x="1049" y="0"/>
                    </a:cubicBezTo>
                    <a:cubicBezTo>
                      <a:pt x="1023" y="18"/>
                      <a:pt x="1006" y="34"/>
                      <a:pt x="980" y="52"/>
                    </a:cubicBezTo>
                    <a:cubicBezTo>
                      <a:pt x="972" y="52"/>
                      <a:pt x="972" y="52"/>
                      <a:pt x="972" y="52"/>
                    </a:cubicBezTo>
                    <a:cubicBezTo>
                      <a:pt x="972" y="60"/>
                      <a:pt x="972" y="60"/>
                      <a:pt x="972" y="60"/>
                    </a:cubicBezTo>
                    <a:lnTo>
                      <a:pt x="972" y="60"/>
                    </a:lnTo>
                    <a:cubicBezTo>
                      <a:pt x="963" y="60"/>
                      <a:pt x="963" y="60"/>
                      <a:pt x="963" y="69"/>
                    </a:cubicBezTo>
                    <a:cubicBezTo>
                      <a:pt x="955" y="69"/>
                      <a:pt x="946" y="69"/>
                      <a:pt x="938" y="77"/>
                    </a:cubicBezTo>
                    <a:cubicBezTo>
                      <a:pt x="938" y="77"/>
                      <a:pt x="938" y="77"/>
                      <a:pt x="929" y="86"/>
                    </a:cubicBezTo>
                    <a:cubicBezTo>
                      <a:pt x="895" y="103"/>
                      <a:pt x="861" y="111"/>
                      <a:pt x="827" y="145"/>
                    </a:cubicBezTo>
                    <a:cubicBezTo>
                      <a:pt x="802" y="137"/>
                      <a:pt x="802" y="137"/>
                      <a:pt x="802" y="137"/>
                    </a:cubicBezTo>
                    <a:cubicBezTo>
                      <a:pt x="776" y="162"/>
                      <a:pt x="844" y="145"/>
                      <a:pt x="793" y="180"/>
                    </a:cubicBezTo>
                    <a:cubicBezTo>
                      <a:pt x="759" y="196"/>
                      <a:pt x="776" y="171"/>
                      <a:pt x="759" y="171"/>
                    </a:cubicBezTo>
                    <a:cubicBezTo>
                      <a:pt x="742" y="188"/>
                      <a:pt x="725" y="222"/>
                      <a:pt x="682" y="231"/>
                    </a:cubicBezTo>
                    <a:cubicBezTo>
                      <a:pt x="691" y="222"/>
                      <a:pt x="699" y="222"/>
                      <a:pt x="716" y="214"/>
                    </a:cubicBezTo>
                    <a:close/>
                    <a:moveTo>
                      <a:pt x="350" y="434"/>
                    </a:moveTo>
                    <a:lnTo>
                      <a:pt x="350" y="434"/>
                    </a:lnTo>
                    <a:cubicBezTo>
                      <a:pt x="350" y="426"/>
                      <a:pt x="367" y="408"/>
                      <a:pt x="375" y="408"/>
                    </a:cubicBezTo>
                    <a:cubicBezTo>
                      <a:pt x="367" y="426"/>
                      <a:pt x="358" y="426"/>
                      <a:pt x="350" y="434"/>
                    </a:cubicBezTo>
                    <a:close/>
                    <a:moveTo>
                      <a:pt x="35" y="937"/>
                    </a:moveTo>
                    <a:lnTo>
                      <a:pt x="35" y="937"/>
                    </a:lnTo>
                    <a:cubicBezTo>
                      <a:pt x="26" y="928"/>
                      <a:pt x="26" y="920"/>
                      <a:pt x="35" y="911"/>
                    </a:cubicBezTo>
                    <a:cubicBezTo>
                      <a:pt x="35" y="920"/>
                      <a:pt x="35" y="928"/>
                      <a:pt x="35" y="937"/>
                    </a:cubicBezTo>
                    <a:close/>
                    <a:moveTo>
                      <a:pt x="895" y="2223"/>
                    </a:moveTo>
                    <a:lnTo>
                      <a:pt x="895" y="2223"/>
                    </a:lnTo>
                    <a:lnTo>
                      <a:pt x="887" y="2223"/>
                    </a:lnTo>
                    <a:cubicBezTo>
                      <a:pt x="878" y="2215"/>
                      <a:pt x="878" y="2215"/>
                      <a:pt x="895" y="2223"/>
                    </a:cubicBezTo>
                    <a:close/>
                    <a:moveTo>
                      <a:pt x="921" y="2249"/>
                    </a:moveTo>
                    <a:lnTo>
                      <a:pt x="921" y="2249"/>
                    </a:lnTo>
                    <a:cubicBezTo>
                      <a:pt x="929" y="2249"/>
                      <a:pt x="929" y="2249"/>
                      <a:pt x="929" y="2249"/>
                    </a:cubicBezTo>
                    <a:cubicBezTo>
                      <a:pt x="921" y="2249"/>
                      <a:pt x="912" y="2240"/>
                      <a:pt x="904" y="2240"/>
                    </a:cubicBezTo>
                    <a:cubicBezTo>
                      <a:pt x="904" y="2240"/>
                      <a:pt x="912" y="2240"/>
                      <a:pt x="921" y="2249"/>
                    </a:cubicBezTo>
                    <a:close/>
                    <a:moveTo>
                      <a:pt x="1747" y="545"/>
                    </a:moveTo>
                    <a:lnTo>
                      <a:pt x="1747" y="545"/>
                    </a:lnTo>
                    <a:cubicBezTo>
                      <a:pt x="1747" y="536"/>
                      <a:pt x="1747" y="536"/>
                      <a:pt x="1747" y="536"/>
                    </a:cubicBezTo>
                    <a:cubicBezTo>
                      <a:pt x="1764" y="545"/>
                      <a:pt x="1756" y="545"/>
                      <a:pt x="1747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44" name="Freeform 804">
                <a:extLst>
                  <a:ext uri="{FF2B5EF4-FFF2-40B4-BE49-F238E27FC236}">
                    <a16:creationId xmlns:a16="http://schemas.microsoft.com/office/drawing/2014/main" id="{B47F40C0-852A-8046-BEEB-8A4C55858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87" y="8859894"/>
                <a:ext cx="8917" cy="8917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8 h 9"/>
                  <a:gd name="T6" fmla="*/ 8 w 9"/>
                  <a:gd name="T7" fmla="*/ 8 h 9"/>
                  <a:gd name="T8" fmla="*/ 0 w 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8" y="8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45" name="Freeform 805">
                <a:extLst>
                  <a:ext uri="{FF2B5EF4-FFF2-40B4-BE49-F238E27FC236}">
                    <a16:creationId xmlns:a16="http://schemas.microsoft.com/office/drawing/2014/main" id="{B28EEA85-7892-0043-88F5-D425E1F73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364" y="8810851"/>
                <a:ext cx="26751" cy="17834"/>
              </a:xfrm>
              <a:custGeom>
                <a:avLst/>
                <a:gdLst>
                  <a:gd name="T0" fmla="*/ 17 w 26"/>
                  <a:gd name="T1" fmla="*/ 17 h 18"/>
                  <a:gd name="T2" fmla="*/ 17 w 26"/>
                  <a:gd name="T3" fmla="*/ 17 h 18"/>
                  <a:gd name="T4" fmla="*/ 25 w 26"/>
                  <a:gd name="T5" fmla="*/ 9 h 18"/>
                  <a:gd name="T6" fmla="*/ 17 w 26"/>
                  <a:gd name="T7" fmla="*/ 0 h 18"/>
                  <a:gd name="T8" fmla="*/ 17 w 26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8">
                    <a:moveTo>
                      <a:pt x="17" y="17"/>
                    </a:moveTo>
                    <a:lnTo>
                      <a:pt x="17" y="17"/>
                    </a:lnTo>
                    <a:cubicBezTo>
                      <a:pt x="17" y="9"/>
                      <a:pt x="17" y="9"/>
                      <a:pt x="25" y="9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9"/>
                      <a:pt x="0" y="17"/>
                      <a:pt x="17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46" name="Freeform 806">
                <a:extLst>
                  <a:ext uri="{FF2B5EF4-FFF2-40B4-BE49-F238E27FC236}">
                    <a16:creationId xmlns:a16="http://schemas.microsoft.com/office/drawing/2014/main" id="{7FE1494E-F07B-4F4D-97EF-6D73A2F16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939" y="8868811"/>
                <a:ext cx="35668" cy="26751"/>
              </a:xfrm>
              <a:custGeom>
                <a:avLst/>
                <a:gdLst>
                  <a:gd name="T0" fmla="*/ 0 w 35"/>
                  <a:gd name="T1" fmla="*/ 26 h 27"/>
                  <a:gd name="T2" fmla="*/ 0 w 35"/>
                  <a:gd name="T3" fmla="*/ 26 h 27"/>
                  <a:gd name="T4" fmla="*/ 34 w 35"/>
                  <a:gd name="T5" fmla="*/ 9 h 27"/>
                  <a:gd name="T6" fmla="*/ 34 w 35"/>
                  <a:gd name="T7" fmla="*/ 9 h 27"/>
                  <a:gd name="T8" fmla="*/ 0 w 35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0" y="26"/>
                    </a:moveTo>
                    <a:lnTo>
                      <a:pt x="0" y="26"/>
                    </a:lnTo>
                    <a:cubicBezTo>
                      <a:pt x="9" y="26"/>
                      <a:pt x="26" y="17"/>
                      <a:pt x="34" y="9"/>
                    </a:cubicBezTo>
                    <a:lnTo>
                      <a:pt x="34" y="9"/>
                    </a:lnTo>
                    <a:cubicBezTo>
                      <a:pt x="34" y="0"/>
                      <a:pt x="17" y="9"/>
                      <a:pt x="0" y="2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47" name="Freeform 807">
                <a:extLst>
                  <a:ext uri="{FF2B5EF4-FFF2-40B4-BE49-F238E27FC236}">
                    <a16:creationId xmlns:a16="http://schemas.microsoft.com/office/drawing/2014/main" id="{51C92A92-E68B-854E-8763-21B3B46AE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067" y="8859894"/>
                <a:ext cx="8917" cy="17834"/>
              </a:xfrm>
              <a:custGeom>
                <a:avLst/>
                <a:gdLst>
                  <a:gd name="T0" fmla="*/ 0 w 9"/>
                  <a:gd name="T1" fmla="*/ 17 h 18"/>
                  <a:gd name="T2" fmla="*/ 0 w 9"/>
                  <a:gd name="T3" fmla="*/ 17 h 18"/>
                  <a:gd name="T4" fmla="*/ 8 w 9"/>
                  <a:gd name="T5" fmla="*/ 8 h 18"/>
                  <a:gd name="T6" fmla="*/ 0 w 9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8"/>
                      <a:pt x="8" y="8"/>
                      <a:pt x="8" y="8"/>
                    </a:cubicBezTo>
                    <a:cubicBezTo>
                      <a:pt x="8" y="0"/>
                      <a:pt x="0" y="8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48" name="Freeform 808">
                <a:extLst>
                  <a:ext uri="{FF2B5EF4-FFF2-40B4-BE49-F238E27FC236}">
                    <a16:creationId xmlns:a16="http://schemas.microsoft.com/office/drawing/2014/main" id="{0B5610CD-85E0-A748-99D9-88DB89E0F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808" y="8819768"/>
                <a:ext cx="71337" cy="26751"/>
              </a:xfrm>
              <a:custGeom>
                <a:avLst/>
                <a:gdLst>
                  <a:gd name="T0" fmla="*/ 34 w 69"/>
                  <a:gd name="T1" fmla="*/ 17 h 26"/>
                  <a:gd name="T2" fmla="*/ 34 w 69"/>
                  <a:gd name="T3" fmla="*/ 17 h 26"/>
                  <a:gd name="T4" fmla="*/ 51 w 69"/>
                  <a:gd name="T5" fmla="*/ 17 h 26"/>
                  <a:gd name="T6" fmla="*/ 34 w 69"/>
                  <a:gd name="T7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26">
                    <a:moveTo>
                      <a:pt x="34" y="17"/>
                    </a:moveTo>
                    <a:lnTo>
                      <a:pt x="34" y="17"/>
                    </a:lnTo>
                    <a:cubicBezTo>
                      <a:pt x="43" y="25"/>
                      <a:pt x="51" y="8"/>
                      <a:pt x="51" y="17"/>
                    </a:cubicBezTo>
                    <a:cubicBezTo>
                      <a:pt x="68" y="8"/>
                      <a:pt x="0" y="0"/>
                      <a:pt x="34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49" name="Freeform 809">
                <a:extLst>
                  <a:ext uri="{FF2B5EF4-FFF2-40B4-BE49-F238E27FC236}">
                    <a16:creationId xmlns:a16="http://schemas.microsoft.com/office/drawing/2014/main" id="{9E97FE5D-830A-734D-84F9-6E8669DAA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773" y="8904479"/>
                <a:ext cx="17834" cy="17834"/>
              </a:xfrm>
              <a:custGeom>
                <a:avLst/>
                <a:gdLst>
                  <a:gd name="T0" fmla="*/ 17 w 18"/>
                  <a:gd name="T1" fmla="*/ 9 h 18"/>
                  <a:gd name="T2" fmla="*/ 0 w 18"/>
                  <a:gd name="T3" fmla="*/ 0 h 18"/>
                  <a:gd name="T4" fmla="*/ 0 w 18"/>
                  <a:gd name="T5" fmla="*/ 17 h 18"/>
                  <a:gd name="T6" fmla="*/ 17 w 1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17" y="9"/>
                    </a:moveTo>
                    <a:lnTo>
                      <a:pt x="0" y="0"/>
                    </a:lnTo>
                    <a:lnTo>
                      <a:pt x="0" y="17"/>
                    </a:lnTo>
                    <a:lnTo>
                      <a:pt x="17" y="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50" name="Freeform 810">
                <a:extLst>
                  <a:ext uri="{FF2B5EF4-FFF2-40B4-BE49-F238E27FC236}">
                    <a16:creationId xmlns:a16="http://schemas.microsoft.com/office/drawing/2014/main" id="{4686D65F-9BE9-C84C-AB49-F531CABE1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768" y="8904479"/>
                <a:ext cx="35668" cy="17834"/>
              </a:xfrm>
              <a:custGeom>
                <a:avLst/>
                <a:gdLst>
                  <a:gd name="T0" fmla="*/ 0 w 35"/>
                  <a:gd name="T1" fmla="*/ 0 h 18"/>
                  <a:gd name="T2" fmla="*/ 0 w 35"/>
                  <a:gd name="T3" fmla="*/ 0 h 18"/>
                  <a:gd name="T4" fmla="*/ 26 w 35"/>
                  <a:gd name="T5" fmla="*/ 17 h 18"/>
                  <a:gd name="T6" fmla="*/ 34 w 35"/>
                  <a:gd name="T7" fmla="*/ 17 h 18"/>
                  <a:gd name="T8" fmla="*/ 0 w 35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34" y="17"/>
                    </a:cubicBezTo>
                    <a:cubicBezTo>
                      <a:pt x="17" y="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51" name="Freeform 811">
                <a:extLst>
                  <a:ext uri="{FF2B5EF4-FFF2-40B4-BE49-F238E27FC236}">
                    <a16:creationId xmlns:a16="http://schemas.microsoft.com/office/drawing/2014/main" id="{DDC05667-C2D0-9249-8D1D-5DA099025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436" y="8922313"/>
                <a:ext cx="17834" cy="8917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0 h 10"/>
                  <a:gd name="T4" fmla="*/ 17 w 18"/>
                  <a:gd name="T5" fmla="*/ 9 h 10"/>
                  <a:gd name="T6" fmla="*/ 0 w 18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0"/>
                      <a:pt x="8" y="9"/>
                      <a:pt x="17" y="9"/>
                    </a:cubicBezTo>
                    <a:cubicBezTo>
                      <a:pt x="8" y="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52" name="Freeform 812">
                <a:extLst>
                  <a:ext uri="{FF2B5EF4-FFF2-40B4-BE49-F238E27FC236}">
                    <a16:creationId xmlns:a16="http://schemas.microsoft.com/office/drawing/2014/main" id="{D6497928-8644-1442-B4C9-06D575005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187" y="8931230"/>
                <a:ext cx="26751" cy="17834"/>
              </a:xfrm>
              <a:custGeom>
                <a:avLst/>
                <a:gdLst>
                  <a:gd name="T0" fmla="*/ 25 w 26"/>
                  <a:gd name="T1" fmla="*/ 0 h 18"/>
                  <a:gd name="T2" fmla="*/ 17 w 26"/>
                  <a:gd name="T3" fmla="*/ 8 h 18"/>
                  <a:gd name="T4" fmla="*/ 0 w 26"/>
                  <a:gd name="T5" fmla="*/ 17 h 18"/>
                  <a:gd name="T6" fmla="*/ 25 w 26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8">
                    <a:moveTo>
                      <a:pt x="25" y="0"/>
                    </a:moveTo>
                    <a:lnTo>
                      <a:pt x="17" y="8"/>
                    </a:lnTo>
                    <a:lnTo>
                      <a:pt x="0" y="17"/>
                    </a:lnTo>
                    <a:lnTo>
                      <a:pt x="25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53" name="Freeform 814">
                <a:extLst>
                  <a:ext uri="{FF2B5EF4-FFF2-40B4-BE49-F238E27FC236}">
                    <a16:creationId xmlns:a16="http://schemas.microsoft.com/office/drawing/2014/main" id="{14C7A287-21C8-C445-96AF-28B540371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674" y="8810851"/>
                <a:ext cx="17834" cy="17834"/>
              </a:xfrm>
              <a:custGeom>
                <a:avLst/>
                <a:gdLst>
                  <a:gd name="T0" fmla="*/ 18 w 19"/>
                  <a:gd name="T1" fmla="*/ 17 h 18"/>
                  <a:gd name="T2" fmla="*/ 18 w 19"/>
                  <a:gd name="T3" fmla="*/ 17 h 18"/>
                  <a:gd name="T4" fmla="*/ 9 w 19"/>
                  <a:gd name="T5" fmla="*/ 0 h 18"/>
                  <a:gd name="T6" fmla="*/ 0 w 19"/>
                  <a:gd name="T7" fmla="*/ 17 h 18"/>
                  <a:gd name="T8" fmla="*/ 18 w 19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8" y="17"/>
                    </a:moveTo>
                    <a:lnTo>
                      <a:pt x="18" y="17"/>
                    </a:lnTo>
                    <a:cubicBezTo>
                      <a:pt x="9" y="9"/>
                      <a:pt x="9" y="9"/>
                      <a:pt x="9" y="0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18" y="1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54" name="Freeform 819">
                <a:extLst>
                  <a:ext uri="{FF2B5EF4-FFF2-40B4-BE49-F238E27FC236}">
                    <a16:creationId xmlns:a16="http://schemas.microsoft.com/office/drawing/2014/main" id="{DE821F9F-A41D-0946-BE72-D02DD4DE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485" y="8302575"/>
                <a:ext cx="8917" cy="26751"/>
              </a:xfrm>
              <a:custGeom>
                <a:avLst/>
                <a:gdLst>
                  <a:gd name="T0" fmla="*/ 9 w 10"/>
                  <a:gd name="T1" fmla="*/ 0 h 26"/>
                  <a:gd name="T2" fmla="*/ 0 w 10"/>
                  <a:gd name="T3" fmla="*/ 25 h 26"/>
                  <a:gd name="T4" fmla="*/ 9 w 10"/>
                  <a:gd name="T5" fmla="*/ 8 h 26"/>
                  <a:gd name="T6" fmla="*/ 9 w 10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6">
                    <a:moveTo>
                      <a:pt x="9" y="0"/>
                    </a:moveTo>
                    <a:lnTo>
                      <a:pt x="0" y="25"/>
                    </a:lnTo>
                    <a:lnTo>
                      <a:pt x="9" y="8"/>
                    </a:lnTo>
                    <a:lnTo>
                      <a:pt x="9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55" name="Freeform 820">
                <a:extLst>
                  <a:ext uri="{FF2B5EF4-FFF2-40B4-BE49-F238E27FC236}">
                    <a16:creationId xmlns:a16="http://schemas.microsoft.com/office/drawing/2014/main" id="{E8C9F46B-68C0-A04A-BE60-C2B33AAD2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402" y="8342701"/>
                <a:ext cx="17834" cy="26751"/>
              </a:xfrm>
              <a:custGeom>
                <a:avLst/>
                <a:gdLst>
                  <a:gd name="T0" fmla="*/ 17 w 18"/>
                  <a:gd name="T1" fmla="*/ 0 h 27"/>
                  <a:gd name="T2" fmla="*/ 17 w 18"/>
                  <a:gd name="T3" fmla="*/ 0 h 27"/>
                  <a:gd name="T4" fmla="*/ 0 w 18"/>
                  <a:gd name="T5" fmla="*/ 9 h 27"/>
                  <a:gd name="T6" fmla="*/ 8 w 18"/>
                  <a:gd name="T7" fmla="*/ 26 h 27"/>
                  <a:gd name="T8" fmla="*/ 17 w 1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7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9"/>
                      <a:pt x="0" y="9"/>
                      <a:pt x="0" y="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17"/>
                      <a:pt x="8" y="9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2198" name="Freeform 821">
              <a:extLst>
                <a:ext uri="{FF2B5EF4-FFF2-40B4-BE49-F238E27FC236}">
                  <a16:creationId xmlns:a16="http://schemas.microsoft.com/office/drawing/2014/main" id="{540A5800-6CDB-184B-98F6-77269C85A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398" y="6982841"/>
              <a:ext cx="17834" cy="8917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0 h 9"/>
                <a:gd name="T4" fmla="*/ 0 w 18"/>
                <a:gd name="T5" fmla="*/ 8 h 9"/>
                <a:gd name="T6" fmla="*/ 17 w 18"/>
                <a:gd name="T7" fmla="*/ 0 h 9"/>
                <a:gd name="T8" fmla="*/ 0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lnTo>
                    <a:pt x="0" y="0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8" y="8"/>
                    <a:pt x="17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9" name="Freeform 822">
              <a:extLst>
                <a:ext uri="{FF2B5EF4-FFF2-40B4-BE49-F238E27FC236}">
                  <a16:creationId xmlns:a16="http://schemas.microsoft.com/office/drawing/2014/main" id="{32459CC6-3FF2-2445-AA33-037BD598E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912" y="6835707"/>
              <a:ext cx="17834" cy="8917"/>
            </a:xfrm>
            <a:custGeom>
              <a:avLst/>
              <a:gdLst>
                <a:gd name="T0" fmla="*/ 8 w 18"/>
                <a:gd name="T1" fmla="*/ 0 h 10"/>
                <a:gd name="T2" fmla="*/ 0 w 18"/>
                <a:gd name="T3" fmla="*/ 9 h 10"/>
                <a:gd name="T4" fmla="*/ 17 w 18"/>
                <a:gd name="T5" fmla="*/ 9 h 10"/>
                <a:gd name="T6" fmla="*/ 8 w 1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lnTo>
                    <a:pt x="0" y="9"/>
                  </a:lnTo>
                  <a:lnTo>
                    <a:pt x="17" y="9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00" name="Freeform 823">
              <a:extLst>
                <a:ext uri="{FF2B5EF4-FFF2-40B4-BE49-F238E27FC236}">
                  <a16:creationId xmlns:a16="http://schemas.microsoft.com/office/drawing/2014/main" id="{38C43B88-2286-C140-A6F8-4B54CAF0F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088" y="6693033"/>
              <a:ext cx="35668" cy="17834"/>
            </a:xfrm>
            <a:custGeom>
              <a:avLst/>
              <a:gdLst>
                <a:gd name="T0" fmla="*/ 25 w 35"/>
                <a:gd name="T1" fmla="*/ 0 h 18"/>
                <a:gd name="T2" fmla="*/ 25 w 35"/>
                <a:gd name="T3" fmla="*/ 0 h 18"/>
                <a:gd name="T4" fmla="*/ 0 w 35"/>
                <a:gd name="T5" fmla="*/ 17 h 18"/>
                <a:gd name="T6" fmla="*/ 25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25" y="0"/>
                  </a:moveTo>
                  <a:lnTo>
                    <a:pt x="25" y="0"/>
                  </a:lnTo>
                  <a:cubicBezTo>
                    <a:pt x="17" y="9"/>
                    <a:pt x="8" y="17"/>
                    <a:pt x="0" y="17"/>
                  </a:cubicBezTo>
                  <a:cubicBezTo>
                    <a:pt x="17" y="9"/>
                    <a:pt x="34" y="17"/>
                    <a:pt x="2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256" name="Google Shape;102;p4">
            <a:extLst>
              <a:ext uri="{FF2B5EF4-FFF2-40B4-BE49-F238E27FC236}">
                <a16:creationId xmlns:a16="http://schemas.microsoft.com/office/drawing/2014/main" id="{366B33EB-1312-7D44-AFE2-6F8AE69FC507}"/>
              </a:ext>
            </a:extLst>
          </p:cNvPr>
          <p:cNvGrpSpPr/>
          <p:nvPr/>
        </p:nvGrpSpPr>
        <p:grpSpPr>
          <a:xfrm>
            <a:off x="7433106" y="3533258"/>
            <a:ext cx="3119385" cy="1317047"/>
            <a:chOff x="2985788" y="10555991"/>
            <a:chExt cx="3634800" cy="1317047"/>
          </a:xfrm>
        </p:grpSpPr>
        <p:sp>
          <p:nvSpPr>
            <p:cNvPr id="2257" name="Google Shape;103;p4">
              <a:extLst>
                <a:ext uri="{FF2B5EF4-FFF2-40B4-BE49-F238E27FC236}">
                  <a16:creationId xmlns:a16="http://schemas.microsoft.com/office/drawing/2014/main" id="{67DC41D8-3820-C547-B5F8-808FE384AE2A}"/>
                </a:ext>
              </a:extLst>
            </p:cNvPr>
            <p:cNvSpPr txBox="1"/>
            <p:nvPr/>
          </p:nvSpPr>
          <p:spPr>
            <a:xfrm>
              <a:off x="3609736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58" name="Google Shape;104;p4">
              <a:extLst>
                <a:ext uri="{FF2B5EF4-FFF2-40B4-BE49-F238E27FC236}">
                  <a16:creationId xmlns:a16="http://schemas.microsoft.com/office/drawing/2014/main" id="{BA309CDC-9CE6-564E-A663-06F7AA35AE11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ym typeface="Arial"/>
              </a:endParaRPr>
            </a:p>
          </p:txBody>
        </p:sp>
      </p:grpSp>
      <p:grpSp>
        <p:nvGrpSpPr>
          <p:cNvPr id="2259" name="Google Shape;102;p4">
            <a:extLst>
              <a:ext uri="{FF2B5EF4-FFF2-40B4-BE49-F238E27FC236}">
                <a16:creationId xmlns:a16="http://schemas.microsoft.com/office/drawing/2014/main" id="{26EE877E-6C1A-EE42-B080-38ECE49FA0E3}"/>
              </a:ext>
            </a:extLst>
          </p:cNvPr>
          <p:cNvGrpSpPr/>
          <p:nvPr/>
        </p:nvGrpSpPr>
        <p:grpSpPr>
          <a:xfrm>
            <a:off x="5931750" y="8955907"/>
            <a:ext cx="3119385" cy="1317047"/>
            <a:chOff x="2985788" y="10555991"/>
            <a:chExt cx="3634800" cy="1317047"/>
          </a:xfrm>
        </p:grpSpPr>
        <p:sp>
          <p:nvSpPr>
            <p:cNvPr id="2260" name="Google Shape;103;p4">
              <a:extLst>
                <a:ext uri="{FF2B5EF4-FFF2-40B4-BE49-F238E27FC236}">
                  <a16:creationId xmlns:a16="http://schemas.microsoft.com/office/drawing/2014/main" id="{8C08AEE1-E71C-C54D-82BC-FE3DF98A89C2}"/>
                </a:ext>
              </a:extLst>
            </p:cNvPr>
            <p:cNvSpPr txBox="1"/>
            <p:nvPr/>
          </p:nvSpPr>
          <p:spPr>
            <a:xfrm>
              <a:off x="3609736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61" name="Google Shape;104;p4">
              <a:extLst>
                <a:ext uri="{FF2B5EF4-FFF2-40B4-BE49-F238E27FC236}">
                  <a16:creationId xmlns:a16="http://schemas.microsoft.com/office/drawing/2014/main" id="{B8E635E4-BE1F-BB47-B59D-C6F2CE1970CF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ym typeface="Arial"/>
              </a:endParaRPr>
            </a:p>
          </p:txBody>
        </p:sp>
      </p:grpSp>
      <p:grpSp>
        <p:nvGrpSpPr>
          <p:cNvPr id="2262" name="Google Shape;102;p4">
            <a:extLst>
              <a:ext uri="{FF2B5EF4-FFF2-40B4-BE49-F238E27FC236}">
                <a16:creationId xmlns:a16="http://schemas.microsoft.com/office/drawing/2014/main" id="{6E8A94C7-7D4F-0A4F-9BAA-D229B7564B7A}"/>
              </a:ext>
            </a:extLst>
          </p:cNvPr>
          <p:cNvGrpSpPr/>
          <p:nvPr/>
        </p:nvGrpSpPr>
        <p:grpSpPr>
          <a:xfrm>
            <a:off x="1785577" y="8982269"/>
            <a:ext cx="3119385" cy="1317047"/>
            <a:chOff x="2985788" y="10555991"/>
            <a:chExt cx="3634800" cy="1317047"/>
          </a:xfrm>
        </p:grpSpPr>
        <p:sp>
          <p:nvSpPr>
            <p:cNvPr id="2263" name="Google Shape;103;p4">
              <a:extLst>
                <a:ext uri="{FF2B5EF4-FFF2-40B4-BE49-F238E27FC236}">
                  <a16:creationId xmlns:a16="http://schemas.microsoft.com/office/drawing/2014/main" id="{49DAB6E0-A4DD-4244-A8E0-5FDAAB46C5BD}"/>
                </a:ext>
              </a:extLst>
            </p:cNvPr>
            <p:cNvSpPr txBox="1"/>
            <p:nvPr/>
          </p:nvSpPr>
          <p:spPr>
            <a:xfrm>
              <a:off x="3609736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64" name="Google Shape;104;p4">
              <a:extLst>
                <a:ext uri="{FF2B5EF4-FFF2-40B4-BE49-F238E27FC236}">
                  <a16:creationId xmlns:a16="http://schemas.microsoft.com/office/drawing/2014/main" id="{5F5934C0-D344-A940-BDB5-1DF553A546E5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ym typeface="Arial"/>
              </a:endParaRPr>
            </a:p>
          </p:txBody>
        </p:sp>
      </p:grpSp>
      <p:grpSp>
        <p:nvGrpSpPr>
          <p:cNvPr id="2265" name="Google Shape;102;p4">
            <a:extLst>
              <a:ext uri="{FF2B5EF4-FFF2-40B4-BE49-F238E27FC236}">
                <a16:creationId xmlns:a16="http://schemas.microsoft.com/office/drawing/2014/main" id="{324A8595-DAA6-A44E-8F7C-1E35903B6CAD}"/>
              </a:ext>
            </a:extLst>
          </p:cNvPr>
          <p:cNvGrpSpPr/>
          <p:nvPr/>
        </p:nvGrpSpPr>
        <p:grpSpPr>
          <a:xfrm>
            <a:off x="15107757" y="11380323"/>
            <a:ext cx="3119385" cy="1317047"/>
            <a:chOff x="2985788" y="10555991"/>
            <a:chExt cx="3634800" cy="1317047"/>
          </a:xfrm>
        </p:grpSpPr>
        <p:sp>
          <p:nvSpPr>
            <p:cNvPr id="2266" name="Google Shape;103;p4">
              <a:extLst>
                <a:ext uri="{FF2B5EF4-FFF2-40B4-BE49-F238E27FC236}">
                  <a16:creationId xmlns:a16="http://schemas.microsoft.com/office/drawing/2014/main" id="{4E72DC83-1446-1D4C-A7AC-FBE8FC606658}"/>
                </a:ext>
              </a:extLst>
            </p:cNvPr>
            <p:cNvSpPr txBox="1"/>
            <p:nvPr/>
          </p:nvSpPr>
          <p:spPr>
            <a:xfrm>
              <a:off x="3609736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67" name="Google Shape;104;p4">
              <a:extLst>
                <a:ext uri="{FF2B5EF4-FFF2-40B4-BE49-F238E27FC236}">
                  <a16:creationId xmlns:a16="http://schemas.microsoft.com/office/drawing/2014/main" id="{0EA4C8D4-9BD8-1E44-9F81-FF07292EBE9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ym typeface="Arial"/>
              </a:endParaRPr>
            </a:p>
          </p:txBody>
        </p:sp>
      </p:grpSp>
      <p:grpSp>
        <p:nvGrpSpPr>
          <p:cNvPr id="2271" name="Google Shape;102;p4">
            <a:extLst>
              <a:ext uri="{FF2B5EF4-FFF2-40B4-BE49-F238E27FC236}">
                <a16:creationId xmlns:a16="http://schemas.microsoft.com/office/drawing/2014/main" id="{37F1850C-6D78-E94C-BEED-385962C3EEF1}"/>
              </a:ext>
            </a:extLst>
          </p:cNvPr>
          <p:cNvGrpSpPr/>
          <p:nvPr/>
        </p:nvGrpSpPr>
        <p:grpSpPr>
          <a:xfrm>
            <a:off x="8745081" y="11068490"/>
            <a:ext cx="2044747" cy="1246707"/>
            <a:chOff x="3609736" y="10612263"/>
            <a:chExt cx="2382600" cy="1246707"/>
          </a:xfrm>
        </p:grpSpPr>
        <p:sp>
          <p:nvSpPr>
            <p:cNvPr id="2272" name="Google Shape;103;p4">
              <a:extLst>
                <a:ext uri="{FF2B5EF4-FFF2-40B4-BE49-F238E27FC236}">
                  <a16:creationId xmlns:a16="http://schemas.microsoft.com/office/drawing/2014/main" id="{0119232C-B066-6549-891D-20C7526E5397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18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3" name="Google Shape;104;p4">
              <a:extLst>
                <a:ext uri="{FF2B5EF4-FFF2-40B4-BE49-F238E27FC236}">
                  <a16:creationId xmlns:a16="http://schemas.microsoft.com/office/drawing/2014/main" id="{949C8308-729A-F946-A1E5-34617A56CC11}"/>
                </a:ext>
              </a:extLst>
            </p:cNvPr>
            <p:cNvSpPr/>
            <p:nvPr/>
          </p:nvSpPr>
          <p:spPr>
            <a:xfrm>
              <a:off x="3674257" y="10904970"/>
              <a:ext cx="2181947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4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4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2274" name="Google Shape;102;p4">
            <a:extLst>
              <a:ext uri="{FF2B5EF4-FFF2-40B4-BE49-F238E27FC236}">
                <a16:creationId xmlns:a16="http://schemas.microsoft.com/office/drawing/2014/main" id="{40CF4513-C1F2-044A-8737-278EA3A91AAF}"/>
              </a:ext>
            </a:extLst>
          </p:cNvPr>
          <p:cNvGrpSpPr/>
          <p:nvPr/>
        </p:nvGrpSpPr>
        <p:grpSpPr>
          <a:xfrm>
            <a:off x="18926634" y="10255424"/>
            <a:ext cx="2378349" cy="1317047"/>
            <a:chOff x="3433302" y="10612263"/>
            <a:chExt cx="2771323" cy="1317047"/>
          </a:xfrm>
        </p:grpSpPr>
        <p:sp>
          <p:nvSpPr>
            <p:cNvPr id="2275" name="Google Shape;103;p4">
              <a:extLst>
                <a:ext uri="{FF2B5EF4-FFF2-40B4-BE49-F238E27FC236}">
                  <a16:creationId xmlns:a16="http://schemas.microsoft.com/office/drawing/2014/main" id="{4641FC24-BB85-AF4B-A752-F3D7FDCF7D35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6" name="Google Shape;104;p4">
              <a:extLst>
                <a:ext uri="{FF2B5EF4-FFF2-40B4-BE49-F238E27FC236}">
                  <a16:creationId xmlns:a16="http://schemas.microsoft.com/office/drawing/2014/main" id="{CB4C4C25-2F94-EB4A-AF89-C0499CA92972}"/>
                </a:ext>
              </a:extLst>
            </p:cNvPr>
            <p:cNvSpPr/>
            <p:nvPr/>
          </p:nvSpPr>
          <p:spPr>
            <a:xfrm>
              <a:off x="3433302" y="10975310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2277" name="Google Shape;102;p4">
            <a:extLst>
              <a:ext uri="{FF2B5EF4-FFF2-40B4-BE49-F238E27FC236}">
                <a16:creationId xmlns:a16="http://schemas.microsoft.com/office/drawing/2014/main" id="{B04D260B-5C6C-1946-B7B4-CD30410A8D63}"/>
              </a:ext>
            </a:extLst>
          </p:cNvPr>
          <p:cNvGrpSpPr/>
          <p:nvPr/>
        </p:nvGrpSpPr>
        <p:grpSpPr>
          <a:xfrm>
            <a:off x="18994628" y="4010323"/>
            <a:ext cx="2378349" cy="1317047"/>
            <a:chOff x="3433302" y="10612263"/>
            <a:chExt cx="2771323" cy="1317047"/>
          </a:xfrm>
        </p:grpSpPr>
        <p:sp>
          <p:nvSpPr>
            <p:cNvPr id="2278" name="Google Shape;103;p4">
              <a:extLst>
                <a:ext uri="{FF2B5EF4-FFF2-40B4-BE49-F238E27FC236}">
                  <a16:creationId xmlns:a16="http://schemas.microsoft.com/office/drawing/2014/main" id="{E26AE484-73DB-A54A-8B16-AD8A03F401D4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9" name="Google Shape;104;p4">
              <a:extLst>
                <a:ext uri="{FF2B5EF4-FFF2-40B4-BE49-F238E27FC236}">
                  <a16:creationId xmlns:a16="http://schemas.microsoft.com/office/drawing/2014/main" id="{4DD5FB1A-2575-E749-A2D5-E9617412F649}"/>
                </a:ext>
              </a:extLst>
            </p:cNvPr>
            <p:cNvSpPr/>
            <p:nvPr/>
          </p:nvSpPr>
          <p:spPr>
            <a:xfrm>
              <a:off x="3433302" y="10975310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2280" name="Google Shape;102;p4">
            <a:extLst>
              <a:ext uri="{FF2B5EF4-FFF2-40B4-BE49-F238E27FC236}">
                <a16:creationId xmlns:a16="http://schemas.microsoft.com/office/drawing/2014/main" id="{5ED9B777-E57F-614F-8631-2EE70D0F2BD9}"/>
              </a:ext>
            </a:extLst>
          </p:cNvPr>
          <p:cNvGrpSpPr/>
          <p:nvPr/>
        </p:nvGrpSpPr>
        <p:grpSpPr>
          <a:xfrm>
            <a:off x="11748981" y="7101448"/>
            <a:ext cx="2378349" cy="1317047"/>
            <a:chOff x="3433302" y="10612263"/>
            <a:chExt cx="2771323" cy="1317047"/>
          </a:xfrm>
        </p:grpSpPr>
        <p:sp>
          <p:nvSpPr>
            <p:cNvPr id="2281" name="Google Shape;103;p4">
              <a:extLst>
                <a:ext uri="{FF2B5EF4-FFF2-40B4-BE49-F238E27FC236}">
                  <a16:creationId xmlns:a16="http://schemas.microsoft.com/office/drawing/2014/main" id="{BA43430B-C653-A841-BC67-4E785AE3AE78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2" name="Google Shape;104;p4">
              <a:extLst>
                <a:ext uri="{FF2B5EF4-FFF2-40B4-BE49-F238E27FC236}">
                  <a16:creationId xmlns:a16="http://schemas.microsoft.com/office/drawing/2014/main" id="{43317410-0888-7345-AE0C-5919648BA5DB}"/>
                </a:ext>
              </a:extLst>
            </p:cNvPr>
            <p:cNvSpPr/>
            <p:nvPr/>
          </p:nvSpPr>
          <p:spPr>
            <a:xfrm>
              <a:off x="3433302" y="10975310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2283" name="Google Shape;102;p4">
            <a:extLst>
              <a:ext uri="{FF2B5EF4-FFF2-40B4-BE49-F238E27FC236}">
                <a16:creationId xmlns:a16="http://schemas.microsoft.com/office/drawing/2014/main" id="{55CF5216-5638-614A-959A-1120C91FCC26}"/>
              </a:ext>
            </a:extLst>
          </p:cNvPr>
          <p:cNvGrpSpPr/>
          <p:nvPr/>
        </p:nvGrpSpPr>
        <p:grpSpPr>
          <a:xfrm>
            <a:off x="4392396" y="4668847"/>
            <a:ext cx="2378349" cy="1317047"/>
            <a:chOff x="3433302" y="10612263"/>
            <a:chExt cx="2771323" cy="1317047"/>
          </a:xfrm>
        </p:grpSpPr>
        <p:sp>
          <p:nvSpPr>
            <p:cNvPr id="2284" name="Google Shape;103;p4">
              <a:extLst>
                <a:ext uri="{FF2B5EF4-FFF2-40B4-BE49-F238E27FC236}">
                  <a16:creationId xmlns:a16="http://schemas.microsoft.com/office/drawing/2014/main" id="{62371E9E-296C-EC42-9B79-6D56B5A7C835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5" name="Google Shape;104;p4">
              <a:extLst>
                <a:ext uri="{FF2B5EF4-FFF2-40B4-BE49-F238E27FC236}">
                  <a16:creationId xmlns:a16="http://schemas.microsoft.com/office/drawing/2014/main" id="{F52255C6-7BB5-224F-8937-9F9AC2754013}"/>
                </a:ext>
              </a:extLst>
            </p:cNvPr>
            <p:cNvSpPr/>
            <p:nvPr/>
          </p:nvSpPr>
          <p:spPr>
            <a:xfrm>
              <a:off x="3433302" y="10975310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167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Line 315">
            <a:extLst>
              <a:ext uri="{FF2B5EF4-FFF2-40B4-BE49-F238E27FC236}">
                <a16:creationId xmlns:a16="http://schemas.microsoft.com/office/drawing/2014/main" id="{02408079-3B78-7948-9E02-96915648E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29195" y="2293159"/>
            <a:ext cx="4778" cy="1677757"/>
          </a:xfrm>
          <a:prstGeom prst="line">
            <a:avLst/>
          </a:prstGeom>
          <a:noFill/>
          <a:ln w="86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2" name="Freeform 316">
            <a:extLst>
              <a:ext uri="{FF2B5EF4-FFF2-40B4-BE49-F238E27FC236}">
                <a16:creationId xmlns:a16="http://schemas.microsoft.com/office/drawing/2014/main" id="{E63EEA08-8590-CD48-B37E-5A50C669B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970" y="3961357"/>
            <a:ext cx="15286249" cy="1381404"/>
          </a:xfrm>
          <a:custGeom>
            <a:avLst/>
            <a:gdLst>
              <a:gd name="T0" fmla="*/ 14103 w 14104"/>
              <a:gd name="T1" fmla="*/ 0 h 1274"/>
              <a:gd name="T2" fmla="*/ 4696 w 14104"/>
              <a:gd name="T3" fmla="*/ 0 h 1274"/>
              <a:gd name="T4" fmla="*/ 0 w 14104"/>
              <a:gd name="T5" fmla="*/ 0 h 1274"/>
              <a:gd name="T6" fmla="*/ 0 w 14104"/>
              <a:gd name="T7" fmla="*/ 1273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04" h="1274">
                <a:moveTo>
                  <a:pt x="14103" y="0"/>
                </a:moveTo>
                <a:lnTo>
                  <a:pt x="4696" y="0"/>
                </a:lnTo>
                <a:lnTo>
                  <a:pt x="0" y="0"/>
                </a:lnTo>
                <a:lnTo>
                  <a:pt x="0" y="1273"/>
                </a:lnTo>
              </a:path>
            </a:pathLst>
          </a:custGeom>
          <a:noFill/>
          <a:ln w="86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4" name="Line 318">
            <a:extLst>
              <a:ext uri="{FF2B5EF4-FFF2-40B4-BE49-F238E27FC236}">
                <a16:creationId xmlns:a16="http://schemas.microsoft.com/office/drawing/2014/main" id="{D8FB2443-E50E-0543-A7FC-0F743D5C24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0605" y="3961357"/>
            <a:ext cx="4781" cy="6065746"/>
          </a:xfrm>
          <a:prstGeom prst="line">
            <a:avLst/>
          </a:prstGeom>
          <a:noFill/>
          <a:ln w="86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5" name="Line 319">
            <a:extLst>
              <a:ext uri="{FF2B5EF4-FFF2-40B4-BE49-F238E27FC236}">
                <a16:creationId xmlns:a16="http://schemas.microsoft.com/office/drawing/2014/main" id="{E287DA0F-DD97-6846-81A4-DB52F958C6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96022" y="3956578"/>
            <a:ext cx="4781" cy="1390961"/>
          </a:xfrm>
          <a:prstGeom prst="line">
            <a:avLst/>
          </a:prstGeom>
          <a:noFill/>
          <a:ln w="86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6" name="Line 320">
            <a:extLst>
              <a:ext uri="{FF2B5EF4-FFF2-40B4-BE49-F238E27FC236}">
                <a16:creationId xmlns:a16="http://schemas.microsoft.com/office/drawing/2014/main" id="{8D34A863-2C05-7746-9665-2F12526097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6220" y="3956578"/>
            <a:ext cx="4778" cy="6299961"/>
          </a:xfrm>
          <a:prstGeom prst="line">
            <a:avLst/>
          </a:prstGeom>
          <a:noFill/>
          <a:ln w="86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0" name="Freeform 324">
            <a:extLst>
              <a:ext uri="{FF2B5EF4-FFF2-40B4-BE49-F238E27FC236}">
                <a16:creationId xmlns:a16="http://schemas.microsoft.com/office/drawing/2014/main" id="{A1383590-BE9D-FE4D-BA9B-9BABB0214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596" y="6891462"/>
            <a:ext cx="4961578" cy="1347943"/>
          </a:xfrm>
          <a:custGeom>
            <a:avLst/>
            <a:gdLst>
              <a:gd name="T0" fmla="*/ 0 w 4579"/>
              <a:gd name="T1" fmla="*/ 1241 h 1242"/>
              <a:gd name="T2" fmla="*/ 0 w 4579"/>
              <a:gd name="T3" fmla="*/ 0 h 1242"/>
              <a:gd name="T4" fmla="*/ 4578 w 4579"/>
              <a:gd name="T5" fmla="*/ 0 h 1242"/>
              <a:gd name="T6" fmla="*/ 4578 w 4579"/>
              <a:gd name="T7" fmla="*/ 1241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9" h="1242">
                <a:moveTo>
                  <a:pt x="0" y="1241"/>
                </a:moveTo>
                <a:lnTo>
                  <a:pt x="0" y="0"/>
                </a:lnTo>
                <a:lnTo>
                  <a:pt x="4578" y="0"/>
                </a:lnTo>
                <a:lnTo>
                  <a:pt x="4578" y="1241"/>
                </a:lnTo>
              </a:path>
            </a:pathLst>
          </a:custGeom>
          <a:noFill/>
          <a:ln w="86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1" name="Freeform 325">
            <a:extLst>
              <a:ext uri="{FF2B5EF4-FFF2-40B4-BE49-F238E27FC236}">
                <a16:creationId xmlns:a16="http://schemas.microsoft.com/office/drawing/2014/main" id="{3F697872-0B78-374E-BB27-CBDBF159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0210" y="6891462"/>
            <a:ext cx="4842078" cy="1347943"/>
          </a:xfrm>
          <a:custGeom>
            <a:avLst/>
            <a:gdLst>
              <a:gd name="T0" fmla="*/ 0 w 4468"/>
              <a:gd name="T1" fmla="*/ 1241 h 1242"/>
              <a:gd name="T2" fmla="*/ 0 w 4468"/>
              <a:gd name="T3" fmla="*/ 0 h 1242"/>
              <a:gd name="T4" fmla="*/ 4467 w 4468"/>
              <a:gd name="T5" fmla="*/ 0 h 1242"/>
              <a:gd name="T6" fmla="*/ 4467 w 4468"/>
              <a:gd name="T7" fmla="*/ 1241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68" h="1242">
                <a:moveTo>
                  <a:pt x="0" y="1241"/>
                </a:moveTo>
                <a:lnTo>
                  <a:pt x="0" y="0"/>
                </a:lnTo>
                <a:lnTo>
                  <a:pt x="4467" y="0"/>
                </a:lnTo>
                <a:lnTo>
                  <a:pt x="4467" y="1241"/>
                </a:lnTo>
              </a:path>
            </a:pathLst>
          </a:custGeom>
          <a:noFill/>
          <a:ln w="86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1" name="Line 332">
            <a:extLst>
              <a:ext uri="{FF2B5EF4-FFF2-40B4-BE49-F238E27FC236}">
                <a16:creationId xmlns:a16="http://schemas.microsoft.com/office/drawing/2014/main" id="{518591F9-D309-854E-9864-8E646510A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970" y="5342761"/>
            <a:ext cx="4778" cy="5210135"/>
          </a:xfrm>
          <a:prstGeom prst="line">
            <a:avLst/>
          </a:prstGeom>
          <a:noFill/>
          <a:ln w="86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2" name="Line 333">
            <a:extLst>
              <a:ext uri="{FF2B5EF4-FFF2-40B4-BE49-F238E27FC236}">
                <a16:creationId xmlns:a16="http://schemas.microsoft.com/office/drawing/2014/main" id="{1D58AFD0-F1EA-5647-9C3E-5749192E9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6022" y="5342761"/>
            <a:ext cx="4781" cy="5210135"/>
          </a:xfrm>
          <a:prstGeom prst="line">
            <a:avLst/>
          </a:prstGeom>
          <a:noFill/>
          <a:ln w="86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3" name="Freeform 317">
            <a:extLst>
              <a:ext uri="{FF2B5EF4-FFF2-40B4-BE49-F238E27FC236}">
                <a16:creationId xmlns:a16="http://schemas.microsoft.com/office/drawing/2014/main" id="{5CA63ACB-B4EA-1243-BC24-D42101D5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186" y="1227231"/>
            <a:ext cx="4947237" cy="2117515"/>
          </a:xfrm>
          <a:custGeom>
            <a:avLst/>
            <a:gdLst>
              <a:gd name="T0" fmla="*/ 3581 w 4562"/>
              <a:gd name="T1" fmla="*/ 1953 h 1954"/>
              <a:gd name="T2" fmla="*/ 3581 w 4562"/>
              <a:gd name="T3" fmla="*/ 1953 h 1954"/>
              <a:gd name="T4" fmla="*/ 981 w 4562"/>
              <a:gd name="T5" fmla="*/ 1953 h 1954"/>
              <a:gd name="T6" fmla="*/ 0 w 4562"/>
              <a:gd name="T7" fmla="*/ 980 h 1954"/>
              <a:gd name="T8" fmla="*/ 0 w 4562"/>
              <a:gd name="T9" fmla="*/ 980 h 1954"/>
              <a:gd name="T10" fmla="*/ 981 w 4562"/>
              <a:gd name="T11" fmla="*/ 0 h 1954"/>
              <a:gd name="T12" fmla="*/ 3581 w 4562"/>
              <a:gd name="T13" fmla="*/ 0 h 1954"/>
              <a:gd name="T14" fmla="*/ 4561 w 4562"/>
              <a:gd name="T15" fmla="*/ 980 h 1954"/>
              <a:gd name="T16" fmla="*/ 4561 w 4562"/>
              <a:gd name="T17" fmla="*/ 980 h 1954"/>
              <a:gd name="T18" fmla="*/ 3581 w 4562"/>
              <a:gd name="T19" fmla="*/ 1953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62" h="1954">
                <a:moveTo>
                  <a:pt x="3581" y="1953"/>
                </a:moveTo>
                <a:lnTo>
                  <a:pt x="3581" y="1953"/>
                </a:lnTo>
                <a:cubicBezTo>
                  <a:pt x="981" y="1953"/>
                  <a:pt x="981" y="1953"/>
                  <a:pt x="981" y="1953"/>
                </a:cubicBezTo>
                <a:cubicBezTo>
                  <a:pt x="443" y="1953"/>
                  <a:pt x="0" y="1518"/>
                  <a:pt x="0" y="980"/>
                </a:cubicBezTo>
                <a:lnTo>
                  <a:pt x="0" y="980"/>
                </a:lnTo>
                <a:cubicBezTo>
                  <a:pt x="0" y="435"/>
                  <a:pt x="443" y="0"/>
                  <a:pt x="981" y="0"/>
                </a:cubicBezTo>
                <a:cubicBezTo>
                  <a:pt x="3581" y="0"/>
                  <a:pt x="3581" y="0"/>
                  <a:pt x="3581" y="0"/>
                </a:cubicBezTo>
                <a:cubicBezTo>
                  <a:pt x="4118" y="0"/>
                  <a:pt x="4561" y="435"/>
                  <a:pt x="4561" y="980"/>
                </a:cubicBezTo>
                <a:lnTo>
                  <a:pt x="4561" y="980"/>
                </a:lnTo>
                <a:cubicBezTo>
                  <a:pt x="4561" y="1518"/>
                  <a:pt x="4118" y="1953"/>
                  <a:pt x="3581" y="19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21">
            <a:extLst>
              <a:ext uri="{FF2B5EF4-FFF2-40B4-BE49-F238E27FC236}">
                <a16:creationId xmlns:a16="http://schemas.microsoft.com/office/drawing/2014/main" id="{4DB395F3-DE36-ED47-AE3B-6DE6D109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994" y="4338974"/>
            <a:ext cx="4670003" cy="2007575"/>
          </a:xfrm>
          <a:custGeom>
            <a:avLst/>
            <a:gdLst>
              <a:gd name="T0" fmla="*/ 3383 w 4309"/>
              <a:gd name="T1" fmla="*/ 1850 h 1851"/>
              <a:gd name="T2" fmla="*/ 3383 w 4309"/>
              <a:gd name="T3" fmla="*/ 1850 h 1851"/>
              <a:gd name="T4" fmla="*/ 925 w 4309"/>
              <a:gd name="T5" fmla="*/ 1850 h 1851"/>
              <a:gd name="T6" fmla="*/ 0 w 4309"/>
              <a:gd name="T7" fmla="*/ 925 h 1851"/>
              <a:gd name="T8" fmla="*/ 0 w 4309"/>
              <a:gd name="T9" fmla="*/ 925 h 1851"/>
              <a:gd name="T10" fmla="*/ 925 w 4309"/>
              <a:gd name="T11" fmla="*/ 0 h 1851"/>
              <a:gd name="T12" fmla="*/ 3383 w 4309"/>
              <a:gd name="T13" fmla="*/ 0 h 1851"/>
              <a:gd name="T14" fmla="*/ 4308 w 4309"/>
              <a:gd name="T15" fmla="*/ 925 h 1851"/>
              <a:gd name="T16" fmla="*/ 4308 w 4309"/>
              <a:gd name="T17" fmla="*/ 925 h 1851"/>
              <a:gd name="T18" fmla="*/ 3383 w 4309"/>
              <a:gd name="T19" fmla="*/ 185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09" h="1851">
                <a:moveTo>
                  <a:pt x="3383" y="1850"/>
                </a:moveTo>
                <a:lnTo>
                  <a:pt x="3383" y="1850"/>
                </a:lnTo>
                <a:cubicBezTo>
                  <a:pt x="925" y="1850"/>
                  <a:pt x="925" y="1850"/>
                  <a:pt x="925" y="1850"/>
                </a:cubicBezTo>
                <a:cubicBezTo>
                  <a:pt x="411" y="1850"/>
                  <a:pt x="0" y="1431"/>
                  <a:pt x="0" y="925"/>
                </a:cubicBezTo>
                <a:lnTo>
                  <a:pt x="0" y="925"/>
                </a:lnTo>
                <a:cubicBezTo>
                  <a:pt x="0" y="411"/>
                  <a:pt x="411" y="0"/>
                  <a:pt x="925" y="0"/>
                </a:cubicBezTo>
                <a:cubicBezTo>
                  <a:pt x="3383" y="0"/>
                  <a:pt x="3383" y="0"/>
                  <a:pt x="3383" y="0"/>
                </a:cubicBezTo>
                <a:cubicBezTo>
                  <a:pt x="3897" y="0"/>
                  <a:pt x="4308" y="411"/>
                  <a:pt x="4308" y="925"/>
                </a:cubicBezTo>
                <a:lnTo>
                  <a:pt x="4308" y="925"/>
                </a:lnTo>
                <a:cubicBezTo>
                  <a:pt x="4308" y="1431"/>
                  <a:pt x="3897" y="1850"/>
                  <a:pt x="3383" y="18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22">
            <a:extLst>
              <a:ext uri="{FF2B5EF4-FFF2-40B4-BE49-F238E27FC236}">
                <a16:creationId xmlns:a16="http://schemas.microsoft.com/office/drawing/2014/main" id="{668280D1-CBA3-3E42-8945-31C136480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192" y="4338974"/>
            <a:ext cx="4670000" cy="2007575"/>
          </a:xfrm>
          <a:custGeom>
            <a:avLst/>
            <a:gdLst>
              <a:gd name="T0" fmla="*/ 3383 w 4309"/>
              <a:gd name="T1" fmla="*/ 1850 h 1851"/>
              <a:gd name="T2" fmla="*/ 3383 w 4309"/>
              <a:gd name="T3" fmla="*/ 1850 h 1851"/>
              <a:gd name="T4" fmla="*/ 924 w 4309"/>
              <a:gd name="T5" fmla="*/ 1850 h 1851"/>
              <a:gd name="T6" fmla="*/ 0 w 4309"/>
              <a:gd name="T7" fmla="*/ 925 h 1851"/>
              <a:gd name="T8" fmla="*/ 0 w 4309"/>
              <a:gd name="T9" fmla="*/ 925 h 1851"/>
              <a:gd name="T10" fmla="*/ 924 w 4309"/>
              <a:gd name="T11" fmla="*/ 0 h 1851"/>
              <a:gd name="T12" fmla="*/ 3383 w 4309"/>
              <a:gd name="T13" fmla="*/ 0 h 1851"/>
              <a:gd name="T14" fmla="*/ 4308 w 4309"/>
              <a:gd name="T15" fmla="*/ 925 h 1851"/>
              <a:gd name="T16" fmla="*/ 4308 w 4309"/>
              <a:gd name="T17" fmla="*/ 925 h 1851"/>
              <a:gd name="T18" fmla="*/ 3383 w 4309"/>
              <a:gd name="T19" fmla="*/ 185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09" h="1851">
                <a:moveTo>
                  <a:pt x="3383" y="1850"/>
                </a:moveTo>
                <a:lnTo>
                  <a:pt x="3383" y="1850"/>
                </a:lnTo>
                <a:cubicBezTo>
                  <a:pt x="924" y="1850"/>
                  <a:pt x="924" y="1850"/>
                  <a:pt x="924" y="1850"/>
                </a:cubicBezTo>
                <a:cubicBezTo>
                  <a:pt x="411" y="1850"/>
                  <a:pt x="0" y="1431"/>
                  <a:pt x="0" y="925"/>
                </a:cubicBezTo>
                <a:lnTo>
                  <a:pt x="0" y="925"/>
                </a:lnTo>
                <a:cubicBezTo>
                  <a:pt x="0" y="411"/>
                  <a:pt x="411" y="0"/>
                  <a:pt x="924" y="0"/>
                </a:cubicBezTo>
                <a:cubicBezTo>
                  <a:pt x="3383" y="0"/>
                  <a:pt x="3383" y="0"/>
                  <a:pt x="3383" y="0"/>
                </a:cubicBezTo>
                <a:cubicBezTo>
                  <a:pt x="3897" y="0"/>
                  <a:pt x="4308" y="411"/>
                  <a:pt x="4308" y="925"/>
                </a:cubicBezTo>
                <a:lnTo>
                  <a:pt x="4308" y="925"/>
                </a:lnTo>
                <a:cubicBezTo>
                  <a:pt x="4308" y="1431"/>
                  <a:pt x="3897" y="1850"/>
                  <a:pt x="3383" y="18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23">
            <a:extLst>
              <a:ext uri="{FF2B5EF4-FFF2-40B4-BE49-F238E27FC236}">
                <a16:creationId xmlns:a16="http://schemas.microsoft.com/office/drawing/2014/main" id="{2169E414-7001-4340-8B03-76093A428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3609" y="4338974"/>
            <a:ext cx="4670000" cy="2007575"/>
          </a:xfrm>
          <a:custGeom>
            <a:avLst/>
            <a:gdLst>
              <a:gd name="T0" fmla="*/ 3384 w 4310"/>
              <a:gd name="T1" fmla="*/ 1850 h 1851"/>
              <a:gd name="T2" fmla="*/ 3384 w 4310"/>
              <a:gd name="T3" fmla="*/ 1850 h 1851"/>
              <a:gd name="T4" fmla="*/ 925 w 4310"/>
              <a:gd name="T5" fmla="*/ 1850 h 1851"/>
              <a:gd name="T6" fmla="*/ 0 w 4310"/>
              <a:gd name="T7" fmla="*/ 925 h 1851"/>
              <a:gd name="T8" fmla="*/ 0 w 4310"/>
              <a:gd name="T9" fmla="*/ 925 h 1851"/>
              <a:gd name="T10" fmla="*/ 925 w 4310"/>
              <a:gd name="T11" fmla="*/ 0 h 1851"/>
              <a:gd name="T12" fmla="*/ 3384 w 4310"/>
              <a:gd name="T13" fmla="*/ 0 h 1851"/>
              <a:gd name="T14" fmla="*/ 4309 w 4310"/>
              <a:gd name="T15" fmla="*/ 925 h 1851"/>
              <a:gd name="T16" fmla="*/ 4309 w 4310"/>
              <a:gd name="T17" fmla="*/ 925 h 1851"/>
              <a:gd name="T18" fmla="*/ 3384 w 4310"/>
              <a:gd name="T19" fmla="*/ 185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10" h="1851">
                <a:moveTo>
                  <a:pt x="3384" y="1850"/>
                </a:moveTo>
                <a:lnTo>
                  <a:pt x="3384" y="1850"/>
                </a:lnTo>
                <a:cubicBezTo>
                  <a:pt x="925" y="1850"/>
                  <a:pt x="925" y="1850"/>
                  <a:pt x="925" y="1850"/>
                </a:cubicBezTo>
                <a:cubicBezTo>
                  <a:pt x="411" y="1850"/>
                  <a:pt x="0" y="1431"/>
                  <a:pt x="0" y="925"/>
                </a:cubicBezTo>
                <a:lnTo>
                  <a:pt x="0" y="925"/>
                </a:lnTo>
                <a:cubicBezTo>
                  <a:pt x="0" y="411"/>
                  <a:pt x="411" y="0"/>
                  <a:pt x="925" y="0"/>
                </a:cubicBezTo>
                <a:cubicBezTo>
                  <a:pt x="3384" y="0"/>
                  <a:pt x="3384" y="0"/>
                  <a:pt x="3384" y="0"/>
                </a:cubicBezTo>
                <a:cubicBezTo>
                  <a:pt x="3890" y="0"/>
                  <a:pt x="4309" y="411"/>
                  <a:pt x="4309" y="925"/>
                </a:cubicBezTo>
                <a:lnTo>
                  <a:pt x="4309" y="925"/>
                </a:lnTo>
                <a:cubicBezTo>
                  <a:pt x="4309" y="1431"/>
                  <a:pt x="3890" y="1850"/>
                  <a:pt x="3384" y="18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26">
            <a:extLst>
              <a:ext uri="{FF2B5EF4-FFF2-40B4-BE49-F238E27FC236}">
                <a16:creationId xmlns:a16="http://schemas.microsoft.com/office/drawing/2014/main" id="{97E034C7-3A18-0B43-929B-1578D2DB3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189" y="7331216"/>
            <a:ext cx="1806817" cy="1806817"/>
          </a:xfrm>
          <a:custGeom>
            <a:avLst/>
            <a:gdLst>
              <a:gd name="T0" fmla="*/ 1668 w 1669"/>
              <a:gd name="T1" fmla="*/ 838 h 1669"/>
              <a:gd name="T2" fmla="*/ 1668 w 1669"/>
              <a:gd name="T3" fmla="*/ 838 h 1669"/>
              <a:gd name="T4" fmla="*/ 830 w 1669"/>
              <a:gd name="T5" fmla="*/ 1668 h 1669"/>
              <a:gd name="T6" fmla="*/ 0 w 1669"/>
              <a:gd name="T7" fmla="*/ 838 h 1669"/>
              <a:gd name="T8" fmla="*/ 830 w 1669"/>
              <a:gd name="T9" fmla="*/ 0 h 1669"/>
              <a:gd name="T10" fmla="*/ 1668 w 1669"/>
              <a:gd name="T11" fmla="*/ 838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9" h="1669">
                <a:moveTo>
                  <a:pt x="1668" y="838"/>
                </a:moveTo>
                <a:lnTo>
                  <a:pt x="1668" y="838"/>
                </a:lnTo>
                <a:cubicBezTo>
                  <a:pt x="1668" y="1296"/>
                  <a:pt x="1289" y="1668"/>
                  <a:pt x="830" y="1668"/>
                </a:cubicBezTo>
                <a:cubicBezTo>
                  <a:pt x="372" y="1668"/>
                  <a:pt x="0" y="1296"/>
                  <a:pt x="0" y="838"/>
                </a:cubicBezTo>
                <a:cubicBezTo>
                  <a:pt x="0" y="379"/>
                  <a:pt x="372" y="0"/>
                  <a:pt x="830" y="0"/>
                </a:cubicBezTo>
                <a:cubicBezTo>
                  <a:pt x="1289" y="0"/>
                  <a:pt x="1668" y="379"/>
                  <a:pt x="1668" y="8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27">
            <a:extLst>
              <a:ext uri="{FF2B5EF4-FFF2-40B4-BE49-F238E27FC236}">
                <a16:creationId xmlns:a16="http://schemas.microsoft.com/office/drawing/2014/main" id="{84289F43-22AD-6247-8FB2-EFB7F8BF4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977" y="9161932"/>
            <a:ext cx="1806817" cy="1806817"/>
          </a:xfrm>
          <a:custGeom>
            <a:avLst/>
            <a:gdLst>
              <a:gd name="T0" fmla="*/ 1668 w 1669"/>
              <a:gd name="T1" fmla="*/ 830 h 1669"/>
              <a:gd name="T2" fmla="*/ 1668 w 1669"/>
              <a:gd name="T3" fmla="*/ 830 h 1669"/>
              <a:gd name="T4" fmla="*/ 830 w 1669"/>
              <a:gd name="T5" fmla="*/ 1668 h 1669"/>
              <a:gd name="T6" fmla="*/ 0 w 1669"/>
              <a:gd name="T7" fmla="*/ 830 h 1669"/>
              <a:gd name="T8" fmla="*/ 830 w 1669"/>
              <a:gd name="T9" fmla="*/ 0 h 1669"/>
              <a:gd name="T10" fmla="*/ 1668 w 1669"/>
              <a:gd name="T11" fmla="*/ 830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9" h="1669">
                <a:moveTo>
                  <a:pt x="1668" y="830"/>
                </a:moveTo>
                <a:lnTo>
                  <a:pt x="1668" y="830"/>
                </a:lnTo>
                <a:cubicBezTo>
                  <a:pt x="1668" y="1288"/>
                  <a:pt x="1296" y="1668"/>
                  <a:pt x="830" y="1668"/>
                </a:cubicBezTo>
                <a:cubicBezTo>
                  <a:pt x="372" y="1668"/>
                  <a:pt x="0" y="1288"/>
                  <a:pt x="0" y="830"/>
                </a:cubicBezTo>
                <a:cubicBezTo>
                  <a:pt x="0" y="371"/>
                  <a:pt x="372" y="0"/>
                  <a:pt x="830" y="0"/>
                </a:cubicBezTo>
                <a:cubicBezTo>
                  <a:pt x="1296" y="0"/>
                  <a:pt x="1668" y="371"/>
                  <a:pt x="1668" y="8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28">
            <a:extLst>
              <a:ext uri="{FF2B5EF4-FFF2-40B4-BE49-F238E27FC236}">
                <a16:creationId xmlns:a16="http://schemas.microsoft.com/office/drawing/2014/main" id="{9F75A936-C29C-BA41-A843-E4CB4D671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7986" y="7331216"/>
            <a:ext cx="1806817" cy="1806817"/>
          </a:xfrm>
          <a:custGeom>
            <a:avLst/>
            <a:gdLst>
              <a:gd name="T0" fmla="*/ 1667 w 1668"/>
              <a:gd name="T1" fmla="*/ 838 h 1669"/>
              <a:gd name="T2" fmla="*/ 1667 w 1668"/>
              <a:gd name="T3" fmla="*/ 838 h 1669"/>
              <a:gd name="T4" fmla="*/ 838 w 1668"/>
              <a:gd name="T5" fmla="*/ 1668 h 1669"/>
              <a:gd name="T6" fmla="*/ 0 w 1668"/>
              <a:gd name="T7" fmla="*/ 838 h 1669"/>
              <a:gd name="T8" fmla="*/ 838 w 1668"/>
              <a:gd name="T9" fmla="*/ 0 h 1669"/>
              <a:gd name="T10" fmla="*/ 1667 w 1668"/>
              <a:gd name="T11" fmla="*/ 838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8" h="1669">
                <a:moveTo>
                  <a:pt x="1667" y="838"/>
                </a:moveTo>
                <a:lnTo>
                  <a:pt x="1667" y="838"/>
                </a:lnTo>
                <a:cubicBezTo>
                  <a:pt x="1667" y="1296"/>
                  <a:pt x="1296" y="1668"/>
                  <a:pt x="838" y="1668"/>
                </a:cubicBezTo>
                <a:cubicBezTo>
                  <a:pt x="379" y="1668"/>
                  <a:pt x="0" y="1296"/>
                  <a:pt x="0" y="838"/>
                </a:cubicBezTo>
                <a:cubicBezTo>
                  <a:pt x="0" y="379"/>
                  <a:pt x="379" y="0"/>
                  <a:pt x="838" y="0"/>
                </a:cubicBezTo>
                <a:cubicBezTo>
                  <a:pt x="1296" y="0"/>
                  <a:pt x="1667" y="379"/>
                  <a:pt x="1667" y="8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329">
            <a:extLst>
              <a:ext uri="{FF2B5EF4-FFF2-40B4-BE49-F238E27FC236}">
                <a16:creationId xmlns:a16="http://schemas.microsoft.com/office/drawing/2014/main" id="{6E8C5DB8-A619-B54C-B9DD-187F2B3F0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2022" y="7331216"/>
            <a:ext cx="1806817" cy="1806817"/>
          </a:xfrm>
          <a:custGeom>
            <a:avLst/>
            <a:gdLst>
              <a:gd name="T0" fmla="*/ 1668 w 1669"/>
              <a:gd name="T1" fmla="*/ 838 h 1669"/>
              <a:gd name="T2" fmla="*/ 1668 w 1669"/>
              <a:gd name="T3" fmla="*/ 838 h 1669"/>
              <a:gd name="T4" fmla="*/ 838 w 1669"/>
              <a:gd name="T5" fmla="*/ 1668 h 1669"/>
              <a:gd name="T6" fmla="*/ 0 w 1669"/>
              <a:gd name="T7" fmla="*/ 838 h 1669"/>
              <a:gd name="T8" fmla="*/ 838 w 1669"/>
              <a:gd name="T9" fmla="*/ 0 h 1669"/>
              <a:gd name="T10" fmla="*/ 1668 w 1669"/>
              <a:gd name="T11" fmla="*/ 838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9" h="1669">
                <a:moveTo>
                  <a:pt x="1668" y="838"/>
                </a:moveTo>
                <a:lnTo>
                  <a:pt x="1668" y="838"/>
                </a:lnTo>
                <a:cubicBezTo>
                  <a:pt x="1668" y="1296"/>
                  <a:pt x="1296" y="1668"/>
                  <a:pt x="838" y="1668"/>
                </a:cubicBezTo>
                <a:cubicBezTo>
                  <a:pt x="379" y="1668"/>
                  <a:pt x="0" y="1296"/>
                  <a:pt x="0" y="838"/>
                </a:cubicBezTo>
                <a:cubicBezTo>
                  <a:pt x="0" y="379"/>
                  <a:pt x="379" y="0"/>
                  <a:pt x="838" y="0"/>
                </a:cubicBezTo>
                <a:cubicBezTo>
                  <a:pt x="1296" y="0"/>
                  <a:pt x="1668" y="379"/>
                  <a:pt x="1668" y="8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330">
            <a:extLst>
              <a:ext uri="{FF2B5EF4-FFF2-40B4-BE49-F238E27FC236}">
                <a16:creationId xmlns:a16="http://schemas.microsoft.com/office/drawing/2014/main" id="{C265DB2C-A24A-E940-AF27-4D537177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7591" y="9161932"/>
            <a:ext cx="1806817" cy="1806817"/>
          </a:xfrm>
          <a:custGeom>
            <a:avLst/>
            <a:gdLst>
              <a:gd name="T0" fmla="*/ 1667 w 1668"/>
              <a:gd name="T1" fmla="*/ 830 h 1669"/>
              <a:gd name="T2" fmla="*/ 1667 w 1668"/>
              <a:gd name="T3" fmla="*/ 830 h 1669"/>
              <a:gd name="T4" fmla="*/ 830 w 1668"/>
              <a:gd name="T5" fmla="*/ 1668 h 1669"/>
              <a:gd name="T6" fmla="*/ 0 w 1668"/>
              <a:gd name="T7" fmla="*/ 830 h 1669"/>
              <a:gd name="T8" fmla="*/ 830 w 1668"/>
              <a:gd name="T9" fmla="*/ 0 h 1669"/>
              <a:gd name="T10" fmla="*/ 1667 w 1668"/>
              <a:gd name="T11" fmla="*/ 830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8" h="1669">
                <a:moveTo>
                  <a:pt x="1667" y="830"/>
                </a:moveTo>
                <a:lnTo>
                  <a:pt x="1667" y="830"/>
                </a:lnTo>
                <a:cubicBezTo>
                  <a:pt x="1667" y="1288"/>
                  <a:pt x="1288" y="1668"/>
                  <a:pt x="830" y="1668"/>
                </a:cubicBezTo>
                <a:cubicBezTo>
                  <a:pt x="371" y="1668"/>
                  <a:pt x="0" y="1288"/>
                  <a:pt x="0" y="830"/>
                </a:cubicBezTo>
                <a:cubicBezTo>
                  <a:pt x="0" y="371"/>
                  <a:pt x="371" y="0"/>
                  <a:pt x="830" y="0"/>
                </a:cubicBezTo>
                <a:cubicBezTo>
                  <a:pt x="1288" y="0"/>
                  <a:pt x="1667" y="371"/>
                  <a:pt x="1667" y="8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331">
            <a:extLst>
              <a:ext uri="{FF2B5EF4-FFF2-40B4-BE49-F238E27FC236}">
                <a16:creationId xmlns:a16="http://schemas.microsoft.com/office/drawing/2014/main" id="{3814812F-BFA7-FE49-8C03-8D6977D5F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8881" y="7331216"/>
            <a:ext cx="1806817" cy="1806817"/>
          </a:xfrm>
          <a:custGeom>
            <a:avLst/>
            <a:gdLst>
              <a:gd name="T0" fmla="*/ 1668 w 1669"/>
              <a:gd name="T1" fmla="*/ 838 h 1669"/>
              <a:gd name="T2" fmla="*/ 1668 w 1669"/>
              <a:gd name="T3" fmla="*/ 838 h 1669"/>
              <a:gd name="T4" fmla="*/ 831 w 1669"/>
              <a:gd name="T5" fmla="*/ 1668 h 1669"/>
              <a:gd name="T6" fmla="*/ 0 w 1669"/>
              <a:gd name="T7" fmla="*/ 838 h 1669"/>
              <a:gd name="T8" fmla="*/ 831 w 1669"/>
              <a:gd name="T9" fmla="*/ 0 h 1669"/>
              <a:gd name="T10" fmla="*/ 1668 w 1669"/>
              <a:gd name="T11" fmla="*/ 838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9" h="1669">
                <a:moveTo>
                  <a:pt x="1668" y="838"/>
                </a:moveTo>
                <a:lnTo>
                  <a:pt x="1668" y="838"/>
                </a:lnTo>
                <a:cubicBezTo>
                  <a:pt x="1668" y="1296"/>
                  <a:pt x="1297" y="1668"/>
                  <a:pt x="831" y="1668"/>
                </a:cubicBezTo>
                <a:cubicBezTo>
                  <a:pt x="372" y="1668"/>
                  <a:pt x="0" y="1296"/>
                  <a:pt x="0" y="838"/>
                </a:cubicBezTo>
                <a:cubicBezTo>
                  <a:pt x="0" y="379"/>
                  <a:pt x="372" y="0"/>
                  <a:pt x="831" y="0"/>
                </a:cubicBezTo>
                <a:cubicBezTo>
                  <a:pt x="1297" y="0"/>
                  <a:pt x="1668" y="379"/>
                  <a:pt x="1668" y="8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334">
            <a:extLst>
              <a:ext uri="{FF2B5EF4-FFF2-40B4-BE49-F238E27FC236}">
                <a16:creationId xmlns:a16="http://schemas.microsoft.com/office/drawing/2014/main" id="{B9294CBE-3232-F848-8833-9C88C7CE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782" y="9649486"/>
            <a:ext cx="1806817" cy="1806817"/>
          </a:xfrm>
          <a:custGeom>
            <a:avLst/>
            <a:gdLst>
              <a:gd name="T0" fmla="*/ 1668 w 1669"/>
              <a:gd name="T1" fmla="*/ 830 h 1669"/>
              <a:gd name="T2" fmla="*/ 1668 w 1669"/>
              <a:gd name="T3" fmla="*/ 830 h 1669"/>
              <a:gd name="T4" fmla="*/ 838 w 1669"/>
              <a:gd name="T5" fmla="*/ 1668 h 1669"/>
              <a:gd name="T6" fmla="*/ 0 w 1669"/>
              <a:gd name="T7" fmla="*/ 830 h 1669"/>
              <a:gd name="T8" fmla="*/ 838 w 1669"/>
              <a:gd name="T9" fmla="*/ 0 h 1669"/>
              <a:gd name="T10" fmla="*/ 1668 w 1669"/>
              <a:gd name="T11" fmla="*/ 830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9" h="1669">
                <a:moveTo>
                  <a:pt x="1668" y="830"/>
                </a:moveTo>
                <a:lnTo>
                  <a:pt x="1668" y="830"/>
                </a:lnTo>
                <a:cubicBezTo>
                  <a:pt x="1668" y="1297"/>
                  <a:pt x="1297" y="1668"/>
                  <a:pt x="838" y="1668"/>
                </a:cubicBezTo>
                <a:cubicBezTo>
                  <a:pt x="372" y="1668"/>
                  <a:pt x="0" y="1297"/>
                  <a:pt x="0" y="830"/>
                </a:cubicBezTo>
                <a:cubicBezTo>
                  <a:pt x="0" y="372"/>
                  <a:pt x="372" y="0"/>
                  <a:pt x="838" y="0"/>
                </a:cubicBezTo>
                <a:cubicBezTo>
                  <a:pt x="1297" y="0"/>
                  <a:pt x="1668" y="372"/>
                  <a:pt x="1668" y="8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335">
            <a:extLst>
              <a:ext uri="{FF2B5EF4-FFF2-40B4-BE49-F238E27FC236}">
                <a16:creationId xmlns:a16="http://schemas.microsoft.com/office/drawing/2014/main" id="{8FEE36CA-44BA-1A49-B533-3460A24DD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7393" y="9649486"/>
            <a:ext cx="1806817" cy="1806817"/>
          </a:xfrm>
          <a:custGeom>
            <a:avLst/>
            <a:gdLst>
              <a:gd name="T0" fmla="*/ 1668 w 1669"/>
              <a:gd name="T1" fmla="*/ 830 h 1669"/>
              <a:gd name="T2" fmla="*/ 1668 w 1669"/>
              <a:gd name="T3" fmla="*/ 830 h 1669"/>
              <a:gd name="T4" fmla="*/ 830 w 1669"/>
              <a:gd name="T5" fmla="*/ 1668 h 1669"/>
              <a:gd name="T6" fmla="*/ 0 w 1669"/>
              <a:gd name="T7" fmla="*/ 830 h 1669"/>
              <a:gd name="T8" fmla="*/ 830 w 1669"/>
              <a:gd name="T9" fmla="*/ 0 h 1669"/>
              <a:gd name="T10" fmla="*/ 1668 w 1669"/>
              <a:gd name="T11" fmla="*/ 830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9" h="1669">
                <a:moveTo>
                  <a:pt x="1668" y="830"/>
                </a:moveTo>
                <a:lnTo>
                  <a:pt x="1668" y="830"/>
                </a:lnTo>
                <a:cubicBezTo>
                  <a:pt x="1668" y="1297"/>
                  <a:pt x="1296" y="1668"/>
                  <a:pt x="830" y="1668"/>
                </a:cubicBezTo>
                <a:cubicBezTo>
                  <a:pt x="371" y="1668"/>
                  <a:pt x="0" y="1297"/>
                  <a:pt x="0" y="830"/>
                </a:cubicBezTo>
                <a:cubicBezTo>
                  <a:pt x="0" y="372"/>
                  <a:pt x="371" y="0"/>
                  <a:pt x="830" y="0"/>
                </a:cubicBezTo>
                <a:cubicBezTo>
                  <a:pt x="1296" y="0"/>
                  <a:pt x="1668" y="372"/>
                  <a:pt x="1668" y="8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336">
            <a:extLst>
              <a:ext uri="{FF2B5EF4-FFF2-40B4-BE49-F238E27FC236}">
                <a16:creationId xmlns:a16="http://schemas.microsoft.com/office/drawing/2014/main" id="{EEAA31BA-FDD5-214C-BB07-ABCFC5C78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578" y="4338974"/>
            <a:ext cx="4670003" cy="2007575"/>
          </a:xfrm>
          <a:custGeom>
            <a:avLst/>
            <a:gdLst>
              <a:gd name="T0" fmla="*/ 3384 w 4309"/>
              <a:gd name="T1" fmla="*/ 1850 h 1851"/>
              <a:gd name="T2" fmla="*/ 3384 w 4309"/>
              <a:gd name="T3" fmla="*/ 1850 h 1851"/>
              <a:gd name="T4" fmla="*/ 925 w 4309"/>
              <a:gd name="T5" fmla="*/ 1850 h 1851"/>
              <a:gd name="T6" fmla="*/ 0 w 4309"/>
              <a:gd name="T7" fmla="*/ 925 h 1851"/>
              <a:gd name="T8" fmla="*/ 0 w 4309"/>
              <a:gd name="T9" fmla="*/ 925 h 1851"/>
              <a:gd name="T10" fmla="*/ 925 w 4309"/>
              <a:gd name="T11" fmla="*/ 0 h 1851"/>
              <a:gd name="T12" fmla="*/ 3384 w 4309"/>
              <a:gd name="T13" fmla="*/ 0 h 1851"/>
              <a:gd name="T14" fmla="*/ 4308 w 4309"/>
              <a:gd name="T15" fmla="*/ 925 h 1851"/>
              <a:gd name="T16" fmla="*/ 4308 w 4309"/>
              <a:gd name="T17" fmla="*/ 925 h 1851"/>
              <a:gd name="T18" fmla="*/ 3384 w 4309"/>
              <a:gd name="T19" fmla="*/ 185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09" h="1851">
                <a:moveTo>
                  <a:pt x="3384" y="1850"/>
                </a:moveTo>
                <a:lnTo>
                  <a:pt x="3384" y="1850"/>
                </a:lnTo>
                <a:cubicBezTo>
                  <a:pt x="925" y="1850"/>
                  <a:pt x="925" y="1850"/>
                  <a:pt x="925" y="1850"/>
                </a:cubicBezTo>
                <a:cubicBezTo>
                  <a:pt x="411" y="1850"/>
                  <a:pt x="0" y="1431"/>
                  <a:pt x="0" y="925"/>
                </a:cubicBezTo>
                <a:lnTo>
                  <a:pt x="0" y="925"/>
                </a:lnTo>
                <a:cubicBezTo>
                  <a:pt x="0" y="411"/>
                  <a:pt x="411" y="0"/>
                  <a:pt x="925" y="0"/>
                </a:cubicBezTo>
                <a:cubicBezTo>
                  <a:pt x="3384" y="0"/>
                  <a:pt x="3384" y="0"/>
                  <a:pt x="3384" y="0"/>
                </a:cubicBezTo>
                <a:cubicBezTo>
                  <a:pt x="3897" y="0"/>
                  <a:pt x="4308" y="411"/>
                  <a:pt x="4308" y="925"/>
                </a:cubicBezTo>
                <a:lnTo>
                  <a:pt x="4308" y="925"/>
                </a:lnTo>
                <a:cubicBezTo>
                  <a:pt x="4308" y="1431"/>
                  <a:pt x="3897" y="1850"/>
                  <a:pt x="3384" y="18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533">
            <a:extLst>
              <a:ext uri="{FF2B5EF4-FFF2-40B4-BE49-F238E27FC236}">
                <a16:creationId xmlns:a16="http://schemas.microsoft.com/office/drawing/2014/main" id="{5ABADD03-B729-E543-9553-A7087161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929" y="9668605"/>
            <a:ext cx="43021" cy="798252"/>
          </a:xfrm>
          <a:custGeom>
            <a:avLst/>
            <a:gdLst>
              <a:gd name="T0" fmla="*/ 16 w 40"/>
              <a:gd name="T1" fmla="*/ 735 h 736"/>
              <a:gd name="T2" fmla="*/ 16 w 40"/>
              <a:gd name="T3" fmla="*/ 735 h 736"/>
              <a:gd name="T4" fmla="*/ 0 w 40"/>
              <a:gd name="T5" fmla="*/ 711 h 736"/>
              <a:gd name="T6" fmla="*/ 0 w 40"/>
              <a:gd name="T7" fmla="*/ 24 h 736"/>
              <a:gd name="T8" fmla="*/ 16 w 40"/>
              <a:gd name="T9" fmla="*/ 0 h 736"/>
              <a:gd name="T10" fmla="*/ 39 w 40"/>
              <a:gd name="T11" fmla="*/ 24 h 736"/>
              <a:gd name="T12" fmla="*/ 39 w 40"/>
              <a:gd name="T13" fmla="*/ 711 h 736"/>
              <a:gd name="T14" fmla="*/ 16 w 40"/>
              <a:gd name="T15" fmla="*/ 735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736">
                <a:moveTo>
                  <a:pt x="16" y="735"/>
                </a:moveTo>
                <a:lnTo>
                  <a:pt x="16" y="735"/>
                </a:lnTo>
                <a:cubicBezTo>
                  <a:pt x="8" y="735"/>
                  <a:pt x="0" y="719"/>
                  <a:pt x="0" y="711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cubicBezTo>
                  <a:pt x="32" y="0"/>
                  <a:pt x="39" y="8"/>
                  <a:pt x="39" y="24"/>
                </a:cubicBezTo>
                <a:cubicBezTo>
                  <a:pt x="39" y="711"/>
                  <a:pt x="39" y="711"/>
                  <a:pt x="39" y="711"/>
                </a:cubicBezTo>
                <a:cubicBezTo>
                  <a:pt x="39" y="719"/>
                  <a:pt x="32" y="735"/>
                  <a:pt x="16" y="7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534">
            <a:extLst>
              <a:ext uri="{FF2B5EF4-FFF2-40B4-BE49-F238E27FC236}">
                <a16:creationId xmlns:a16="http://schemas.microsoft.com/office/drawing/2014/main" id="{831B9ABC-1AD7-C448-BAD2-18AB8DE3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929" y="9859803"/>
            <a:ext cx="377617" cy="172078"/>
          </a:xfrm>
          <a:custGeom>
            <a:avLst/>
            <a:gdLst>
              <a:gd name="T0" fmla="*/ 324 w 349"/>
              <a:gd name="T1" fmla="*/ 158 h 159"/>
              <a:gd name="T2" fmla="*/ 324 w 349"/>
              <a:gd name="T3" fmla="*/ 158 h 159"/>
              <a:gd name="T4" fmla="*/ 16 w 349"/>
              <a:gd name="T5" fmla="*/ 158 h 159"/>
              <a:gd name="T6" fmla="*/ 0 w 349"/>
              <a:gd name="T7" fmla="*/ 134 h 159"/>
              <a:gd name="T8" fmla="*/ 0 w 349"/>
              <a:gd name="T9" fmla="*/ 16 h 159"/>
              <a:gd name="T10" fmla="*/ 16 w 349"/>
              <a:gd name="T11" fmla="*/ 0 h 159"/>
              <a:gd name="T12" fmla="*/ 324 w 349"/>
              <a:gd name="T13" fmla="*/ 0 h 159"/>
              <a:gd name="T14" fmla="*/ 348 w 349"/>
              <a:gd name="T15" fmla="*/ 16 h 159"/>
              <a:gd name="T16" fmla="*/ 348 w 349"/>
              <a:gd name="T17" fmla="*/ 134 h 159"/>
              <a:gd name="T18" fmla="*/ 324 w 349"/>
              <a:gd name="T19" fmla="*/ 158 h 159"/>
              <a:gd name="T20" fmla="*/ 39 w 349"/>
              <a:gd name="T21" fmla="*/ 111 h 159"/>
              <a:gd name="T22" fmla="*/ 39 w 349"/>
              <a:gd name="T23" fmla="*/ 111 h 159"/>
              <a:gd name="T24" fmla="*/ 300 w 349"/>
              <a:gd name="T25" fmla="*/ 111 h 159"/>
              <a:gd name="T26" fmla="*/ 300 w 349"/>
              <a:gd name="T27" fmla="*/ 39 h 159"/>
              <a:gd name="T28" fmla="*/ 39 w 349"/>
              <a:gd name="T29" fmla="*/ 39 h 159"/>
              <a:gd name="T30" fmla="*/ 39 w 349"/>
              <a:gd name="T31" fmla="*/ 11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9" h="159">
                <a:moveTo>
                  <a:pt x="324" y="158"/>
                </a:moveTo>
                <a:lnTo>
                  <a:pt x="324" y="158"/>
                </a:lnTo>
                <a:cubicBezTo>
                  <a:pt x="16" y="158"/>
                  <a:pt x="16" y="158"/>
                  <a:pt x="16" y="158"/>
                </a:cubicBezTo>
                <a:cubicBezTo>
                  <a:pt x="8" y="158"/>
                  <a:pt x="0" y="142"/>
                  <a:pt x="0" y="13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32" y="0"/>
                  <a:pt x="348" y="8"/>
                  <a:pt x="348" y="16"/>
                </a:cubicBezTo>
                <a:cubicBezTo>
                  <a:pt x="348" y="134"/>
                  <a:pt x="348" y="134"/>
                  <a:pt x="348" y="134"/>
                </a:cubicBezTo>
                <a:cubicBezTo>
                  <a:pt x="348" y="142"/>
                  <a:pt x="332" y="158"/>
                  <a:pt x="324" y="158"/>
                </a:cubicBezTo>
                <a:close/>
                <a:moveTo>
                  <a:pt x="39" y="111"/>
                </a:moveTo>
                <a:lnTo>
                  <a:pt x="39" y="111"/>
                </a:lnTo>
                <a:cubicBezTo>
                  <a:pt x="300" y="111"/>
                  <a:pt x="300" y="111"/>
                  <a:pt x="300" y="111"/>
                </a:cubicBezTo>
                <a:cubicBezTo>
                  <a:pt x="300" y="39"/>
                  <a:pt x="300" y="39"/>
                  <a:pt x="300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535">
            <a:extLst>
              <a:ext uri="{FF2B5EF4-FFF2-40B4-BE49-F238E27FC236}">
                <a16:creationId xmlns:a16="http://schemas.microsoft.com/office/drawing/2014/main" id="{590C4022-081B-5646-84D6-98DAE207B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929" y="9979303"/>
            <a:ext cx="540135" cy="172078"/>
          </a:xfrm>
          <a:custGeom>
            <a:avLst/>
            <a:gdLst>
              <a:gd name="T0" fmla="*/ 474 w 499"/>
              <a:gd name="T1" fmla="*/ 158 h 159"/>
              <a:gd name="T2" fmla="*/ 474 w 499"/>
              <a:gd name="T3" fmla="*/ 158 h 159"/>
              <a:gd name="T4" fmla="*/ 16 w 499"/>
              <a:gd name="T5" fmla="*/ 158 h 159"/>
              <a:gd name="T6" fmla="*/ 0 w 499"/>
              <a:gd name="T7" fmla="*/ 134 h 159"/>
              <a:gd name="T8" fmla="*/ 0 w 499"/>
              <a:gd name="T9" fmla="*/ 23 h 159"/>
              <a:gd name="T10" fmla="*/ 16 w 499"/>
              <a:gd name="T11" fmla="*/ 0 h 159"/>
              <a:gd name="T12" fmla="*/ 474 w 499"/>
              <a:gd name="T13" fmla="*/ 0 h 159"/>
              <a:gd name="T14" fmla="*/ 498 w 499"/>
              <a:gd name="T15" fmla="*/ 23 h 159"/>
              <a:gd name="T16" fmla="*/ 498 w 499"/>
              <a:gd name="T17" fmla="*/ 134 h 159"/>
              <a:gd name="T18" fmla="*/ 474 w 499"/>
              <a:gd name="T19" fmla="*/ 158 h 159"/>
              <a:gd name="T20" fmla="*/ 39 w 499"/>
              <a:gd name="T21" fmla="*/ 118 h 159"/>
              <a:gd name="T22" fmla="*/ 39 w 499"/>
              <a:gd name="T23" fmla="*/ 118 h 159"/>
              <a:gd name="T24" fmla="*/ 458 w 499"/>
              <a:gd name="T25" fmla="*/ 118 h 159"/>
              <a:gd name="T26" fmla="*/ 458 w 499"/>
              <a:gd name="T27" fmla="*/ 47 h 159"/>
              <a:gd name="T28" fmla="*/ 39 w 499"/>
              <a:gd name="T29" fmla="*/ 47 h 159"/>
              <a:gd name="T30" fmla="*/ 39 w 499"/>
              <a:gd name="T31" fmla="*/ 11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9" h="159">
                <a:moveTo>
                  <a:pt x="474" y="158"/>
                </a:moveTo>
                <a:lnTo>
                  <a:pt x="474" y="158"/>
                </a:lnTo>
                <a:cubicBezTo>
                  <a:pt x="16" y="158"/>
                  <a:pt x="16" y="158"/>
                  <a:pt x="16" y="158"/>
                </a:cubicBezTo>
                <a:cubicBezTo>
                  <a:pt x="8" y="158"/>
                  <a:pt x="0" y="150"/>
                  <a:pt x="0" y="13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6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490" y="0"/>
                  <a:pt x="498" y="8"/>
                  <a:pt x="498" y="23"/>
                </a:cubicBezTo>
                <a:cubicBezTo>
                  <a:pt x="498" y="134"/>
                  <a:pt x="498" y="134"/>
                  <a:pt x="498" y="134"/>
                </a:cubicBezTo>
                <a:cubicBezTo>
                  <a:pt x="498" y="150"/>
                  <a:pt x="490" y="158"/>
                  <a:pt x="474" y="158"/>
                </a:cubicBezTo>
                <a:close/>
                <a:moveTo>
                  <a:pt x="39" y="118"/>
                </a:moveTo>
                <a:lnTo>
                  <a:pt x="39" y="118"/>
                </a:lnTo>
                <a:cubicBezTo>
                  <a:pt x="458" y="118"/>
                  <a:pt x="458" y="118"/>
                  <a:pt x="458" y="118"/>
                </a:cubicBezTo>
                <a:cubicBezTo>
                  <a:pt x="458" y="47"/>
                  <a:pt x="458" y="47"/>
                  <a:pt x="458" y="47"/>
                </a:cubicBezTo>
                <a:cubicBezTo>
                  <a:pt x="39" y="47"/>
                  <a:pt x="39" y="47"/>
                  <a:pt x="39" y="47"/>
                </a:cubicBezTo>
                <a:lnTo>
                  <a:pt x="39" y="1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536">
            <a:extLst>
              <a:ext uri="{FF2B5EF4-FFF2-40B4-BE49-F238E27FC236}">
                <a16:creationId xmlns:a16="http://schemas.microsoft.com/office/drawing/2014/main" id="{BD3C51FF-6492-234F-B7D0-A6ACD023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929" y="10103581"/>
            <a:ext cx="492335" cy="172078"/>
          </a:xfrm>
          <a:custGeom>
            <a:avLst/>
            <a:gdLst>
              <a:gd name="T0" fmla="*/ 427 w 452"/>
              <a:gd name="T1" fmla="*/ 158 h 159"/>
              <a:gd name="T2" fmla="*/ 427 w 452"/>
              <a:gd name="T3" fmla="*/ 158 h 159"/>
              <a:gd name="T4" fmla="*/ 16 w 452"/>
              <a:gd name="T5" fmla="*/ 158 h 159"/>
              <a:gd name="T6" fmla="*/ 0 w 452"/>
              <a:gd name="T7" fmla="*/ 135 h 159"/>
              <a:gd name="T8" fmla="*/ 0 w 452"/>
              <a:gd name="T9" fmla="*/ 16 h 159"/>
              <a:gd name="T10" fmla="*/ 16 w 452"/>
              <a:gd name="T11" fmla="*/ 0 h 159"/>
              <a:gd name="T12" fmla="*/ 427 w 452"/>
              <a:gd name="T13" fmla="*/ 0 h 159"/>
              <a:gd name="T14" fmla="*/ 451 w 452"/>
              <a:gd name="T15" fmla="*/ 16 h 159"/>
              <a:gd name="T16" fmla="*/ 451 w 452"/>
              <a:gd name="T17" fmla="*/ 135 h 159"/>
              <a:gd name="T18" fmla="*/ 427 w 452"/>
              <a:gd name="T19" fmla="*/ 158 h 159"/>
              <a:gd name="T20" fmla="*/ 39 w 452"/>
              <a:gd name="T21" fmla="*/ 111 h 159"/>
              <a:gd name="T22" fmla="*/ 39 w 452"/>
              <a:gd name="T23" fmla="*/ 111 h 159"/>
              <a:gd name="T24" fmla="*/ 403 w 452"/>
              <a:gd name="T25" fmla="*/ 111 h 159"/>
              <a:gd name="T26" fmla="*/ 403 w 452"/>
              <a:gd name="T27" fmla="*/ 40 h 159"/>
              <a:gd name="T28" fmla="*/ 39 w 452"/>
              <a:gd name="T29" fmla="*/ 40 h 159"/>
              <a:gd name="T30" fmla="*/ 39 w 452"/>
              <a:gd name="T31" fmla="*/ 11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2" h="159">
                <a:moveTo>
                  <a:pt x="427" y="158"/>
                </a:moveTo>
                <a:lnTo>
                  <a:pt x="427" y="158"/>
                </a:lnTo>
                <a:cubicBezTo>
                  <a:pt x="16" y="158"/>
                  <a:pt x="16" y="158"/>
                  <a:pt x="16" y="158"/>
                </a:cubicBezTo>
                <a:cubicBezTo>
                  <a:pt x="8" y="158"/>
                  <a:pt x="0" y="150"/>
                  <a:pt x="0" y="13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35" y="0"/>
                  <a:pt x="451" y="8"/>
                  <a:pt x="451" y="16"/>
                </a:cubicBezTo>
                <a:cubicBezTo>
                  <a:pt x="451" y="135"/>
                  <a:pt x="451" y="135"/>
                  <a:pt x="451" y="135"/>
                </a:cubicBezTo>
                <a:cubicBezTo>
                  <a:pt x="451" y="150"/>
                  <a:pt x="435" y="158"/>
                  <a:pt x="427" y="158"/>
                </a:cubicBezTo>
                <a:close/>
                <a:moveTo>
                  <a:pt x="39" y="111"/>
                </a:moveTo>
                <a:lnTo>
                  <a:pt x="39" y="111"/>
                </a:lnTo>
                <a:cubicBezTo>
                  <a:pt x="403" y="111"/>
                  <a:pt x="403" y="111"/>
                  <a:pt x="403" y="111"/>
                </a:cubicBezTo>
                <a:cubicBezTo>
                  <a:pt x="403" y="40"/>
                  <a:pt x="403" y="40"/>
                  <a:pt x="403" y="40"/>
                </a:cubicBezTo>
                <a:cubicBezTo>
                  <a:pt x="39" y="40"/>
                  <a:pt x="39" y="40"/>
                  <a:pt x="39" y="40"/>
                </a:cubicBezTo>
                <a:lnTo>
                  <a:pt x="39" y="1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537">
            <a:extLst>
              <a:ext uri="{FF2B5EF4-FFF2-40B4-BE49-F238E27FC236}">
                <a16:creationId xmlns:a16="http://schemas.microsoft.com/office/drawing/2014/main" id="{405C6161-AD26-254D-B8C8-173A53CF2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234" y="10227860"/>
            <a:ext cx="783910" cy="659632"/>
          </a:xfrm>
          <a:custGeom>
            <a:avLst/>
            <a:gdLst>
              <a:gd name="T0" fmla="*/ 364 w 721"/>
              <a:gd name="T1" fmla="*/ 609 h 610"/>
              <a:gd name="T2" fmla="*/ 364 w 721"/>
              <a:gd name="T3" fmla="*/ 609 h 610"/>
              <a:gd name="T4" fmla="*/ 364 w 721"/>
              <a:gd name="T5" fmla="*/ 609 h 610"/>
              <a:gd name="T6" fmla="*/ 348 w 721"/>
              <a:gd name="T7" fmla="*/ 601 h 610"/>
              <a:gd name="T8" fmla="*/ 0 w 721"/>
              <a:gd name="T9" fmla="*/ 142 h 610"/>
              <a:gd name="T10" fmla="*/ 0 w 721"/>
              <a:gd name="T11" fmla="*/ 119 h 610"/>
              <a:gd name="T12" fmla="*/ 119 w 721"/>
              <a:gd name="T13" fmla="*/ 8 h 610"/>
              <a:gd name="T14" fmla="*/ 135 w 721"/>
              <a:gd name="T15" fmla="*/ 0 h 610"/>
              <a:gd name="T16" fmla="*/ 135 w 721"/>
              <a:gd name="T17" fmla="*/ 0 h 610"/>
              <a:gd name="T18" fmla="*/ 593 w 721"/>
              <a:gd name="T19" fmla="*/ 0 h 610"/>
              <a:gd name="T20" fmla="*/ 601 w 721"/>
              <a:gd name="T21" fmla="*/ 8 h 610"/>
              <a:gd name="T22" fmla="*/ 720 w 721"/>
              <a:gd name="T23" fmla="*/ 119 h 610"/>
              <a:gd name="T24" fmla="*/ 720 w 721"/>
              <a:gd name="T25" fmla="*/ 142 h 610"/>
              <a:gd name="T26" fmla="*/ 372 w 721"/>
              <a:gd name="T27" fmla="*/ 601 h 610"/>
              <a:gd name="T28" fmla="*/ 364 w 721"/>
              <a:gd name="T29" fmla="*/ 609 h 610"/>
              <a:gd name="T30" fmla="*/ 40 w 721"/>
              <a:gd name="T31" fmla="*/ 134 h 610"/>
              <a:gd name="T32" fmla="*/ 40 w 721"/>
              <a:gd name="T33" fmla="*/ 134 h 610"/>
              <a:gd name="T34" fmla="*/ 364 w 721"/>
              <a:gd name="T35" fmla="*/ 561 h 610"/>
              <a:gd name="T36" fmla="*/ 680 w 721"/>
              <a:gd name="T37" fmla="*/ 134 h 610"/>
              <a:gd name="T38" fmla="*/ 585 w 721"/>
              <a:gd name="T39" fmla="*/ 31 h 610"/>
              <a:gd name="T40" fmla="*/ 135 w 721"/>
              <a:gd name="T41" fmla="*/ 31 h 610"/>
              <a:gd name="T42" fmla="*/ 40 w 721"/>
              <a:gd name="T43" fmla="*/ 134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1" h="610">
                <a:moveTo>
                  <a:pt x="364" y="609"/>
                </a:moveTo>
                <a:lnTo>
                  <a:pt x="364" y="609"/>
                </a:lnTo>
                <a:lnTo>
                  <a:pt x="364" y="609"/>
                </a:lnTo>
                <a:cubicBezTo>
                  <a:pt x="356" y="609"/>
                  <a:pt x="348" y="609"/>
                  <a:pt x="348" y="601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34"/>
                  <a:pt x="0" y="126"/>
                  <a:pt x="0" y="119"/>
                </a:cubicBezTo>
                <a:cubicBezTo>
                  <a:pt x="119" y="8"/>
                  <a:pt x="119" y="8"/>
                  <a:pt x="119" y="8"/>
                </a:cubicBezTo>
                <a:cubicBezTo>
                  <a:pt x="119" y="0"/>
                  <a:pt x="127" y="0"/>
                  <a:pt x="135" y="0"/>
                </a:cubicBezTo>
                <a:lnTo>
                  <a:pt x="135" y="0"/>
                </a:lnTo>
                <a:cubicBezTo>
                  <a:pt x="593" y="0"/>
                  <a:pt x="593" y="0"/>
                  <a:pt x="593" y="0"/>
                </a:cubicBezTo>
                <a:cubicBezTo>
                  <a:pt x="593" y="0"/>
                  <a:pt x="601" y="0"/>
                  <a:pt x="601" y="8"/>
                </a:cubicBezTo>
                <a:cubicBezTo>
                  <a:pt x="720" y="119"/>
                  <a:pt x="720" y="119"/>
                  <a:pt x="720" y="119"/>
                </a:cubicBezTo>
                <a:cubicBezTo>
                  <a:pt x="720" y="126"/>
                  <a:pt x="720" y="134"/>
                  <a:pt x="720" y="142"/>
                </a:cubicBezTo>
                <a:cubicBezTo>
                  <a:pt x="372" y="601"/>
                  <a:pt x="372" y="601"/>
                  <a:pt x="372" y="601"/>
                </a:cubicBezTo>
                <a:cubicBezTo>
                  <a:pt x="372" y="609"/>
                  <a:pt x="364" y="609"/>
                  <a:pt x="364" y="609"/>
                </a:cubicBezTo>
                <a:close/>
                <a:moveTo>
                  <a:pt x="40" y="134"/>
                </a:moveTo>
                <a:lnTo>
                  <a:pt x="40" y="134"/>
                </a:lnTo>
                <a:cubicBezTo>
                  <a:pt x="364" y="561"/>
                  <a:pt x="364" y="561"/>
                  <a:pt x="364" y="561"/>
                </a:cubicBezTo>
                <a:cubicBezTo>
                  <a:pt x="680" y="134"/>
                  <a:pt x="680" y="134"/>
                  <a:pt x="680" y="134"/>
                </a:cubicBezTo>
                <a:cubicBezTo>
                  <a:pt x="585" y="31"/>
                  <a:pt x="585" y="31"/>
                  <a:pt x="585" y="31"/>
                </a:cubicBezTo>
                <a:cubicBezTo>
                  <a:pt x="135" y="31"/>
                  <a:pt x="135" y="31"/>
                  <a:pt x="135" y="31"/>
                </a:cubicBezTo>
                <a:lnTo>
                  <a:pt x="40" y="1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538">
            <a:extLst>
              <a:ext uri="{FF2B5EF4-FFF2-40B4-BE49-F238E27FC236}">
                <a16:creationId xmlns:a16="http://schemas.microsoft.com/office/drawing/2014/main" id="{3A74EB5D-F0E7-334D-9920-F76695233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512" y="10227860"/>
            <a:ext cx="540135" cy="162518"/>
          </a:xfrm>
          <a:custGeom>
            <a:avLst/>
            <a:gdLst>
              <a:gd name="T0" fmla="*/ 134 w 499"/>
              <a:gd name="T1" fmla="*/ 150 h 151"/>
              <a:gd name="T2" fmla="*/ 134 w 499"/>
              <a:gd name="T3" fmla="*/ 150 h 151"/>
              <a:gd name="T4" fmla="*/ 127 w 499"/>
              <a:gd name="T5" fmla="*/ 142 h 151"/>
              <a:gd name="T6" fmla="*/ 8 w 499"/>
              <a:gd name="T7" fmla="*/ 31 h 151"/>
              <a:gd name="T8" fmla="*/ 8 w 499"/>
              <a:gd name="T9" fmla="*/ 8 h 151"/>
              <a:gd name="T10" fmla="*/ 32 w 499"/>
              <a:gd name="T11" fmla="*/ 8 h 151"/>
              <a:gd name="T12" fmla="*/ 134 w 499"/>
              <a:gd name="T13" fmla="*/ 110 h 151"/>
              <a:gd name="T14" fmla="*/ 237 w 499"/>
              <a:gd name="T15" fmla="*/ 8 h 151"/>
              <a:gd name="T16" fmla="*/ 261 w 499"/>
              <a:gd name="T17" fmla="*/ 8 h 151"/>
              <a:gd name="T18" fmla="*/ 364 w 499"/>
              <a:gd name="T19" fmla="*/ 110 h 151"/>
              <a:gd name="T20" fmla="*/ 467 w 499"/>
              <a:gd name="T21" fmla="*/ 8 h 151"/>
              <a:gd name="T22" fmla="*/ 490 w 499"/>
              <a:gd name="T23" fmla="*/ 8 h 151"/>
              <a:gd name="T24" fmla="*/ 490 w 499"/>
              <a:gd name="T25" fmla="*/ 31 h 151"/>
              <a:gd name="T26" fmla="*/ 380 w 499"/>
              <a:gd name="T27" fmla="*/ 142 h 151"/>
              <a:gd name="T28" fmla="*/ 356 w 499"/>
              <a:gd name="T29" fmla="*/ 142 h 151"/>
              <a:gd name="T30" fmla="*/ 253 w 499"/>
              <a:gd name="T31" fmla="*/ 39 h 151"/>
              <a:gd name="T32" fmla="*/ 150 w 499"/>
              <a:gd name="T33" fmla="*/ 142 h 151"/>
              <a:gd name="T34" fmla="*/ 134 w 499"/>
              <a:gd name="T35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9" h="151">
                <a:moveTo>
                  <a:pt x="134" y="150"/>
                </a:moveTo>
                <a:lnTo>
                  <a:pt x="134" y="150"/>
                </a:lnTo>
                <a:cubicBezTo>
                  <a:pt x="127" y="150"/>
                  <a:pt x="127" y="142"/>
                  <a:pt x="127" y="142"/>
                </a:cubicBezTo>
                <a:cubicBezTo>
                  <a:pt x="8" y="31"/>
                  <a:pt x="8" y="31"/>
                  <a:pt x="8" y="31"/>
                </a:cubicBezTo>
                <a:cubicBezTo>
                  <a:pt x="0" y="24"/>
                  <a:pt x="0" y="8"/>
                  <a:pt x="8" y="8"/>
                </a:cubicBezTo>
                <a:cubicBezTo>
                  <a:pt x="16" y="0"/>
                  <a:pt x="24" y="0"/>
                  <a:pt x="32" y="8"/>
                </a:cubicBezTo>
                <a:cubicBezTo>
                  <a:pt x="134" y="110"/>
                  <a:pt x="134" y="110"/>
                  <a:pt x="134" y="110"/>
                </a:cubicBezTo>
                <a:cubicBezTo>
                  <a:pt x="237" y="8"/>
                  <a:pt x="237" y="8"/>
                  <a:pt x="237" y="8"/>
                </a:cubicBezTo>
                <a:cubicBezTo>
                  <a:pt x="245" y="0"/>
                  <a:pt x="253" y="0"/>
                  <a:pt x="261" y="8"/>
                </a:cubicBezTo>
                <a:cubicBezTo>
                  <a:pt x="364" y="110"/>
                  <a:pt x="364" y="110"/>
                  <a:pt x="364" y="110"/>
                </a:cubicBezTo>
                <a:cubicBezTo>
                  <a:pt x="467" y="8"/>
                  <a:pt x="467" y="8"/>
                  <a:pt x="467" y="8"/>
                </a:cubicBezTo>
                <a:cubicBezTo>
                  <a:pt x="474" y="0"/>
                  <a:pt x="482" y="0"/>
                  <a:pt x="490" y="8"/>
                </a:cubicBezTo>
                <a:cubicBezTo>
                  <a:pt x="498" y="8"/>
                  <a:pt x="498" y="24"/>
                  <a:pt x="490" y="31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72" y="150"/>
                  <a:pt x="356" y="150"/>
                  <a:pt x="356" y="142"/>
                </a:cubicBezTo>
                <a:cubicBezTo>
                  <a:pt x="253" y="39"/>
                  <a:pt x="253" y="39"/>
                  <a:pt x="253" y="39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42" y="142"/>
                  <a:pt x="142" y="150"/>
                  <a:pt x="134" y="1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539">
            <a:extLst>
              <a:ext uri="{FF2B5EF4-FFF2-40B4-BE49-F238E27FC236}">
                <a16:creationId xmlns:a16="http://schemas.microsoft.com/office/drawing/2014/main" id="{B94AD20D-1B50-5B49-A815-2BAD2054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572" y="10347357"/>
            <a:ext cx="282015" cy="540135"/>
          </a:xfrm>
          <a:custGeom>
            <a:avLst/>
            <a:gdLst>
              <a:gd name="T0" fmla="*/ 134 w 262"/>
              <a:gd name="T1" fmla="*/ 499 h 500"/>
              <a:gd name="T2" fmla="*/ 134 w 262"/>
              <a:gd name="T3" fmla="*/ 499 h 500"/>
              <a:gd name="T4" fmla="*/ 118 w 262"/>
              <a:gd name="T5" fmla="*/ 483 h 500"/>
              <a:gd name="T6" fmla="*/ 0 w 262"/>
              <a:gd name="T7" fmla="*/ 24 h 500"/>
              <a:gd name="T8" fmla="*/ 15 w 262"/>
              <a:gd name="T9" fmla="*/ 9 h 500"/>
              <a:gd name="T10" fmla="*/ 31 w 262"/>
              <a:gd name="T11" fmla="*/ 16 h 500"/>
              <a:gd name="T12" fmla="*/ 134 w 262"/>
              <a:gd name="T13" fmla="*/ 411 h 500"/>
              <a:gd name="T14" fmla="*/ 229 w 262"/>
              <a:gd name="T15" fmla="*/ 16 h 500"/>
              <a:gd name="T16" fmla="*/ 253 w 262"/>
              <a:gd name="T17" fmla="*/ 9 h 500"/>
              <a:gd name="T18" fmla="*/ 261 w 262"/>
              <a:gd name="T19" fmla="*/ 24 h 500"/>
              <a:gd name="T20" fmla="*/ 150 w 262"/>
              <a:gd name="T21" fmla="*/ 483 h 500"/>
              <a:gd name="T22" fmla="*/ 134 w 262"/>
              <a:gd name="T23" fmla="*/ 49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2" h="500">
                <a:moveTo>
                  <a:pt x="134" y="499"/>
                </a:moveTo>
                <a:lnTo>
                  <a:pt x="134" y="499"/>
                </a:lnTo>
                <a:cubicBezTo>
                  <a:pt x="126" y="499"/>
                  <a:pt x="118" y="491"/>
                  <a:pt x="118" y="48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0" y="9"/>
                  <a:pt x="15" y="9"/>
                </a:cubicBezTo>
                <a:cubicBezTo>
                  <a:pt x="23" y="0"/>
                  <a:pt x="31" y="9"/>
                  <a:pt x="31" y="16"/>
                </a:cubicBezTo>
                <a:cubicBezTo>
                  <a:pt x="134" y="411"/>
                  <a:pt x="134" y="411"/>
                  <a:pt x="134" y="411"/>
                </a:cubicBezTo>
                <a:cubicBezTo>
                  <a:pt x="229" y="16"/>
                  <a:pt x="229" y="16"/>
                  <a:pt x="229" y="16"/>
                </a:cubicBezTo>
                <a:cubicBezTo>
                  <a:pt x="229" y="9"/>
                  <a:pt x="245" y="0"/>
                  <a:pt x="253" y="9"/>
                </a:cubicBezTo>
                <a:cubicBezTo>
                  <a:pt x="261" y="9"/>
                  <a:pt x="261" y="16"/>
                  <a:pt x="261" y="24"/>
                </a:cubicBezTo>
                <a:cubicBezTo>
                  <a:pt x="150" y="483"/>
                  <a:pt x="150" y="483"/>
                  <a:pt x="150" y="483"/>
                </a:cubicBezTo>
                <a:cubicBezTo>
                  <a:pt x="142" y="491"/>
                  <a:pt x="142" y="499"/>
                  <a:pt x="134" y="4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540">
            <a:extLst>
              <a:ext uri="{FF2B5EF4-FFF2-40B4-BE49-F238E27FC236}">
                <a16:creationId xmlns:a16="http://schemas.microsoft.com/office/drawing/2014/main" id="{18E8316D-1176-394E-BAF9-4537C8097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234" y="10347357"/>
            <a:ext cx="783910" cy="43021"/>
          </a:xfrm>
          <a:custGeom>
            <a:avLst/>
            <a:gdLst>
              <a:gd name="T0" fmla="*/ 704 w 721"/>
              <a:gd name="T1" fmla="*/ 40 h 41"/>
              <a:gd name="T2" fmla="*/ 704 w 721"/>
              <a:gd name="T3" fmla="*/ 40 h 41"/>
              <a:gd name="T4" fmla="*/ 704 w 721"/>
              <a:gd name="T5" fmla="*/ 40 h 41"/>
              <a:gd name="T6" fmla="*/ 16 w 721"/>
              <a:gd name="T7" fmla="*/ 40 h 41"/>
              <a:gd name="T8" fmla="*/ 0 w 721"/>
              <a:gd name="T9" fmla="*/ 24 h 41"/>
              <a:gd name="T10" fmla="*/ 16 w 721"/>
              <a:gd name="T11" fmla="*/ 0 h 41"/>
              <a:gd name="T12" fmla="*/ 16 w 721"/>
              <a:gd name="T13" fmla="*/ 0 h 41"/>
              <a:gd name="T14" fmla="*/ 704 w 721"/>
              <a:gd name="T15" fmla="*/ 9 h 41"/>
              <a:gd name="T16" fmla="*/ 720 w 721"/>
              <a:gd name="T17" fmla="*/ 24 h 41"/>
              <a:gd name="T18" fmla="*/ 704 w 721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1" h="41">
                <a:moveTo>
                  <a:pt x="704" y="40"/>
                </a:moveTo>
                <a:lnTo>
                  <a:pt x="704" y="40"/>
                </a:lnTo>
                <a:lnTo>
                  <a:pt x="704" y="40"/>
                </a:lnTo>
                <a:cubicBezTo>
                  <a:pt x="16" y="40"/>
                  <a:pt x="16" y="40"/>
                  <a:pt x="16" y="40"/>
                </a:cubicBezTo>
                <a:cubicBezTo>
                  <a:pt x="8" y="40"/>
                  <a:pt x="0" y="32"/>
                  <a:pt x="0" y="24"/>
                </a:cubicBezTo>
                <a:cubicBezTo>
                  <a:pt x="0" y="9"/>
                  <a:pt x="8" y="0"/>
                  <a:pt x="16" y="0"/>
                </a:cubicBezTo>
                <a:lnTo>
                  <a:pt x="16" y="0"/>
                </a:lnTo>
                <a:cubicBezTo>
                  <a:pt x="704" y="9"/>
                  <a:pt x="704" y="9"/>
                  <a:pt x="704" y="9"/>
                </a:cubicBezTo>
                <a:cubicBezTo>
                  <a:pt x="712" y="9"/>
                  <a:pt x="720" y="16"/>
                  <a:pt x="720" y="24"/>
                </a:cubicBezTo>
                <a:cubicBezTo>
                  <a:pt x="720" y="32"/>
                  <a:pt x="712" y="40"/>
                  <a:pt x="704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541">
            <a:extLst>
              <a:ext uri="{FF2B5EF4-FFF2-40B4-BE49-F238E27FC236}">
                <a16:creationId xmlns:a16="http://schemas.microsoft.com/office/drawing/2014/main" id="{463AC64E-4DD4-044E-A513-D00B8C5DB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530" y="4869545"/>
            <a:ext cx="893850" cy="1061147"/>
          </a:xfrm>
          <a:custGeom>
            <a:avLst/>
            <a:gdLst>
              <a:gd name="T0" fmla="*/ 790 w 823"/>
              <a:gd name="T1" fmla="*/ 980 h 981"/>
              <a:gd name="T2" fmla="*/ 790 w 823"/>
              <a:gd name="T3" fmla="*/ 980 h 981"/>
              <a:gd name="T4" fmla="*/ 32 w 823"/>
              <a:gd name="T5" fmla="*/ 980 h 981"/>
              <a:gd name="T6" fmla="*/ 0 w 823"/>
              <a:gd name="T7" fmla="*/ 941 h 981"/>
              <a:gd name="T8" fmla="*/ 0 w 823"/>
              <a:gd name="T9" fmla="*/ 39 h 981"/>
              <a:gd name="T10" fmla="*/ 32 w 823"/>
              <a:gd name="T11" fmla="*/ 0 h 981"/>
              <a:gd name="T12" fmla="*/ 182 w 823"/>
              <a:gd name="T13" fmla="*/ 0 h 981"/>
              <a:gd name="T14" fmla="*/ 206 w 823"/>
              <a:gd name="T15" fmla="*/ 24 h 981"/>
              <a:gd name="T16" fmla="*/ 182 w 823"/>
              <a:gd name="T17" fmla="*/ 47 h 981"/>
              <a:gd name="T18" fmla="*/ 47 w 823"/>
              <a:gd name="T19" fmla="*/ 47 h 981"/>
              <a:gd name="T20" fmla="*/ 47 w 823"/>
              <a:gd name="T21" fmla="*/ 933 h 981"/>
              <a:gd name="T22" fmla="*/ 775 w 823"/>
              <a:gd name="T23" fmla="*/ 933 h 981"/>
              <a:gd name="T24" fmla="*/ 775 w 823"/>
              <a:gd name="T25" fmla="*/ 47 h 981"/>
              <a:gd name="T26" fmla="*/ 640 w 823"/>
              <a:gd name="T27" fmla="*/ 47 h 981"/>
              <a:gd name="T28" fmla="*/ 617 w 823"/>
              <a:gd name="T29" fmla="*/ 24 h 981"/>
              <a:gd name="T30" fmla="*/ 640 w 823"/>
              <a:gd name="T31" fmla="*/ 0 h 981"/>
              <a:gd name="T32" fmla="*/ 790 w 823"/>
              <a:gd name="T33" fmla="*/ 0 h 981"/>
              <a:gd name="T34" fmla="*/ 822 w 823"/>
              <a:gd name="T35" fmla="*/ 39 h 981"/>
              <a:gd name="T36" fmla="*/ 822 w 823"/>
              <a:gd name="T37" fmla="*/ 941 h 981"/>
              <a:gd name="T38" fmla="*/ 790 w 823"/>
              <a:gd name="T39" fmla="*/ 980 h 981"/>
              <a:gd name="T40" fmla="*/ 790 w 823"/>
              <a:gd name="T41" fmla="*/ 47 h 981"/>
              <a:gd name="T42" fmla="*/ 790 w 823"/>
              <a:gd name="T43" fmla="*/ 47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3" h="981">
                <a:moveTo>
                  <a:pt x="790" y="980"/>
                </a:moveTo>
                <a:lnTo>
                  <a:pt x="790" y="980"/>
                </a:lnTo>
                <a:cubicBezTo>
                  <a:pt x="32" y="980"/>
                  <a:pt x="32" y="980"/>
                  <a:pt x="32" y="980"/>
                </a:cubicBezTo>
                <a:cubicBezTo>
                  <a:pt x="16" y="980"/>
                  <a:pt x="0" y="964"/>
                  <a:pt x="0" y="94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6" y="0"/>
                  <a:pt x="32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190" y="0"/>
                  <a:pt x="206" y="16"/>
                  <a:pt x="206" y="24"/>
                </a:cubicBezTo>
                <a:cubicBezTo>
                  <a:pt x="206" y="39"/>
                  <a:pt x="190" y="47"/>
                  <a:pt x="182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933"/>
                  <a:pt x="47" y="933"/>
                  <a:pt x="47" y="933"/>
                </a:cubicBezTo>
                <a:cubicBezTo>
                  <a:pt x="775" y="933"/>
                  <a:pt x="775" y="933"/>
                  <a:pt x="775" y="933"/>
                </a:cubicBezTo>
                <a:cubicBezTo>
                  <a:pt x="775" y="47"/>
                  <a:pt x="775" y="47"/>
                  <a:pt x="775" y="47"/>
                </a:cubicBezTo>
                <a:cubicBezTo>
                  <a:pt x="640" y="47"/>
                  <a:pt x="640" y="47"/>
                  <a:pt x="640" y="47"/>
                </a:cubicBezTo>
                <a:cubicBezTo>
                  <a:pt x="632" y="47"/>
                  <a:pt x="617" y="39"/>
                  <a:pt x="617" y="24"/>
                </a:cubicBezTo>
                <a:cubicBezTo>
                  <a:pt x="617" y="16"/>
                  <a:pt x="632" y="0"/>
                  <a:pt x="640" y="0"/>
                </a:cubicBezTo>
                <a:cubicBezTo>
                  <a:pt x="790" y="0"/>
                  <a:pt x="790" y="0"/>
                  <a:pt x="790" y="0"/>
                </a:cubicBezTo>
                <a:cubicBezTo>
                  <a:pt x="806" y="0"/>
                  <a:pt x="822" y="16"/>
                  <a:pt x="822" y="39"/>
                </a:cubicBezTo>
                <a:cubicBezTo>
                  <a:pt x="822" y="941"/>
                  <a:pt x="822" y="941"/>
                  <a:pt x="822" y="941"/>
                </a:cubicBezTo>
                <a:cubicBezTo>
                  <a:pt x="822" y="964"/>
                  <a:pt x="806" y="980"/>
                  <a:pt x="790" y="980"/>
                </a:cubicBezTo>
                <a:close/>
                <a:moveTo>
                  <a:pt x="790" y="47"/>
                </a:moveTo>
                <a:lnTo>
                  <a:pt x="790" y="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542">
            <a:extLst>
              <a:ext uri="{FF2B5EF4-FFF2-40B4-BE49-F238E27FC236}">
                <a16:creationId xmlns:a16="http://schemas.microsoft.com/office/drawing/2014/main" id="{34307273-F1A7-344D-BE7B-199BD5206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608" y="5118102"/>
            <a:ext cx="172078" cy="181638"/>
          </a:xfrm>
          <a:custGeom>
            <a:avLst/>
            <a:gdLst>
              <a:gd name="T0" fmla="*/ 134 w 159"/>
              <a:gd name="T1" fmla="*/ 166 h 167"/>
              <a:gd name="T2" fmla="*/ 134 w 159"/>
              <a:gd name="T3" fmla="*/ 166 h 167"/>
              <a:gd name="T4" fmla="*/ 24 w 159"/>
              <a:gd name="T5" fmla="*/ 166 h 167"/>
              <a:gd name="T6" fmla="*/ 0 w 159"/>
              <a:gd name="T7" fmla="*/ 142 h 167"/>
              <a:gd name="T8" fmla="*/ 0 w 159"/>
              <a:gd name="T9" fmla="*/ 24 h 167"/>
              <a:gd name="T10" fmla="*/ 24 w 159"/>
              <a:gd name="T11" fmla="*/ 0 h 167"/>
              <a:gd name="T12" fmla="*/ 134 w 159"/>
              <a:gd name="T13" fmla="*/ 0 h 167"/>
              <a:gd name="T14" fmla="*/ 158 w 159"/>
              <a:gd name="T15" fmla="*/ 24 h 167"/>
              <a:gd name="T16" fmla="*/ 158 w 159"/>
              <a:gd name="T17" fmla="*/ 142 h 167"/>
              <a:gd name="T18" fmla="*/ 134 w 159"/>
              <a:gd name="T19" fmla="*/ 166 h 167"/>
              <a:gd name="T20" fmla="*/ 48 w 159"/>
              <a:gd name="T21" fmla="*/ 119 h 167"/>
              <a:gd name="T22" fmla="*/ 48 w 159"/>
              <a:gd name="T23" fmla="*/ 119 h 167"/>
              <a:gd name="T24" fmla="*/ 111 w 159"/>
              <a:gd name="T25" fmla="*/ 119 h 167"/>
              <a:gd name="T26" fmla="*/ 111 w 159"/>
              <a:gd name="T27" fmla="*/ 48 h 167"/>
              <a:gd name="T28" fmla="*/ 48 w 159"/>
              <a:gd name="T29" fmla="*/ 48 h 167"/>
              <a:gd name="T30" fmla="*/ 48 w 159"/>
              <a:gd name="T31" fmla="*/ 119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9" h="167">
                <a:moveTo>
                  <a:pt x="134" y="166"/>
                </a:moveTo>
                <a:lnTo>
                  <a:pt x="134" y="166"/>
                </a:lnTo>
                <a:cubicBezTo>
                  <a:pt x="24" y="166"/>
                  <a:pt x="24" y="166"/>
                  <a:pt x="24" y="166"/>
                </a:cubicBezTo>
                <a:cubicBezTo>
                  <a:pt x="8" y="166"/>
                  <a:pt x="0" y="150"/>
                  <a:pt x="0" y="14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8" y="0"/>
                  <a:pt x="24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50" y="0"/>
                  <a:pt x="158" y="16"/>
                  <a:pt x="158" y="24"/>
                </a:cubicBezTo>
                <a:cubicBezTo>
                  <a:pt x="158" y="142"/>
                  <a:pt x="158" y="142"/>
                  <a:pt x="158" y="142"/>
                </a:cubicBezTo>
                <a:cubicBezTo>
                  <a:pt x="158" y="150"/>
                  <a:pt x="150" y="166"/>
                  <a:pt x="134" y="166"/>
                </a:cubicBezTo>
                <a:close/>
                <a:moveTo>
                  <a:pt x="48" y="119"/>
                </a:moveTo>
                <a:lnTo>
                  <a:pt x="48" y="119"/>
                </a:lnTo>
                <a:cubicBezTo>
                  <a:pt x="111" y="119"/>
                  <a:pt x="111" y="119"/>
                  <a:pt x="111" y="119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48" y="48"/>
                  <a:pt x="48" y="48"/>
                  <a:pt x="48" y="48"/>
                </a:cubicBezTo>
                <a:lnTo>
                  <a:pt x="48" y="1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543">
            <a:extLst>
              <a:ext uri="{FF2B5EF4-FFF2-40B4-BE49-F238E27FC236}">
                <a16:creationId xmlns:a16="http://schemas.microsoft.com/office/drawing/2014/main" id="{F9DAF888-79BF-DC48-906F-D24834AAC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608" y="5376219"/>
            <a:ext cx="172078" cy="172078"/>
          </a:xfrm>
          <a:custGeom>
            <a:avLst/>
            <a:gdLst>
              <a:gd name="T0" fmla="*/ 134 w 159"/>
              <a:gd name="T1" fmla="*/ 158 h 159"/>
              <a:gd name="T2" fmla="*/ 134 w 159"/>
              <a:gd name="T3" fmla="*/ 158 h 159"/>
              <a:gd name="T4" fmla="*/ 24 w 159"/>
              <a:gd name="T5" fmla="*/ 158 h 159"/>
              <a:gd name="T6" fmla="*/ 0 w 159"/>
              <a:gd name="T7" fmla="*/ 135 h 159"/>
              <a:gd name="T8" fmla="*/ 0 w 159"/>
              <a:gd name="T9" fmla="*/ 24 h 159"/>
              <a:gd name="T10" fmla="*/ 24 w 159"/>
              <a:gd name="T11" fmla="*/ 0 h 159"/>
              <a:gd name="T12" fmla="*/ 134 w 159"/>
              <a:gd name="T13" fmla="*/ 0 h 159"/>
              <a:gd name="T14" fmla="*/ 158 w 159"/>
              <a:gd name="T15" fmla="*/ 24 h 159"/>
              <a:gd name="T16" fmla="*/ 158 w 159"/>
              <a:gd name="T17" fmla="*/ 135 h 159"/>
              <a:gd name="T18" fmla="*/ 134 w 159"/>
              <a:gd name="T19" fmla="*/ 158 h 159"/>
              <a:gd name="T20" fmla="*/ 48 w 159"/>
              <a:gd name="T21" fmla="*/ 111 h 159"/>
              <a:gd name="T22" fmla="*/ 48 w 159"/>
              <a:gd name="T23" fmla="*/ 111 h 159"/>
              <a:gd name="T24" fmla="*/ 111 w 159"/>
              <a:gd name="T25" fmla="*/ 111 h 159"/>
              <a:gd name="T26" fmla="*/ 111 w 159"/>
              <a:gd name="T27" fmla="*/ 40 h 159"/>
              <a:gd name="T28" fmla="*/ 48 w 159"/>
              <a:gd name="T29" fmla="*/ 40 h 159"/>
              <a:gd name="T30" fmla="*/ 48 w 159"/>
              <a:gd name="T31" fmla="*/ 11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9" h="159">
                <a:moveTo>
                  <a:pt x="134" y="158"/>
                </a:moveTo>
                <a:lnTo>
                  <a:pt x="134" y="158"/>
                </a:lnTo>
                <a:cubicBezTo>
                  <a:pt x="24" y="158"/>
                  <a:pt x="24" y="158"/>
                  <a:pt x="24" y="158"/>
                </a:cubicBezTo>
                <a:cubicBezTo>
                  <a:pt x="8" y="158"/>
                  <a:pt x="0" y="151"/>
                  <a:pt x="0" y="13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50" y="0"/>
                  <a:pt x="158" y="8"/>
                  <a:pt x="158" y="24"/>
                </a:cubicBezTo>
                <a:cubicBezTo>
                  <a:pt x="158" y="135"/>
                  <a:pt x="158" y="135"/>
                  <a:pt x="158" y="135"/>
                </a:cubicBezTo>
                <a:cubicBezTo>
                  <a:pt x="158" y="151"/>
                  <a:pt x="150" y="158"/>
                  <a:pt x="134" y="158"/>
                </a:cubicBezTo>
                <a:close/>
                <a:moveTo>
                  <a:pt x="48" y="111"/>
                </a:moveTo>
                <a:lnTo>
                  <a:pt x="48" y="111"/>
                </a:lnTo>
                <a:cubicBezTo>
                  <a:pt x="111" y="111"/>
                  <a:pt x="111" y="111"/>
                  <a:pt x="111" y="111"/>
                </a:cubicBezTo>
                <a:cubicBezTo>
                  <a:pt x="111" y="40"/>
                  <a:pt x="111" y="40"/>
                  <a:pt x="111" y="40"/>
                </a:cubicBezTo>
                <a:cubicBezTo>
                  <a:pt x="48" y="40"/>
                  <a:pt x="48" y="40"/>
                  <a:pt x="48" y="40"/>
                </a:cubicBezTo>
                <a:lnTo>
                  <a:pt x="48" y="1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544">
            <a:extLst>
              <a:ext uri="{FF2B5EF4-FFF2-40B4-BE49-F238E27FC236}">
                <a16:creationId xmlns:a16="http://schemas.microsoft.com/office/drawing/2014/main" id="{A920320C-F26B-534F-BF0D-A80F6DB14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608" y="5624776"/>
            <a:ext cx="172078" cy="172078"/>
          </a:xfrm>
          <a:custGeom>
            <a:avLst/>
            <a:gdLst>
              <a:gd name="T0" fmla="*/ 134 w 159"/>
              <a:gd name="T1" fmla="*/ 158 h 159"/>
              <a:gd name="T2" fmla="*/ 134 w 159"/>
              <a:gd name="T3" fmla="*/ 158 h 159"/>
              <a:gd name="T4" fmla="*/ 24 w 159"/>
              <a:gd name="T5" fmla="*/ 158 h 159"/>
              <a:gd name="T6" fmla="*/ 0 w 159"/>
              <a:gd name="T7" fmla="*/ 134 h 159"/>
              <a:gd name="T8" fmla="*/ 0 w 159"/>
              <a:gd name="T9" fmla="*/ 23 h 159"/>
              <a:gd name="T10" fmla="*/ 24 w 159"/>
              <a:gd name="T11" fmla="*/ 0 h 159"/>
              <a:gd name="T12" fmla="*/ 134 w 159"/>
              <a:gd name="T13" fmla="*/ 0 h 159"/>
              <a:gd name="T14" fmla="*/ 158 w 159"/>
              <a:gd name="T15" fmla="*/ 23 h 159"/>
              <a:gd name="T16" fmla="*/ 158 w 159"/>
              <a:gd name="T17" fmla="*/ 134 h 159"/>
              <a:gd name="T18" fmla="*/ 134 w 159"/>
              <a:gd name="T19" fmla="*/ 158 h 159"/>
              <a:gd name="T20" fmla="*/ 48 w 159"/>
              <a:gd name="T21" fmla="*/ 110 h 159"/>
              <a:gd name="T22" fmla="*/ 48 w 159"/>
              <a:gd name="T23" fmla="*/ 110 h 159"/>
              <a:gd name="T24" fmla="*/ 111 w 159"/>
              <a:gd name="T25" fmla="*/ 110 h 159"/>
              <a:gd name="T26" fmla="*/ 111 w 159"/>
              <a:gd name="T27" fmla="*/ 47 h 159"/>
              <a:gd name="T28" fmla="*/ 48 w 159"/>
              <a:gd name="T29" fmla="*/ 47 h 159"/>
              <a:gd name="T30" fmla="*/ 48 w 159"/>
              <a:gd name="T31" fmla="*/ 11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9" h="159">
                <a:moveTo>
                  <a:pt x="134" y="158"/>
                </a:moveTo>
                <a:lnTo>
                  <a:pt x="134" y="158"/>
                </a:lnTo>
                <a:cubicBezTo>
                  <a:pt x="24" y="158"/>
                  <a:pt x="24" y="158"/>
                  <a:pt x="24" y="158"/>
                </a:cubicBezTo>
                <a:cubicBezTo>
                  <a:pt x="8" y="158"/>
                  <a:pt x="0" y="150"/>
                  <a:pt x="0" y="13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4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50" y="0"/>
                  <a:pt x="158" y="8"/>
                  <a:pt x="158" y="23"/>
                </a:cubicBezTo>
                <a:cubicBezTo>
                  <a:pt x="158" y="134"/>
                  <a:pt x="158" y="134"/>
                  <a:pt x="158" y="134"/>
                </a:cubicBezTo>
                <a:cubicBezTo>
                  <a:pt x="158" y="150"/>
                  <a:pt x="150" y="158"/>
                  <a:pt x="134" y="158"/>
                </a:cubicBezTo>
                <a:close/>
                <a:moveTo>
                  <a:pt x="48" y="110"/>
                </a:moveTo>
                <a:lnTo>
                  <a:pt x="48" y="110"/>
                </a:lnTo>
                <a:cubicBezTo>
                  <a:pt x="111" y="110"/>
                  <a:pt x="111" y="110"/>
                  <a:pt x="111" y="110"/>
                </a:cubicBezTo>
                <a:cubicBezTo>
                  <a:pt x="111" y="47"/>
                  <a:pt x="111" y="47"/>
                  <a:pt x="111" y="47"/>
                </a:cubicBezTo>
                <a:cubicBezTo>
                  <a:pt x="48" y="47"/>
                  <a:pt x="48" y="47"/>
                  <a:pt x="48" y="47"/>
                </a:cubicBezTo>
                <a:lnTo>
                  <a:pt x="48" y="1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545">
            <a:extLst>
              <a:ext uri="{FF2B5EF4-FFF2-40B4-BE49-F238E27FC236}">
                <a16:creationId xmlns:a16="http://schemas.microsoft.com/office/drawing/2014/main" id="{890BC80F-2DE7-5741-A9B3-19F4AC02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65" y="5189803"/>
            <a:ext cx="301138" cy="43018"/>
          </a:xfrm>
          <a:custGeom>
            <a:avLst/>
            <a:gdLst>
              <a:gd name="T0" fmla="*/ 253 w 278"/>
              <a:gd name="T1" fmla="*/ 40 h 41"/>
              <a:gd name="T2" fmla="*/ 253 w 278"/>
              <a:gd name="T3" fmla="*/ 40 h 41"/>
              <a:gd name="T4" fmla="*/ 24 w 278"/>
              <a:gd name="T5" fmla="*/ 40 h 41"/>
              <a:gd name="T6" fmla="*/ 0 w 278"/>
              <a:gd name="T7" fmla="*/ 24 h 41"/>
              <a:gd name="T8" fmla="*/ 24 w 278"/>
              <a:gd name="T9" fmla="*/ 0 h 41"/>
              <a:gd name="T10" fmla="*/ 253 w 278"/>
              <a:gd name="T11" fmla="*/ 0 h 41"/>
              <a:gd name="T12" fmla="*/ 277 w 278"/>
              <a:gd name="T13" fmla="*/ 24 h 41"/>
              <a:gd name="T14" fmla="*/ 253 w 278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" h="41">
                <a:moveTo>
                  <a:pt x="253" y="40"/>
                </a:moveTo>
                <a:lnTo>
                  <a:pt x="253" y="40"/>
                </a:lnTo>
                <a:cubicBezTo>
                  <a:pt x="24" y="40"/>
                  <a:pt x="24" y="40"/>
                  <a:pt x="24" y="40"/>
                </a:cubicBezTo>
                <a:cubicBezTo>
                  <a:pt x="8" y="40"/>
                  <a:pt x="0" y="32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9" y="0"/>
                  <a:pt x="277" y="8"/>
                  <a:pt x="277" y="24"/>
                </a:cubicBezTo>
                <a:cubicBezTo>
                  <a:pt x="277" y="32"/>
                  <a:pt x="269" y="40"/>
                  <a:pt x="253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546">
            <a:extLst>
              <a:ext uri="{FF2B5EF4-FFF2-40B4-BE49-F238E27FC236}">
                <a16:creationId xmlns:a16="http://schemas.microsoft.com/office/drawing/2014/main" id="{9B32ADFC-3864-0447-8F1F-EB8F90B1E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65" y="5438360"/>
            <a:ext cx="301138" cy="52578"/>
          </a:xfrm>
          <a:custGeom>
            <a:avLst/>
            <a:gdLst>
              <a:gd name="T0" fmla="*/ 253 w 278"/>
              <a:gd name="T1" fmla="*/ 47 h 48"/>
              <a:gd name="T2" fmla="*/ 253 w 278"/>
              <a:gd name="T3" fmla="*/ 47 h 48"/>
              <a:gd name="T4" fmla="*/ 24 w 278"/>
              <a:gd name="T5" fmla="*/ 47 h 48"/>
              <a:gd name="T6" fmla="*/ 0 w 278"/>
              <a:gd name="T7" fmla="*/ 23 h 48"/>
              <a:gd name="T8" fmla="*/ 24 w 278"/>
              <a:gd name="T9" fmla="*/ 0 h 48"/>
              <a:gd name="T10" fmla="*/ 253 w 278"/>
              <a:gd name="T11" fmla="*/ 0 h 48"/>
              <a:gd name="T12" fmla="*/ 277 w 278"/>
              <a:gd name="T13" fmla="*/ 23 h 48"/>
              <a:gd name="T14" fmla="*/ 253 w 278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" h="48">
                <a:moveTo>
                  <a:pt x="253" y="47"/>
                </a:moveTo>
                <a:lnTo>
                  <a:pt x="253" y="47"/>
                </a:lnTo>
                <a:cubicBezTo>
                  <a:pt x="24" y="47"/>
                  <a:pt x="24" y="47"/>
                  <a:pt x="24" y="47"/>
                </a:cubicBezTo>
                <a:cubicBezTo>
                  <a:pt x="8" y="47"/>
                  <a:pt x="0" y="31"/>
                  <a:pt x="0" y="23"/>
                </a:cubicBezTo>
                <a:cubicBezTo>
                  <a:pt x="0" y="7"/>
                  <a:pt x="8" y="0"/>
                  <a:pt x="24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9" y="0"/>
                  <a:pt x="277" y="7"/>
                  <a:pt x="277" y="23"/>
                </a:cubicBezTo>
                <a:cubicBezTo>
                  <a:pt x="277" y="31"/>
                  <a:pt x="269" y="47"/>
                  <a:pt x="253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547">
            <a:extLst>
              <a:ext uri="{FF2B5EF4-FFF2-40B4-BE49-F238E27FC236}">
                <a16:creationId xmlns:a16="http://schemas.microsoft.com/office/drawing/2014/main" id="{2B485C4F-B07E-0D4E-9AFF-E92E8C6DE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65" y="5686917"/>
            <a:ext cx="301138" cy="52578"/>
          </a:xfrm>
          <a:custGeom>
            <a:avLst/>
            <a:gdLst>
              <a:gd name="T0" fmla="*/ 253 w 278"/>
              <a:gd name="T1" fmla="*/ 47 h 48"/>
              <a:gd name="T2" fmla="*/ 253 w 278"/>
              <a:gd name="T3" fmla="*/ 47 h 48"/>
              <a:gd name="T4" fmla="*/ 24 w 278"/>
              <a:gd name="T5" fmla="*/ 47 h 48"/>
              <a:gd name="T6" fmla="*/ 0 w 278"/>
              <a:gd name="T7" fmla="*/ 24 h 48"/>
              <a:gd name="T8" fmla="*/ 24 w 278"/>
              <a:gd name="T9" fmla="*/ 0 h 48"/>
              <a:gd name="T10" fmla="*/ 253 w 278"/>
              <a:gd name="T11" fmla="*/ 0 h 48"/>
              <a:gd name="T12" fmla="*/ 277 w 278"/>
              <a:gd name="T13" fmla="*/ 24 h 48"/>
              <a:gd name="T14" fmla="*/ 253 w 278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" h="48">
                <a:moveTo>
                  <a:pt x="253" y="47"/>
                </a:moveTo>
                <a:lnTo>
                  <a:pt x="253" y="47"/>
                </a:lnTo>
                <a:cubicBezTo>
                  <a:pt x="24" y="47"/>
                  <a:pt x="24" y="47"/>
                  <a:pt x="24" y="47"/>
                </a:cubicBezTo>
                <a:cubicBezTo>
                  <a:pt x="8" y="47"/>
                  <a:pt x="0" y="40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9" y="0"/>
                  <a:pt x="277" y="8"/>
                  <a:pt x="277" y="24"/>
                </a:cubicBezTo>
                <a:cubicBezTo>
                  <a:pt x="277" y="40"/>
                  <a:pt x="269" y="47"/>
                  <a:pt x="253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548">
            <a:extLst>
              <a:ext uri="{FF2B5EF4-FFF2-40B4-BE49-F238E27FC236}">
                <a16:creationId xmlns:a16="http://schemas.microsoft.com/office/drawing/2014/main" id="{7C3B7772-6CA5-4B43-A9DF-74C7B21EF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7749" y="4750048"/>
            <a:ext cx="420635" cy="277237"/>
          </a:xfrm>
          <a:custGeom>
            <a:avLst/>
            <a:gdLst>
              <a:gd name="T0" fmla="*/ 364 w 389"/>
              <a:gd name="T1" fmla="*/ 253 h 254"/>
              <a:gd name="T2" fmla="*/ 364 w 389"/>
              <a:gd name="T3" fmla="*/ 253 h 254"/>
              <a:gd name="T4" fmla="*/ 32 w 389"/>
              <a:gd name="T5" fmla="*/ 253 h 254"/>
              <a:gd name="T6" fmla="*/ 0 w 389"/>
              <a:gd name="T7" fmla="*/ 229 h 254"/>
              <a:gd name="T8" fmla="*/ 0 w 389"/>
              <a:gd name="T9" fmla="*/ 135 h 254"/>
              <a:gd name="T10" fmla="*/ 8 w 389"/>
              <a:gd name="T11" fmla="*/ 127 h 254"/>
              <a:gd name="T12" fmla="*/ 79 w 389"/>
              <a:gd name="T13" fmla="*/ 32 h 254"/>
              <a:gd name="T14" fmla="*/ 198 w 389"/>
              <a:gd name="T15" fmla="*/ 0 h 254"/>
              <a:gd name="T16" fmla="*/ 317 w 389"/>
              <a:gd name="T17" fmla="*/ 32 h 254"/>
              <a:gd name="T18" fmla="*/ 388 w 389"/>
              <a:gd name="T19" fmla="*/ 127 h 254"/>
              <a:gd name="T20" fmla="*/ 388 w 389"/>
              <a:gd name="T21" fmla="*/ 135 h 254"/>
              <a:gd name="T22" fmla="*/ 388 w 389"/>
              <a:gd name="T23" fmla="*/ 229 h 254"/>
              <a:gd name="T24" fmla="*/ 364 w 389"/>
              <a:gd name="T25" fmla="*/ 253 h 254"/>
              <a:gd name="T26" fmla="*/ 48 w 389"/>
              <a:gd name="T27" fmla="*/ 214 h 254"/>
              <a:gd name="T28" fmla="*/ 48 w 389"/>
              <a:gd name="T29" fmla="*/ 214 h 254"/>
              <a:gd name="T30" fmla="*/ 348 w 389"/>
              <a:gd name="T31" fmla="*/ 214 h 254"/>
              <a:gd name="T32" fmla="*/ 348 w 389"/>
              <a:gd name="T33" fmla="*/ 143 h 254"/>
              <a:gd name="T34" fmla="*/ 293 w 389"/>
              <a:gd name="T35" fmla="*/ 71 h 254"/>
              <a:gd name="T36" fmla="*/ 198 w 389"/>
              <a:gd name="T37" fmla="*/ 48 h 254"/>
              <a:gd name="T38" fmla="*/ 103 w 389"/>
              <a:gd name="T39" fmla="*/ 71 h 254"/>
              <a:gd name="T40" fmla="*/ 48 w 389"/>
              <a:gd name="T41" fmla="*/ 143 h 254"/>
              <a:gd name="T42" fmla="*/ 48 w 389"/>
              <a:gd name="T43" fmla="*/ 21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9" h="254">
                <a:moveTo>
                  <a:pt x="364" y="253"/>
                </a:moveTo>
                <a:lnTo>
                  <a:pt x="364" y="253"/>
                </a:lnTo>
                <a:cubicBezTo>
                  <a:pt x="32" y="253"/>
                  <a:pt x="32" y="253"/>
                  <a:pt x="32" y="253"/>
                </a:cubicBezTo>
                <a:cubicBezTo>
                  <a:pt x="16" y="253"/>
                  <a:pt x="0" y="245"/>
                  <a:pt x="0" y="229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5"/>
                  <a:pt x="0" y="127"/>
                  <a:pt x="8" y="127"/>
                </a:cubicBezTo>
                <a:cubicBezTo>
                  <a:pt x="24" y="87"/>
                  <a:pt x="48" y="56"/>
                  <a:pt x="79" y="32"/>
                </a:cubicBezTo>
                <a:cubicBezTo>
                  <a:pt x="111" y="16"/>
                  <a:pt x="159" y="0"/>
                  <a:pt x="198" y="0"/>
                </a:cubicBezTo>
                <a:cubicBezTo>
                  <a:pt x="237" y="0"/>
                  <a:pt x="277" y="16"/>
                  <a:pt x="317" y="32"/>
                </a:cubicBezTo>
                <a:cubicBezTo>
                  <a:pt x="348" y="56"/>
                  <a:pt x="372" y="87"/>
                  <a:pt x="388" y="127"/>
                </a:cubicBezTo>
                <a:lnTo>
                  <a:pt x="388" y="135"/>
                </a:lnTo>
                <a:cubicBezTo>
                  <a:pt x="388" y="229"/>
                  <a:pt x="388" y="229"/>
                  <a:pt x="388" y="229"/>
                </a:cubicBezTo>
                <a:cubicBezTo>
                  <a:pt x="388" y="245"/>
                  <a:pt x="380" y="253"/>
                  <a:pt x="364" y="253"/>
                </a:cubicBezTo>
                <a:close/>
                <a:moveTo>
                  <a:pt x="48" y="214"/>
                </a:moveTo>
                <a:lnTo>
                  <a:pt x="48" y="214"/>
                </a:lnTo>
                <a:cubicBezTo>
                  <a:pt x="348" y="214"/>
                  <a:pt x="348" y="214"/>
                  <a:pt x="348" y="214"/>
                </a:cubicBezTo>
                <a:cubicBezTo>
                  <a:pt x="348" y="143"/>
                  <a:pt x="348" y="143"/>
                  <a:pt x="348" y="143"/>
                </a:cubicBezTo>
                <a:cubicBezTo>
                  <a:pt x="332" y="111"/>
                  <a:pt x="317" y="87"/>
                  <a:pt x="293" y="71"/>
                </a:cubicBezTo>
                <a:cubicBezTo>
                  <a:pt x="261" y="56"/>
                  <a:pt x="230" y="48"/>
                  <a:pt x="198" y="48"/>
                </a:cubicBezTo>
                <a:cubicBezTo>
                  <a:pt x="166" y="48"/>
                  <a:pt x="135" y="56"/>
                  <a:pt x="103" y="71"/>
                </a:cubicBezTo>
                <a:cubicBezTo>
                  <a:pt x="79" y="87"/>
                  <a:pt x="64" y="111"/>
                  <a:pt x="48" y="143"/>
                </a:cubicBezTo>
                <a:lnTo>
                  <a:pt x="48" y="2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" name="Freeform 549">
            <a:extLst>
              <a:ext uri="{FF2B5EF4-FFF2-40B4-BE49-F238E27FC236}">
                <a16:creationId xmlns:a16="http://schemas.microsoft.com/office/drawing/2014/main" id="{833DF052-4714-F948-BF4A-EA7D85215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2797" y="4845647"/>
            <a:ext cx="157740" cy="411075"/>
          </a:xfrm>
          <a:custGeom>
            <a:avLst/>
            <a:gdLst>
              <a:gd name="T0" fmla="*/ 16 w 144"/>
              <a:gd name="T1" fmla="*/ 380 h 381"/>
              <a:gd name="T2" fmla="*/ 16 w 144"/>
              <a:gd name="T3" fmla="*/ 380 h 381"/>
              <a:gd name="T4" fmla="*/ 16 w 144"/>
              <a:gd name="T5" fmla="*/ 380 h 381"/>
              <a:gd name="T6" fmla="*/ 0 w 144"/>
              <a:gd name="T7" fmla="*/ 364 h 381"/>
              <a:gd name="T8" fmla="*/ 0 w 144"/>
              <a:gd name="T9" fmla="*/ 135 h 381"/>
              <a:gd name="T10" fmla="*/ 40 w 144"/>
              <a:gd name="T11" fmla="*/ 40 h 381"/>
              <a:gd name="T12" fmla="*/ 127 w 144"/>
              <a:gd name="T13" fmla="*/ 0 h 381"/>
              <a:gd name="T14" fmla="*/ 127 w 144"/>
              <a:gd name="T15" fmla="*/ 0 h 381"/>
              <a:gd name="T16" fmla="*/ 143 w 144"/>
              <a:gd name="T17" fmla="*/ 16 h 381"/>
              <a:gd name="T18" fmla="*/ 127 w 144"/>
              <a:gd name="T19" fmla="*/ 32 h 381"/>
              <a:gd name="T20" fmla="*/ 56 w 144"/>
              <a:gd name="T21" fmla="*/ 56 h 381"/>
              <a:gd name="T22" fmla="*/ 32 w 144"/>
              <a:gd name="T23" fmla="*/ 135 h 381"/>
              <a:gd name="T24" fmla="*/ 32 w 144"/>
              <a:gd name="T25" fmla="*/ 135 h 381"/>
              <a:gd name="T26" fmla="*/ 32 w 144"/>
              <a:gd name="T27" fmla="*/ 364 h 381"/>
              <a:gd name="T28" fmla="*/ 16 w 144"/>
              <a:gd name="T29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381">
                <a:moveTo>
                  <a:pt x="16" y="380"/>
                </a:moveTo>
                <a:lnTo>
                  <a:pt x="16" y="380"/>
                </a:lnTo>
                <a:lnTo>
                  <a:pt x="16" y="380"/>
                </a:lnTo>
                <a:cubicBezTo>
                  <a:pt x="8" y="380"/>
                  <a:pt x="0" y="372"/>
                  <a:pt x="0" y="36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5"/>
                  <a:pt x="0" y="79"/>
                  <a:pt x="40" y="40"/>
                </a:cubicBezTo>
                <a:cubicBezTo>
                  <a:pt x="64" y="16"/>
                  <a:pt x="95" y="0"/>
                  <a:pt x="127" y="0"/>
                </a:cubicBezTo>
                <a:lnTo>
                  <a:pt x="127" y="0"/>
                </a:lnTo>
                <a:cubicBezTo>
                  <a:pt x="135" y="0"/>
                  <a:pt x="143" y="8"/>
                  <a:pt x="143" y="16"/>
                </a:cubicBezTo>
                <a:cubicBezTo>
                  <a:pt x="143" y="24"/>
                  <a:pt x="135" y="32"/>
                  <a:pt x="127" y="32"/>
                </a:cubicBezTo>
                <a:cubicBezTo>
                  <a:pt x="103" y="32"/>
                  <a:pt x="80" y="40"/>
                  <a:pt x="56" y="56"/>
                </a:cubicBezTo>
                <a:cubicBezTo>
                  <a:pt x="32" y="87"/>
                  <a:pt x="32" y="135"/>
                  <a:pt x="32" y="135"/>
                </a:cubicBezTo>
                <a:lnTo>
                  <a:pt x="32" y="135"/>
                </a:lnTo>
                <a:cubicBezTo>
                  <a:pt x="32" y="364"/>
                  <a:pt x="32" y="364"/>
                  <a:pt x="32" y="364"/>
                </a:cubicBezTo>
                <a:cubicBezTo>
                  <a:pt x="32" y="372"/>
                  <a:pt x="24" y="380"/>
                  <a:pt x="16" y="3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550">
            <a:extLst>
              <a:ext uri="{FF2B5EF4-FFF2-40B4-BE49-F238E27FC236}">
                <a16:creationId xmlns:a16="http://schemas.microsoft.com/office/drawing/2014/main" id="{DAF6FA90-7875-B845-86A1-84D1E4ED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3800" y="4955584"/>
            <a:ext cx="277237" cy="181638"/>
          </a:xfrm>
          <a:custGeom>
            <a:avLst/>
            <a:gdLst>
              <a:gd name="T0" fmla="*/ 237 w 254"/>
              <a:gd name="T1" fmla="*/ 166 h 167"/>
              <a:gd name="T2" fmla="*/ 237 w 254"/>
              <a:gd name="T3" fmla="*/ 166 h 167"/>
              <a:gd name="T4" fmla="*/ 237 w 254"/>
              <a:gd name="T5" fmla="*/ 166 h 167"/>
              <a:gd name="T6" fmla="*/ 221 w 254"/>
              <a:gd name="T7" fmla="*/ 150 h 167"/>
              <a:gd name="T8" fmla="*/ 221 w 254"/>
              <a:gd name="T9" fmla="*/ 150 h 167"/>
              <a:gd name="T10" fmla="*/ 198 w 254"/>
              <a:gd name="T11" fmla="*/ 71 h 167"/>
              <a:gd name="T12" fmla="*/ 126 w 254"/>
              <a:gd name="T13" fmla="*/ 47 h 167"/>
              <a:gd name="T14" fmla="*/ 119 w 254"/>
              <a:gd name="T15" fmla="*/ 47 h 167"/>
              <a:gd name="T16" fmla="*/ 24 w 254"/>
              <a:gd name="T17" fmla="*/ 32 h 167"/>
              <a:gd name="T18" fmla="*/ 0 w 254"/>
              <a:gd name="T19" fmla="*/ 24 h 167"/>
              <a:gd name="T20" fmla="*/ 16 w 254"/>
              <a:gd name="T21" fmla="*/ 8 h 167"/>
              <a:gd name="T22" fmla="*/ 126 w 254"/>
              <a:gd name="T23" fmla="*/ 16 h 167"/>
              <a:gd name="T24" fmla="*/ 214 w 254"/>
              <a:gd name="T25" fmla="*/ 47 h 167"/>
              <a:gd name="T26" fmla="*/ 253 w 254"/>
              <a:gd name="T27" fmla="*/ 150 h 167"/>
              <a:gd name="T28" fmla="*/ 237 w 254"/>
              <a:gd name="T29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167">
                <a:moveTo>
                  <a:pt x="237" y="166"/>
                </a:moveTo>
                <a:lnTo>
                  <a:pt x="237" y="166"/>
                </a:lnTo>
                <a:lnTo>
                  <a:pt x="237" y="166"/>
                </a:lnTo>
                <a:cubicBezTo>
                  <a:pt x="229" y="166"/>
                  <a:pt x="221" y="158"/>
                  <a:pt x="221" y="150"/>
                </a:cubicBezTo>
                <a:lnTo>
                  <a:pt x="221" y="150"/>
                </a:lnTo>
                <a:cubicBezTo>
                  <a:pt x="221" y="150"/>
                  <a:pt x="229" y="103"/>
                  <a:pt x="198" y="71"/>
                </a:cubicBezTo>
                <a:cubicBezTo>
                  <a:pt x="182" y="55"/>
                  <a:pt x="158" y="47"/>
                  <a:pt x="126" y="47"/>
                </a:cubicBezTo>
                <a:lnTo>
                  <a:pt x="119" y="47"/>
                </a:lnTo>
                <a:cubicBezTo>
                  <a:pt x="103" y="39"/>
                  <a:pt x="48" y="24"/>
                  <a:pt x="24" y="32"/>
                </a:cubicBezTo>
                <a:cubicBezTo>
                  <a:pt x="16" y="39"/>
                  <a:pt x="8" y="32"/>
                  <a:pt x="0" y="24"/>
                </a:cubicBezTo>
                <a:cubicBezTo>
                  <a:pt x="0" y="16"/>
                  <a:pt x="8" y="8"/>
                  <a:pt x="16" y="8"/>
                </a:cubicBezTo>
                <a:cubicBezTo>
                  <a:pt x="55" y="0"/>
                  <a:pt x="119" y="16"/>
                  <a:pt x="126" y="16"/>
                </a:cubicBezTo>
                <a:cubicBezTo>
                  <a:pt x="166" y="16"/>
                  <a:pt x="198" y="32"/>
                  <a:pt x="214" y="47"/>
                </a:cubicBezTo>
                <a:cubicBezTo>
                  <a:pt x="253" y="87"/>
                  <a:pt x="253" y="150"/>
                  <a:pt x="253" y="150"/>
                </a:cubicBezTo>
                <a:cubicBezTo>
                  <a:pt x="253" y="158"/>
                  <a:pt x="245" y="166"/>
                  <a:pt x="237" y="1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551">
            <a:extLst>
              <a:ext uri="{FF2B5EF4-FFF2-40B4-BE49-F238E27FC236}">
                <a16:creationId xmlns:a16="http://schemas.microsoft.com/office/drawing/2014/main" id="{244E497B-2D27-F940-8BD6-E2D62431A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857" y="4750048"/>
            <a:ext cx="396734" cy="224656"/>
          </a:xfrm>
          <a:custGeom>
            <a:avLst/>
            <a:gdLst>
              <a:gd name="T0" fmla="*/ 103 w 365"/>
              <a:gd name="T1" fmla="*/ 206 h 207"/>
              <a:gd name="T2" fmla="*/ 103 w 365"/>
              <a:gd name="T3" fmla="*/ 206 h 207"/>
              <a:gd name="T4" fmla="*/ 71 w 365"/>
              <a:gd name="T5" fmla="*/ 198 h 207"/>
              <a:gd name="T6" fmla="*/ 0 w 365"/>
              <a:gd name="T7" fmla="*/ 103 h 207"/>
              <a:gd name="T8" fmla="*/ 87 w 365"/>
              <a:gd name="T9" fmla="*/ 8 h 207"/>
              <a:gd name="T10" fmla="*/ 253 w 365"/>
              <a:gd name="T11" fmla="*/ 32 h 207"/>
              <a:gd name="T12" fmla="*/ 356 w 365"/>
              <a:gd name="T13" fmla="*/ 103 h 207"/>
              <a:gd name="T14" fmla="*/ 364 w 365"/>
              <a:gd name="T15" fmla="*/ 127 h 207"/>
              <a:gd name="T16" fmla="*/ 348 w 365"/>
              <a:gd name="T17" fmla="*/ 127 h 207"/>
              <a:gd name="T18" fmla="*/ 205 w 365"/>
              <a:gd name="T19" fmla="*/ 150 h 207"/>
              <a:gd name="T20" fmla="*/ 190 w 365"/>
              <a:gd name="T21" fmla="*/ 158 h 207"/>
              <a:gd name="T22" fmla="*/ 126 w 365"/>
              <a:gd name="T23" fmla="*/ 206 h 207"/>
              <a:gd name="T24" fmla="*/ 103 w 365"/>
              <a:gd name="T25" fmla="*/ 206 h 207"/>
              <a:gd name="T26" fmla="*/ 134 w 365"/>
              <a:gd name="T27" fmla="*/ 40 h 207"/>
              <a:gd name="T28" fmla="*/ 134 w 365"/>
              <a:gd name="T29" fmla="*/ 40 h 207"/>
              <a:gd name="T30" fmla="*/ 95 w 365"/>
              <a:gd name="T31" fmla="*/ 40 h 207"/>
              <a:gd name="T32" fmla="*/ 95 w 365"/>
              <a:gd name="T33" fmla="*/ 40 h 207"/>
              <a:gd name="T34" fmla="*/ 24 w 365"/>
              <a:gd name="T35" fmla="*/ 103 h 207"/>
              <a:gd name="T36" fmla="*/ 79 w 365"/>
              <a:gd name="T37" fmla="*/ 174 h 207"/>
              <a:gd name="T38" fmla="*/ 79 w 365"/>
              <a:gd name="T39" fmla="*/ 174 h 207"/>
              <a:gd name="T40" fmla="*/ 119 w 365"/>
              <a:gd name="T41" fmla="*/ 174 h 207"/>
              <a:gd name="T42" fmla="*/ 174 w 365"/>
              <a:gd name="T43" fmla="*/ 143 h 207"/>
              <a:gd name="T44" fmla="*/ 190 w 365"/>
              <a:gd name="T45" fmla="*/ 127 h 207"/>
              <a:gd name="T46" fmla="*/ 308 w 365"/>
              <a:gd name="T47" fmla="*/ 95 h 207"/>
              <a:gd name="T48" fmla="*/ 237 w 365"/>
              <a:gd name="T49" fmla="*/ 56 h 207"/>
              <a:gd name="T50" fmla="*/ 134 w 365"/>
              <a:gd name="T51" fmla="*/ 40 h 207"/>
              <a:gd name="T52" fmla="*/ 95 w 365"/>
              <a:gd name="T53" fmla="*/ 24 h 207"/>
              <a:gd name="T54" fmla="*/ 95 w 365"/>
              <a:gd name="T55" fmla="*/ 24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5" h="207">
                <a:moveTo>
                  <a:pt x="103" y="206"/>
                </a:moveTo>
                <a:lnTo>
                  <a:pt x="103" y="206"/>
                </a:lnTo>
                <a:cubicBezTo>
                  <a:pt x="95" y="206"/>
                  <a:pt x="79" y="206"/>
                  <a:pt x="71" y="198"/>
                </a:cubicBezTo>
                <a:cubicBezTo>
                  <a:pt x="24" y="190"/>
                  <a:pt x="0" y="150"/>
                  <a:pt x="0" y="103"/>
                </a:cubicBezTo>
                <a:cubicBezTo>
                  <a:pt x="0" y="56"/>
                  <a:pt x="39" y="16"/>
                  <a:pt x="87" y="8"/>
                </a:cubicBezTo>
                <a:cubicBezTo>
                  <a:pt x="126" y="8"/>
                  <a:pt x="190" y="0"/>
                  <a:pt x="253" y="32"/>
                </a:cubicBezTo>
                <a:cubicBezTo>
                  <a:pt x="292" y="48"/>
                  <a:pt x="332" y="71"/>
                  <a:pt x="356" y="103"/>
                </a:cubicBezTo>
                <a:cubicBezTo>
                  <a:pt x="364" y="111"/>
                  <a:pt x="364" y="119"/>
                  <a:pt x="364" y="127"/>
                </a:cubicBezTo>
                <a:cubicBezTo>
                  <a:pt x="356" y="127"/>
                  <a:pt x="348" y="135"/>
                  <a:pt x="348" y="127"/>
                </a:cubicBezTo>
                <a:cubicBezTo>
                  <a:pt x="285" y="119"/>
                  <a:pt x="237" y="127"/>
                  <a:pt x="205" y="150"/>
                </a:cubicBezTo>
                <a:cubicBezTo>
                  <a:pt x="198" y="150"/>
                  <a:pt x="198" y="158"/>
                  <a:pt x="190" y="158"/>
                </a:cubicBezTo>
                <a:cubicBezTo>
                  <a:pt x="174" y="174"/>
                  <a:pt x="158" y="198"/>
                  <a:pt x="126" y="206"/>
                </a:cubicBezTo>
                <a:cubicBezTo>
                  <a:pt x="119" y="206"/>
                  <a:pt x="111" y="206"/>
                  <a:pt x="103" y="206"/>
                </a:cubicBezTo>
                <a:close/>
                <a:moveTo>
                  <a:pt x="134" y="40"/>
                </a:moveTo>
                <a:lnTo>
                  <a:pt x="134" y="40"/>
                </a:lnTo>
                <a:cubicBezTo>
                  <a:pt x="119" y="40"/>
                  <a:pt x="103" y="40"/>
                  <a:pt x="95" y="40"/>
                </a:cubicBezTo>
                <a:lnTo>
                  <a:pt x="95" y="40"/>
                </a:lnTo>
                <a:cubicBezTo>
                  <a:pt x="55" y="40"/>
                  <a:pt x="24" y="71"/>
                  <a:pt x="24" y="103"/>
                </a:cubicBezTo>
                <a:cubicBezTo>
                  <a:pt x="24" y="135"/>
                  <a:pt x="47" y="166"/>
                  <a:pt x="79" y="174"/>
                </a:cubicBezTo>
                <a:lnTo>
                  <a:pt x="79" y="174"/>
                </a:lnTo>
                <a:cubicBezTo>
                  <a:pt x="95" y="174"/>
                  <a:pt x="103" y="174"/>
                  <a:pt x="119" y="174"/>
                </a:cubicBezTo>
                <a:cubicBezTo>
                  <a:pt x="142" y="166"/>
                  <a:pt x="158" y="158"/>
                  <a:pt x="174" y="143"/>
                </a:cubicBezTo>
                <a:cubicBezTo>
                  <a:pt x="174" y="135"/>
                  <a:pt x="182" y="127"/>
                  <a:pt x="190" y="127"/>
                </a:cubicBezTo>
                <a:cubicBezTo>
                  <a:pt x="214" y="103"/>
                  <a:pt x="253" y="95"/>
                  <a:pt x="308" y="95"/>
                </a:cubicBezTo>
                <a:cubicBezTo>
                  <a:pt x="285" y="79"/>
                  <a:pt x="261" y="63"/>
                  <a:pt x="237" y="56"/>
                </a:cubicBezTo>
                <a:cubicBezTo>
                  <a:pt x="205" y="40"/>
                  <a:pt x="166" y="40"/>
                  <a:pt x="134" y="40"/>
                </a:cubicBezTo>
                <a:close/>
                <a:moveTo>
                  <a:pt x="95" y="24"/>
                </a:moveTo>
                <a:lnTo>
                  <a:pt x="95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552">
            <a:extLst>
              <a:ext uri="{FF2B5EF4-FFF2-40B4-BE49-F238E27FC236}">
                <a16:creationId xmlns:a16="http://schemas.microsoft.com/office/drawing/2014/main" id="{F2C9C9DF-2711-BB49-8758-0D23F4CB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1722" y="4898225"/>
            <a:ext cx="315476" cy="191198"/>
          </a:xfrm>
          <a:custGeom>
            <a:avLst/>
            <a:gdLst>
              <a:gd name="T0" fmla="*/ 174 w 293"/>
              <a:gd name="T1" fmla="*/ 31 h 175"/>
              <a:gd name="T2" fmla="*/ 174 w 293"/>
              <a:gd name="T3" fmla="*/ 31 h 175"/>
              <a:gd name="T4" fmla="*/ 206 w 293"/>
              <a:gd name="T5" fmla="*/ 31 h 175"/>
              <a:gd name="T6" fmla="*/ 261 w 293"/>
              <a:gd name="T7" fmla="*/ 87 h 175"/>
              <a:gd name="T8" fmla="*/ 221 w 293"/>
              <a:gd name="T9" fmla="*/ 142 h 175"/>
              <a:gd name="T10" fmla="*/ 197 w 293"/>
              <a:gd name="T11" fmla="*/ 142 h 175"/>
              <a:gd name="T12" fmla="*/ 190 w 293"/>
              <a:gd name="T13" fmla="*/ 142 h 175"/>
              <a:gd name="T14" fmla="*/ 134 w 293"/>
              <a:gd name="T15" fmla="*/ 102 h 175"/>
              <a:gd name="T16" fmla="*/ 71 w 293"/>
              <a:gd name="T17" fmla="*/ 87 h 175"/>
              <a:gd name="T18" fmla="*/ 32 w 293"/>
              <a:gd name="T19" fmla="*/ 94 h 175"/>
              <a:gd name="T20" fmla="*/ 103 w 293"/>
              <a:gd name="T21" fmla="*/ 39 h 175"/>
              <a:gd name="T22" fmla="*/ 174 w 293"/>
              <a:gd name="T23" fmla="*/ 31 h 175"/>
              <a:gd name="T24" fmla="*/ 174 w 293"/>
              <a:gd name="T25" fmla="*/ 0 h 175"/>
              <a:gd name="T26" fmla="*/ 174 w 293"/>
              <a:gd name="T27" fmla="*/ 0 h 175"/>
              <a:gd name="T28" fmla="*/ 174 w 293"/>
              <a:gd name="T29" fmla="*/ 31 h 175"/>
              <a:gd name="T30" fmla="*/ 174 w 293"/>
              <a:gd name="T31" fmla="*/ 0 h 175"/>
              <a:gd name="T32" fmla="*/ 174 w 293"/>
              <a:gd name="T33" fmla="*/ 0 h 175"/>
              <a:gd name="T34" fmla="*/ 87 w 293"/>
              <a:gd name="T35" fmla="*/ 15 h 175"/>
              <a:gd name="T36" fmla="*/ 8 w 293"/>
              <a:gd name="T37" fmla="*/ 71 h 175"/>
              <a:gd name="T38" fmla="*/ 8 w 293"/>
              <a:gd name="T39" fmla="*/ 102 h 175"/>
              <a:gd name="T40" fmla="*/ 32 w 293"/>
              <a:gd name="T41" fmla="*/ 118 h 175"/>
              <a:gd name="T42" fmla="*/ 39 w 293"/>
              <a:gd name="T43" fmla="*/ 118 h 175"/>
              <a:gd name="T44" fmla="*/ 71 w 293"/>
              <a:gd name="T45" fmla="*/ 118 h 175"/>
              <a:gd name="T46" fmla="*/ 119 w 293"/>
              <a:gd name="T47" fmla="*/ 126 h 175"/>
              <a:gd name="T48" fmla="*/ 126 w 293"/>
              <a:gd name="T49" fmla="*/ 134 h 175"/>
              <a:gd name="T50" fmla="*/ 182 w 293"/>
              <a:gd name="T51" fmla="*/ 174 h 175"/>
              <a:gd name="T52" fmla="*/ 197 w 293"/>
              <a:gd name="T53" fmla="*/ 174 h 175"/>
              <a:gd name="T54" fmla="*/ 229 w 293"/>
              <a:gd name="T55" fmla="*/ 166 h 175"/>
              <a:gd name="T56" fmla="*/ 269 w 293"/>
              <a:gd name="T57" fmla="*/ 134 h 175"/>
              <a:gd name="T58" fmla="*/ 292 w 293"/>
              <a:gd name="T59" fmla="*/ 87 h 175"/>
              <a:gd name="T60" fmla="*/ 213 w 293"/>
              <a:gd name="T61" fmla="*/ 0 h 175"/>
              <a:gd name="T62" fmla="*/ 174 w 293"/>
              <a:gd name="T63" fmla="*/ 0 h 175"/>
              <a:gd name="T64" fmla="*/ 174 w 293"/>
              <a:gd name="T65" fmla="*/ 31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3" h="175">
                <a:moveTo>
                  <a:pt x="174" y="31"/>
                </a:moveTo>
                <a:lnTo>
                  <a:pt x="174" y="31"/>
                </a:lnTo>
                <a:cubicBezTo>
                  <a:pt x="190" y="31"/>
                  <a:pt x="197" y="31"/>
                  <a:pt x="206" y="31"/>
                </a:cubicBezTo>
                <a:cubicBezTo>
                  <a:pt x="237" y="31"/>
                  <a:pt x="261" y="55"/>
                  <a:pt x="261" y="87"/>
                </a:cubicBezTo>
                <a:cubicBezTo>
                  <a:pt x="261" y="110"/>
                  <a:pt x="245" y="134"/>
                  <a:pt x="221" y="142"/>
                </a:cubicBezTo>
                <a:cubicBezTo>
                  <a:pt x="213" y="142"/>
                  <a:pt x="206" y="142"/>
                  <a:pt x="197" y="142"/>
                </a:cubicBezTo>
                <a:lnTo>
                  <a:pt x="190" y="142"/>
                </a:lnTo>
                <a:cubicBezTo>
                  <a:pt x="158" y="134"/>
                  <a:pt x="150" y="118"/>
                  <a:pt x="134" y="102"/>
                </a:cubicBezTo>
                <a:cubicBezTo>
                  <a:pt x="119" y="94"/>
                  <a:pt x="103" y="87"/>
                  <a:pt x="71" y="87"/>
                </a:cubicBezTo>
                <a:cubicBezTo>
                  <a:pt x="63" y="87"/>
                  <a:pt x="47" y="87"/>
                  <a:pt x="32" y="94"/>
                </a:cubicBezTo>
                <a:cubicBezTo>
                  <a:pt x="39" y="79"/>
                  <a:pt x="63" y="55"/>
                  <a:pt x="103" y="39"/>
                </a:cubicBezTo>
                <a:cubicBezTo>
                  <a:pt x="126" y="31"/>
                  <a:pt x="158" y="31"/>
                  <a:pt x="174" y="31"/>
                </a:cubicBezTo>
                <a:lnTo>
                  <a:pt x="174" y="0"/>
                </a:lnTo>
                <a:lnTo>
                  <a:pt x="174" y="0"/>
                </a:lnTo>
                <a:cubicBezTo>
                  <a:pt x="174" y="31"/>
                  <a:pt x="174" y="31"/>
                  <a:pt x="174" y="31"/>
                </a:cubicBezTo>
                <a:cubicBezTo>
                  <a:pt x="174" y="0"/>
                  <a:pt x="174" y="0"/>
                  <a:pt x="174" y="0"/>
                </a:cubicBezTo>
                <a:lnTo>
                  <a:pt x="174" y="0"/>
                </a:lnTo>
                <a:cubicBezTo>
                  <a:pt x="142" y="0"/>
                  <a:pt x="119" y="8"/>
                  <a:pt x="87" y="15"/>
                </a:cubicBezTo>
                <a:cubicBezTo>
                  <a:pt x="63" y="31"/>
                  <a:pt x="32" y="47"/>
                  <a:pt x="8" y="71"/>
                </a:cubicBezTo>
                <a:cubicBezTo>
                  <a:pt x="0" y="79"/>
                  <a:pt x="0" y="94"/>
                  <a:pt x="8" y="102"/>
                </a:cubicBezTo>
                <a:cubicBezTo>
                  <a:pt x="8" y="118"/>
                  <a:pt x="24" y="118"/>
                  <a:pt x="32" y="118"/>
                </a:cubicBezTo>
                <a:cubicBezTo>
                  <a:pt x="32" y="118"/>
                  <a:pt x="32" y="118"/>
                  <a:pt x="39" y="118"/>
                </a:cubicBezTo>
                <a:cubicBezTo>
                  <a:pt x="47" y="118"/>
                  <a:pt x="63" y="118"/>
                  <a:pt x="71" y="118"/>
                </a:cubicBezTo>
                <a:cubicBezTo>
                  <a:pt x="95" y="118"/>
                  <a:pt x="103" y="118"/>
                  <a:pt x="119" y="126"/>
                </a:cubicBezTo>
                <a:cubicBezTo>
                  <a:pt x="119" y="126"/>
                  <a:pt x="119" y="134"/>
                  <a:pt x="126" y="134"/>
                </a:cubicBezTo>
                <a:cubicBezTo>
                  <a:pt x="134" y="150"/>
                  <a:pt x="150" y="166"/>
                  <a:pt x="182" y="174"/>
                </a:cubicBezTo>
                <a:cubicBezTo>
                  <a:pt x="190" y="174"/>
                  <a:pt x="190" y="174"/>
                  <a:pt x="197" y="174"/>
                </a:cubicBezTo>
                <a:cubicBezTo>
                  <a:pt x="206" y="174"/>
                  <a:pt x="213" y="174"/>
                  <a:pt x="229" y="166"/>
                </a:cubicBezTo>
                <a:cubicBezTo>
                  <a:pt x="245" y="166"/>
                  <a:pt x="261" y="150"/>
                  <a:pt x="269" y="134"/>
                </a:cubicBezTo>
                <a:cubicBezTo>
                  <a:pt x="284" y="118"/>
                  <a:pt x="292" y="102"/>
                  <a:pt x="292" y="87"/>
                </a:cubicBezTo>
                <a:cubicBezTo>
                  <a:pt x="292" y="39"/>
                  <a:pt x="253" y="8"/>
                  <a:pt x="213" y="0"/>
                </a:cubicBezTo>
                <a:cubicBezTo>
                  <a:pt x="197" y="0"/>
                  <a:pt x="190" y="0"/>
                  <a:pt x="174" y="0"/>
                </a:cubicBezTo>
                <a:lnTo>
                  <a:pt x="174" y="3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553">
            <a:extLst>
              <a:ext uri="{FF2B5EF4-FFF2-40B4-BE49-F238E27FC236}">
                <a16:creationId xmlns:a16="http://schemas.microsoft.com/office/drawing/2014/main" id="{9B937837-B9BB-C941-9958-DE401CB3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297" y="4821746"/>
            <a:ext cx="191198" cy="62141"/>
          </a:xfrm>
          <a:custGeom>
            <a:avLst/>
            <a:gdLst>
              <a:gd name="T0" fmla="*/ 16 w 175"/>
              <a:gd name="T1" fmla="*/ 56 h 57"/>
              <a:gd name="T2" fmla="*/ 16 w 175"/>
              <a:gd name="T3" fmla="*/ 56 h 57"/>
              <a:gd name="T4" fmla="*/ 8 w 175"/>
              <a:gd name="T5" fmla="*/ 48 h 57"/>
              <a:gd name="T6" fmla="*/ 16 w 175"/>
              <a:gd name="T7" fmla="*/ 32 h 57"/>
              <a:gd name="T8" fmla="*/ 158 w 175"/>
              <a:gd name="T9" fmla="*/ 8 h 57"/>
              <a:gd name="T10" fmla="*/ 174 w 175"/>
              <a:gd name="T11" fmla="*/ 16 h 57"/>
              <a:gd name="T12" fmla="*/ 158 w 175"/>
              <a:gd name="T13" fmla="*/ 32 h 57"/>
              <a:gd name="T14" fmla="*/ 24 w 175"/>
              <a:gd name="T15" fmla="*/ 56 h 57"/>
              <a:gd name="T16" fmla="*/ 16 w 175"/>
              <a:gd name="T17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5" h="57">
                <a:moveTo>
                  <a:pt x="16" y="56"/>
                </a:moveTo>
                <a:lnTo>
                  <a:pt x="16" y="56"/>
                </a:lnTo>
                <a:cubicBezTo>
                  <a:pt x="16" y="56"/>
                  <a:pt x="8" y="56"/>
                  <a:pt x="8" y="48"/>
                </a:cubicBezTo>
                <a:cubicBezTo>
                  <a:pt x="0" y="40"/>
                  <a:pt x="8" y="32"/>
                  <a:pt x="16" y="32"/>
                </a:cubicBezTo>
                <a:cubicBezTo>
                  <a:pt x="16" y="24"/>
                  <a:pt x="111" y="0"/>
                  <a:pt x="158" y="8"/>
                </a:cubicBezTo>
                <a:cubicBezTo>
                  <a:pt x="166" y="8"/>
                  <a:pt x="174" y="8"/>
                  <a:pt x="174" y="16"/>
                </a:cubicBezTo>
                <a:cubicBezTo>
                  <a:pt x="174" y="24"/>
                  <a:pt x="166" y="32"/>
                  <a:pt x="158" y="32"/>
                </a:cubicBezTo>
                <a:cubicBezTo>
                  <a:pt x="111" y="32"/>
                  <a:pt x="24" y="56"/>
                  <a:pt x="24" y="56"/>
                </a:cubicBezTo>
                <a:cubicBezTo>
                  <a:pt x="24" y="56"/>
                  <a:pt x="24" y="56"/>
                  <a:pt x="16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554">
            <a:extLst>
              <a:ext uri="{FF2B5EF4-FFF2-40B4-BE49-F238E27FC236}">
                <a16:creationId xmlns:a16="http://schemas.microsoft.com/office/drawing/2014/main" id="{36D72ECF-0455-FF42-90AA-9F043BDF0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4435" y="4836087"/>
            <a:ext cx="86039" cy="71698"/>
          </a:xfrm>
          <a:custGeom>
            <a:avLst/>
            <a:gdLst>
              <a:gd name="T0" fmla="*/ 64 w 80"/>
              <a:gd name="T1" fmla="*/ 64 h 65"/>
              <a:gd name="T2" fmla="*/ 64 w 80"/>
              <a:gd name="T3" fmla="*/ 64 h 65"/>
              <a:gd name="T4" fmla="*/ 56 w 80"/>
              <a:gd name="T5" fmla="*/ 64 h 65"/>
              <a:gd name="T6" fmla="*/ 8 w 80"/>
              <a:gd name="T7" fmla="*/ 24 h 65"/>
              <a:gd name="T8" fmla="*/ 8 w 80"/>
              <a:gd name="T9" fmla="*/ 0 h 65"/>
              <a:gd name="T10" fmla="*/ 32 w 80"/>
              <a:gd name="T11" fmla="*/ 0 h 65"/>
              <a:gd name="T12" fmla="*/ 72 w 80"/>
              <a:gd name="T13" fmla="*/ 40 h 65"/>
              <a:gd name="T14" fmla="*/ 72 w 80"/>
              <a:gd name="T15" fmla="*/ 64 h 65"/>
              <a:gd name="T16" fmla="*/ 64 w 80"/>
              <a:gd name="T1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65">
                <a:moveTo>
                  <a:pt x="64" y="64"/>
                </a:moveTo>
                <a:lnTo>
                  <a:pt x="64" y="64"/>
                </a:lnTo>
                <a:lnTo>
                  <a:pt x="56" y="64"/>
                </a:lnTo>
                <a:cubicBezTo>
                  <a:pt x="8" y="24"/>
                  <a:pt x="8" y="24"/>
                  <a:pt x="8" y="24"/>
                </a:cubicBezTo>
                <a:cubicBezTo>
                  <a:pt x="0" y="16"/>
                  <a:pt x="0" y="8"/>
                  <a:pt x="8" y="0"/>
                </a:cubicBezTo>
                <a:cubicBezTo>
                  <a:pt x="16" y="0"/>
                  <a:pt x="24" y="0"/>
                  <a:pt x="32" y="0"/>
                </a:cubicBezTo>
                <a:cubicBezTo>
                  <a:pt x="72" y="40"/>
                  <a:pt x="72" y="40"/>
                  <a:pt x="72" y="40"/>
                </a:cubicBezTo>
                <a:cubicBezTo>
                  <a:pt x="79" y="48"/>
                  <a:pt x="79" y="56"/>
                  <a:pt x="72" y="64"/>
                </a:cubicBezTo>
                <a:lnTo>
                  <a:pt x="64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555">
            <a:extLst>
              <a:ext uri="{FF2B5EF4-FFF2-40B4-BE49-F238E27FC236}">
                <a16:creationId xmlns:a16="http://schemas.microsoft.com/office/drawing/2014/main" id="{A8350A00-D284-7949-98DA-34BC2CF95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1345" y="5094204"/>
            <a:ext cx="917749" cy="736111"/>
          </a:xfrm>
          <a:custGeom>
            <a:avLst/>
            <a:gdLst>
              <a:gd name="T0" fmla="*/ 656 w 847"/>
              <a:gd name="T1" fmla="*/ 680 h 681"/>
              <a:gd name="T2" fmla="*/ 585 w 847"/>
              <a:gd name="T3" fmla="*/ 633 h 681"/>
              <a:gd name="T4" fmla="*/ 569 w 847"/>
              <a:gd name="T5" fmla="*/ 554 h 681"/>
              <a:gd name="T6" fmla="*/ 451 w 847"/>
              <a:gd name="T7" fmla="*/ 562 h 681"/>
              <a:gd name="T8" fmla="*/ 348 w 847"/>
              <a:gd name="T9" fmla="*/ 617 h 681"/>
              <a:gd name="T10" fmla="*/ 214 w 847"/>
              <a:gd name="T11" fmla="*/ 633 h 681"/>
              <a:gd name="T12" fmla="*/ 150 w 847"/>
              <a:gd name="T13" fmla="*/ 467 h 681"/>
              <a:gd name="T14" fmla="*/ 47 w 847"/>
              <a:gd name="T15" fmla="*/ 404 h 681"/>
              <a:gd name="T16" fmla="*/ 0 w 847"/>
              <a:gd name="T17" fmla="*/ 356 h 681"/>
              <a:gd name="T18" fmla="*/ 47 w 847"/>
              <a:gd name="T19" fmla="*/ 230 h 681"/>
              <a:gd name="T20" fmla="*/ 150 w 847"/>
              <a:gd name="T21" fmla="*/ 119 h 681"/>
              <a:gd name="T22" fmla="*/ 103 w 847"/>
              <a:gd name="T23" fmla="*/ 16 h 681"/>
              <a:gd name="T24" fmla="*/ 261 w 847"/>
              <a:gd name="T25" fmla="*/ 32 h 681"/>
              <a:gd name="T26" fmla="*/ 451 w 847"/>
              <a:gd name="T27" fmla="*/ 40 h 681"/>
              <a:gd name="T28" fmla="*/ 846 w 847"/>
              <a:gd name="T29" fmla="*/ 309 h 681"/>
              <a:gd name="T30" fmla="*/ 783 w 847"/>
              <a:gd name="T31" fmla="*/ 459 h 681"/>
              <a:gd name="T32" fmla="*/ 727 w 847"/>
              <a:gd name="T33" fmla="*/ 586 h 681"/>
              <a:gd name="T34" fmla="*/ 656 w 847"/>
              <a:gd name="T35" fmla="*/ 680 h 681"/>
              <a:gd name="T36" fmla="*/ 632 w 847"/>
              <a:gd name="T37" fmla="*/ 625 h 681"/>
              <a:gd name="T38" fmla="*/ 680 w 847"/>
              <a:gd name="T39" fmla="*/ 617 h 681"/>
              <a:gd name="T40" fmla="*/ 696 w 847"/>
              <a:gd name="T41" fmla="*/ 530 h 681"/>
              <a:gd name="T42" fmla="*/ 767 w 847"/>
              <a:gd name="T43" fmla="*/ 412 h 681"/>
              <a:gd name="T44" fmla="*/ 704 w 847"/>
              <a:gd name="T45" fmla="*/ 151 h 681"/>
              <a:gd name="T46" fmla="*/ 403 w 847"/>
              <a:gd name="T47" fmla="*/ 87 h 681"/>
              <a:gd name="T48" fmla="*/ 245 w 847"/>
              <a:gd name="T49" fmla="*/ 72 h 681"/>
              <a:gd name="T50" fmla="*/ 198 w 847"/>
              <a:gd name="T51" fmla="*/ 111 h 681"/>
              <a:gd name="T52" fmla="*/ 198 w 847"/>
              <a:gd name="T53" fmla="*/ 143 h 681"/>
              <a:gd name="T54" fmla="*/ 47 w 847"/>
              <a:gd name="T55" fmla="*/ 277 h 681"/>
              <a:gd name="T56" fmla="*/ 47 w 847"/>
              <a:gd name="T57" fmla="*/ 356 h 681"/>
              <a:gd name="T58" fmla="*/ 63 w 847"/>
              <a:gd name="T59" fmla="*/ 364 h 681"/>
              <a:gd name="T60" fmla="*/ 166 w 847"/>
              <a:gd name="T61" fmla="*/ 419 h 681"/>
              <a:gd name="T62" fmla="*/ 261 w 847"/>
              <a:gd name="T63" fmla="*/ 625 h 681"/>
              <a:gd name="T64" fmla="*/ 301 w 847"/>
              <a:gd name="T65" fmla="*/ 617 h 681"/>
              <a:gd name="T66" fmla="*/ 308 w 847"/>
              <a:gd name="T67" fmla="*/ 506 h 681"/>
              <a:gd name="T68" fmla="*/ 451 w 847"/>
              <a:gd name="T69" fmla="*/ 514 h 681"/>
              <a:gd name="T70" fmla="*/ 593 w 847"/>
              <a:gd name="T71" fmla="*/ 506 h 681"/>
              <a:gd name="T72" fmla="*/ 625 w 847"/>
              <a:gd name="T73" fmla="*/ 562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7" h="681">
                <a:moveTo>
                  <a:pt x="656" y="680"/>
                </a:moveTo>
                <a:lnTo>
                  <a:pt x="656" y="680"/>
                </a:lnTo>
                <a:cubicBezTo>
                  <a:pt x="625" y="680"/>
                  <a:pt x="593" y="664"/>
                  <a:pt x="585" y="633"/>
                </a:cubicBezTo>
                <a:lnTo>
                  <a:pt x="585" y="633"/>
                </a:lnTo>
                <a:cubicBezTo>
                  <a:pt x="577" y="570"/>
                  <a:pt x="577" y="570"/>
                  <a:pt x="577" y="570"/>
                </a:cubicBezTo>
                <a:cubicBezTo>
                  <a:pt x="577" y="562"/>
                  <a:pt x="577" y="554"/>
                  <a:pt x="569" y="554"/>
                </a:cubicBezTo>
                <a:cubicBezTo>
                  <a:pt x="569" y="546"/>
                  <a:pt x="569" y="546"/>
                  <a:pt x="569" y="546"/>
                </a:cubicBezTo>
                <a:cubicBezTo>
                  <a:pt x="530" y="554"/>
                  <a:pt x="490" y="562"/>
                  <a:pt x="451" y="562"/>
                </a:cubicBezTo>
                <a:cubicBezTo>
                  <a:pt x="419" y="562"/>
                  <a:pt x="379" y="554"/>
                  <a:pt x="348" y="546"/>
                </a:cubicBezTo>
                <a:cubicBezTo>
                  <a:pt x="348" y="617"/>
                  <a:pt x="348" y="617"/>
                  <a:pt x="348" y="617"/>
                </a:cubicBezTo>
                <a:cubicBezTo>
                  <a:pt x="348" y="657"/>
                  <a:pt x="316" y="680"/>
                  <a:pt x="277" y="680"/>
                </a:cubicBezTo>
                <a:cubicBezTo>
                  <a:pt x="245" y="680"/>
                  <a:pt x="221" y="664"/>
                  <a:pt x="214" y="633"/>
                </a:cubicBezTo>
                <a:cubicBezTo>
                  <a:pt x="182" y="475"/>
                  <a:pt x="182" y="475"/>
                  <a:pt x="182" y="475"/>
                </a:cubicBezTo>
                <a:cubicBezTo>
                  <a:pt x="174" y="475"/>
                  <a:pt x="158" y="467"/>
                  <a:pt x="150" y="467"/>
                </a:cubicBezTo>
                <a:cubicBezTo>
                  <a:pt x="127" y="459"/>
                  <a:pt x="111" y="451"/>
                  <a:pt x="95" y="435"/>
                </a:cubicBezTo>
                <a:cubicBezTo>
                  <a:pt x="79" y="419"/>
                  <a:pt x="63" y="412"/>
                  <a:pt x="47" y="404"/>
                </a:cubicBezTo>
                <a:cubicBezTo>
                  <a:pt x="39" y="404"/>
                  <a:pt x="32" y="396"/>
                  <a:pt x="32" y="396"/>
                </a:cubicBezTo>
                <a:cubicBezTo>
                  <a:pt x="16" y="388"/>
                  <a:pt x="0" y="372"/>
                  <a:pt x="0" y="356"/>
                </a:cubicBezTo>
                <a:cubicBezTo>
                  <a:pt x="8" y="277"/>
                  <a:pt x="8" y="277"/>
                  <a:pt x="8" y="277"/>
                </a:cubicBezTo>
                <a:cubicBezTo>
                  <a:pt x="8" y="253"/>
                  <a:pt x="24" y="230"/>
                  <a:pt x="47" y="230"/>
                </a:cubicBezTo>
                <a:cubicBezTo>
                  <a:pt x="63" y="230"/>
                  <a:pt x="71" y="214"/>
                  <a:pt x="87" y="190"/>
                </a:cubicBezTo>
                <a:cubicBezTo>
                  <a:pt x="103" y="174"/>
                  <a:pt x="119" y="143"/>
                  <a:pt x="150" y="119"/>
                </a:cubicBezTo>
                <a:cubicBezTo>
                  <a:pt x="103" y="64"/>
                  <a:pt x="103" y="64"/>
                  <a:pt x="103" y="64"/>
                </a:cubicBezTo>
                <a:cubicBezTo>
                  <a:pt x="95" y="48"/>
                  <a:pt x="95" y="32"/>
                  <a:pt x="103" y="16"/>
                </a:cubicBezTo>
                <a:cubicBezTo>
                  <a:pt x="111" y="8"/>
                  <a:pt x="127" y="0"/>
                  <a:pt x="142" y="0"/>
                </a:cubicBezTo>
                <a:cubicBezTo>
                  <a:pt x="182" y="8"/>
                  <a:pt x="245" y="24"/>
                  <a:pt x="261" y="32"/>
                </a:cubicBezTo>
                <a:cubicBezTo>
                  <a:pt x="285" y="40"/>
                  <a:pt x="356" y="40"/>
                  <a:pt x="403" y="40"/>
                </a:cubicBezTo>
                <a:cubicBezTo>
                  <a:pt x="419" y="40"/>
                  <a:pt x="435" y="40"/>
                  <a:pt x="451" y="40"/>
                </a:cubicBezTo>
                <a:cubicBezTo>
                  <a:pt x="554" y="40"/>
                  <a:pt x="656" y="64"/>
                  <a:pt x="727" y="119"/>
                </a:cubicBezTo>
                <a:cubicBezTo>
                  <a:pt x="807" y="166"/>
                  <a:pt x="846" y="238"/>
                  <a:pt x="846" y="309"/>
                </a:cubicBezTo>
                <a:cubicBezTo>
                  <a:pt x="846" y="356"/>
                  <a:pt x="830" y="396"/>
                  <a:pt x="798" y="435"/>
                </a:cubicBezTo>
                <a:cubicBezTo>
                  <a:pt x="798" y="443"/>
                  <a:pt x="791" y="451"/>
                  <a:pt x="783" y="459"/>
                </a:cubicBezTo>
                <a:cubicBezTo>
                  <a:pt x="759" y="491"/>
                  <a:pt x="751" y="506"/>
                  <a:pt x="735" y="538"/>
                </a:cubicBezTo>
                <a:cubicBezTo>
                  <a:pt x="735" y="554"/>
                  <a:pt x="727" y="570"/>
                  <a:pt x="727" y="586"/>
                </a:cubicBezTo>
                <a:cubicBezTo>
                  <a:pt x="727" y="593"/>
                  <a:pt x="727" y="601"/>
                  <a:pt x="727" y="617"/>
                </a:cubicBezTo>
                <a:cubicBezTo>
                  <a:pt x="719" y="657"/>
                  <a:pt x="688" y="680"/>
                  <a:pt x="656" y="680"/>
                </a:cubicBezTo>
                <a:close/>
                <a:moveTo>
                  <a:pt x="632" y="625"/>
                </a:moveTo>
                <a:lnTo>
                  <a:pt x="632" y="625"/>
                </a:lnTo>
                <a:cubicBezTo>
                  <a:pt x="632" y="633"/>
                  <a:pt x="640" y="641"/>
                  <a:pt x="656" y="641"/>
                </a:cubicBezTo>
                <a:cubicBezTo>
                  <a:pt x="664" y="641"/>
                  <a:pt x="680" y="625"/>
                  <a:pt x="680" y="617"/>
                </a:cubicBezTo>
                <a:cubicBezTo>
                  <a:pt x="680" y="601"/>
                  <a:pt x="680" y="586"/>
                  <a:pt x="680" y="577"/>
                </a:cubicBezTo>
                <a:cubicBezTo>
                  <a:pt x="688" y="562"/>
                  <a:pt x="688" y="546"/>
                  <a:pt x="696" y="530"/>
                </a:cubicBezTo>
                <a:cubicBezTo>
                  <a:pt x="704" y="483"/>
                  <a:pt x="727" y="459"/>
                  <a:pt x="751" y="427"/>
                </a:cubicBezTo>
                <a:cubicBezTo>
                  <a:pt x="751" y="427"/>
                  <a:pt x="759" y="419"/>
                  <a:pt x="767" y="412"/>
                </a:cubicBezTo>
                <a:cubicBezTo>
                  <a:pt x="791" y="380"/>
                  <a:pt x="798" y="348"/>
                  <a:pt x="798" y="309"/>
                </a:cubicBezTo>
                <a:cubicBezTo>
                  <a:pt x="798" y="253"/>
                  <a:pt x="767" y="198"/>
                  <a:pt x="704" y="151"/>
                </a:cubicBezTo>
                <a:cubicBezTo>
                  <a:pt x="632" y="111"/>
                  <a:pt x="545" y="87"/>
                  <a:pt x="451" y="87"/>
                </a:cubicBezTo>
                <a:cubicBezTo>
                  <a:pt x="435" y="87"/>
                  <a:pt x="419" y="87"/>
                  <a:pt x="403" y="87"/>
                </a:cubicBezTo>
                <a:lnTo>
                  <a:pt x="403" y="87"/>
                </a:lnTo>
                <a:cubicBezTo>
                  <a:pt x="395" y="87"/>
                  <a:pt x="285" y="87"/>
                  <a:pt x="245" y="72"/>
                </a:cubicBezTo>
                <a:cubicBezTo>
                  <a:pt x="237" y="72"/>
                  <a:pt x="190" y="56"/>
                  <a:pt x="150" y="48"/>
                </a:cubicBezTo>
                <a:cubicBezTo>
                  <a:pt x="198" y="111"/>
                  <a:pt x="198" y="111"/>
                  <a:pt x="198" y="111"/>
                </a:cubicBezTo>
                <a:cubicBezTo>
                  <a:pt x="206" y="111"/>
                  <a:pt x="206" y="119"/>
                  <a:pt x="206" y="127"/>
                </a:cubicBezTo>
                <a:cubicBezTo>
                  <a:pt x="206" y="127"/>
                  <a:pt x="198" y="135"/>
                  <a:pt x="198" y="143"/>
                </a:cubicBezTo>
                <a:cubicBezTo>
                  <a:pt x="158" y="166"/>
                  <a:pt x="142" y="190"/>
                  <a:pt x="127" y="214"/>
                </a:cubicBezTo>
                <a:cubicBezTo>
                  <a:pt x="103" y="246"/>
                  <a:pt x="87" y="269"/>
                  <a:pt x="47" y="277"/>
                </a:cubicBezTo>
                <a:lnTo>
                  <a:pt x="47" y="277"/>
                </a:lnTo>
                <a:cubicBezTo>
                  <a:pt x="47" y="356"/>
                  <a:pt x="47" y="356"/>
                  <a:pt x="47" y="356"/>
                </a:cubicBezTo>
                <a:lnTo>
                  <a:pt x="47" y="356"/>
                </a:lnTo>
                <a:cubicBezTo>
                  <a:pt x="55" y="356"/>
                  <a:pt x="55" y="356"/>
                  <a:pt x="63" y="364"/>
                </a:cubicBezTo>
                <a:cubicBezTo>
                  <a:pt x="79" y="372"/>
                  <a:pt x="111" y="380"/>
                  <a:pt x="134" y="404"/>
                </a:cubicBezTo>
                <a:cubicBezTo>
                  <a:pt x="134" y="412"/>
                  <a:pt x="150" y="419"/>
                  <a:pt x="166" y="419"/>
                </a:cubicBezTo>
                <a:cubicBezTo>
                  <a:pt x="190" y="427"/>
                  <a:pt x="214" y="435"/>
                  <a:pt x="221" y="467"/>
                </a:cubicBezTo>
                <a:cubicBezTo>
                  <a:pt x="261" y="625"/>
                  <a:pt x="261" y="625"/>
                  <a:pt x="261" y="625"/>
                </a:cubicBezTo>
                <a:cubicBezTo>
                  <a:pt x="261" y="633"/>
                  <a:pt x="269" y="641"/>
                  <a:pt x="277" y="641"/>
                </a:cubicBezTo>
                <a:cubicBezTo>
                  <a:pt x="292" y="641"/>
                  <a:pt x="301" y="625"/>
                  <a:pt x="301" y="617"/>
                </a:cubicBezTo>
                <a:cubicBezTo>
                  <a:pt x="301" y="522"/>
                  <a:pt x="301" y="522"/>
                  <a:pt x="301" y="522"/>
                </a:cubicBezTo>
                <a:cubicBezTo>
                  <a:pt x="301" y="514"/>
                  <a:pt x="301" y="506"/>
                  <a:pt x="308" y="506"/>
                </a:cubicBezTo>
                <a:cubicBezTo>
                  <a:pt x="316" y="499"/>
                  <a:pt x="324" y="499"/>
                  <a:pt x="332" y="499"/>
                </a:cubicBezTo>
                <a:cubicBezTo>
                  <a:pt x="372" y="506"/>
                  <a:pt x="411" y="514"/>
                  <a:pt x="451" y="514"/>
                </a:cubicBezTo>
                <a:cubicBezTo>
                  <a:pt x="490" y="514"/>
                  <a:pt x="530" y="506"/>
                  <a:pt x="569" y="499"/>
                </a:cubicBezTo>
                <a:cubicBezTo>
                  <a:pt x="577" y="499"/>
                  <a:pt x="585" y="499"/>
                  <a:pt x="593" y="506"/>
                </a:cubicBezTo>
                <a:cubicBezTo>
                  <a:pt x="601" y="522"/>
                  <a:pt x="601" y="522"/>
                  <a:pt x="601" y="522"/>
                </a:cubicBezTo>
                <a:cubicBezTo>
                  <a:pt x="617" y="530"/>
                  <a:pt x="625" y="546"/>
                  <a:pt x="625" y="562"/>
                </a:cubicBezTo>
                <a:lnTo>
                  <a:pt x="632" y="6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556">
            <a:extLst>
              <a:ext uri="{FF2B5EF4-FFF2-40B4-BE49-F238E27FC236}">
                <a16:creationId xmlns:a16="http://schemas.microsoft.com/office/drawing/2014/main" id="{9C23A0A9-CDD6-3444-8978-13DE3727A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7393" y="5213701"/>
            <a:ext cx="205539" cy="148180"/>
          </a:xfrm>
          <a:custGeom>
            <a:avLst/>
            <a:gdLst>
              <a:gd name="T0" fmla="*/ 15 w 190"/>
              <a:gd name="T1" fmla="*/ 135 h 136"/>
              <a:gd name="T2" fmla="*/ 15 w 190"/>
              <a:gd name="T3" fmla="*/ 135 h 136"/>
              <a:gd name="T4" fmla="*/ 0 w 190"/>
              <a:gd name="T5" fmla="*/ 127 h 136"/>
              <a:gd name="T6" fmla="*/ 8 w 190"/>
              <a:gd name="T7" fmla="*/ 103 h 136"/>
              <a:gd name="T8" fmla="*/ 63 w 190"/>
              <a:gd name="T9" fmla="*/ 87 h 136"/>
              <a:gd name="T10" fmla="*/ 47 w 190"/>
              <a:gd name="T11" fmla="*/ 71 h 136"/>
              <a:gd name="T12" fmla="*/ 47 w 190"/>
              <a:gd name="T13" fmla="*/ 32 h 136"/>
              <a:gd name="T14" fmla="*/ 87 w 190"/>
              <a:gd name="T15" fmla="*/ 8 h 136"/>
              <a:gd name="T16" fmla="*/ 126 w 190"/>
              <a:gd name="T17" fmla="*/ 32 h 136"/>
              <a:gd name="T18" fmla="*/ 126 w 190"/>
              <a:gd name="T19" fmla="*/ 63 h 136"/>
              <a:gd name="T20" fmla="*/ 174 w 190"/>
              <a:gd name="T21" fmla="*/ 55 h 136"/>
              <a:gd name="T22" fmla="*/ 189 w 190"/>
              <a:gd name="T23" fmla="*/ 71 h 136"/>
              <a:gd name="T24" fmla="*/ 174 w 190"/>
              <a:gd name="T25" fmla="*/ 87 h 136"/>
              <a:gd name="T26" fmla="*/ 126 w 190"/>
              <a:gd name="T27" fmla="*/ 95 h 136"/>
              <a:gd name="T28" fmla="*/ 102 w 190"/>
              <a:gd name="T29" fmla="*/ 95 h 136"/>
              <a:gd name="T30" fmla="*/ 63 w 190"/>
              <a:gd name="T31" fmla="*/ 119 h 136"/>
              <a:gd name="T32" fmla="*/ 15 w 190"/>
              <a:gd name="T33" fmla="*/ 135 h 136"/>
              <a:gd name="T34" fmla="*/ 87 w 190"/>
              <a:gd name="T35" fmla="*/ 32 h 136"/>
              <a:gd name="T36" fmla="*/ 87 w 190"/>
              <a:gd name="T37" fmla="*/ 32 h 136"/>
              <a:gd name="T38" fmla="*/ 79 w 190"/>
              <a:gd name="T39" fmla="*/ 32 h 136"/>
              <a:gd name="T40" fmla="*/ 71 w 190"/>
              <a:gd name="T41" fmla="*/ 40 h 136"/>
              <a:gd name="T42" fmla="*/ 71 w 190"/>
              <a:gd name="T43" fmla="*/ 55 h 136"/>
              <a:gd name="T44" fmla="*/ 87 w 190"/>
              <a:gd name="T45" fmla="*/ 63 h 136"/>
              <a:gd name="T46" fmla="*/ 95 w 190"/>
              <a:gd name="T47" fmla="*/ 55 h 136"/>
              <a:gd name="T48" fmla="*/ 95 w 190"/>
              <a:gd name="T49" fmla="*/ 40 h 136"/>
              <a:gd name="T50" fmla="*/ 87 w 190"/>
              <a:gd name="T51" fmla="*/ 32 h 136"/>
              <a:gd name="T52" fmla="*/ 95 w 190"/>
              <a:gd name="T53" fmla="*/ 40 h 136"/>
              <a:gd name="T54" fmla="*/ 95 w 190"/>
              <a:gd name="T55" fmla="*/ 4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0" h="136">
                <a:moveTo>
                  <a:pt x="15" y="135"/>
                </a:moveTo>
                <a:lnTo>
                  <a:pt x="15" y="135"/>
                </a:lnTo>
                <a:cubicBezTo>
                  <a:pt x="8" y="135"/>
                  <a:pt x="0" y="127"/>
                  <a:pt x="0" y="127"/>
                </a:cubicBezTo>
                <a:cubicBezTo>
                  <a:pt x="0" y="119"/>
                  <a:pt x="0" y="111"/>
                  <a:pt x="8" y="103"/>
                </a:cubicBezTo>
                <a:cubicBezTo>
                  <a:pt x="24" y="103"/>
                  <a:pt x="39" y="95"/>
                  <a:pt x="63" y="87"/>
                </a:cubicBezTo>
                <a:cubicBezTo>
                  <a:pt x="55" y="79"/>
                  <a:pt x="55" y="79"/>
                  <a:pt x="47" y="71"/>
                </a:cubicBezTo>
                <a:cubicBezTo>
                  <a:pt x="39" y="63"/>
                  <a:pt x="39" y="55"/>
                  <a:pt x="47" y="32"/>
                </a:cubicBezTo>
                <a:cubicBezTo>
                  <a:pt x="55" y="16"/>
                  <a:pt x="71" y="0"/>
                  <a:pt x="87" y="8"/>
                </a:cubicBezTo>
                <a:cubicBezTo>
                  <a:pt x="102" y="8"/>
                  <a:pt x="118" y="16"/>
                  <a:pt x="126" y="32"/>
                </a:cubicBezTo>
                <a:cubicBezTo>
                  <a:pt x="126" y="40"/>
                  <a:pt x="126" y="55"/>
                  <a:pt x="126" y="63"/>
                </a:cubicBezTo>
                <a:cubicBezTo>
                  <a:pt x="142" y="63"/>
                  <a:pt x="158" y="63"/>
                  <a:pt x="174" y="55"/>
                </a:cubicBezTo>
                <a:cubicBezTo>
                  <a:pt x="174" y="55"/>
                  <a:pt x="182" y="63"/>
                  <a:pt x="189" y="71"/>
                </a:cubicBezTo>
                <a:cubicBezTo>
                  <a:pt x="189" y="79"/>
                  <a:pt x="182" y="87"/>
                  <a:pt x="174" y="87"/>
                </a:cubicBezTo>
                <a:cubicBezTo>
                  <a:pt x="174" y="87"/>
                  <a:pt x="150" y="95"/>
                  <a:pt x="126" y="95"/>
                </a:cubicBezTo>
                <a:cubicBezTo>
                  <a:pt x="118" y="95"/>
                  <a:pt x="110" y="95"/>
                  <a:pt x="102" y="95"/>
                </a:cubicBezTo>
                <a:cubicBezTo>
                  <a:pt x="87" y="103"/>
                  <a:pt x="79" y="111"/>
                  <a:pt x="63" y="119"/>
                </a:cubicBezTo>
                <a:cubicBezTo>
                  <a:pt x="39" y="127"/>
                  <a:pt x="15" y="135"/>
                  <a:pt x="15" y="135"/>
                </a:cubicBezTo>
                <a:close/>
                <a:moveTo>
                  <a:pt x="87" y="32"/>
                </a:moveTo>
                <a:lnTo>
                  <a:pt x="87" y="32"/>
                </a:lnTo>
                <a:lnTo>
                  <a:pt x="79" y="32"/>
                </a:lnTo>
                <a:lnTo>
                  <a:pt x="71" y="40"/>
                </a:lnTo>
                <a:cubicBezTo>
                  <a:pt x="71" y="48"/>
                  <a:pt x="71" y="55"/>
                  <a:pt x="71" y="55"/>
                </a:cubicBezTo>
                <a:cubicBezTo>
                  <a:pt x="71" y="55"/>
                  <a:pt x="79" y="63"/>
                  <a:pt x="87" y="63"/>
                </a:cubicBezTo>
                <a:cubicBezTo>
                  <a:pt x="95" y="63"/>
                  <a:pt x="95" y="55"/>
                  <a:pt x="95" y="55"/>
                </a:cubicBezTo>
                <a:cubicBezTo>
                  <a:pt x="95" y="48"/>
                  <a:pt x="102" y="48"/>
                  <a:pt x="95" y="40"/>
                </a:cubicBezTo>
                <a:lnTo>
                  <a:pt x="87" y="32"/>
                </a:lnTo>
                <a:close/>
                <a:moveTo>
                  <a:pt x="95" y="40"/>
                </a:moveTo>
                <a:lnTo>
                  <a:pt x="95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557">
            <a:extLst>
              <a:ext uri="{FF2B5EF4-FFF2-40B4-BE49-F238E27FC236}">
                <a16:creationId xmlns:a16="http://schemas.microsoft.com/office/drawing/2014/main" id="{48971C52-6AE9-334F-9E5E-3D5CB784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7761" y="5333201"/>
            <a:ext cx="52581" cy="52578"/>
          </a:xfrm>
          <a:custGeom>
            <a:avLst/>
            <a:gdLst>
              <a:gd name="T0" fmla="*/ 0 w 48"/>
              <a:gd name="T1" fmla="*/ 24 h 48"/>
              <a:gd name="T2" fmla="*/ 0 w 48"/>
              <a:gd name="T3" fmla="*/ 24 h 48"/>
              <a:gd name="T4" fmla="*/ 24 w 48"/>
              <a:gd name="T5" fmla="*/ 0 h 48"/>
              <a:gd name="T6" fmla="*/ 47 w 48"/>
              <a:gd name="T7" fmla="*/ 24 h 48"/>
              <a:gd name="T8" fmla="*/ 24 w 48"/>
              <a:gd name="T9" fmla="*/ 47 h 48"/>
              <a:gd name="T10" fmla="*/ 0 w 48"/>
              <a:gd name="T11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48">
                <a:moveTo>
                  <a:pt x="0" y="24"/>
                </a:moveTo>
                <a:lnTo>
                  <a:pt x="0" y="24"/>
                </a:lnTo>
                <a:cubicBezTo>
                  <a:pt x="0" y="8"/>
                  <a:pt x="16" y="0"/>
                  <a:pt x="24" y="0"/>
                </a:cubicBezTo>
                <a:cubicBezTo>
                  <a:pt x="40" y="0"/>
                  <a:pt x="47" y="8"/>
                  <a:pt x="47" y="24"/>
                </a:cubicBezTo>
                <a:cubicBezTo>
                  <a:pt x="47" y="31"/>
                  <a:pt x="40" y="47"/>
                  <a:pt x="24" y="47"/>
                </a:cubicBezTo>
                <a:cubicBezTo>
                  <a:pt x="16" y="47"/>
                  <a:pt x="0" y="31"/>
                  <a:pt x="0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558">
            <a:extLst>
              <a:ext uri="{FF2B5EF4-FFF2-40B4-BE49-F238E27FC236}">
                <a16:creationId xmlns:a16="http://schemas.microsoft.com/office/drawing/2014/main" id="{4AD36022-A2EC-FF4D-A971-AFFC94730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420" y="5232821"/>
            <a:ext cx="234216" cy="71701"/>
          </a:xfrm>
          <a:custGeom>
            <a:avLst/>
            <a:gdLst>
              <a:gd name="T0" fmla="*/ 190 w 215"/>
              <a:gd name="T1" fmla="*/ 63 h 64"/>
              <a:gd name="T2" fmla="*/ 190 w 215"/>
              <a:gd name="T3" fmla="*/ 63 h 64"/>
              <a:gd name="T4" fmla="*/ 182 w 215"/>
              <a:gd name="T5" fmla="*/ 63 h 64"/>
              <a:gd name="T6" fmla="*/ 95 w 215"/>
              <a:gd name="T7" fmla="*/ 47 h 64"/>
              <a:gd name="T8" fmla="*/ 32 w 215"/>
              <a:gd name="T9" fmla="*/ 47 h 64"/>
              <a:gd name="T10" fmla="*/ 8 w 215"/>
              <a:gd name="T11" fmla="*/ 32 h 64"/>
              <a:gd name="T12" fmla="*/ 24 w 215"/>
              <a:gd name="T13" fmla="*/ 8 h 64"/>
              <a:gd name="T14" fmla="*/ 103 w 215"/>
              <a:gd name="T15" fmla="*/ 0 h 64"/>
              <a:gd name="T16" fmla="*/ 198 w 215"/>
              <a:gd name="T17" fmla="*/ 24 h 64"/>
              <a:gd name="T18" fmla="*/ 214 w 215"/>
              <a:gd name="T19" fmla="*/ 47 h 64"/>
              <a:gd name="T20" fmla="*/ 190 w 215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64">
                <a:moveTo>
                  <a:pt x="190" y="63"/>
                </a:moveTo>
                <a:lnTo>
                  <a:pt x="190" y="63"/>
                </a:lnTo>
                <a:lnTo>
                  <a:pt x="182" y="63"/>
                </a:lnTo>
                <a:cubicBezTo>
                  <a:pt x="151" y="55"/>
                  <a:pt x="135" y="55"/>
                  <a:pt x="95" y="47"/>
                </a:cubicBezTo>
                <a:cubicBezTo>
                  <a:pt x="88" y="47"/>
                  <a:pt x="48" y="47"/>
                  <a:pt x="32" y="47"/>
                </a:cubicBezTo>
                <a:cubicBezTo>
                  <a:pt x="16" y="55"/>
                  <a:pt x="8" y="47"/>
                  <a:pt x="8" y="32"/>
                </a:cubicBezTo>
                <a:cubicBezTo>
                  <a:pt x="0" y="24"/>
                  <a:pt x="8" y="8"/>
                  <a:pt x="24" y="8"/>
                </a:cubicBezTo>
                <a:cubicBezTo>
                  <a:pt x="40" y="0"/>
                  <a:pt x="88" y="0"/>
                  <a:pt x="103" y="0"/>
                </a:cubicBezTo>
                <a:cubicBezTo>
                  <a:pt x="143" y="8"/>
                  <a:pt x="166" y="16"/>
                  <a:pt x="198" y="24"/>
                </a:cubicBezTo>
                <a:cubicBezTo>
                  <a:pt x="206" y="24"/>
                  <a:pt x="214" y="39"/>
                  <a:pt x="214" y="47"/>
                </a:cubicBezTo>
                <a:cubicBezTo>
                  <a:pt x="206" y="63"/>
                  <a:pt x="198" y="63"/>
                  <a:pt x="19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" name="Freeform 559">
            <a:extLst>
              <a:ext uri="{FF2B5EF4-FFF2-40B4-BE49-F238E27FC236}">
                <a16:creationId xmlns:a16="http://schemas.microsoft.com/office/drawing/2014/main" id="{B9720DA1-933D-6945-A893-7DDB9A322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5010" y="10356917"/>
            <a:ext cx="917749" cy="736111"/>
          </a:xfrm>
          <a:custGeom>
            <a:avLst/>
            <a:gdLst>
              <a:gd name="T0" fmla="*/ 648 w 847"/>
              <a:gd name="T1" fmla="*/ 679 h 680"/>
              <a:gd name="T2" fmla="*/ 584 w 847"/>
              <a:gd name="T3" fmla="*/ 624 h 680"/>
              <a:gd name="T4" fmla="*/ 569 w 847"/>
              <a:gd name="T5" fmla="*/ 545 h 680"/>
              <a:gd name="T6" fmla="*/ 450 w 847"/>
              <a:gd name="T7" fmla="*/ 553 h 680"/>
              <a:gd name="T8" fmla="*/ 340 w 847"/>
              <a:gd name="T9" fmla="*/ 616 h 680"/>
              <a:gd name="T10" fmla="*/ 213 w 847"/>
              <a:gd name="T11" fmla="*/ 624 h 680"/>
              <a:gd name="T12" fmla="*/ 150 w 847"/>
              <a:gd name="T13" fmla="*/ 458 h 680"/>
              <a:gd name="T14" fmla="*/ 39 w 847"/>
              <a:gd name="T15" fmla="*/ 395 h 680"/>
              <a:gd name="T16" fmla="*/ 0 w 847"/>
              <a:gd name="T17" fmla="*/ 347 h 680"/>
              <a:gd name="T18" fmla="*/ 47 w 847"/>
              <a:gd name="T19" fmla="*/ 221 h 680"/>
              <a:gd name="T20" fmla="*/ 150 w 847"/>
              <a:gd name="T21" fmla="*/ 110 h 680"/>
              <a:gd name="T22" fmla="*/ 102 w 847"/>
              <a:gd name="T23" fmla="*/ 15 h 680"/>
              <a:gd name="T24" fmla="*/ 260 w 847"/>
              <a:gd name="T25" fmla="*/ 31 h 680"/>
              <a:gd name="T26" fmla="*/ 450 w 847"/>
              <a:gd name="T27" fmla="*/ 31 h 680"/>
              <a:gd name="T28" fmla="*/ 846 w 847"/>
              <a:gd name="T29" fmla="*/ 308 h 680"/>
              <a:gd name="T30" fmla="*/ 782 w 847"/>
              <a:gd name="T31" fmla="*/ 450 h 680"/>
              <a:gd name="T32" fmla="*/ 727 w 847"/>
              <a:gd name="T33" fmla="*/ 584 h 680"/>
              <a:gd name="T34" fmla="*/ 648 w 847"/>
              <a:gd name="T35" fmla="*/ 679 h 680"/>
              <a:gd name="T36" fmla="*/ 624 w 847"/>
              <a:gd name="T37" fmla="*/ 616 h 680"/>
              <a:gd name="T38" fmla="*/ 679 w 847"/>
              <a:gd name="T39" fmla="*/ 608 h 680"/>
              <a:gd name="T40" fmla="*/ 695 w 847"/>
              <a:gd name="T41" fmla="*/ 521 h 680"/>
              <a:gd name="T42" fmla="*/ 766 w 847"/>
              <a:gd name="T43" fmla="*/ 402 h 680"/>
              <a:gd name="T44" fmla="*/ 703 w 847"/>
              <a:gd name="T45" fmla="*/ 150 h 680"/>
              <a:gd name="T46" fmla="*/ 403 w 847"/>
              <a:gd name="T47" fmla="*/ 78 h 680"/>
              <a:gd name="T48" fmla="*/ 245 w 847"/>
              <a:gd name="T49" fmla="*/ 71 h 680"/>
              <a:gd name="T50" fmla="*/ 197 w 847"/>
              <a:gd name="T51" fmla="*/ 102 h 680"/>
              <a:gd name="T52" fmla="*/ 189 w 847"/>
              <a:gd name="T53" fmla="*/ 134 h 680"/>
              <a:gd name="T54" fmla="*/ 47 w 847"/>
              <a:gd name="T55" fmla="*/ 268 h 680"/>
              <a:gd name="T56" fmla="*/ 47 w 847"/>
              <a:gd name="T57" fmla="*/ 347 h 680"/>
              <a:gd name="T58" fmla="*/ 63 w 847"/>
              <a:gd name="T59" fmla="*/ 355 h 680"/>
              <a:gd name="T60" fmla="*/ 158 w 847"/>
              <a:gd name="T61" fmla="*/ 418 h 680"/>
              <a:gd name="T62" fmla="*/ 253 w 847"/>
              <a:gd name="T63" fmla="*/ 616 h 680"/>
              <a:gd name="T64" fmla="*/ 300 w 847"/>
              <a:gd name="T65" fmla="*/ 616 h 680"/>
              <a:gd name="T66" fmla="*/ 308 w 847"/>
              <a:gd name="T67" fmla="*/ 497 h 680"/>
              <a:gd name="T68" fmla="*/ 450 w 847"/>
              <a:gd name="T69" fmla="*/ 505 h 680"/>
              <a:gd name="T70" fmla="*/ 592 w 847"/>
              <a:gd name="T71" fmla="*/ 505 h 680"/>
              <a:gd name="T72" fmla="*/ 624 w 847"/>
              <a:gd name="T73" fmla="*/ 561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7" h="680">
                <a:moveTo>
                  <a:pt x="648" y="679"/>
                </a:moveTo>
                <a:lnTo>
                  <a:pt x="648" y="679"/>
                </a:lnTo>
                <a:cubicBezTo>
                  <a:pt x="624" y="679"/>
                  <a:pt x="592" y="655"/>
                  <a:pt x="584" y="632"/>
                </a:cubicBezTo>
                <a:lnTo>
                  <a:pt x="584" y="624"/>
                </a:lnTo>
                <a:cubicBezTo>
                  <a:pt x="577" y="569"/>
                  <a:pt x="577" y="569"/>
                  <a:pt x="577" y="569"/>
                </a:cubicBezTo>
                <a:cubicBezTo>
                  <a:pt x="577" y="561"/>
                  <a:pt x="569" y="553"/>
                  <a:pt x="569" y="545"/>
                </a:cubicBezTo>
                <a:cubicBezTo>
                  <a:pt x="561" y="545"/>
                  <a:pt x="561" y="545"/>
                  <a:pt x="561" y="545"/>
                </a:cubicBezTo>
                <a:cubicBezTo>
                  <a:pt x="529" y="553"/>
                  <a:pt x="490" y="553"/>
                  <a:pt x="450" y="553"/>
                </a:cubicBezTo>
                <a:cubicBezTo>
                  <a:pt x="411" y="553"/>
                  <a:pt x="379" y="553"/>
                  <a:pt x="340" y="545"/>
                </a:cubicBezTo>
                <a:cubicBezTo>
                  <a:pt x="340" y="616"/>
                  <a:pt x="340" y="616"/>
                  <a:pt x="340" y="616"/>
                </a:cubicBezTo>
                <a:cubicBezTo>
                  <a:pt x="340" y="648"/>
                  <a:pt x="316" y="679"/>
                  <a:pt x="276" y="679"/>
                </a:cubicBezTo>
                <a:cubicBezTo>
                  <a:pt x="245" y="679"/>
                  <a:pt x="221" y="655"/>
                  <a:pt x="213" y="624"/>
                </a:cubicBezTo>
                <a:cubicBezTo>
                  <a:pt x="173" y="474"/>
                  <a:pt x="173" y="474"/>
                  <a:pt x="173" y="474"/>
                </a:cubicBezTo>
                <a:cubicBezTo>
                  <a:pt x="173" y="466"/>
                  <a:pt x="158" y="466"/>
                  <a:pt x="150" y="458"/>
                </a:cubicBezTo>
                <a:cubicBezTo>
                  <a:pt x="126" y="450"/>
                  <a:pt x="110" y="450"/>
                  <a:pt x="94" y="434"/>
                </a:cubicBezTo>
                <a:cubicBezTo>
                  <a:pt x="78" y="411"/>
                  <a:pt x="63" y="402"/>
                  <a:pt x="39" y="395"/>
                </a:cubicBezTo>
                <a:lnTo>
                  <a:pt x="31" y="395"/>
                </a:lnTo>
                <a:cubicBezTo>
                  <a:pt x="15" y="387"/>
                  <a:pt x="0" y="371"/>
                  <a:pt x="0" y="347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44"/>
                  <a:pt x="23" y="229"/>
                  <a:pt x="47" y="221"/>
                </a:cubicBezTo>
                <a:cubicBezTo>
                  <a:pt x="55" y="221"/>
                  <a:pt x="71" y="213"/>
                  <a:pt x="87" y="189"/>
                </a:cubicBezTo>
                <a:cubicBezTo>
                  <a:pt x="102" y="165"/>
                  <a:pt x="118" y="142"/>
                  <a:pt x="150" y="110"/>
                </a:cubicBezTo>
                <a:cubicBezTo>
                  <a:pt x="102" y="55"/>
                  <a:pt x="102" y="55"/>
                  <a:pt x="102" y="55"/>
                </a:cubicBezTo>
                <a:cubicBezTo>
                  <a:pt x="94" y="47"/>
                  <a:pt x="87" y="23"/>
                  <a:pt x="102" y="15"/>
                </a:cubicBezTo>
                <a:cubicBezTo>
                  <a:pt x="110" y="0"/>
                  <a:pt x="126" y="0"/>
                  <a:pt x="134" y="0"/>
                </a:cubicBezTo>
                <a:cubicBezTo>
                  <a:pt x="173" y="0"/>
                  <a:pt x="245" y="23"/>
                  <a:pt x="260" y="31"/>
                </a:cubicBezTo>
                <a:cubicBezTo>
                  <a:pt x="284" y="39"/>
                  <a:pt x="355" y="39"/>
                  <a:pt x="403" y="39"/>
                </a:cubicBezTo>
                <a:cubicBezTo>
                  <a:pt x="418" y="39"/>
                  <a:pt x="434" y="31"/>
                  <a:pt x="450" y="31"/>
                </a:cubicBezTo>
                <a:cubicBezTo>
                  <a:pt x="553" y="31"/>
                  <a:pt x="648" y="63"/>
                  <a:pt x="727" y="110"/>
                </a:cubicBezTo>
                <a:cubicBezTo>
                  <a:pt x="798" y="165"/>
                  <a:pt x="846" y="229"/>
                  <a:pt x="846" y="308"/>
                </a:cubicBezTo>
                <a:cubicBezTo>
                  <a:pt x="846" y="347"/>
                  <a:pt x="830" y="395"/>
                  <a:pt x="798" y="434"/>
                </a:cubicBezTo>
                <a:cubicBezTo>
                  <a:pt x="790" y="442"/>
                  <a:pt x="790" y="450"/>
                  <a:pt x="782" y="450"/>
                </a:cubicBezTo>
                <a:cubicBezTo>
                  <a:pt x="758" y="482"/>
                  <a:pt x="743" y="497"/>
                  <a:pt x="735" y="537"/>
                </a:cubicBezTo>
                <a:cubicBezTo>
                  <a:pt x="727" y="553"/>
                  <a:pt x="727" y="569"/>
                  <a:pt x="727" y="584"/>
                </a:cubicBezTo>
                <a:cubicBezTo>
                  <a:pt x="727" y="584"/>
                  <a:pt x="719" y="592"/>
                  <a:pt x="719" y="608"/>
                </a:cubicBezTo>
                <a:cubicBezTo>
                  <a:pt x="719" y="648"/>
                  <a:pt x="687" y="679"/>
                  <a:pt x="648" y="679"/>
                </a:cubicBezTo>
                <a:close/>
                <a:moveTo>
                  <a:pt x="624" y="616"/>
                </a:moveTo>
                <a:lnTo>
                  <a:pt x="624" y="616"/>
                </a:lnTo>
                <a:cubicBezTo>
                  <a:pt x="632" y="624"/>
                  <a:pt x="640" y="632"/>
                  <a:pt x="648" y="632"/>
                </a:cubicBezTo>
                <a:cubicBezTo>
                  <a:pt x="664" y="632"/>
                  <a:pt x="679" y="624"/>
                  <a:pt x="679" y="608"/>
                </a:cubicBezTo>
                <a:cubicBezTo>
                  <a:pt x="679" y="592"/>
                  <a:pt x="679" y="584"/>
                  <a:pt x="679" y="577"/>
                </a:cubicBezTo>
                <a:cubicBezTo>
                  <a:pt x="679" y="553"/>
                  <a:pt x="687" y="537"/>
                  <a:pt x="695" y="521"/>
                </a:cubicBezTo>
                <a:cubicBezTo>
                  <a:pt x="703" y="482"/>
                  <a:pt x="727" y="458"/>
                  <a:pt x="751" y="426"/>
                </a:cubicBezTo>
                <a:cubicBezTo>
                  <a:pt x="751" y="418"/>
                  <a:pt x="758" y="411"/>
                  <a:pt x="766" y="402"/>
                </a:cubicBezTo>
                <a:cubicBezTo>
                  <a:pt x="790" y="371"/>
                  <a:pt x="798" y="339"/>
                  <a:pt x="798" y="308"/>
                </a:cubicBezTo>
                <a:cubicBezTo>
                  <a:pt x="798" y="244"/>
                  <a:pt x="766" y="189"/>
                  <a:pt x="703" y="150"/>
                </a:cubicBezTo>
                <a:cubicBezTo>
                  <a:pt x="632" y="102"/>
                  <a:pt x="545" y="78"/>
                  <a:pt x="450" y="78"/>
                </a:cubicBezTo>
                <a:cubicBezTo>
                  <a:pt x="434" y="78"/>
                  <a:pt x="418" y="78"/>
                  <a:pt x="403" y="78"/>
                </a:cubicBezTo>
                <a:lnTo>
                  <a:pt x="403" y="78"/>
                </a:lnTo>
                <a:cubicBezTo>
                  <a:pt x="387" y="78"/>
                  <a:pt x="284" y="86"/>
                  <a:pt x="245" y="71"/>
                </a:cubicBezTo>
                <a:cubicBezTo>
                  <a:pt x="229" y="63"/>
                  <a:pt x="181" y="55"/>
                  <a:pt x="150" y="47"/>
                </a:cubicBezTo>
                <a:cubicBezTo>
                  <a:pt x="197" y="102"/>
                  <a:pt x="197" y="102"/>
                  <a:pt x="197" y="102"/>
                </a:cubicBezTo>
                <a:cubicBezTo>
                  <a:pt x="205" y="110"/>
                  <a:pt x="205" y="110"/>
                  <a:pt x="205" y="118"/>
                </a:cubicBezTo>
                <a:cubicBezTo>
                  <a:pt x="205" y="126"/>
                  <a:pt x="197" y="134"/>
                  <a:pt x="189" y="134"/>
                </a:cubicBezTo>
                <a:cubicBezTo>
                  <a:pt x="158" y="158"/>
                  <a:pt x="142" y="189"/>
                  <a:pt x="118" y="213"/>
                </a:cubicBezTo>
                <a:cubicBezTo>
                  <a:pt x="102" y="237"/>
                  <a:pt x="87" y="268"/>
                  <a:pt x="47" y="268"/>
                </a:cubicBezTo>
                <a:lnTo>
                  <a:pt x="47" y="268"/>
                </a:lnTo>
                <a:cubicBezTo>
                  <a:pt x="47" y="347"/>
                  <a:pt x="47" y="347"/>
                  <a:pt x="47" y="347"/>
                </a:cubicBezTo>
                <a:lnTo>
                  <a:pt x="47" y="355"/>
                </a:lnTo>
                <a:cubicBezTo>
                  <a:pt x="47" y="355"/>
                  <a:pt x="55" y="355"/>
                  <a:pt x="63" y="355"/>
                </a:cubicBezTo>
                <a:cubicBezTo>
                  <a:pt x="78" y="363"/>
                  <a:pt x="102" y="379"/>
                  <a:pt x="126" y="402"/>
                </a:cubicBezTo>
                <a:cubicBezTo>
                  <a:pt x="134" y="411"/>
                  <a:pt x="150" y="411"/>
                  <a:pt x="158" y="418"/>
                </a:cubicBezTo>
                <a:cubicBezTo>
                  <a:pt x="181" y="426"/>
                  <a:pt x="213" y="434"/>
                  <a:pt x="221" y="458"/>
                </a:cubicBezTo>
                <a:cubicBezTo>
                  <a:pt x="253" y="616"/>
                  <a:pt x="253" y="616"/>
                  <a:pt x="253" y="616"/>
                </a:cubicBezTo>
                <a:cubicBezTo>
                  <a:pt x="260" y="624"/>
                  <a:pt x="268" y="632"/>
                  <a:pt x="276" y="632"/>
                </a:cubicBezTo>
                <a:cubicBezTo>
                  <a:pt x="292" y="632"/>
                  <a:pt x="300" y="624"/>
                  <a:pt x="300" y="616"/>
                </a:cubicBezTo>
                <a:cubicBezTo>
                  <a:pt x="300" y="513"/>
                  <a:pt x="300" y="513"/>
                  <a:pt x="300" y="513"/>
                </a:cubicBezTo>
                <a:cubicBezTo>
                  <a:pt x="300" y="513"/>
                  <a:pt x="300" y="505"/>
                  <a:pt x="308" y="497"/>
                </a:cubicBezTo>
                <a:cubicBezTo>
                  <a:pt x="316" y="497"/>
                  <a:pt x="316" y="490"/>
                  <a:pt x="324" y="497"/>
                </a:cubicBezTo>
                <a:cubicBezTo>
                  <a:pt x="363" y="505"/>
                  <a:pt x="403" y="505"/>
                  <a:pt x="450" y="505"/>
                </a:cubicBezTo>
                <a:cubicBezTo>
                  <a:pt x="490" y="505"/>
                  <a:pt x="529" y="505"/>
                  <a:pt x="569" y="497"/>
                </a:cubicBezTo>
                <a:cubicBezTo>
                  <a:pt x="577" y="497"/>
                  <a:pt x="584" y="497"/>
                  <a:pt x="592" y="505"/>
                </a:cubicBezTo>
                <a:cubicBezTo>
                  <a:pt x="600" y="513"/>
                  <a:pt x="600" y="513"/>
                  <a:pt x="600" y="513"/>
                </a:cubicBezTo>
                <a:cubicBezTo>
                  <a:pt x="608" y="529"/>
                  <a:pt x="616" y="545"/>
                  <a:pt x="624" y="561"/>
                </a:cubicBezTo>
                <a:lnTo>
                  <a:pt x="624" y="6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560">
            <a:extLst>
              <a:ext uri="{FF2B5EF4-FFF2-40B4-BE49-F238E27FC236}">
                <a16:creationId xmlns:a16="http://schemas.microsoft.com/office/drawing/2014/main" id="{E73CBCAB-61B6-CF45-A2BF-8ABA28356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1058" y="10476417"/>
            <a:ext cx="205539" cy="148177"/>
          </a:xfrm>
          <a:custGeom>
            <a:avLst/>
            <a:gdLst>
              <a:gd name="T0" fmla="*/ 16 w 191"/>
              <a:gd name="T1" fmla="*/ 134 h 135"/>
              <a:gd name="T2" fmla="*/ 16 w 191"/>
              <a:gd name="T3" fmla="*/ 134 h 135"/>
              <a:gd name="T4" fmla="*/ 0 w 191"/>
              <a:gd name="T5" fmla="*/ 119 h 135"/>
              <a:gd name="T6" fmla="*/ 8 w 191"/>
              <a:gd name="T7" fmla="*/ 103 h 135"/>
              <a:gd name="T8" fmla="*/ 64 w 191"/>
              <a:gd name="T9" fmla="*/ 79 h 135"/>
              <a:gd name="T10" fmla="*/ 48 w 191"/>
              <a:gd name="T11" fmla="*/ 71 h 135"/>
              <a:gd name="T12" fmla="*/ 40 w 191"/>
              <a:gd name="T13" fmla="*/ 24 h 135"/>
              <a:gd name="T14" fmla="*/ 87 w 191"/>
              <a:gd name="T15" fmla="*/ 0 h 135"/>
              <a:gd name="T16" fmla="*/ 127 w 191"/>
              <a:gd name="T17" fmla="*/ 24 h 135"/>
              <a:gd name="T18" fmla="*/ 119 w 191"/>
              <a:gd name="T19" fmla="*/ 63 h 135"/>
              <a:gd name="T20" fmla="*/ 166 w 191"/>
              <a:gd name="T21" fmla="*/ 55 h 135"/>
              <a:gd name="T22" fmla="*/ 182 w 191"/>
              <a:gd name="T23" fmla="*/ 63 h 135"/>
              <a:gd name="T24" fmla="*/ 174 w 191"/>
              <a:gd name="T25" fmla="*/ 87 h 135"/>
              <a:gd name="T26" fmla="*/ 127 w 191"/>
              <a:gd name="T27" fmla="*/ 87 h 135"/>
              <a:gd name="T28" fmla="*/ 95 w 191"/>
              <a:gd name="T29" fmla="*/ 87 h 135"/>
              <a:gd name="T30" fmla="*/ 55 w 191"/>
              <a:gd name="T31" fmla="*/ 111 h 135"/>
              <a:gd name="T32" fmla="*/ 16 w 191"/>
              <a:gd name="T33" fmla="*/ 127 h 135"/>
              <a:gd name="T34" fmla="*/ 16 w 191"/>
              <a:gd name="T35" fmla="*/ 134 h 135"/>
              <a:gd name="T36" fmla="*/ 79 w 191"/>
              <a:gd name="T37" fmla="*/ 32 h 135"/>
              <a:gd name="T38" fmla="*/ 79 w 191"/>
              <a:gd name="T39" fmla="*/ 32 h 135"/>
              <a:gd name="T40" fmla="*/ 79 w 191"/>
              <a:gd name="T41" fmla="*/ 32 h 135"/>
              <a:gd name="T42" fmla="*/ 71 w 191"/>
              <a:gd name="T43" fmla="*/ 40 h 135"/>
              <a:gd name="T44" fmla="*/ 71 w 191"/>
              <a:gd name="T45" fmla="*/ 55 h 135"/>
              <a:gd name="T46" fmla="*/ 87 w 191"/>
              <a:gd name="T47" fmla="*/ 63 h 135"/>
              <a:gd name="T48" fmla="*/ 95 w 191"/>
              <a:gd name="T49" fmla="*/ 55 h 135"/>
              <a:gd name="T50" fmla="*/ 95 w 191"/>
              <a:gd name="T51" fmla="*/ 32 h 135"/>
              <a:gd name="T52" fmla="*/ 79 w 191"/>
              <a:gd name="T53" fmla="*/ 32 h 135"/>
              <a:gd name="T54" fmla="*/ 95 w 191"/>
              <a:gd name="T55" fmla="*/ 32 h 135"/>
              <a:gd name="T56" fmla="*/ 95 w 191"/>
              <a:gd name="T57" fmla="*/ 3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1" h="135">
                <a:moveTo>
                  <a:pt x="16" y="134"/>
                </a:moveTo>
                <a:lnTo>
                  <a:pt x="16" y="134"/>
                </a:lnTo>
                <a:cubicBezTo>
                  <a:pt x="8" y="134"/>
                  <a:pt x="0" y="127"/>
                  <a:pt x="0" y="119"/>
                </a:cubicBezTo>
                <a:cubicBezTo>
                  <a:pt x="0" y="111"/>
                  <a:pt x="0" y="103"/>
                  <a:pt x="8" y="103"/>
                </a:cubicBezTo>
                <a:cubicBezTo>
                  <a:pt x="16" y="103"/>
                  <a:pt x="40" y="95"/>
                  <a:pt x="64" y="79"/>
                </a:cubicBezTo>
                <a:cubicBezTo>
                  <a:pt x="55" y="79"/>
                  <a:pt x="48" y="71"/>
                  <a:pt x="48" y="71"/>
                </a:cubicBezTo>
                <a:cubicBezTo>
                  <a:pt x="40" y="63"/>
                  <a:pt x="32" y="48"/>
                  <a:pt x="40" y="24"/>
                </a:cubicBezTo>
                <a:cubicBezTo>
                  <a:pt x="48" y="8"/>
                  <a:pt x="64" y="0"/>
                  <a:pt x="87" y="0"/>
                </a:cubicBezTo>
                <a:cubicBezTo>
                  <a:pt x="103" y="0"/>
                  <a:pt x="119" y="8"/>
                  <a:pt x="127" y="24"/>
                </a:cubicBezTo>
                <a:cubicBezTo>
                  <a:pt x="127" y="40"/>
                  <a:pt x="127" y="48"/>
                  <a:pt x="119" y="63"/>
                </a:cubicBezTo>
                <a:cubicBezTo>
                  <a:pt x="135" y="63"/>
                  <a:pt x="158" y="55"/>
                  <a:pt x="166" y="55"/>
                </a:cubicBezTo>
                <a:cubicBezTo>
                  <a:pt x="174" y="55"/>
                  <a:pt x="182" y="55"/>
                  <a:pt x="182" y="63"/>
                </a:cubicBezTo>
                <a:cubicBezTo>
                  <a:pt x="190" y="71"/>
                  <a:pt x="182" y="79"/>
                  <a:pt x="174" y="87"/>
                </a:cubicBezTo>
                <a:cubicBezTo>
                  <a:pt x="174" y="87"/>
                  <a:pt x="150" y="87"/>
                  <a:pt x="127" y="87"/>
                </a:cubicBezTo>
                <a:cubicBezTo>
                  <a:pt x="111" y="87"/>
                  <a:pt x="103" y="87"/>
                  <a:pt x="95" y="87"/>
                </a:cubicBezTo>
                <a:cubicBezTo>
                  <a:pt x="87" y="95"/>
                  <a:pt x="71" y="111"/>
                  <a:pt x="55" y="111"/>
                </a:cubicBezTo>
                <a:cubicBezTo>
                  <a:pt x="40" y="127"/>
                  <a:pt x="16" y="127"/>
                  <a:pt x="16" y="127"/>
                </a:cubicBezTo>
                <a:cubicBezTo>
                  <a:pt x="16" y="134"/>
                  <a:pt x="16" y="134"/>
                  <a:pt x="16" y="134"/>
                </a:cubicBezTo>
                <a:close/>
                <a:moveTo>
                  <a:pt x="79" y="32"/>
                </a:moveTo>
                <a:lnTo>
                  <a:pt x="79" y="32"/>
                </a:lnTo>
                <a:lnTo>
                  <a:pt x="79" y="32"/>
                </a:lnTo>
                <a:cubicBezTo>
                  <a:pt x="71" y="32"/>
                  <a:pt x="71" y="32"/>
                  <a:pt x="71" y="40"/>
                </a:cubicBezTo>
                <a:cubicBezTo>
                  <a:pt x="64" y="48"/>
                  <a:pt x="64" y="48"/>
                  <a:pt x="71" y="55"/>
                </a:cubicBezTo>
                <a:cubicBezTo>
                  <a:pt x="71" y="55"/>
                  <a:pt x="79" y="55"/>
                  <a:pt x="87" y="63"/>
                </a:cubicBezTo>
                <a:cubicBezTo>
                  <a:pt x="87" y="55"/>
                  <a:pt x="95" y="55"/>
                  <a:pt x="95" y="55"/>
                </a:cubicBezTo>
                <a:cubicBezTo>
                  <a:pt x="95" y="48"/>
                  <a:pt x="95" y="40"/>
                  <a:pt x="95" y="32"/>
                </a:cubicBezTo>
                <a:cubicBezTo>
                  <a:pt x="95" y="32"/>
                  <a:pt x="87" y="32"/>
                  <a:pt x="79" y="32"/>
                </a:cubicBezTo>
                <a:close/>
                <a:moveTo>
                  <a:pt x="95" y="32"/>
                </a:moveTo>
                <a:lnTo>
                  <a:pt x="95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561">
            <a:extLst>
              <a:ext uri="{FF2B5EF4-FFF2-40B4-BE49-F238E27FC236}">
                <a16:creationId xmlns:a16="http://schemas.microsoft.com/office/drawing/2014/main" id="{5657A9DB-5432-EF41-AA22-32304344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426" y="10586354"/>
            <a:ext cx="52581" cy="52581"/>
          </a:xfrm>
          <a:custGeom>
            <a:avLst/>
            <a:gdLst>
              <a:gd name="T0" fmla="*/ 0 w 49"/>
              <a:gd name="T1" fmla="*/ 24 h 48"/>
              <a:gd name="T2" fmla="*/ 0 w 49"/>
              <a:gd name="T3" fmla="*/ 24 h 48"/>
              <a:gd name="T4" fmla="*/ 24 w 49"/>
              <a:gd name="T5" fmla="*/ 0 h 48"/>
              <a:gd name="T6" fmla="*/ 48 w 49"/>
              <a:gd name="T7" fmla="*/ 24 h 48"/>
              <a:gd name="T8" fmla="*/ 24 w 49"/>
              <a:gd name="T9" fmla="*/ 47 h 48"/>
              <a:gd name="T10" fmla="*/ 0 w 49"/>
              <a:gd name="T11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48">
                <a:moveTo>
                  <a:pt x="0" y="24"/>
                </a:moveTo>
                <a:lnTo>
                  <a:pt x="0" y="24"/>
                </a:lnTo>
                <a:cubicBezTo>
                  <a:pt x="0" y="16"/>
                  <a:pt x="8" y="0"/>
                  <a:pt x="24" y="0"/>
                </a:cubicBezTo>
                <a:cubicBezTo>
                  <a:pt x="40" y="0"/>
                  <a:pt x="48" y="16"/>
                  <a:pt x="48" y="24"/>
                </a:cubicBezTo>
                <a:cubicBezTo>
                  <a:pt x="48" y="39"/>
                  <a:pt x="40" y="47"/>
                  <a:pt x="24" y="47"/>
                </a:cubicBezTo>
                <a:cubicBezTo>
                  <a:pt x="8" y="47"/>
                  <a:pt x="0" y="39"/>
                  <a:pt x="0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562">
            <a:extLst>
              <a:ext uri="{FF2B5EF4-FFF2-40B4-BE49-F238E27FC236}">
                <a16:creationId xmlns:a16="http://schemas.microsoft.com/office/drawing/2014/main" id="{D16C8FBC-6D2F-CB44-8698-9F10463DA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6085" y="10490755"/>
            <a:ext cx="234216" cy="71701"/>
          </a:xfrm>
          <a:custGeom>
            <a:avLst/>
            <a:gdLst>
              <a:gd name="T0" fmla="*/ 190 w 214"/>
              <a:gd name="T1" fmla="*/ 63 h 64"/>
              <a:gd name="T2" fmla="*/ 190 w 214"/>
              <a:gd name="T3" fmla="*/ 63 h 64"/>
              <a:gd name="T4" fmla="*/ 182 w 214"/>
              <a:gd name="T5" fmla="*/ 63 h 64"/>
              <a:gd name="T6" fmla="*/ 95 w 214"/>
              <a:gd name="T7" fmla="*/ 47 h 64"/>
              <a:gd name="T8" fmla="*/ 32 w 214"/>
              <a:gd name="T9" fmla="*/ 47 h 64"/>
              <a:gd name="T10" fmla="*/ 0 w 214"/>
              <a:gd name="T11" fmla="*/ 32 h 64"/>
              <a:gd name="T12" fmla="*/ 24 w 214"/>
              <a:gd name="T13" fmla="*/ 0 h 64"/>
              <a:gd name="T14" fmla="*/ 103 w 214"/>
              <a:gd name="T15" fmla="*/ 0 h 64"/>
              <a:gd name="T16" fmla="*/ 190 w 214"/>
              <a:gd name="T17" fmla="*/ 16 h 64"/>
              <a:gd name="T18" fmla="*/ 205 w 214"/>
              <a:gd name="T19" fmla="*/ 47 h 64"/>
              <a:gd name="T20" fmla="*/ 190 w 214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64">
                <a:moveTo>
                  <a:pt x="190" y="63"/>
                </a:moveTo>
                <a:lnTo>
                  <a:pt x="190" y="63"/>
                </a:lnTo>
                <a:cubicBezTo>
                  <a:pt x="182" y="63"/>
                  <a:pt x="182" y="63"/>
                  <a:pt x="182" y="63"/>
                </a:cubicBezTo>
                <a:cubicBezTo>
                  <a:pt x="150" y="55"/>
                  <a:pt x="127" y="47"/>
                  <a:pt x="95" y="47"/>
                </a:cubicBezTo>
                <a:cubicBezTo>
                  <a:pt x="79" y="39"/>
                  <a:pt x="47" y="47"/>
                  <a:pt x="32" y="47"/>
                </a:cubicBezTo>
                <a:cubicBezTo>
                  <a:pt x="16" y="47"/>
                  <a:pt x="8" y="39"/>
                  <a:pt x="0" y="32"/>
                </a:cubicBezTo>
                <a:cubicBezTo>
                  <a:pt x="0" y="16"/>
                  <a:pt x="8" y="8"/>
                  <a:pt x="24" y="0"/>
                </a:cubicBezTo>
                <a:cubicBezTo>
                  <a:pt x="39" y="0"/>
                  <a:pt x="87" y="0"/>
                  <a:pt x="103" y="0"/>
                </a:cubicBezTo>
                <a:cubicBezTo>
                  <a:pt x="134" y="8"/>
                  <a:pt x="166" y="8"/>
                  <a:pt x="190" y="16"/>
                </a:cubicBezTo>
                <a:cubicBezTo>
                  <a:pt x="205" y="24"/>
                  <a:pt x="213" y="39"/>
                  <a:pt x="205" y="47"/>
                </a:cubicBezTo>
                <a:cubicBezTo>
                  <a:pt x="205" y="55"/>
                  <a:pt x="198" y="63"/>
                  <a:pt x="19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563">
            <a:extLst>
              <a:ext uri="{FF2B5EF4-FFF2-40B4-BE49-F238E27FC236}">
                <a16:creationId xmlns:a16="http://schemas.microsoft.com/office/drawing/2014/main" id="{B2552A6C-F026-2F43-9BC3-89312158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6525" y="10012761"/>
            <a:ext cx="334596" cy="334596"/>
          </a:xfrm>
          <a:custGeom>
            <a:avLst/>
            <a:gdLst>
              <a:gd name="T0" fmla="*/ 119 w 309"/>
              <a:gd name="T1" fmla="*/ 301 h 309"/>
              <a:gd name="T2" fmla="*/ 119 w 309"/>
              <a:gd name="T3" fmla="*/ 301 h 309"/>
              <a:gd name="T4" fmla="*/ 24 w 309"/>
              <a:gd name="T5" fmla="*/ 229 h 309"/>
              <a:gd name="T6" fmla="*/ 16 w 309"/>
              <a:gd name="T7" fmla="*/ 119 h 309"/>
              <a:gd name="T8" fmla="*/ 79 w 309"/>
              <a:gd name="T9" fmla="*/ 24 h 309"/>
              <a:gd name="T10" fmla="*/ 198 w 309"/>
              <a:gd name="T11" fmla="*/ 16 h 309"/>
              <a:gd name="T12" fmla="*/ 285 w 309"/>
              <a:gd name="T13" fmla="*/ 79 h 309"/>
              <a:gd name="T14" fmla="*/ 300 w 309"/>
              <a:gd name="T15" fmla="*/ 198 h 309"/>
              <a:gd name="T16" fmla="*/ 229 w 309"/>
              <a:gd name="T17" fmla="*/ 285 h 309"/>
              <a:gd name="T18" fmla="*/ 119 w 309"/>
              <a:gd name="T19" fmla="*/ 301 h 309"/>
              <a:gd name="T20" fmla="*/ 190 w 309"/>
              <a:gd name="T21" fmla="*/ 32 h 309"/>
              <a:gd name="T22" fmla="*/ 190 w 309"/>
              <a:gd name="T23" fmla="*/ 32 h 309"/>
              <a:gd name="T24" fmla="*/ 32 w 309"/>
              <a:gd name="T25" fmla="*/ 119 h 309"/>
              <a:gd name="T26" fmla="*/ 119 w 309"/>
              <a:gd name="T27" fmla="*/ 285 h 309"/>
              <a:gd name="T28" fmla="*/ 285 w 309"/>
              <a:gd name="T29" fmla="*/ 190 h 309"/>
              <a:gd name="T30" fmla="*/ 190 w 309"/>
              <a:gd name="T31" fmla="*/ 32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9" h="309">
                <a:moveTo>
                  <a:pt x="119" y="301"/>
                </a:moveTo>
                <a:lnTo>
                  <a:pt x="119" y="301"/>
                </a:lnTo>
                <a:cubicBezTo>
                  <a:pt x="79" y="293"/>
                  <a:pt x="47" y="269"/>
                  <a:pt x="24" y="229"/>
                </a:cubicBezTo>
                <a:cubicBezTo>
                  <a:pt x="8" y="198"/>
                  <a:pt x="0" y="158"/>
                  <a:pt x="16" y="119"/>
                </a:cubicBezTo>
                <a:cubicBezTo>
                  <a:pt x="24" y="79"/>
                  <a:pt x="47" y="48"/>
                  <a:pt x="79" y="24"/>
                </a:cubicBezTo>
                <a:cubicBezTo>
                  <a:pt x="119" y="8"/>
                  <a:pt x="158" y="0"/>
                  <a:pt x="198" y="16"/>
                </a:cubicBezTo>
                <a:cubicBezTo>
                  <a:pt x="229" y="24"/>
                  <a:pt x="261" y="48"/>
                  <a:pt x="285" y="79"/>
                </a:cubicBezTo>
                <a:cubicBezTo>
                  <a:pt x="308" y="119"/>
                  <a:pt x="308" y="158"/>
                  <a:pt x="300" y="198"/>
                </a:cubicBezTo>
                <a:cubicBezTo>
                  <a:pt x="293" y="229"/>
                  <a:pt x="269" y="261"/>
                  <a:pt x="229" y="285"/>
                </a:cubicBezTo>
                <a:cubicBezTo>
                  <a:pt x="198" y="308"/>
                  <a:pt x="158" y="308"/>
                  <a:pt x="119" y="301"/>
                </a:cubicBezTo>
                <a:close/>
                <a:moveTo>
                  <a:pt x="190" y="32"/>
                </a:moveTo>
                <a:lnTo>
                  <a:pt x="190" y="32"/>
                </a:lnTo>
                <a:cubicBezTo>
                  <a:pt x="119" y="8"/>
                  <a:pt x="47" y="55"/>
                  <a:pt x="32" y="119"/>
                </a:cubicBezTo>
                <a:cubicBezTo>
                  <a:pt x="8" y="190"/>
                  <a:pt x="55" y="261"/>
                  <a:pt x="119" y="285"/>
                </a:cubicBezTo>
                <a:cubicBezTo>
                  <a:pt x="190" y="301"/>
                  <a:pt x="261" y="261"/>
                  <a:pt x="285" y="190"/>
                </a:cubicBezTo>
                <a:cubicBezTo>
                  <a:pt x="300" y="119"/>
                  <a:pt x="261" y="48"/>
                  <a:pt x="190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564">
            <a:extLst>
              <a:ext uri="{FF2B5EF4-FFF2-40B4-BE49-F238E27FC236}">
                <a16:creationId xmlns:a16="http://schemas.microsoft.com/office/drawing/2014/main" id="{2D5B255C-B726-E449-85B1-48629FEB3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983" y="10046222"/>
            <a:ext cx="277237" cy="277237"/>
          </a:xfrm>
          <a:custGeom>
            <a:avLst/>
            <a:gdLst>
              <a:gd name="T0" fmla="*/ 95 w 254"/>
              <a:gd name="T1" fmla="*/ 237 h 254"/>
              <a:gd name="T2" fmla="*/ 95 w 254"/>
              <a:gd name="T3" fmla="*/ 237 h 254"/>
              <a:gd name="T4" fmla="*/ 15 w 254"/>
              <a:gd name="T5" fmla="*/ 95 h 254"/>
              <a:gd name="T6" fmla="*/ 150 w 254"/>
              <a:gd name="T7" fmla="*/ 16 h 254"/>
              <a:gd name="T8" fmla="*/ 237 w 254"/>
              <a:gd name="T9" fmla="*/ 150 h 254"/>
              <a:gd name="T10" fmla="*/ 95 w 254"/>
              <a:gd name="T11" fmla="*/ 237 h 254"/>
              <a:gd name="T12" fmla="*/ 150 w 254"/>
              <a:gd name="T13" fmla="*/ 32 h 254"/>
              <a:gd name="T14" fmla="*/ 150 w 254"/>
              <a:gd name="T15" fmla="*/ 32 h 254"/>
              <a:gd name="T16" fmla="*/ 31 w 254"/>
              <a:gd name="T17" fmla="*/ 103 h 254"/>
              <a:gd name="T18" fmla="*/ 103 w 254"/>
              <a:gd name="T19" fmla="*/ 213 h 254"/>
              <a:gd name="T20" fmla="*/ 213 w 254"/>
              <a:gd name="T21" fmla="*/ 150 h 254"/>
              <a:gd name="T22" fmla="*/ 150 w 254"/>
              <a:gd name="T23" fmla="*/ 32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4" h="254">
                <a:moveTo>
                  <a:pt x="95" y="237"/>
                </a:moveTo>
                <a:lnTo>
                  <a:pt x="95" y="237"/>
                </a:lnTo>
                <a:cubicBezTo>
                  <a:pt x="31" y="221"/>
                  <a:pt x="0" y="158"/>
                  <a:pt x="15" y="95"/>
                </a:cubicBezTo>
                <a:cubicBezTo>
                  <a:pt x="31" y="32"/>
                  <a:pt x="95" y="0"/>
                  <a:pt x="150" y="16"/>
                </a:cubicBezTo>
                <a:cubicBezTo>
                  <a:pt x="213" y="32"/>
                  <a:pt x="253" y="95"/>
                  <a:pt x="237" y="150"/>
                </a:cubicBezTo>
                <a:cubicBezTo>
                  <a:pt x="221" y="213"/>
                  <a:pt x="158" y="253"/>
                  <a:pt x="95" y="237"/>
                </a:cubicBezTo>
                <a:close/>
                <a:moveTo>
                  <a:pt x="150" y="32"/>
                </a:moveTo>
                <a:lnTo>
                  <a:pt x="150" y="32"/>
                </a:lnTo>
                <a:cubicBezTo>
                  <a:pt x="95" y="16"/>
                  <a:pt x="47" y="47"/>
                  <a:pt x="31" y="103"/>
                </a:cubicBezTo>
                <a:cubicBezTo>
                  <a:pt x="15" y="150"/>
                  <a:pt x="47" y="205"/>
                  <a:pt x="103" y="213"/>
                </a:cubicBezTo>
                <a:cubicBezTo>
                  <a:pt x="150" y="229"/>
                  <a:pt x="205" y="197"/>
                  <a:pt x="213" y="150"/>
                </a:cubicBezTo>
                <a:cubicBezTo>
                  <a:pt x="229" y="95"/>
                  <a:pt x="197" y="47"/>
                  <a:pt x="150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565">
            <a:extLst>
              <a:ext uri="{FF2B5EF4-FFF2-40B4-BE49-F238E27FC236}">
                <a16:creationId xmlns:a16="http://schemas.microsoft.com/office/drawing/2014/main" id="{5D420A1C-2958-3E45-97F8-BE16BB84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5582" y="10132261"/>
            <a:ext cx="86039" cy="105159"/>
          </a:xfrm>
          <a:custGeom>
            <a:avLst/>
            <a:gdLst>
              <a:gd name="T0" fmla="*/ 23 w 80"/>
              <a:gd name="T1" fmla="*/ 87 h 96"/>
              <a:gd name="T2" fmla="*/ 23 w 80"/>
              <a:gd name="T3" fmla="*/ 87 h 96"/>
              <a:gd name="T4" fmla="*/ 0 w 80"/>
              <a:gd name="T5" fmla="*/ 79 h 96"/>
              <a:gd name="T6" fmla="*/ 0 w 80"/>
              <a:gd name="T7" fmla="*/ 71 h 96"/>
              <a:gd name="T8" fmla="*/ 8 w 80"/>
              <a:gd name="T9" fmla="*/ 71 h 96"/>
              <a:gd name="T10" fmla="*/ 39 w 80"/>
              <a:gd name="T11" fmla="*/ 79 h 96"/>
              <a:gd name="T12" fmla="*/ 47 w 80"/>
              <a:gd name="T13" fmla="*/ 71 h 96"/>
              <a:gd name="T14" fmla="*/ 31 w 80"/>
              <a:gd name="T15" fmla="*/ 47 h 96"/>
              <a:gd name="T16" fmla="*/ 23 w 80"/>
              <a:gd name="T17" fmla="*/ 31 h 96"/>
              <a:gd name="T18" fmla="*/ 16 w 80"/>
              <a:gd name="T19" fmla="*/ 16 h 96"/>
              <a:gd name="T20" fmla="*/ 31 w 80"/>
              <a:gd name="T21" fmla="*/ 0 h 96"/>
              <a:gd name="T22" fmla="*/ 71 w 80"/>
              <a:gd name="T23" fmla="*/ 8 h 96"/>
              <a:gd name="T24" fmla="*/ 71 w 80"/>
              <a:gd name="T25" fmla="*/ 16 h 96"/>
              <a:gd name="T26" fmla="*/ 63 w 80"/>
              <a:gd name="T27" fmla="*/ 16 h 96"/>
              <a:gd name="T28" fmla="*/ 31 w 80"/>
              <a:gd name="T29" fmla="*/ 8 h 96"/>
              <a:gd name="T30" fmla="*/ 23 w 80"/>
              <a:gd name="T31" fmla="*/ 24 h 96"/>
              <a:gd name="T32" fmla="*/ 39 w 80"/>
              <a:gd name="T33" fmla="*/ 39 h 96"/>
              <a:gd name="T34" fmla="*/ 55 w 80"/>
              <a:gd name="T35" fmla="*/ 55 h 96"/>
              <a:gd name="T36" fmla="*/ 63 w 80"/>
              <a:gd name="T37" fmla="*/ 71 h 96"/>
              <a:gd name="T38" fmla="*/ 47 w 80"/>
              <a:gd name="T39" fmla="*/ 87 h 96"/>
              <a:gd name="T40" fmla="*/ 23 w 80"/>
              <a:gd name="T41" fmla="*/ 8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96">
                <a:moveTo>
                  <a:pt x="23" y="87"/>
                </a:moveTo>
                <a:lnTo>
                  <a:pt x="23" y="87"/>
                </a:lnTo>
                <a:cubicBezTo>
                  <a:pt x="16" y="87"/>
                  <a:pt x="8" y="87"/>
                  <a:pt x="0" y="79"/>
                </a:cubicBezTo>
                <a:lnTo>
                  <a:pt x="0" y="71"/>
                </a:lnTo>
                <a:cubicBezTo>
                  <a:pt x="8" y="71"/>
                  <a:pt x="8" y="71"/>
                  <a:pt x="8" y="71"/>
                </a:cubicBezTo>
                <a:cubicBezTo>
                  <a:pt x="23" y="79"/>
                  <a:pt x="31" y="79"/>
                  <a:pt x="39" y="79"/>
                </a:cubicBezTo>
                <a:cubicBezTo>
                  <a:pt x="47" y="79"/>
                  <a:pt x="47" y="71"/>
                  <a:pt x="47" y="71"/>
                </a:cubicBezTo>
                <a:cubicBezTo>
                  <a:pt x="55" y="63"/>
                  <a:pt x="39" y="55"/>
                  <a:pt x="31" y="47"/>
                </a:cubicBezTo>
                <a:cubicBezTo>
                  <a:pt x="31" y="47"/>
                  <a:pt x="23" y="39"/>
                  <a:pt x="23" y="31"/>
                </a:cubicBezTo>
                <a:cubicBezTo>
                  <a:pt x="16" y="31"/>
                  <a:pt x="16" y="24"/>
                  <a:pt x="16" y="16"/>
                </a:cubicBezTo>
                <a:cubicBezTo>
                  <a:pt x="16" y="8"/>
                  <a:pt x="23" y="0"/>
                  <a:pt x="31" y="0"/>
                </a:cubicBezTo>
                <a:cubicBezTo>
                  <a:pt x="47" y="0"/>
                  <a:pt x="63" y="0"/>
                  <a:pt x="71" y="8"/>
                </a:cubicBezTo>
                <a:cubicBezTo>
                  <a:pt x="79" y="16"/>
                  <a:pt x="79" y="16"/>
                  <a:pt x="71" y="16"/>
                </a:cubicBezTo>
                <a:cubicBezTo>
                  <a:pt x="71" y="24"/>
                  <a:pt x="71" y="24"/>
                  <a:pt x="63" y="16"/>
                </a:cubicBezTo>
                <a:cubicBezTo>
                  <a:pt x="55" y="8"/>
                  <a:pt x="47" y="8"/>
                  <a:pt x="31" y="8"/>
                </a:cubicBezTo>
                <a:cubicBezTo>
                  <a:pt x="31" y="16"/>
                  <a:pt x="23" y="16"/>
                  <a:pt x="23" y="24"/>
                </a:cubicBezTo>
                <a:cubicBezTo>
                  <a:pt x="23" y="24"/>
                  <a:pt x="31" y="31"/>
                  <a:pt x="39" y="39"/>
                </a:cubicBezTo>
                <a:cubicBezTo>
                  <a:pt x="47" y="47"/>
                  <a:pt x="55" y="47"/>
                  <a:pt x="55" y="55"/>
                </a:cubicBezTo>
                <a:cubicBezTo>
                  <a:pt x="63" y="63"/>
                  <a:pt x="63" y="63"/>
                  <a:pt x="63" y="71"/>
                </a:cubicBezTo>
                <a:cubicBezTo>
                  <a:pt x="55" y="79"/>
                  <a:pt x="55" y="87"/>
                  <a:pt x="47" y="87"/>
                </a:cubicBezTo>
                <a:cubicBezTo>
                  <a:pt x="39" y="95"/>
                  <a:pt x="31" y="95"/>
                  <a:pt x="23" y="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566">
            <a:extLst>
              <a:ext uri="{FF2B5EF4-FFF2-40B4-BE49-F238E27FC236}">
                <a16:creationId xmlns:a16="http://schemas.microsoft.com/office/drawing/2014/main" id="{0C59E0C6-05F6-914C-996B-65310A9C6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8162" y="10103581"/>
            <a:ext cx="19120" cy="28680"/>
          </a:xfrm>
          <a:custGeom>
            <a:avLst/>
            <a:gdLst>
              <a:gd name="T0" fmla="*/ 0 w 17"/>
              <a:gd name="T1" fmla="*/ 16 h 25"/>
              <a:gd name="T2" fmla="*/ 0 w 17"/>
              <a:gd name="T3" fmla="*/ 16 h 25"/>
              <a:gd name="T4" fmla="*/ 0 w 17"/>
              <a:gd name="T5" fmla="*/ 16 h 25"/>
              <a:gd name="T6" fmla="*/ 0 w 17"/>
              <a:gd name="T7" fmla="*/ 8 h 25"/>
              <a:gd name="T8" fmla="*/ 8 w 17"/>
              <a:gd name="T9" fmla="*/ 0 h 25"/>
              <a:gd name="T10" fmla="*/ 16 w 17"/>
              <a:gd name="T11" fmla="*/ 8 h 25"/>
              <a:gd name="T12" fmla="*/ 8 w 17"/>
              <a:gd name="T13" fmla="*/ 16 h 25"/>
              <a:gd name="T14" fmla="*/ 0 w 17"/>
              <a:gd name="T15" fmla="*/ 16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25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8" y="0"/>
                </a:cubicBezTo>
                <a:lnTo>
                  <a:pt x="16" y="8"/>
                </a:ln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24"/>
                  <a:pt x="0" y="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Freeform 567">
            <a:extLst>
              <a:ext uri="{FF2B5EF4-FFF2-40B4-BE49-F238E27FC236}">
                <a16:creationId xmlns:a16="http://schemas.microsoft.com/office/drawing/2014/main" id="{82B93146-1B22-9641-B77E-8826B3C56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4701" y="10232638"/>
            <a:ext cx="19120" cy="19120"/>
          </a:xfrm>
          <a:custGeom>
            <a:avLst/>
            <a:gdLst>
              <a:gd name="T0" fmla="*/ 7 w 16"/>
              <a:gd name="T1" fmla="*/ 16 h 17"/>
              <a:gd name="T2" fmla="*/ 7 w 16"/>
              <a:gd name="T3" fmla="*/ 16 h 17"/>
              <a:gd name="T4" fmla="*/ 0 w 16"/>
              <a:gd name="T5" fmla="*/ 8 h 17"/>
              <a:gd name="T6" fmla="*/ 0 w 16"/>
              <a:gd name="T7" fmla="*/ 0 h 17"/>
              <a:gd name="T8" fmla="*/ 7 w 16"/>
              <a:gd name="T9" fmla="*/ 0 h 17"/>
              <a:gd name="T10" fmla="*/ 15 w 16"/>
              <a:gd name="T11" fmla="*/ 8 h 17"/>
              <a:gd name="T12" fmla="*/ 7 w 16"/>
              <a:gd name="T13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7">
                <a:moveTo>
                  <a:pt x="7" y="16"/>
                </a:moveTo>
                <a:lnTo>
                  <a:pt x="7" y="16"/>
                </a:lnTo>
                <a:cubicBezTo>
                  <a:pt x="0" y="16"/>
                  <a:pt x="0" y="16"/>
                  <a:pt x="0" y="8"/>
                </a:cubicBezTo>
                <a:cubicBezTo>
                  <a:pt x="0" y="0"/>
                  <a:pt x="0" y="0"/>
                  <a:pt x="0" y="0"/>
                </a:cubicBezTo>
                <a:lnTo>
                  <a:pt x="7" y="0"/>
                </a:lnTo>
                <a:cubicBezTo>
                  <a:pt x="15" y="0"/>
                  <a:pt x="15" y="0"/>
                  <a:pt x="15" y="8"/>
                </a:cubicBezTo>
                <a:cubicBezTo>
                  <a:pt x="7" y="16"/>
                  <a:pt x="7" y="16"/>
                  <a:pt x="7" y="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7" name="Freeform 568">
            <a:extLst>
              <a:ext uri="{FF2B5EF4-FFF2-40B4-BE49-F238E27FC236}">
                <a16:creationId xmlns:a16="http://schemas.microsoft.com/office/drawing/2014/main" id="{2DED3120-44C5-684F-9955-2AF5E7D7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5615" y="7904809"/>
            <a:ext cx="52578" cy="669192"/>
          </a:xfrm>
          <a:custGeom>
            <a:avLst/>
            <a:gdLst>
              <a:gd name="T0" fmla="*/ 15 w 48"/>
              <a:gd name="T1" fmla="*/ 617 h 618"/>
              <a:gd name="T2" fmla="*/ 15 w 48"/>
              <a:gd name="T3" fmla="*/ 617 h 618"/>
              <a:gd name="T4" fmla="*/ 15 w 48"/>
              <a:gd name="T5" fmla="*/ 617 h 618"/>
              <a:gd name="T6" fmla="*/ 0 w 48"/>
              <a:gd name="T7" fmla="*/ 593 h 618"/>
              <a:gd name="T8" fmla="*/ 0 w 48"/>
              <a:gd name="T9" fmla="*/ 24 h 618"/>
              <a:gd name="T10" fmla="*/ 23 w 48"/>
              <a:gd name="T11" fmla="*/ 0 h 618"/>
              <a:gd name="T12" fmla="*/ 23 w 48"/>
              <a:gd name="T13" fmla="*/ 0 h 618"/>
              <a:gd name="T14" fmla="*/ 47 w 48"/>
              <a:gd name="T15" fmla="*/ 24 h 618"/>
              <a:gd name="T16" fmla="*/ 39 w 48"/>
              <a:gd name="T17" fmla="*/ 593 h 618"/>
              <a:gd name="T18" fmla="*/ 15 w 48"/>
              <a:gd name="T19" fmla="*/ 617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618">
                <a:moveTo>
                  <a:pt x="15" y="617"/>
                </a:moveTo>
                <a:lnTo>
                  <a:pt x="15" y="617"/>
                </a:lnTo>
                <a:lnTo>
                  <a:pt x="15" y="617"/>
                </a:lnTo>
                <a:cubicBezTo>
                  <a:pt x="7" y="617"/>
                  <a:pt x="0" y="609"/>
                  <a:pt x="0" y="59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7" y="0"/>
                  <a:pt x="23" y="0"/>
                </a:cubicBezTo>
                <a:lnTo>
                  <a:pt x="23" y="0"/>
                </a:lnTo>
                <a:cubicBezTo>
                  <a:pt x="31" y="0"/>
                  <a:pt x="47" y="8"/>
                  <a:pt x="47" y="24"/>
                </a:cubicBezTo>
                <a:cubicBezTo>
                  <a:pt x="39" y="593"/>
                  <a:pt x="39" y="593"/>
                  <a:pt x="39" y="593"/>
                </a:cubicBezTo>
                <a:cubicBezTo>
                  <a:pt x="39" y="609"/>
                  <a:pt x="31" y="617"/>
                  <a:pt x="15" y="6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" name="Freeform 569">
            <a:extLst>
              <a:ext uri="{FF2B5EF4-FFF2-40B4-BE49-F238E27FC236}">
                <a16:creationId xmlns:a16="http://schemas.microsoft.com/office/drawing/2014/main" id="{31E629B9-B836-2440-8B06-7CCC28566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5615" y="8521420"/>
            <a:ext cx="669192" cy="52581"/>
          </a:xfrm>
          <a:custGeom>
            <a:avLst/>
            <a:gdLst>
              <a:gd name="T0" fmla="*/ 15 w 617"/>
              <a:gd name="T1" fmla="*/ 47 h 48"/>
              <a:gd name="T2" fmla="*/ 15 w 617"/>
              <a:gd name="T3" fmla="*/ 47 h 48"/>
              <a:gd name="T4" fmla="*/ 0 w 617"/>
              <a:gd name="T5" fmla="*/ 23 h 48"/>
              <a:gd name="T6" fmla="*/ 15 w 617"/>
              <a:gd name="T7" fmla="*/ 0 h 48"/>
              <a:gd name="T8" fmla="*/ 593 w 617"/>
              <a:gd name="T9" fmla="*/ 0 h 48"/>
              <a:gd name="T10" fmla="*/ 616 w 617"/>
              <a:gd name="T11" fmla="*/ 23 h 48"/>
              <a:gd name="T12" fmla="*/ 593 w 617"/>
              <a:gd name="T13" fmla="*/ 47 h 48"/>
              <a:gd name="T14" fmla="*/ 15 w 617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7" h="48">
                <a:moveTo>
                  <a:pt x="15" y="47"/>
                </a:moveTo>
                <a:lnTo>
                  <a:pt x="15" y="47"/>
                </a:lnTo>
                <a:cubicBezTo>
                  <a:pt x="7" y="47"/>
                  <a:pt x="0" y="39"/>
                  <a:pt x="0" y="23"/>
                </a:cubicBezTo>
                <a:cubicBezTo>
                  <a:pt x="0" y="16"/>
                  <a:pt x="7" y="0"/>
                  <a:pt x="15" y="0"/>
                </a:cubicBezTo>
                <a:cubicBezTo>
                  <a:pt x="593" y="0"/>
                  <a:pt x="593" y="0"/>
                  <a:pt x="593" y="0"/>
                </a:cubicBezTo>
                <a:cubicBezTo>
                  <a:pt x="608" y="0"/>
                  <a:pt x="616" y="16"/>
                  <a:pt x="616" y="23"/>
                </a:cubicBezTo>
                <a:cubicBezTo>
                  <a:pt x="616" y="39"/>
                  <a:pt x="608" y="47"/>
                  <a:pt x="593" y="47"/>
                </a:cubicBezTo>
                <a:lnTo>
                  <a:pt x="15" y="4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9" name="Freeform 570">
            <a:extLst>
              <a:ext uri="{FF2B5EF4-FFF2-40B4-BE49-F238E27FC236}">
                <a16:creationId xmlns:a16="http://schemas.microsoft.com/office/drawing/2014/main" id="{39A5A002-A0FA-EE4D-9F61-4258290F1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5112" y="8282423"/>
            <a:ext cx="172078" cy="291578"/>
          </a:xfrm>
          <a:custGeom>
            <a:avLst/>
            <a:gdLst>
              <a:gd name="T0" fmla="*/ 135 w 159"/>
              <a:gd name="T1" fmla="*/ 269 h 270"/>
              <a:gd name="T2" fmla="*/ 135 w 159"/>
              <a:gd name="T3" fmla="*/ 269 h 270"/>
              <a:gd name="T4" fmla="*/ 24 w 159"/>
              <a:gd name="T5" fmla="*/ 269 h 270"/>
              <a:gd name="T6" fmla="*/ 0 w 159"/>
              <a:gd name="T7" fmla="*/ 245 h 270"/>
              <a:gd name="T8" fmla="*/ 0 w 159"/>
              <a:gd name="T9" fmla="*/ 16 h 270"/>
              <a:gd name="T10" fmla="*/ 24 w 159"/>
              <a:gd name="T11" fmla="*/ 0 h 270"/>
              <a:gd name="T12" fmla="*/ 135 w 159"/>
              <a:gd name="T13" fmla="*/ 0 h 270"/>
              <a:gd name="T14" fmla="*/ 158 w 159"/>
              <a:gd name="T15" fmla="*/ 16 h 270"/>
              <a:gd name="T16" fmla="*/ 158 w 159"/>
              <a:gd name="T17" fmla="*/ 245 h 270"/>
              <a:gd name="T18" fmla="*/ 135 w 159"/>
              <a:gd name="T19" fmla="*/ 269 h 270"/>
              <a:gd name="T20" fmla="*/ 48 w 159"/>
              <a:gd name="T21" fmla="*/ 222 h 270"/>
              <a:gd name="T22" fmla="*/ 48 w 159"/>
              <a:gd name="T23" fmla="*/ 222 h 270"/>
              <a:gd name="T24" fmla="*/ 119 w 159"/>
              <a:gd name="T25" fmla="*/ 222 h 270"/>
              <a:gd name="T26" fmla="*/ 119 w 159"/>
              <a:gd name="T27" fmla="*/ 40 h 270"/>
              <a:gd name="T28" fmla="*/ 48 w 159"/>
              <a:gd name="T29" fmla="*/ 40 h 270"/>
              <a:gd name="T30" fmla="*/ 48 w 159"/>
              <a:gd name="T31" fmla="*/ 222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9" h="270">
                <a:moveTo>
                  <a:pt x="135" y="269"/>
                </a:moveTo>
                <a:lnTo>
                  <a:pt x="135" y="269"/>
                </a:lnTo>
                <a:cubicBezTo>
                  <a:pt x="24" y="269"/>
                  <a:pt x="24" y="269"/>
                  <a:pt x="24" y="269"/>
                </a:cubicBezTo>
                <a:cubicBezTo>
                  <a:pt x="8" y="269"/>
                  <a:pt x="0" y="261"/>
                  <a:pt x="0" y="24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0" y="0"/>
                  <a:pt x="158" y="8"/>
                  <a:pt x="158" y="16"/>
                </a:cubicBezTo>
                <a:cubicBezTo>
                  <a:pt x="158" y="245"/>
                  <a:pt x="158" y="245"/>
                  <a:pt x="158" y="245"/>
                </a:cubicBezTo>
                <a:cubicBezTo>
                  <a:pt x="158" y="261"/>
                  <a:pt x="150" y="269"/>
                  <a:pt x="135" y="269"/>
                </a:cubicBezTo>
                <a:close/>
                <a:moveTo>
                  <a:pt x="48" y="222"/>
                </a:moveTo>
                <a:lnTo>
                  <a:pt x="48" y="222"/>
                </a:lnTo>
                <a:cubicBezTo>
                  <a:pt x="119" y="222"/>
                  <a:pt x="119" y="222"/>
                  <a:pt x="119" y="222"/>
                </a:cubicBezTo>
                <a:cubicBezTo>
                  <a:pt x="119" y="40"/>
                  <a:pt x="119" y="40"/>
                  <a:pt x="119" y="40"/>
                </a:cubicBezTo>
                <a:cubicBezTo>
                  <a:pt x="48" y="40"/>
                  <a:pt x="48" y="40"/>
                  <a:pt x="48" y="40"/>
                </a:cubicBezTo>
                <a:lnTo>
                  <a:pt x="48" y="2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0" name="Freeform 571">
            <a:extLst>
              <a:ext uri="{FF2B5EF4-FFF2-40B4-BE49-F238E27FC236}">
                <a16:creationId xmlns:a16="http://schemas.microsoft.com/office/drawing/2014/main" id="{7C0A9F75-4067-054A-BB24-8F62E174C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4172" y="8153366"/>
            <a:ext cx="172078" cy="420635"/>
          </a:xfrm>
          <a:custGeom>
            <a:avLst/>
            <a:gdLst>
              <a:gd name="T0" fmla="*/ 134 w 159"/>
              <a:gd name="T1" fmla="*/ 387 h 388"/>
              <a:gd name="T2" fmla="*/ 134 w 159"/>
              <a:gd name="T3" fmla="*/ 387 h 388"/>
              <a:gd name="T4" fmla="*/ 24 w 159"/>
              <a:gd name="T5" fmla="*/ 387 h 388"/>
              <a:gd name="T6" fmla="*/ 0 w 159"/>
              <a:gd name="T7" fmla="*/ 363 h 388"/>
              <a:gd name="T8" fmla="*/ 0 w 159"/>
              <a:gd name="T9" fmla="*/ 23 h 388"/>
              <a:gd name="T10" fmla="*/ 24 w 159"/>
              <a:gd name="T11" fmla="*/ 0 h 388"/>
              <a:gd name="T12" fmla="*/ 134 w 159"/>
              <a:gd name="T13" fmla="*/ 0 h 388"/>
              <a:gd name="T14" fmla="*/ 158 w 159"/>
              <a:gd name="T15" fmla="*/ 23 h 388"/>
              <a:gd name="T16" fmla="*/ 158 w 159"/>
              <a:gd name="T17" fmla="*/ 363 h 388"/>
              <a:gd name="T18" fmla="*/ 134 w 159"/>
              <a:gd name="T19" fmla="*/ 387 h 388"/>
              <a:gd name="T20" fmla="*/ 39 w 159"/>
              <a:gd name="T21" fmla="*/ 340 h 388"/>
              <a:gd name="T22" fmla="*/ 39 w 159"/>
              <a:gd name="T23" fmla="*/ 340 h 388"/>
              <a:gd name="T24" fmla="*/ 111 w 159"/>
              <a:gd name="T25" fmla="*/ 340 h 388"/>
              <a:gd name="T26" fmla="*/ 111 w 159"/>
              <a:gd name="T27" fmla="*/ 39 h 388"/>
              <a:gd name="T28" fmla="*/ 39 w 159"/>
              <a:gd name="T29" fmla="*/ 39 h 388"/>
              <a:gd name="T30" fmla="*/ 39 w 159"/>
              <a:gd name="T31" fmla="*/ 34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9" h="388">
                <a:moveTo>
                  <a:pt x="134" y="387"/>
                </a:moveTo>
                <a:lnTo>
                  <a:pt x="134" y="387"/>
                </a:lnTo>
                <a:cubicBezTo>
                  <a:pt x="24" y="387"/>
                  <a:pt x="24" y="387"/>
                  <a:pt x="24" y="387"/>
                </a:cubicBezTo>
                <a:cubicBezTo>
                  <a:pt x="8" y="387"/>
                  <a:pt x="0" y="379"/>
                  <a:pt x="0" y="36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4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50" y="0"/>
                  <a:pt x="158" y="8"/>
                  <a:pt x="158" y="23"/>
                </a:cubicBezTo>
                <a:cubicBezTo>
                  <a:pt x="158" y="363"/>
                  <a:pt x="158" y="363"/>
                  <a:pt x="158" y="363"/>
                </a:cubicBezTo>
                <a:cubicBezTo>
                  <a:pt x="158" y="379"/>
                  <a:pt x="150" y="387"/>
                  <a:pt x="134" y="387"/>
                </a:cubicBezTo>
                <a:close/>
                <a:moveTo>
                  <a:pt x="39" y="340"/>
                </a:moveTo>
                <a:lnTo>
                  <a:pt x="39" y="340"/>
                </a:lnTo>
                <a:cubicBezTo>
                  <a:pt x="111" y="340"/>
                  <a:pt x="111" y="340"/>
                  <a:pt x="111" y="340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3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1" name="Freeform 572">
            <a:extLst>
              <a:ext uri="{FF2B5EF4-FFF2-40B4-BE49-F238E27FC236}">
                <a16:creationId xmlns:a16="http://schemas.microsoft.com/office/drawing/2014/main" id="{1816CC10-9B40-8A4D-A131-DFE90D0A6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3669" y="8196384"/>
            <a:ext cx="172078" cy="377617"/>
          </a:xfrm>
          <a:custGeom>
            <a:avLst/>
            <a:gdLst>
              <a:gd name="T0" fmla="*/ 142 w 158"/>
              <a:gd name="T1" fmla="*/ 348 h 349"/>
              <a:gd name="T2" fmla="*/ 142 w 158"/>
              <a:gd name="T3" fmla="*/ 348 h 349"/>
              <a:gd name="T4" fmla="*/ 23 w 158"/>
              <a:gd name="T5" fmla="*/ 348 h 349"/>
              <a:gd name="T6" fmla="*/ 0 w 158"/>
              <a:gd name="T7" fmla="*/ 324 h 349"/>
              <a:gd name="T8" fmla="*/ 0 w 158"/>
              <a:gd name="T9" fmla="*/ 24 h 349"/>
              <a:gd name="T10" fmla="*/ 23 w 158"/>
              <a:gd name="T11" fmla="*/ 0 h 349"/>
              <a:gd name="T12" fmla="*/ 142 w 158"/>
              <a:gd name="T13" fmla="*/ 0 h 349"/>
              <a:gd name="T14" fmla="*/ 157 w 158"/>
              <a:gd name="T15" fmla="*/ 24 h 349"/>
              <a:gd name="T16" fmla="*/ 157 w 158"/>
              <a:gd name="T17" fmla="*/ 324 h 349"/>
              <a:gd name="T18" fmla="*/ 142 w 158"/>
              <a:gd name="T19" fmla="*/ 348 h 349"/>
              <a:gd name="T20" fmla="*/ 47 w 158"/>
              <a:gd name="T21" fmla="*/ 301 h 349"/>
              <a:gd name="T22" fmla="*/ 47 w 158"/>
              <a:gd name="T23" fmla="*/ 301 h 349"/>
              <a:gd name="T24" fmla="*/ 118 w 158"/>
              <a:gd name="T25" fmla="*/ 301 h 349"/>
              <a:gd name="T26" fmla="*/ 118 w 158"/>
              <a:gd name="T27" fmla="*/ 48 h 349"/>
              <a:gd name="T28" fmla="*/ 47 w 158"/>
              <a:gd name="T29" fmla="*/ 48 h 349"/>
              <a:gd name="T30" fmla="*/ 47 w 158"/>
              <a:gd name="T31" fmla="*/ 301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8" h="349">
                <a:moveTo>
                  <a:pt x="142" y="348"/>
                </a:moveTo>
                <a:lnTo>
                  <a:pt x="142" y="348"/>
                </a:lnTo>
                <a:cubicBezTo>
                  <a:pt x="23" y="348"/>
                  <a:pt x="23" y="348"/>
                  <a:pt x="23" y="348"/>
                </a:cubicBezTo>
                <a:cubicBezTo>
                  <a:pt x="7" y="348"/>
                  <a:pt x="0" y="340"/>
                  <a:pt x="0" y="3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7" y="0"/>
                  <a:pt x="23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0" y="0"/>
                  <a:pt x="157" y="8"/>
                  <a:pt x="157" y="24"/>
                </a:cubicBezTo>
                <a:cubicBezTo>
                  <a:pt x="157" y="324"/>
                  <a:pt x="157" y="324"/>
                  <a:pt x="157" y="324"/>
                </a:cubicBezTo>
                <a:cubicBezTo>
                  <a:pt x="157" y="340"/>
                  <a:pt x="150" y="348"/>
                  <a:pt x="142" y="348"/>
                </a:cubicBezTo>
                <a:close/>
                <a:moveTo>
                  <a:pt x="47" y="301"/>
                </a:moveTo>
                <a:lnTo>
                  <a:pt x="47" y="301"/>
                </a:lnTo>
                <a:cubicBezTo>
                  <a:pt x="118" y="301"/>
                  <a:pt x="118" y="301"/>
                  <a:pt x="118" y="301"/>
                </a:cubicBezTo>
                <a:cubicBezTo>
                  <a:pt x="118" y="48"/>
                  <a:pt x="118" y="48"/>
                  <a:pt x="118" y="48"/>
                </a:cubicBezTo>
                <a:cubicBezTo>
                  <a:pt x="47" y="48"/>
                  <a:pt x="47" y="48"/>
                  <a:pt x="47" y="48"/>
                </a:cubicBezTo>
                <a:lnTo>
                  <a:pt x="47" y="3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2" name="Freeform 573">
            <a:extLst>
              <a:ext uri="{FF2B5EF4-FFF2-40B4-BE49-F238E27FC236}">
                <a16:creationId xmlns:a16="http://schemas.microsoft.com/office/drawing/2014/main" id="{BADB6F19-46B8-B44E-BD55-BB4E18365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7252" y="7909587"/>
            <a:ext cx="477994" cy="234219"/>
          </a:xfrm>
          <a:custGeom>
            <a:avLst/>
            <a:gdLst>
              <a:gd name="T0" fmla="*/ 15 w 443"/>
              <a:gd name="T1" fmla="*/ 214 h 215"/>
              <a:gd name="T2" fmla="*/ 15 w 443"/>
              <a:gd name="T3" fmla="*/ 214 h 215"/>
              <a:gd name="T4" fmla="*/ 7 w 443"/>
              <a:gd name="T5" fmla="*/ 214 h 215"/>
              <a:gd name="T6" fmla="*/ 7 w 443"/>
              <a:gd name="T7" fmla="*/ 190 h 215"/>
              <a:gd name="T8" fmla="*/ 126 w 443"/>
              <a:gd name="T9" fmla="*/ 72 h 215"/>
              <a:gd name="T10" fmla="*/ 150 w 443"/>
              <a:gd name="T11" fmla="*/ 72 h 215"/>
              <a:gd name="T12" fmla="*/ 260 w 443"/>
              <a:gd name="T13" fmla="*/ 182 h 215"/>
              <a:gd name="T14" fmla="*/ 418 w 443"/>
              <a:gd name="T15" fmla="*/ 8 h 215"/>
              <a:gd name="T16" fmla="*/ 434 w 443"/>
              <a:gd name="T17" fmla="*/ 0 h 215"/>
              <a:gd name="T18" fmla="*/ 434 w 443"/>
              <a:gd name="T19" fmla="*/ 24 h 215"/>
              <a:gd name="T20" fmla="*/ 276 w 443"/>
              <a:gd name="T21" fmla="*/ 206 h 215"/>
              <a:gd name="T22" fmla="*/ 260 w 443"/>
              <a:gd name="T23" fmla="*/ 214 h 215"/>
              <a:gd name="T24" fmla="*/ 253 w 443"/>
              <a:gd name="T25" fmla="*/ 214 h 215"/>
              <a:gd name="T26" fmla="*/ 142 w 443"/>
              <a:gd name="T27" fmla="*/ 103 h 215"/>
              <a:gd name="T28" fmla="*/ 23 w 443"/>
              <a:gd name="T29" fmla="*/ 214 h 215"/>
              <a:gd name="T30" fmla="*/ 15 w 443"/>
              <a:gd name="T31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3" h="215">
                <a:moveTo>
                  <a:pt x="15" y="214"/>
                </a:moveTo>
                <a:lnTo>
                  <a:pt x="15" y="214"/>
                </a:lnTo>
                <a:lnTo>
                  <a:pt x="7" y="214"/>
                </a:lnTo>
                <a:cubicBezTo>
                  <a:pt x="0" y="206"/>
                  <a:pt x="0" y="198"/>
                  <a:pt x="7" y="190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34" y="72"/>
                  <a:pt x="142" y="72"/>
                  <a:pt x="150" y="72"/>
                </a:cubicBezTo>
                <a:cubicBezTo>
                  <a:pt x="260" y="182"/>
                  <a:pt x="260" y="182"/>
                  <a:pt x="260" y="182"/>
                </a:cubicBezTo>
                <a:cubicBezTo>
                  <a:pt x="418" y="8"/>
                  <a:pt x="418" y="8"/>
                  <a:pt x="418" y="8"/>
                </a:cubicBezTo>
                <a:cubicBezTo>
                  <a:pt x="418" y="0"/>
                  <a:pt x="427" y="0"/>
                  <a:pt x="434" y="0"/>
                </a:cubicBezTo>
                <a:cubicBezTo>
                  <a:pt x="442" y="8"/>
                  <a:pt x="442" y="16"/>
                  <a:pt x="434" y="24"/>
                </a:cubicBezTo>
                <a:cubicBezTo>
                  <a:pt x="276" y="206"/>
                  <a:pt x="276" y="206"/>
                  <a:pt x="276" y="206"/>
                </a:cubicBezTo>
                <a:cubicBezTo>
                  <a:pt x="268" y="214"/>
                  <a:pt x="268" y="214"/>
                  <a:pt x="260" y="214"/>
                </a:cubicBezTo>
                <a:lnTo>
                  <a:pt x="253" y="214"/>
                </a:lnTo>
                <a:cubicBezTo>
                  <a:pt x="142" y="103"/>
                  <a:pt x="142" y="103"/>
                  <a:pt x="142" y="103"/>
                </a:cubicBezTo>
                <a:cubicBezTo>
                  <a:pt x="23" y="214"/>
                  <a:pt x="23" y="214"/>
                  <a:pt x="23" y="214"/>
                </a:cubicBezTo>
                <a:cubicBezTo>
                  <a:pt x="23" y="214"/>
                  <a:pt x="23" y="214"/>
                  <a:pt x="15" y="2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3" name="Freeform 574">
            <a:extLst>
              <a:ext uri="{FF2B5EF4-FFF2-40B4-BE49-F238E27FC236}">
                <a16:creationId xmlns:a16="http://schemas.microsoft.com/office/drawing/2014/main" id="{E0D86960-F863-8B46-BDC9-176CB8251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1785" y="7909587"/>
            <a:ext cx="43021" cy="119500"/>
          </a:xfrm>
          <a:custGeom>
            <a:avLst/>
            <a:gdLst>
              <a:gd name="T0" fmla="*/ 23 w 40"/>
              <a:gd name="T1" fmla="*/ 111 h 112"/>
              <a:gd name="T2" fmla="*/ 23 w 40"/>
              <a:gd name="T3" fmla="*/ 111 h 112"/>
              <a:gd name="T4" fmla="*/ 7 w 40"/>
              <a:gd name="T5" fmla="*/ 95 h 112"/>
              <a:gd name="T6" fmla="*/ 0 w 40"/>
              <a:gd name="T7" fmla="*/ 16 h 112"/>
              <a:gd name="T8" fmla="*/ 16 w 40"/>
              <a:gd name="T9" fmla="*/ 0 h 112"/>
              <a:gd name="T10" fmla="*/ 31 w 40"/>
              <a:gd name="T11" fmla="*/ 8 h 112"/>
              <a:gd name="T12" fmla="*/ 31 w 40"/>
              <a:gd name="T13" fmla="*/ 95 h 112"/>
              <a:gd name="T14" fmla="*/ 23 w 40"/>
              <a:gd name="T15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2">
                <a:moveTo>
                  <a:pt x="23" y="111"/>
                </a:moveTo>
                <a:lnTo>
                  <a:pt x="23" y="111"/>
                </a:lnTo>
                <a:cubicBezTo>
                  <a:pt x="16" y="111"/>
                  <a:pt x="7" y="103"/>
                  <a:pt x="7" y="9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3" y="0"/>
                  <a:pt x="31" y="0"/>
                  <a:pt x="31" y="8"/>
                </a:cubicBezTo>
                <a:cubicBezTo>
                  <a:pt x="31" y="95"/>
                  <a:pt x="31" y="95"/>
                  <a:pt x="31" y="95"/>
                </a:cubicBezTo>
                <a:cubicBezTo>
                  <a:pt x="39" y="103"/>
                  <a:pt x="31" y="111"/>
                  <a:pt x="23" y="1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Freeform 575">
            <a:extLst>
              <a:ext uri="{FF2B5EF4-FFF2-40B4-BE49-F238E27FC236}">
                <a16:creationId xmlns:a16="http://schemas.microsoft.com/office/drawing/2014/main" id="{C26425FE-A9CC-994E-895A-1C1B292A9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186" y="7909587"/>
            <a:ext cx="129060" cy="33461"/>
          </a:xfrm>
          <a:custGeom>
            <a:avLst/>
            <a:gdLst>
              <a:gd name="T0" fmla="*/ 16 w 119"/>
              <a:gd name="T1" fmla="*/ 32 h 33"/>
              <a:gd name="T2" fmla="*/ 16 w 119"/>
              <a:gd name="T3" fmla="*/ 32 h 33"/>
              <a:gd name="T4" fmla="*/ 0 w 119"/>
              <a:gd name="T5" fmla="*/ 24 h 33"/>
              <a:gd name="T6" fmla="*/ 16 w 119"/>
              <a:gd name="T7" fmla="*/ 8 h 33"/>
              <a:gd name="T8" fmla="*/ 103 w 119"/>
              <a:gd name="T9" fmla="*/ 0 h 33"/>
              <a:gd name="T10" fmla="*/ 118 w 119"/>
              <a:gd name="T11" fmla="*/ 8 h 33"/>
              <a:gd name="T12" fmla="*/ 103 w 119"/>
              <a:gd name="T13" fmla="*/ 24 h 33"/>
              <a:gd name="T14" fmla="*/ 16 w 119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" h="33">
                <a:moveTo>
                  <a:pt x="16" y="32"/>
                </a:moveTo>
                <a:lnTo>
                  <a:pt x="16" y="32"/>
                </a:lnTo>
                <a:cubicBezTo>
                  <a:pt x="7" y="32"/>
                  <a:pt x="0" y="24"/>
                  <a:pt x="0" y="24"/>
                </a:cubicBezTo>
                <a:cubicBezTo>
                  <a:pt x="0" y="16"/>
                  <a:pt x="7" y="8"/>
                  <a:pt x="16" y="8"/>
                </a:cubicBezTo>
                <a:cubicBezTo>
                  <a:pt x="103" y="0"/>
                  <a:pt x="103" y="0"/>
                  <a:pt x="103" y="0"/>
                </a:cubicBezTo>
                <a:cubicBezTo>
                  <a:pt x="110" y="0"/>
                  <a:pt x="118" y="0"/>
                  <a:pt x="118" y="8"/>
                </a:cubicBezTo>
                <a:cubicBezTo>
                  <a:pt x="118" y="16"/>
                  <a:pt x="110" y="24"/>
                  <a:pt x="103" y="24"/>
                </a:cubicBezTo>
                <a:cubicBezTo>
                  <a:pt x="16" y="32"/>
                  <a:pt x="16" y="32"/>
                  <a:pt x="16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5" name="Freeform 576">
            <a:extLst>
              <a:ext uri="{FF2B5EF4-FFF2-40B4-BE49-F238E27FC236}">
                <a16:creationId xmlns:a16="http://schemas.microsoft.com/office/drawing/2014/main" id="{35FF1005-434A-3348-B342-E9E522FD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9797" y="1776926"/>
            <a:ext cx="301138" cy="1046805"/>
          </a:xfrm>
          <a:custGeom>
            <a:avLst/>
            <a:gdLst>
              <a:gd name="T0" fmla="*/ 253 w 277"/>
              <a:gd name="T1" fmla="*/ 965 h 966"/>
              <a:gd name="T2" fmla="*/ 253 w 277"/>
              <a:gd name="T3" fmla="*/ 965 h 966"/>
              <a:gd name="T4" fmla="*/ 23 w 277"/>
              <a:gd name="T5" fmla="*/ 965 h 966"/>
              <a:gd name="T6" fmla="*/ 0 w 277"/>
              <a:gd name="T7" fmla="*/ 941 h 966"/>
              <a:gd name="T8" fmla="*/ 0 w 277"/>
              <a:gd name="T9" fmla="*/ 24 h 966"/>
              <a:gd name="T10" fmla="*/ 23 w 277"/>
              <a:gd name="T11" fmla="*/ 0 h 966"/>
              <a:gd name="T12" fmla="*/ 253 w 277"/>
              <a:gd name="T13" fmla="*/ 0 h 966"/>
              <a:gd name="T14" fmla="*/ 276 w 277"/>
              <a:gd name="T15" fmla="*/ 24 h 966"/>
              <a:gd name="T16" fmla="*/ 276 w 277"/>
              <a:gd name="T17" fmla="*/ 941 h 966"/>
              <a:gd name="T18" fmla="*/ 253 w 277"/>
              <a:gd name="T19" fmla="*/ 965 h 966"/>
              <a:gd name="T20" fmla="*/ 47 w 277"/>
              <a:gd name="T21" fmla="*/ 925 h 966"/>
              <a:gd name="T22" fmla="*/ 47 w 277"/>
              <a:gd name="T23" fmla="*/ 925 h 966"/>
              <a:gd name="T24" fmla="*/ 229 w 277"/>
              <a:gd name="T25" fmla="*/ 925 h 966"/>
              <a:gd name="T26" fmla="*/ 229 w 277"/>
              <a:gd name="T27" fmla="*/ 48 h 966"/>
              <a:gd name="T28" fmla="*/ 47 w 277"/>
              <a:gd name="T29" fmla="*/ 48 h 966"/>
              <a:gd name="T30" fmla="*/ 47 w 277"/>
              <a:gd name="T31" fmla="*/ 925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7" h="966">
                <a:moveTo>
                  <a:pt x="253" y="965"/>
                </a:moveTo>
                <a:lnTo>
                  <a:pt x="253" y="965"/>
                </a:lnTo>
                <a:cubicBezTo>
                  <a:pt x="23" y="965"/>
                  <a:pt x="23" y="965"/>
                  <a:pt x="23" y="965"/>
                </a:cubicBezTo>
                <a:cubicBezTo>
                  <a:pt x="15" y="965"/>
                  <a:pt x="0" y="957"/>
                  <a:pt x="0" y="941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5" y="0"/>
                  <a:pt x="23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8" y="0"/>
                  <a:pt x="276" y="8"/>
                  <a:pt x="276" y="24"/>
                </a:cubicBezTo>
                <a:cubicBezTo>
                  <a:pt x="276" y="941"/>
                  <a:pt x="276" y="941"/>
                  <a:pt x="276" y="941"/>
                </a:cubicBezTo>
                <a:cubicBezTo>
                  <a:pt x="276" y="957"/>
                  <a:pt x="268" y="965"/>
                  <a:pt x="253" y="965"/>
                </a:cubicBezTo>
                <a:close/>
                <a:moveTo>
                  <a:pt x="47" y="925"/>
                </a:moveTo>
                <a:lnTo>
                  <a:pt x="47" y="925"/>
                </a:lnTo>
                <a:cubicBezTo>
                  <a:pt x="229" y="925"/>
                  <a:pt x="229" y="925"/>
                  <a:pt x="229" y="925"/>
                </a:cubicBezTo>
                <a:cubicBezTo>
                  <a:pt x="229" y="48"/>
                  <a:pt x="229" y="48"/>
                  <a:pt x="229" y="48"/>
                </a:cubicBezTo>
                <a:cubicBezTo>
                  <a:pt x="47" y="48"/>
                  <a:pt x="47" y="48"/>
                  <a:pt x="47" y="48"/>
                </a:cubicBezTo>
                <a:lnTo>
                  <a:pt x="47" y="9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6" name="Freeform 577">
            <a:extLst>
              <a:ext uri="{FF2B5EF4-FFF2-40B4-BE49-F238E27FC236}">
                <a16:creationId xmlns:a16="http://schemas.microsoft.com/office/drawing/2014/main" id="{F16D159A-7B5F-5043-B85A-96BF4CD03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716" y="1905983"/>
            <a:ext cx="172078" cy="172078"/>
          </a:xfrm>
          <a:custGeom>
            <a:avLst/>
            <a:gdLst>
              <a:gd name="T0" fmla="*/ 79 w 159"/>
              <a:gd name="T1" fmla="*/ 158 h 159"/>
              <a:gd name="T2" fmla="*/ 79 w 159"/>
              <a:gd name="T3" fmla="*/ 158 h 159"/>
              <a:gd name="T4" fmla="*/ 0 w 159"/>
              <a:gd name="T5" fmla="*/ 79 h 159"/>
              <a:gd name="T6" fmla="*/ 79 w 159"/>
              <a:gd name="T7" fmla="*/ 0 h 159"/>
              <a:gd name="T8" fmla="*/ 158 w 159"/>
              <a:gd name="T9" fmla="*/ 79 h 159"/>
              <a:gd name="T10" fmla="*/ 79 w 159"/>
              <a:gd name="T11" fmla="*/ 158 h 159"/>
              <a:gd name="T12" fmla="*/ 79 w 159"/>
              <a:gd name="T13" fmla="*/ 39 h 159"/>
              <a:gd name="T14" fmla="*/ 79 w 159"/>
              <a:gd name="T15" fmla="*/ 39 h 159"/>
              <a:gd name="T16" fmla="*/ 39 w 159"/>
              <a:gd name="T17" fmla="*/ 79 h 159"/>
              <a:gd name="T18" fmla="*/ 79 w 159"/>
              <a:gd name="T19" fmla="*/ 110 h 159"/>
              <a:gd name="T20" fmla="*/ 110 w 159"/>
              <a:gd name="T21" fmla="*/ 79 h 159"/>
              <a:gd name="T22" fmla="*/ 79 w 159"/>
              <a:gd name="T23" fmla="*/ 3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159">
                <a:moveTo>
                  <a:pt x="79" y="158"/>
                </a:moveTo>
                <a:lnTo>
                  <a:pt x="79" y="158"/>
                </a:lnTo>
                <a:cubicBezTo>
                  <a:pt x="32" y="158"/>
                  <a:pt x="0" y="118"/>
                  <a:pt x="0" y="79"/>
                </a:cubicBezTo>
                <a:cubicBezTo>
                  <a:pt x="0" y="31"/>
                  <a:pt x="32" y="0"/>
                  <a:pt x="79" y="0"/>
                </a:cubicBezTo>
                <a:cubicBezTo>
                  <a:pt x="119" y="0"/>
                  <a:pt x="158" y="31"/>
                  <a:pt x="158" y="79"/>
                </a:cubicBezTo>
                <a:cubicBezTo>
                  <a:pt x="158" y="118"/>
                  <a:pt x="119" y="158"/>
                  <a:pt x="79" y="158"/>
                </a:cubicBezTo>
                <a:close/>
                <a:moveTo>
                  <a:pt x="79" y="39"/>
                </a:moveTo>
                <a:lnTo>
                  <a:pt x="79" y="39"/>
                </a:lnTo>
                <a:cubicBezTo>
                  <a:pt x="55" y="39"/>
                  <a:pt x="39" y="55"/>
                  <a:pt x="39" y="79"/>
                </a:cubicBezTo>
                <a:cubicBezTo>
                  <a:pt x="39" y="94"/>
                  <a:pt x="55" y="110"/>
                  <a:pt x="79" y="110"/>
                </a:cubicBezTo>
                <a:cubicBezTo>
                  <a:pt x="95" y="110"/>
                  <a:pt x="110" y="94"/>
                  <a:pt x="110" y="79"/>
                </a:cubicBezTo>
                <a:cubicBezTo>
                  <a:pt x="110" y="55"/>
                  <a:pt x="95" y="39"/>
                  <a:pt x="79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7" name="Freeform 578">
            <a:extLst>
              <a:ext uri="{FF2B5EF4-FFF2-40B4-BE49-F238E27FC236}">
                <a16:creationId xmlns:a16="http://schemas.microsoft.com/office/drawing/2014/main" id="{8F31B207-3200-2B46-85BB-54A161F2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6276" y="2144980"/>
            <a:ext cx="152958" cy="607054"/>
          </a:xfrm>
          <a:custGeom>
            <a:avLst/>
            <a:gdLst>
              <a:gd name="T0" fmla="*/ 118 w 143"/>
              <a:gd name="T1" fmla="*/ 561 h 562"/>
              <a:gd name="T2" fmla="*/ 118 w 143"/>
              <a:gd name="T3" fmla="*/ 561 h 562"/>
              <a:gd name="T4" fmla="*/ 16 w 143"/>
              <a:gd name="T5" fmla="*/ 561 h 562"/>
              <a:gd name="T6" fmla="*/ 0 w 143"/>
              <a:gd name="T7" fmla="*/ 545 h 562"/>
              <a:gd name="T8" fmla="*/ 0 w 143"/>
              <a:gd name="T9" fmla="*/ 16 h 562"/>
              <a:gd name="T10" fmla="*/ 16 w 143"/>
              <a:gd name="T11" fmla="*/ 0 h 562"/>
              <a:gd name="T12" fmla="*/ 118 w 143"/>
              <a:gd name="T13" fmla="*/ 0 h 562"/>
              <a:gd name="T14" fmla="*/ 142 w 143"/>
              <a:gd name="T15" fmla="*/ 16 h 562"/>
              <a:gd name="T16" fmla="*/ 142 w 143"/>
              <a:gd name="T17" fmla="*/ 545 h 562"/>
              <a:gd name="T18" fmla="*/ 118 w 143"/>
              <a:gd name="T19" fmla="*/ 561 h 562"/>
              <a:gd name="T20" fmla="*/ 39 w 143"/>
              <a:gd name="T21" fmla="*/ 522 h 562"/>
              <a:gd name="T22" fmla="*/ 39 w 143"/>
              <a:gd name="T23" fmla="*/ 522 h 562"/>
              <a:gd name="T24" fmla="*/ 95 w 143"/>
              <a:gd name="T25" fmla="*/ 522 h 562"/>
              <a:gd name="T26" fmla="*/ 95 w 143"/>
              <a:gd name="T27" fmla="*/ 39 h 562"/>
              <a:gd name="T28" fmla="*/ 39 w 143"/>
              <a:gd name="T29" fmla="*/ 39 h 562"/>
              <a:gd name="T30" fmla="*/ 39 w 143"/>
              <a:gd name="T31" fmla="*/ 52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3" h="562">
                <a:moveTo>
                  <a:pt x="118" y="561"/>
                </a:moveTo>
                <a:lnTo>
                  <a:pt x="118" y="561"/>
                </a:lnTo>
                <a:cubicBezTo>
                  <a:pt x="16" y="561"/>
                  <a:pt x="16" y="561"/>
                  <a:pt x="16" y="561"/>
                </a:cubicBezTo>
                <a:cubicBezTo>
                  <a:pt x="8" y="561"/>
                  <a:pt x="0" y="553"/>
                  <a:pt x="0" y="54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42" y="8"/>
                  <a:pt x="142" y="16"/>
                </a:cubicBezTo>
                <a:cubicBezTo>
                  <a:pt x="142" y="545"/>
                  <a:pt x="142" y="545"/>
                  <a:pt x="142" y="545"/>
                </a:cubicBezTo>
                <a:cubicBezTo>
                  <a:pt x="142" y="553"/>
                  <a:pt x="126" y="561"/>
                  <a:pt x="118" y="561"/>
                </a:cubicBezTo>
                <a:close/>
                <a:moveTo>
                  <a:pt x="39" y="522"/>
                </a:moveTo>
                <a:lnTo>
                  <a:pt x="39" y="522"/>
                </a:lnTo>
                <a:cubicBezTo>
                  <a:pt x="95" y="522"/>
                  <a:pt x="95" y="522"/>
                  <a:pt x="95" y="522"/>
                </a:cubicBezTo>
                <a:cubicBezTo>
                  <a:pt x="95" y="39"/>
                  <a:pt x="95" y="39"/>
                  <a:pt x="95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5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8" name="Freeform 579">
            <a:extLst>
              <a:ext uri="{FF2B5EF4-FFF2-40B4-BE49-F238E27FC236}">
                <a16:creationId xmlns:a16="http://schemas.microsoft.com/office/drawing/2014/main" id="{FBCCAB81-6294-EF44-AE05-ABDCEE25B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354" y="1776926"/>
            <a:ext cx="301138" cy="1046805"/>
          </a:xfrm>
          <a:custGeom>
            <a:avLst/>
            <a:gdLst>
              <a:gd name="T0" fmla="*/ 253 w 278"/>
              <a:gd name="T1" fmla="*/ 965 h 966"/>
              <a:gd name="T2" fmla="*/ 253 w 278"/>
              <a:gd name="T3" fmla="*/ 965 h 966"/>
              <a:gd name="T4" fmla="*/ 24 w 278"/>
              <a:gd name="T5" fmla="*/ 965 h 966"/>
              <a:gd name="T6" fmla="*/ 0 w 278"/>
              <a:gd name="T7" fmla="*/ 941 h 966"/>
              <a:gd name="T8" fmla="*/ 0 w 278"/>
              <a:gd name="T9" fmla="*/ 24 h 966"/>
              <a:gd name="T10" fmla="*/ 24 w 278"/>
              <a:gd name="T11" fmla="*/ 0 h 966"/>
              <a:gd name="T12" fmla="*/ 253 w 278"/>
              <a:gd name="T13" fmla="*/ 0 h 966"/>
              <a:gd name="T14" fmla="*/ 277 w 278"/>
              <a:gd name="T15" fmla="*/ 24 h 966"/>
              <a:gd name="T16" fmla="*/ 277 w 278"/>
              <a:gd name="T17" fmla="*/ 941 h 966"/>
              <a:gd name="T18" fmla="*/ 253 w 278"/>
              <a:gd name="T19" fmla="*/ 965 h 966"/>
              <a:gd name="T20" fmla="*/ 47 w 278"/>
              <a:gd name="T21" fmla="*/ 925 h 966"/>
              <a:gd name="T22" fmla="*/ 47 w 278"/>
              <a:gd name="T23" fmla="*/ 925 h 966"/>
              <a:gd name="T24" fmla="*/ 229 w 278"/>
              <a:gd name="T25" fmla="*/ 925 h 966"/>
              <a:gd name="T26" fmla="*/ 229 w 278"/>
              <a:gd name="T27" fmla="*/ 48 h 966"/>
              <a:gd name="T28" fmla="*/ 47 w 278"/>
              <a:gd name="T29" fmla="*/ 48 h 966"/>
              <a:gd name="T30" fmla="*/ 47 w 278"/>
              <a:gd name="T31" fmla="*/ 925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8" h="966">
                <a:moveTo>
                  <a:pt x="253" y="965"/>
                </a:moveTo>
                <a:lnTo>
                  <a:pt x="253" y="965"/>
                </a:lnTo>
                <a:cubicBezTo>
                  <a:pt x="24" y="965"/>
                  <a:pt x="24" y="965"/>
                  <a:pt x="24" y="965"/>
                </a:cubicBezTo>
                <a:cubicBezTo>
                  <a:pt x="8" y="965"/>
                  <a:pt x="0" y="957"/>
                  <a:pt x="0" y="941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1" y="0"/>
                  <a:pt x="277" y="8"/>
                  <a:pt x="277" y="24"/>
                </a:cubicBezTo>
                <a:cubicBezTo>
                  <a:pt x="277" y="941"/>
                  <a:pt x="277" y="941"/>
                  <a:pt x="277" y="941"/>
                </a:cubicBezTo>
                <a:cubicBezTo>
                  <a:pt x="277" y="957"/>
                  <a:pt x="261" y="965"/>
                  <a:pt x="253" y="965"/>
                </a:cubicBezTo>
                <a:close/>
                <a:moveTo>
                  <a:pt x="47" y="925"/>
                </a:moveTo>
                <a:lnTo>
                  <a:pt x="47" y="925"/>
                </a:lnTo>
                <a:cubicBezTo>
                  <a:pt x="229" y="925"/>
                  <a:pt x="229" y="925"/>
                  <a:pt x="229" y="925"/>
                </a:cubicBezTo>
                <a:cubicBezTo>
                  <a:pt x="229" y="48"/>
                  <a:pt x="229" y="48"/>
                  <a:pt x="229" y="48"/>
                </a:cubicBezTo>
                <a:cubicBezTo>
                  <a:pt x="47" y="48"/>
                  <a:pt x="47" y="48"/>
                  <a:pt x="47" y="48"/>
                </a:cubicBezTo>
                <a:lnTo>
                  <a:pt x="47" y="9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" name="Freeform 580">
            <a:extLst>
              <a:ext uri="{FF2B5EF4-FFF2-40B4-BE49-F238E27FC236}">
                <a16:creationId xmlns:a16="http://schemas.microsoft.com/office/drawing/2014/main" id="{B32D25F6-E632-4745-AC8B-D7E7A1A53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713" y="1905983"/>
            <a:ext cx="172078" cy="172078"/>
          </a:xfrm>
          <a:custGeom>
            <a:avLst/>
            <a:gdLst>
              <a:gd name="T0" fmla="*/ 79 w 159"/>
              <a:gd name="T1" fmla="*/ 158 h 159"/>
              <a:gd name="T2" fmla="*/ 79 w 159"/>
              <a:gd name="T3" fmla="*/ 158 h 159"/>
              <a:gd name="T4" fmla="*/ 0 w 159"/>
              <a:gd name="T5" fmla="*/ 79 h 159"/>
              <a:gd name="T6" fmla="*/ 79 w 159"/>
              <a:gd name="T7" fmla="*/ 0 h 159"/>
              <a:gd name="T8" fmla="*/ 158 w 159"/>
              <a:gd name="T9" fmla="*/ 79 h 159"/>
              <a:gd name="T10" fmla="*/ 79 w 159"/>
              <a:gd name="T11" fmla="*/ 158 h 159"/>
              <a:gd name="T12" fmla="*/ 79 w 159"/>
              <a:gd name="T13" fmla="*/ 39 h 159"/>
              <a:gd name="T14" fmla="*/ 79 w 159"/>
              <a:gd name="T15" fmla="*/ 39 h 159"/>
              <a:gd name="T16" fmla="*/ 48 w 159"/>
              <a:gd name="T17" fmla="*/ 79 h 159"/>
              <a:gd name="T18" fmla="*/ 79 w 159"/>
              <a:gd name="T19" fmla="*/ 110 h 159"/>
              <a:gd name="T20" fmla="*/ 119 w 159"/>
              <a:gd name="T21" fmla="*/ 79 h 159"/>
              <a:gd name="T22" fmla="*/ 79 w 159"/>
              <a:gd name="T23" fmla="*/ 3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159">
                <a:moveTo>
                  <a:pt x="79" y="158"/>
                </a:moveTo>
                <a:lnTo>
                  <a:pt x="79" y="158"/>
                </a:lnTo>
                <a:cubicBezTo>
                  <a:pt x="40" y="158"/>
                  <a:pt x="0" y="118"/>
                  <a:pt x="0" y="79"/>
                </a:cubicBezTo>
                <a:cubicBezTo>
                  <a:pt x="0" y="31"/>
                  <a:pt x="40" y="0"/>
                  <a:pt x="79" y="0"/>
                </a:cubicBezTo>
                <a:cubicBezTo>
                  <a:pt x="127" y="0"/>
                  <a:pt x="158" y="31"/>
                  <a:pt x="158" y="79"/>
                </a:cubicBezTo>
                <a:cubicBezTo>
                  <a:pt x="158" y="118"/>
                  <a:pt x="127" y="158"/>
                  <a:pt x="79" y="158"/>
                </a:cubicBezTo>
                <a:close/>
                <a:moveTo>
                  <a:pt x="79" y="39"/>
                </a:moveTo>
                <a:lnTo>
                  <a:pt x="79" y="39"/>
                </a:lnTo>
                <a:cubicBezTo>
                  <a:pt x="63" y="39"/>
                  <a:pt x="48" y="55"/>
                  <a:pt x="48" y="79"/>
                </a:cubicBezTo>
                <a:cubicBezTo>
                  <a:pt x="48" y="94"/>
                  <a:pt x="63" y="110"/>
                  <a:pt x="79" y="110"/>
                </a:cubicBezTo>
                <a:cubicBezTo>
                  <a:pt x="103" y="110"/>
                  <a:pt x="119" y="94"/>
                  <a:pt x="119" y="79"/>
                </a:cubicBezTo>
                <a:cubicBezTo>
                  <a:pt x="119" y="55"/>
                  <a:pt x="103" y="39"/>
                  <a:pt x="79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0" name="Freeform 581">
            <a:extLst>
              <a:ext uri="{FF2B5EF4-FFF2-40B4-BE49-F238E27FC236}">
                <a16:creationId xmlns:a16="http://schemas.microsoft.com/office/drawing/2014/main" id="{FD099C6E-AC5B-2346-B885-5BFF7D89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273" y="2144980"/>
            <a:ext cx="157740" cy="607054"/>
          </a:xfrm>
          <a:custGeom>
            <a:avLst/>
            <a:gdLst>
              <a:gd name="T0" fmla="*/ 127 w 144"/>
              <a:gd name="T1" fmla="*/ 561 h 562"/>
              <a:gd name="T2" fmla="*/ 127 w 144"/>
              <a:gd name="T3" fmla="*/ 561 h 562"/>
              <a:gd name="T4" fmla="*/ 24 w 144"/>
              <a:gd name="T5" fmla="*/ 561 h 562"/>
              <a:gd name="T6" fmla="*/ 0 w 144"/>
              <a:gd name="T7" fmla="*/ 545 h 562"/>
              <a:gd name="T8" fmla="*/ 0 w 144"/>
              <a:gd name="T9" fmla="*/ 16 h 562"/>
              <a:gd name="T10" fmla="*/ 24 w 144"/>
              <a:gd name="T11" fmla="*/ 0 h 562"/>
              <a:gd name="T12" fmla="*/ 127 w 144"/>
              <a:gd name="T13" fmla="*/ 0 h 562"/>
              <a:gd name="T14" fmla="*/ 143 w 144"/>
              <a:gd name="T15" fmla="*/ 16 h 562"/>
              <a:gd name="T16" fmla="*/ 143 w 144"/>
              <a:gd name="T17" fmla="*/ 545 h 562"/>
              <a:gd name="T18" fmla="*/ 127 w 144"/>
              <a:gd name="T19" fmla="*/ 561 h 562"/>
              <a:gd name="T20" fmla="*/ 48 w 144"/>
              <a:gd name="T21" fmla="*/ 522 h 562"/>
              <a:gd name="T22" fmla="*/ 48 w 144"/>
              <a:gd name="T23" fmla="*/ 522 h 562"/>
              <a:gd name="T24" fmla="*/ 103 w 144"/>
              <a:gd name="T25" fmla="*/ 522 h 562"/>
              <a:gd name="T26" fmla="*/ 103 w 144"/>
              <a:gd name="T27" fmla="*/ 39 h 562"/>
              <a:gd name="T28" fmla="*/ 48 w 144"/>
              <a:gd name="T29" fmla="*/ 39 h 562"/>
              <a:gd name="T30" fmla="*/ 48 w 144"/>
              <a:gd name="T31" fmla="*/ 52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" h="562">
                <a:moveTo>
                  <a:pt x="127" y="561"/>
                </a:moveTo>
                <a:lnTo>
                  <a:pt x="127" y="561"/>
                </a:lnTo>
                <a:cubicBezTo>
                  <a:pt x="24" y="561"/>
                  <a:pt x="24" y="561"/>
                  <a:pt x="24" y="561"/>
                </a:cubicBezTo>
                <a:cubicBezTo>
                  <a:pt x="16" y="561"/>
                  <a:pt x="0" y="553"/>
                  <a:pt x="0" y="54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16" y="0"/>
                  <a:pt x="24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4" y="0"/>
                  <a:pt x="143" y="8"/>
                  <a:pt x="143" y="16"/>
                </a:cubicBezTo>
                <a:cubicBezTo>
                  <a:pt x="143" y="545"/>
                  <a:pt x="143" y="545"/>
                  <a:pt x="143" y="545"/>
                </a:cubicBezTo>
                <a:cubicBezTo>
                  <a:pt x="143" y="553"/>
                  <a:pt x="134" y="561"/>
                  <a:pt x="127" y="561"/>
                </a:cubicBezTo>
                <a:close/>
                <a:moveTo>
                  <a:pt x="48" y="522"/>
                </a:moveTo>
                <a:lnTo>
                  <a:pt x="48" y="522"/>
                </a:lnTo>
                <a:cubicBezTo>
                  <a:pt x="103" y="522"/>
                  <a:pt x="103" y="522"/>
                  <a:pt x="103" y="522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48" y="39"/>
                  <a:pt x="48" y="39"/>
                  <a:pt x="48" y="39"/>
                </a:cubicBezTo>
                <a:lnTo>
                  <a:pt x="48" y="5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1" name="Freeform 582">
            <a:extLst>
              <a:ext uri="{FF2B5EF4-FFF2-40B4-BE49-F238E27FC236}">
                <a16:creationId xmlns:a16="http://schemas.microsoft.com/office/drawing/2014/main" id="{F50DAA96-CAB2-4C4D-BDA0-539ACEEBE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1252" y="1743465"/>
            <a:ext cx="583153" cy="1080266"/>
          </a:xfrm>
          <a:custGeom>
            <a:avLst/>
            <a:gdLst>
              <a:gd name="T0" fmla="*/ 300 w 539"/>
              <a:gd name="T1" fmla="*/ 997 h 998"/>
              <a:gd name="T2" fmla="*/ 300 w 539"/>
              <a:gd name="T3" fmla="*/ 997 h 998"/>
              <a:gd name="T4" fmla="*/ 277 w 539"/>
              <a:gd name="T5" fmla="*/ 981 h 998"/>
              <a:gd name="T6" fmla="*/ 0 w 539"/>
              <a:gd name="T7" fmla="*/ 103 h 998"/>
              <a:gd name="T8" fmla="*/ 0 w 539"/>
              <a:gd name="T9" fmla="*/ 87 h 998"/>
              <a:gd name="T10" fmla="*/ 16 w 539"/>
              <a:gd name="T11" fmla="*/ 80 h 998"/>
              <a:gd name="T12" fmla="*/ 229 w 539"/>
              <a:gd name="T13" fmla="*/ 8 h 998"/>
              <a:gd name="T14" fmla="*/ 261 w 539"/>
              <a:gd name="T15" fmla="*/ 24 h 998"/>
              <a:gd name="T16" fmla="*/ 538 w 539"/>
              <a:gd name="T17" fmla="*/ 902 h 998"/>
              <a:gd name="T18" fmla="*/ 538 w 539"/>
              <a:gd name="T19" fmla="*/ 917 h 998"/>
              <a:gd name="T20" fmla="*/ 522 w 539"/>
              <a:gd name="T21" fmla="*/ 925 h 998"/>
              <a:gd name="T22" fmla="*/ 308 w 539"/>
              <a:gd name="T23" fmla="*/ 997 h 998"/>
              <a:gd name="T24" fmla="*/ 300 w 539"/>
              <a:gd name="T25" fmla="*/ 997 h 998"/>
              <a:gd name="T26" fmla="*/ 47 w 539"/>
              <a:gd name="T27" fmla="*/ 111 h 998"/>
              <a:gd name="T28" fmla="*/ 47 w 539"/>
              <a:gd name="T29" fmla="*/ 111 h 998"/>
              <a:gd name="T30" fmla="*/ 316 w 539"/>
              <a:gd name="T31" fmla="*/ 949 h 998"/>
              <a:gd name="T32" fmla="*/ 490 w 539"/>
              <a:gd name="T33" fmla="*/ 894 h 998"/>
              <a:gd name="T34" fmla="*/ 221 w 539"/>
              <a:gd name="T35" fmla="*/ 56 h 998"/>
              <a:gd name="T36" fmla="*/ 47 w 539"/>
              <a:gd name="T37" fmla="*/ 111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39" h="998">
                <a:moveTo>
                  <a:pt x="300" y="997"/>
                </a:moveTo>
                <a:lnTo>
                  <a:pt x="300" y="997"/>
                </a:lnTo>
                <a:cubicBezTo>
                  <a:pt x="292" y="997"/>
                  <a:pt x="285" y="997"/>
                  <a:pt x="277" y="981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95"/>
                  <a:pt x="0" y="95"/>
                  <a:pt x="0" y="87"/>
                </a:cubicBezTo>
                <a:cubicBezTo>
                  <a:pt x="8" y="80"/>
                  <a:pt x="8" y="80"/>
                  <a:pt x="16" y="80"/>
                </a:cubicBezTo>
                <a:cubicBezTo>
                  <a:pt x="229" y="8"/>
                  <a:pt x="229" y="8"/>
                  <a:pt x="229" y="8"/>
                </a:cubicBezTo>
                <a:cubicBezTo>
                  <a:pt x="245" y="0"/>
                  <a:pt x="253" y="8"/>
                  <a:pt x="261" y="24"/>
                </a:cubicBezTo>
                <a:cubicBezTo>
                  <a:pt x="538" y="902"/>
                  <a:pt x="538" y="902"/>
                  <a:pt x="538" y="902"/>
                </a:cubicBezTo>
                <a:cubicBezTo>
                  <a:pt x="538" y="910"/>
                  <a:pt x="538" y="910"/>
                  <a:pt x="538" y="917"/>
                </a:cubicBezTo>
                <a:cubicBezTo>
                  <a:pt x="538" y="925"/>
                  <a:pt x="530" y="925"/>
                  <a:pt x="522" y="925"/>
                </a:cubicBezTo>
                <a:cubicBezTo>
                  <a:pt x="308" y="997"/>
                  <a:pt x="308" y="997"/>
                  <a:pt x="308" y="997"/>
                </a:cubicBezTo>
                <a:lnTo>
                  <a:pt x="300" y="997"/>
                </a:lnTo>
                <a:close/>
                <a:moveTo>
                  <a:pt x="47" y="111"/>
                </a:moveTo>
                <a:lnTo>
                  <a:pt x="47" y="111"/>
                </a:lnTo>
                <a:cubicBezTo>
                  <a:pt x="316" y="949"/>
                  <a:pt x="316" y="949"/>
                  <a:pt x="316" y="949"/>
                </a:cubicBezTo>
                <a:cubicBezTo>
                  <a:pt x="490" y="894"/>
                  <a:pt x="490" y="894"/>
                  <a:pt x="490" y="894"/>
                </a:cubicBezTo>
                <a:cubicBezTo>
                  <a:pt x="221" y="56"/>
                  <a:pt x="221" y="56"/>
                  <a:pt x="221" y="56"/>
                </a:cubicBezTo>
                <a:lnTo>
                  <a:pt x="47" y="1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2" name="Freeform 583">
            <a:extLst>
              <a:ext uri="{FF2B5EF4-FFF2-40B4-BE49-F238E27FC236}">
                <a16:creationId xmlns:a16="http://schemas.microsoft.com/office/drawing/2014/main" id="{8D9C5F6E-C610-DA47-9AE5-B52D78B98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411" y="1896423"/>
            <a:ext cx="181638" cy="181638"/>
          </a:xfrm>
          <a:custGeom>
            <a:avLst/>
            <a:gdLst>
              <a:gd name="T0" fmla="*/ 87 w 167"/>
              <a:gd name="T1" fmla="*/ 166 h 167"/>
              <a:gd name="T2" fmla="*/ 87 w 167"/>
              <a:gd name="T3" fmla="*/ 166 h 167"/>
              <a:gd name="T4" fmla="*/ 47 w 167"/>
              <a:gd name="T5" fmla="*/ 158 h 167"/>
              <a:gd name="T6" fmla="*/ 16 w 167"/>
              <a:gd name="T7" fmla="*/ 110 h 167"/>
              <a:gd name="T8" fmla="*/ 63 w 167"/>
              <a:gd name="T9" fmla="*/ 8 h 167"/>
              <a:gd name="T10" fmla="*/ 166 w 167"/>
              <a:gd name="T11" fmla="*/ 63 h 167"/>
              <a:gd name="T12" fmla="*/ 166 w 167"/>
              <a:gd name="T13" fmla="*/ 63 h 167"/>
              <a:gd name="T14" fmla="*/ 158 w 167"/>
              <a:gd name="T15" fmla="*/ 118 h 167"/>
              <a:gd name="T16" fmla="*/ 110 w 167"/>
              <a:gd name="T17" fmla="*/ 158 h 167"/>
              <a:gd name="T18" fmla="*/ 87 w 167"/>
              <a:gd name="T19" fmla="*/ 166 h 167"/>
              <a:gd name="T20" fmla="*/ 87 w 167"/>
              <a:gd name="T21" fmla="*/ 47 h 167"/>
              <a:gd name="T22" fmla="*/ 87 w 167"/>
              <a:gd name="T23" fmla="*/ 47 h 167"/>
              <a:gd name="T24" fmla="*/ 79 w 167"/>
              <a:gd name="T25" fmla="*/ 55 h 167"/>
              <a:gd name="T26" fmla="*/ 55 w 167"/>
              <a:gd name="T27" fmla="*/ 95 h 167"/>
              <a:gd name="T28" fmla="*/ 71 w 167"/>
              <a:gd name="T29" fmla="*/ 118 h 167"/>
              <a:gd name="T30" fmla="*/ 95 w 167"/>
              <a:gd name="T31" fmla="*/ 118 h 167"/>
              <a:gd name="T32" fmla="*/ 118 w 167"/>
              <a:gd name="T33" fmla="*/ 102 h 167"/>
              <a:gd name="T34" fmla="*/ 118 w 167"/>
              <a:gd name="T35" fmla="*/ 79 h 167"/>
              <a:gd name="T36" fmla="*/ 118 w 167"/>
              <a:gd name="T37" fmla="*/ 79 h 167"/>
              <a:gd name="T38" fmla="*/ 87 w 167"/>
              <a:gd name="T39" fmla="*/ 4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7" h="167">
                <a:moveTo>
                  <a:pt x="87" y="166"/>
                </a:moveTo>
                <a:lnTo>
                  <a:pt x="87" y="166"/>
                </a:lnTo>
                <a:cubicBezTo>
                  <a:pt x="79" y="166"/>
                  <a:pt x="63" y="158"/>
                  <a:pt x="47" y="158"/>
                </a:cubicBezTo>
                <a:cubicBezTo>
                  <a:pt x="31" y="150"/>
                  <a:pt x="16" y="126"/>
                  <a:pt x="16" y="110"/>
                </a:cubicBezTo>
                <a:cubicBezTo>
                  <a:pt x="0" y="71"/>
                  <a:pt x="24" y="24"/>
                  <a:pt x="63" y="8"/>
                </a:cubicBezTo>
                <a:cubicBezTo>
                  <a:pt x="103" y="0"/>
                  <a:pt x="150" y="24"/>
                  <a:pt x="166" y="63"/>
                </a:cubicBezTo>
                <a:lnTo>
                  <a:pt x="166" y="63"/>
                </a:lnTo>
                <a:cubicBezTo>
                  <a:pt x="166" y="79"/>
                  <a:pt x="166" y="102"/>
                  <a:pt x="158" y="118"/>
                </a:cubicBezTo>
                <a:cubicBezTo>
                  <a:pt x="150" y="142"/>
                  <a:pt x="134" y="158"/>
                  <a:pt x="110" y="158"/>
                </a:cubicBezTo>
                <a:cubicBezTo>
                  <a:pt x="103" y="166"/>
                  <a:pt x="95" y="166"/>
                  <a:pt x="87" y="166"/>
                </a:cubicBezTo>
                <a:close/>
                <a:moveTo>
                  <a:pt x="87" y="47"/>
                </a:moveTo>
                <a:lnTo>
                  <a:pt x="87" y="47"/>
                </a:lnTo>
                <a:lnTo>
                  <a:pt x="79" y="55"/>
                </a:lnTo>
                <a:cubicBezTo>
                  <a:pt x="55" y="55"/>
                  <a:pt x="47" y="79"/>
                  <a:pt x="55" y="95"/>
                </a:cubicBezTo>
                <a:cubicBezTo>
                  <a:pt x="55" y="102"/>
                  <a:pt x="63" y="110"/>
                  <a:pt x="71" y="118"/>
                </a:cubicBezTo>
                <a:cubicBezTo>
                  <a:pt x="79" y="118"/>
                  <a:pt x="87" y="118"/>
                  <a:pt x="95" y="118"/>
                </a:cubicBezTo>
                <a:cubicBezTo>
                  <a:pt x="110" y="118"/>
                  <a:pt x="110" y="110"/>
                  <a:pt x="118" y="102"/>
                </a:cubicBezTo>
                <a:cubicBezTo>
                  <a:pt x="126" y="95"/>
                  <a:pt x="126" y="87"/>
                  <a:pt x="118" y="79"/>
                </a:cubicBezTo>
                <a:lnTo>
                  <a:pt x="118" y="79"/>
                </a:lnTo>
                <a:cubicBezTo>
                  <a:pt x="118" y="63"/>
                  <a:pt x="103" y="47"/>
                  <a:pt x="87" y="4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3" name="Freeform 584">
            <a:extLst>
              <a:ext uri="{FF2B5EF4-FFF2-40B4-BE49-F238E27FC236}">
                <a16:creationId xmlns:a16="http://schemas.microsoft.com/office/drawing/2014/main" id="{BF7DC54D-DE1D-C647-BB7F-3DA9E4433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2890" y="2111521"/>
            <a:ext cx="315476" cy="626171"/>
          </a:xfrm>
          <a:custGeom>
            <a:avLst/>
            <a:gdLst>
              <a:gd name="T0" fmla="*/ 182 w 293"/>
              <a:gd name="T1" fmla="*/ 577 h 578"/>
              <a:gd name="T2" fmla="*/ 182 w 293"/>
              <a:gd name="T3" fmla="*/ 577 h 578"/>
              <a:gd name="T4" fmla="*/ 158 w 293"/>
              <a:gd name="T5" fmla="*/ 562 h 578"/>
              <a:gd name="T6" fmla="*/ 0 w 293"/>
              <a:gd name="T7" fmla="*/ 64 h 578"/>
              <a:gd name="T8" fmla="*/ 0 w 293"/>
              <a:gd name="T9" fmla="*/ 48 h 578"/>
              <a:gd name="T10" fmla="*/ 16 w 293"/>
              <a:gd name="T11" fmla="*/ 40 h 578"/>
              <a:gd name="T12" fmla="*/ 103 w 293"/>
              <a:gd name="T13" fmla="*/ 8 h 578"/>
              <a:gd name="T14" fmla="*/ 134 w 293"/>
              <a:gd name="T15" fmla="*/ 24 h 578"/>
              <a:gd name="T16" fmla="*/ 292 w 293"/>
              <a:gd name="T17" fmla="*/ 522 h 578"/>
              <a:gd name="T18" fmla="*/ 292 w 293"/>
              <a:gd name="T19" fmla="*/ 538 h 578"/>
              <a:gd name="T20" fmla="*/ 277 w 293"/>
              <a:gd name="T21" fmla="*/ 546 h 578"/>
              <a:gd name="T22" fmla="*/ 182 w 293"/>
              <a:gd name="T23" fmla="*/ 577 h 578"/>
              <a:gd name="T24" fmla="*/ 47 w 293"/>
              <a:gd name="T25" fmla="*/ 71 h 578"/>
              <a:gd name="T26" fmla="*/ 47 w 293"/>
              <a:gd name="T27" fmla="*/ 71 h 578"/>
              <a:gd name="T28" fmla="*/ 190 w 293"/>
              <a:gd name="T29" fmla="*/ 530 h 578"/>
              <a:gd name="T30" fmla="*/ 245 w 293"/>
              <a:gd name="T31" fmla="*/ 514 h 578"/>
              <a:gd name="T32" fmla="*/ 95 w 293"/>
              <a:gd name="T33" fmla="*/ 56 h 578"/>
              <a:gd name="T34" fmla="*/ 47 w 293"/>
              <a:gd name="T35" fmla="*/ 71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3" h="578">
                <a:moveTo>
                  <a:pt x="182" y="577"/>
                </a:moveTo>
                <a:lnTo>
                  <a:pt x="182" y="577"/>
                </a:lnTo>
                <a:cubicBezTo>
                  <a:pt x="166" y="577"/>
                  <a:pt x="158" y="577"/>
                  <a:pt x="158" y="562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0" y="56"/>
                  <a:pt x="0" y="48"/>
                </a:cubicBezTo>
                <a:cubicBezTo>
                  <a:pt x="0" y="40"/>
                  <a:pt x="8" y="40"/>
                  <a:pt x="16" y="40"/>
                </a:cubicBezTo>
                <a:cubicBezTo>
                  <a:pt x="103" y="8"/>
                  <a:pt x="103" y="8"/>
                  <a:pt x="103" y="8"/>
                </a:cubicBezTo>
                <a:cubicBezTo>
                  <a:pt x="119" y="0"/>
                  <a:pt x="126" y="8"/>
                  <a:pt x="134" y="24"/>
                </a:cubicBezTo>
                <a:cubicBezTo>
                  <a:pt x="292" y="522"/>
                  <a:pt x="292" y="522"/>
                  <a:pt x="292" y="522"/>
                </a:cubicBezTo>
                <a:cubicBezTo>
                  <a:pt x="292" y="530"/>
                  <a:pt x="292" y="530"/>
                  <a:pt x="292" y="538"/>
                </a:cubicBezTo>
                <a:cubicBezTo>
                  <a:pt x="285" y="546"/>
                  <a:pt x="285" y="546"/>
                  <a:pt x="277" y="546"/>
                </a:cubicBezTo>
                <a:cubicBezTo>
                  <a:pt x="182" y="577"/>
                  <a:pt x="182" y="577"/>
                  <a:pt x="182" y="577"/>
                </a:cubicBezTo>
                <a:close/>
                <a:moveTo>
                  <a:pt x="47" y="71"/>
                </a:moveTo>
                <a:lnTo>
                  <a:pt x="47" y="71"/>
                </a:lnTo>
                <a:cubicBezTo>
                  <a:pt x="190" y="530"/>
                  <a:pt x="190" y="530"/>
                  <a:pt x="190" y="530"/>
                </a:cubicBezTo>
                <a:cubicBezTo>
                  <a:pt x="245" y="514"/>
                  <a:pt x="245" y="514"/>
                  <a:pt x="245" y="514"/>
                </a:cubicBezTo>
                <a:cubicBezTo>
                  <a:pt x="95" y="56"/>
                  <a:pt x="95" y="56"/>
                  <a:pt x="95" y="56"/>
                </a:cubicBezTo>
                <a:lnTo>
                  <a:pt x="47" y="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Freeform 585">
            <a:extLst>
              <a:ext uri="{FF2B5EF4-FFF2-40B4-BE49-F238E27FC236}">
                <a16:creationId xmlns:a16="http://schemas.microsoft.com/office/drawing/2014/main" id="{53210C95-681F-6344-98F5-590B2BA3F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4705" y="9898042"/>
            <a:ext cx="420635" cy="549695"/>
          </a:xfrm>
          <a:custGeom>
            <a:avLst/>
            <a:gdLst>
              <a:gd name="T0" fmla="*/ 364 w 388"/>
              <a:gd name="T1" fmla="*/ 506 h 507"/>
              <a:gd name="T2" fmla="*/ 364 w 388"/>
              <a:gd name="T3" fmla="*/ 506 h 507"/>
              <a:gd name="T4" fmla="*/ 103 w 388"/>
              <a:gd name="T5" fmla="*/ 404 h 507"/>
              <a:gd name="T6" fmla="*/ 0 w 388"/>
              <a:gd name="T7" fmla="*/ 143 h 507"/>
              <a:gd name="T8" fmla="*/ 16 w 388"/>
              <a:gd name="T9" fmla="*/ 16 h 507"/>
              <a:gd name="T10" fmla="*/ 48 w 388"/>
              <a:gd name="T11" fmla="*/ 8 h 507"/>
              <a:gd name="T12" fmla="*/ 63 w 388"/>
              <a:gd name="T13" fmla="*/ 32 h 507"/>
              <a:gd name="T14" fmla="*/ 39 w 388"/>
              <a:gd name="T15" fmla="*/ 143 h 507"/>
              <a:gd name="T16" fmla="*/ 134 w 388"/>
              <a:gd name="T17" fmla="*/ 372 h 507"/>
              <a:gd name="T18" fmla="*/ 364 w 388"/>
              <a:gd name="T19" fmla="*/ 467 h 507"/>
              <a:gd name="T20" fmla="*/ 387 w 388"/>
              <a:gd name="T21" fmla="*/ 491 h 507"/>
              <a:gd name="T22" fmla="*/ 364 w 388"/>
              <a:gd name="T23" fmla="*/ 50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8" h="507">
                <a:moveTo>
                  <a:pt x="364" y="506"/>
                </a:moveTo>
                <a:lnTo>
                  <a:pt x="364" y="506"/>
                </a:lnTo>
                <a:cubicBezTo>
                  <a:pt x="269" y="506"/>
                  <a:pt x="174" y="475"/>
                  <a:pt x="103" y="404"/>
                </a:cubicBezTo>
                <a:cubicBezTo>
                  <a:pt x="32" y="332"/>
                  <a:pt x="0" y="238"/>
                  <a:pt x="0" y="143"/>
                </a:cubicBezTo>
                <a:cubicBezTo>
                  <a:pt x="0" y="103"/>
                  <a:pt x="8" y="56"/>
                  <a:pt x="16" y="16"/>
                </a:cubicBezTo>
                <a:cubicBezTo>
                  <a:pt x="24" y="8"/>
                  <a:pt x="32" y="0"/>
                  <a:pt x="48" y="8"/>
                </a:cubicBezTo>
                <a:cubicBezTo>
                  <a:pt x="55" y="8"/>
                  <a:pt x="63" y="24"/>
                  <a:pt x="63" y="32"/>
                </a:cubicBezTo>
                <a:cubicBezTo>
                  <a:pt x="48" y="72"/>
                  <a:pt x="39" y="103"/>
                  <a:pt x="39" y="143"/>
                </a:cubicBezTo>
                <a:cubicBezTo>
                  <a:pt x="39" y="230"/>
                  <a:pt x="79" y="309"/>
                  <a:pt x="134" y="372"/>
                </a:cubicBezTo>
                <a:cubicBezTo>
                  <a:pt x="198" y="427"/>
                  <a:pt x="277" y="467"/>
                  <a:pt x="364" y="467"/>
                </a:cubicBezTo>
                <a:cubicBezTo>
                  <a:pt x="379" y="467"/>
                  <a:pt x="387" y="475"/>
                  <a:pt x="387" y="491"/>
                </a:cubicBezTo>
                <a:cubicBezTo>
                  <a:pt x="387" y="498"/>
                  <a:pt x="379" y="506"/>
                  <a:pt x="364" y="5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5" name="Freeform 586">
            <a:extLst>
              <a:ext uri="{FF2B5EF4-FFF2-40B4-BE49-F238E27FC236}">
                <a16:creationId xmlns:a16="http://schemas.microsoft.com/office/drawing/2014/main" id="{8C0F5D77-CE2A-734E-B7DB-1541616C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6720" y="9659045"/>
            <a:ext cx="506674" cy="420635"/>
          </a:xfrm>
          <a:custGeom>
            <a:avLst/>
            <a:gdLst>
              <a:gd name="T0" fmla="*/ 451 w 467"/>
              <a:gd name="T1" fmla="*/ 388 h 389"/>
              <a:gd name="T2" fmla="*/ 451 w 467"/>
              <a:gd name="T3" fmla="*/ 388 h 389"/>
              <a:gd name="T4" fmla="*/ 427 w 467"/>
              <a:gd name="T5" fmla="*/ 364 h 389"/>
              <a:gd name="T6" fmla="*/ 332 w 467"/>
              <a:gd name="T7" fmla="*/ 135 h 389"/>
              <a:gd name="T8" fmla="*/ 103 w 467"/>
              <a:gd name="T9" fmla="*/ 40 h 389"/>
              <a:gd name="T10" fmla="*/ 24 w 467"/>
              <a:gd name="T11" fmla="*/ 48 h 389"/>
              <a:gd name="T12" fmla="*/ 0 w 467"/>
              <a:gd name="T13" fmla="*/ 32 h 389"/>
              <a:gd name="T14" fmla="*/ 16 w 467"/>
              <a:gd name="T15" fmla="*/ 8 h 389"/>
              <a:gd name="T16" fmla="*/ 103 w 467"/>
              <a:gd name="T17" fmla="*/ 0 h 389"/>
              <a:gd name="T18" fmla="*/ 364 w 467"/>
              <a:gd name="T19" fmla="*/ 103 h 389"/>
              <a:gd name="T20" fmla="*/ 466 w 467"/>
              <a:gd name="T21" fmla="*/ 364 h 389"/>
              <a:gd name="T22" fmla="*/ 451 w 467"/>
              <a:gd name="T23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389">
                <a:moveTo>
                  <a:pt x="451" y="388"/>
                </a:moveTo>
                <a:lnTo>
                  <a:pt x="451" y="388"/>
                </a:lnTo>
                <a:cubicBezTo>
                  <a:pt x="435" y="388"/>
                  <a:pt x="427" y="379"/>
                  <a:pt x="427" y="364"/>
                </a:cubicBezTo>
                <a:cubicBezTo>
                  <a:pt x="427" y="277"/>
                  <a:pt x="395" y="198"/>
                  <a:pt x="332" y="135"/>
                </a:cubicBezTo>
                <a:cubicBezTo>
                  <a:pt x="269" y="71"/>
                  <a:pt x="190" y="40"/>
                  <a:pt x="103" y="40"/>
                </a:cubicBezTo>
                <a:cubicBezTo>
                  <a:pt x="79" y="40"/>
                  <a:pt x="55" y="48"/>
                  <a:pt x="24" y="48"/>
                </a:cubicBezTo>
                <a:cubicBezTo>
                  <a:pt x="16" y="55"/>
                  <a:pt x="0" y="48"/>
                  <a:pt x="0" y="32"/>
                </a:cubicBezTo>
                <a:cubicBezTo>
                  <a:pt x="0" y="24"/>
                  <a:pt x="8" y="8"/>
                  <a:pt x="16" y="8"/>
                </a:cubicBezTo>
                <a:cubicBezTo>
                  <a:pt x="47" y="0"/>
                  <a:pt x="71" y="0"/>
                  <a:pt x="103" y="0"/>
                </a:cubicBezTo>
                <a:cubicBezTo>
                  <a:pt x="198" y="0"/>
                  <a:pt x="292" y="32"/>
                  <a:pt x="364" y="103"/>
                </a:cubicBezTo>
                <a:cubicBezTo>
                  <a:pt x="435" y="174"/>
                  <a:pt x="466" y="269"/>
                  <a:pt x="466" y="364"/>
                </a:cubicBezTo>
                <a:cubicBezTo>
                  <a:pt x="466" y="379"/>
                  <a:pt x="458" y="388"/>
                  <a:pt x="451" y="3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6" name="Freeform 587">
            <a:extLst>
              <a:ext uri="{FF2B5EF4-FFF2-40B4-BE49-F238E27FC236}">
                <a16:creationId xmlns:a16="http://schemas.microsoft.com/office/drawing/2014/main" id="{CE02873C-D66D-7545-AE02-4CE91610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4264" y="9668605"/>
            <a:ext cx="248557" cy="238997"/>
          </a:xfrm>
          <a:custGeom>
            <a:avLst/>
            <a:gdLst>
              <a:gd name="T0" fmla="*/ 190 w 230"/>
              <a:gd name="T1" fmla="*/ 32 h 222"/>
              <a:gd name="T2" fmla="*/ 190 w 230"/>
              <a:gd name="T3" fmla="*/ 32 h 222"/>
              <a:gd name="T4" fmla="*/ 111 w 230"/>
              <a:gd name="T5" fmla="*/ 0 h 222"/>
              <a:gd name="T6" fmla="*/ 31 w 230"/>
              <a:gd name="T7" fmla="*/ 32 h 222"/>
              <a:gd name="T8" fmla="*/ 0 w 230"/>
              <a:gd name="T9" fmla="*/ 111 h 222"/>
              <a:gd name="T10" fmla="*/ 31 w 230"/>
              <a:gd name="T11" fmla="*/ 190 h 222"/>
              <a:gd name="T12" fmla="*/ 111 w 230"/>
              <a:gd name="T13" fmla="*/ 221 h 222"/>
              <a:gd name="T14" fmla="*/ 190 w 230"/>
              <a:gd name="T15" fmla="*/ 190 h 222"/>
              <a:gd name="T16" fmla="*/ 229 w 230"/>
              <a:gd name="T17" fmla="*/ 111 h 222"/>
              <a:gd name="T18" fmla="*/ 190 w 230"/>
              <a:gd name="T19" fmla="*/ 32 h 222"/>
              <a:gd name="T20" fmla="*/ 111 w 230"/>
              <a:gd name="T21" fmla="*/ 213 h 222"/>
              <a:gd name="T22" fmla="*/ 111 w 230"/>
              <a:gd name="T23" fmla="*/ 213 h 222"/>
              <a:gd name="T24" fmla="*/ 16 w 230"/>
              <a:gd name="T25" fmla="*/ 111 h 222"/>
              <a:gd name="T26" fmla="*/ 111 w 230"/>
              <a:gd name="T27" fmla="*/ 8 h 222"/>
              <a:gd name="T28" fmla="*/ 213 w 230"/>
              <a:gd name="T29" fmla="*/ 111 h 222"/>
              <a:gd name="T30" fmla="*/ 111 w 230"/>
              <a:gd name="T31" fmla="*/ 213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0" h="222">
                <a:moveTo>
                  <a:pt x="190" y="32"/>
                </a:moveTo>
                <a:lnTo>
                  <a:pt x="190" y="32"/>
                </a:lnTo>
                <a:cubicBezTo>
                  <a:pt x="174" y="8"/>
                  <a:pt x="142" y="0"/>
                  <a:pt x="111" y="0"/>
                </a:cubicBezTo>
                <a:cubicBezTo>
                  <a:pt x="79" y="0"/>
                  <a:pt x="55" y="8"/>
                  <a:pt x="31" y="32"/>
                </a:cubicBezTo>
                <a:cubicBezTo>
                  <a:pt x="8" y="47"/>
                  <a:pt x="0" y="79"/>
                  <a:pt x="0" y="111"/>
                </a:cubicBezTo>
                <a:cubicBezTo>
                  <a:pt x="0" y="142"/>
                  <a:pt x="8" y="166"/>
                  <a:pt x="31" y="190"/>
                </a:cubicBezTo>
                <a:cubicBezTo>
                  <a:pt x="55" y="213"/>
                  <a:pt x="79" y="221"/>
                  <a:pt x="111" y="221"/>
                </a:cubicBezTo>
                <a:cubicBezTo>
                  <a:pt x="142" y="221"/>
                  <a:pt x="174" y="213"/>
                  <a:pt x="190" y="190"/>
                </a:cubicBezTo>
                <a:cubicBezTo>
                  <a:pt x="213" y="166"/>
                  <a:pt x="229" y="142"/>
                  <a:pt x="229" y="111"/>
                </a:cubicBezTo>
                <a:cubicBezTo>
                  <a:pt x="229" y="79"/>
                  <a:pt x="213" y="47"/>
                  <a:pt x="190" y="32"/>
                </a:cubicBezTo>
                <a:close/>
                <a:moveTo>
                  <a:pt x="111" y="213"/>
                </a:moveTo>
                <a:lnTo>
                  <a:pt x="111" y="213"/>
                </a:lnTo>
                <a:cubicBezTo>
                  <a:pt x="55" y="213"/>
                  <a:pt x="16" y="166"/>
                  <a:pt x="16" y="111"/>
                </a:cubicBezTo>
                <a:cubicBezTo>
                  <a:pt x="16" y="55"/>
                  <a:pt x="55" y="8"/>
                  <a:pt x="111" y="8"/>
                </a:cubicBezTo>
                <a:cubicBezTo>
                  <a:pt x="166" y="8"/>
                  <a:pt x="213" y="55"/>
                  <a:pt x="213" y="111"/>
                </a:cubicBezTo>
                <a:cubicBezTo>
                  <a:pt x="213" y="166"/>
                  <a:pt x="166" y="213"/>
                  <a:pt x="111" y="2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7" name="Freeform 588">
            <a:extLst>
              <a:ext uri="{FF2B5EF4-FFF2-40B4-BE49-F238E27FC236}">
                <a16:creationId xmlns:a16="http://schemas.microsoft.com/office/drawing/2014/main" id="{D57A050F-3B14-DC44-A47D-B925F630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8163" y="9697285"/>
            <a:ext cx="191198" cy="191198"/>
          </a:xfrm>
          <a:custGeom>
            <a:avLst/>
            <a:gdLst>
              <a:gd name="T0" fmla="*/ 87 w 175"/>
              <a:gd name="T1" fmla="*/ 0 h 175"/>
              <a:gd name="T2" fmla="*/ 87 w 175"/>
              <a:gd name="T3" fmla="*/ 0 h 175"/>
              <a:gd name="T4" fmla="*/ 0 w 175"/>
              <a:gd name="T5" fmla="*/ 87 h 175"/>
              <a:gd name="T6" fmla="*/ 87 w 175"/>
              <a:gd name="T7" fmla="*/ 174 h 175"/>
              <a:gd name="T8" fmla="*/ 174 w 175"/>
              <a:gd name="T9" fmla="*/ 87 h 175"/>
              <a:gd name="T10" fmla="*/ 87 w 175"/>
              <a:gd name="T11" fmla="*/ 0 h 175"/>
              <a:gd name="T12" fmla="*/ 87 w 175"/>
              <a:gd name="T13" fmla="*/ 158 h 175"/>
              <a:gd name="T14" fmla="*/ 87 w 175"/>
              <a:gd name="T15" fmla="*/ 158 h 175"/>
              <a:gd name="T16" fmla="*/ 16 w 175"/>
              <a:gd name="T17" fmla="*/ 87 h 175"/>
              <a:gd name="T18" fmla="*/ 87 w 175"/>
              <a:gd name="T19" fmla="*/ 16 h 175"/>
              <a:gd name="T20" fmla="*/ 166 w 175"/>
              <a:gd name="T21" fmla="*/ 87 h 175"/>
              <a:gd name="T22" fmla="*/ 87 w 175"/>
              <a:gd name="T23" fmla="*/ 158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5" h="175">
                <a:moveTo>
                  <a:pt x="87" y="0"/>
                </a:moveTo>
                <a:lnTo>
                  <a:pt x="87" y="0"/>
                </a:lnTo>
                <a:cubicBezTo>
                  <a:pt x="39" y="0"/>
                  <a:pt x="0" y="39"/>
                  <a:pt x="0" y="87"/>
                </a:cubicBezTo>
                <a:cubicBezTo>
                  <a:pt x="0" y="134"/>
                  <a:pt x="39" y="174"/>
                  <a:pt x="87" y="174"/>
                </a:cubicBezTo>
                <a:cubicBezTo>
                  <a:pt x="134" y="174"/>
                  <a:pt x="174" y="134"/>
                  <a:pt x="174" y="87"/>
                </a:cubicBezTo>
                <a:cubicBezTo>
                  <a:pt x="174" y="39"/>
                  <a:pt x="134" y="0"/>
                  <a:pt x="87" y="0"/>
                </a:cubicBezTo>
                <a:close/>
                <a:moveTo>
                  <a:pt x="87" y="158"/>
                </a:moveTo>
                <a:lnTo>
                  <a:pt x="87" y="158"/>
                </a:lnTo>
                <a:cubicBezTo>
                  <a:pt x="47" y="158"/>
                  <a:pt x="16" y="126"/>
                  <a:pt x="16" y="87"/>
                </a:cubicBezTo>
                <a:cubicBezTo>
                  <a:pt x="16" y="47"/>
                  <a:pt x="47" y="16"/>
                  <a:pt x="87" y="16"/>
                </a:cubicBezTo>
                <a:cubicBezTo>
                  <a:pt x="126" y="16"/>
                  <a:pt x="166" y="47"/>
                  <a:pt x="166" y="87"/>
                </a:cubicBezTo>
                <a:cubicBezTo>
                  <a:pt x="166" y="126"/>
                  <a:pt x="126" y="158"/>
                  <a:pt x="87" y="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8" name="Freeform 589">
            <a:extLst>
              <a:ext uri="{FF2B5EF4-FFF2-40B4-BE49-F238E27FC236}">
                <a16:creationId xmlns:a16="http://schemas.microsoft.com/office/drawing/2014/main" id="{0ED56144-84D9-2F40-B86C-6CC0052C4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184" y="9730746"/>
            <a:ext cx="95599" cy="114719"/>
          </a:xfrm>
          <a:custGeom>
            <a:avLst/>
            <a:gdLst>
              <a:gd name="T0" fmla="*/ 87 w 88"/>
              <a:gd name="T1" fmla="*/ 8 h 104"/>
              <a:gd name="T2" fmla="*/ 87 w 88"/>
              <a:gd name="T3" fmla="*/ 8 h 104"/>
              <a:gd name="T4" fmla="*/ 71 w 88"/>
              <a:gd name="T5" fmla="*/ 0 h 104"/>
              <a:gd name="T6" fmla="*/ 24 w 88"/>
              <a:gd name="T7" fmla="*/ 40 h 104"/>
              <a:gd name="T8" fmla="*/ 0 w 88"/>
              <a:gd name="T9" fmla="*/ 40 h 104"/>
              <a:gd name="T10" fmla="*/ 0 w 88"/>
              <a:gd name="T11" fmla="*/ 40 h 104"/>
              <a:gd name="T12" fmla="*/ 0 w 88"/>
              <a:gd name="T13" fmla="*/ 48 h 104"/>
              <a:gd name="T14" fmla="*/ 24 w 88"/>
              <a:gd name="T15" fmla="*/ 48 h 104"/>
              <a:gd name="T16" fmla="*/ 24 w 88"/>
              <a:gd name="T17" fmla="*/ 56 h 104"/>
              <a:gd name="T18" fmla="*/ 24 w 88"/>
              <a:gd name="T19" fmla="*/ 63 h 104"/>
              <a:gd name="T20" fmla="*/ 0 w 88"/>
              <a:gd name="T21" fmla="*/ 63 h 104"/>
              <a:gd name="T22" fmla="*/ 0 w 88"/>
              <a:gd name="T23" fmla="*/ 63 h 104"/>
              <a:gd name="T24" fmla="*/ 0 w 88"/>
              <a:gd name="T25" fmla="*/ 72 h 104"/>
              <a:gd name="T26" fmla="*/ 24 w 88"/>
              <a:gd name="T27" fmla="*/ 72 h 104"/>
              <a:gd name="T28" fmla="*/ 71 w 88"/>
              <a:gd name="T29" fmla="*/ 103 h 104"/>
              <a:gd name="T30" fmla="*/ 87 w 88"/>
              <a:gd name="T31" fmla="*/ 103 h 104"/>
              <a:gd name="T32" fmla="*/ 87 w 88"/>
              <a:gd name="T33" fmla="*/ 95 h 104"/>
              <a:gd name="T34" fmla="*/ 79 w 88"/>
              <a:gd name="T35" fmla="*/ 95 h 104"/>
              <a:gd name="T36" fmla="*/ 71 w 88"/>
              <a:gd name="T37" fmla="*/ 95 h 104"/>
              <a:gd name="T38" fmla="*/ 40 w 88"/>
              <a:gd name="T39" fmla="*/ 72 h 104"/>
              <a:gd name="T40" fmla="*/ 48 w 88"/>
              <a:gd name="T41" fmla="*/ 72 h 104"/>
              <a:gd name="T42" fmla="*/ 55 w 88"/>
              <a:gd name="T43" fmla="*/ 63 h 104"/>
              <a:gd name="T44" fmla="*/ 48 w 88"/>
              <a:gd name="T45" fmla="*/ 63 h 104"/>
              <a:gd name="T46" fmla="*/ 32 w 88"/>
              <a:gd name="T47" fmla="*/ 63 h 104"/>
              <a:gd name="T48" fmla="*/ 32 w 88"/>
              <a:gd name="T49" fmla="*/ 56 h 104"/>
              <a:gd name="T50" fmla="*/ 32 w 88"/>
              <a:gd name="T51" fmla="*/ 48 h 104"/>
              <a:gd name="T52" fmla="*/ 48 w 88"/>
              <a:gd name="T53" fmla="*/ 48 h 104"/>
              <a:gd name="T54" fmla="*/ 55 w 88"/>
              <a:gd name="T55" fmla="*/ 40 h 104"/>
              <a:gd name="T56" fmla="*/ 48 w 88"/>
              <a:gd name="T57" fmla="*/ 40 h 104"/>
              <a:gd name="T58" fmla="*/ 40 w 88"/>
              <a:gd name="T59" fmla="*/ 40 h 104"/>
              <a:gd name="T60" fmla="*/ 71 w 88"/>
              <a:gd name="T61" fmla="*/ 16 h 104"/>
              <a:gd name="T62" fmla="*/ 79 w 88"/>
              <a:gd name="T63" fmla="*/ 16 h 104"/>
              <a:gd name="T64" fmla="*/ 87 w 88"/>
              <a:gd name="T65" fmla="*/ 16 h 104"/>
              <a:gd name="T66" fmla="*/ 87 w 88"/>
              <a:gd name="T67" fmla="*/ 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8" h="104">
                <a:moveTo>
                  <a:pt x="87" y="8"/>
                </a:moveTo>
                <a:lnTo>
                  <a:pt x="87" y="8"/>
                </a:lnTo>
                <a:cubicBezTo>
                  <a:pt x="79" y="8"/>
                  <a:pt x="79" y="0"/>
                  <a:pt x="71" y="0"/>
                </a:cubicBezTo>
                <a:cubicBezTo>
                  <a:pt x="48" y="0"/>
                  <a:pt x="32" y="16"/>
                  <a:pt x="24" y="40"/>
                </a:cubicBezTo>
                <a:cubicBezTo>
                  <a:pt x="0" y="40"/>
                  <a:pt x="0" y="40"/>
                  <a:pt x="0" y="40"/>
                </a:cubicBezTo>
                <a:lnTo>
                  <a:pt x="0" y="40"/>
                </a:lnTo>
                <a:cubicBezTo>
                  <a:pt x="0" y="48"/>
                  <a:pt x="0" y="48"/>
                  <a:pt x="0" y="48"/>
                </a:cubicBezTo>
                <a:cubicBezTo>
                  <a:pt x="24" y="48"/>
                  <a:pt x="24" y="48"/>
                  <a:pt x="24" y="48"/>
                </a:cubicBezTo>
                <a:lnTo>
                  <a:pt x="24" y="56"/>
                </a:lnTo>
                <a:cubicBezTo>
                  <a:pt x="24" y="56"/>
                  <a:pt x="24" y="56"/>
                  <a:pt x="24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63"/>
                </a:lnTo>
                <a:cubicBezTo>
                  <a:pt x="0" y="72"/>
                  <a:pt x="0" y="72"/>
                  <a:pt x="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32" y="95"/>
                  <a:pt x="48" y="103"/>
                  <a:pt x="71" y="103"/>
                </a:cubicBezTo>
                <a:cubicBezTo>
                  <a:pt x="79" y="103"/>
                  <a:pt x="79" y="103"/>
                  <a:pt x="87" y="103"/>
                </a:cubicBezTo>
                <a:cubicBezTo>
                  <a:pt x="87" y="103"/>
                  <a:pt x="87" y="103"/>
                  <a:pt x="87" y="95"/>
                </a:cubicBezTo>
                <a:cubicBezTo>
                  <a:pt x="87" y="95"/>
                  <a:pt x="87" y="95"/>
                  <a:pt x="79" y="95"/>
                </a:cubicBezTo>
                <a:lnTo>
                  <a:pt x="71" y="95"/>
                </a:lnTo>
                <a:cubicBezTo>
                  <a:pt x="55" y="95"/>
                  <a:pt x="40" y="87"/>
                  <a:pt x="40" y="72"/>
                </a:cubicBezTo>
                <a:cubicBezTo>
                  <a:pt x="48" y="72"/>
                  <a:pt x="48" y="72"/>
                  <a:pt x="48" y="72"/>
                </a:cubicBezTo>
                <a:cubicBezTo>
                  <a:pt x="55" y="72"/>
                  <a:pt x="55" y="72"/>
                  <a:pt x="55" y="63"/>
                </a:cubicBezTo>
                <a:cubicBezTo>
                  <a:pt x="55" y="63"/>
                  <a:pt x="55" y="63"/>
                  <a:pt x="48" y="63"/>
                </a:cubicBezTo>
                <a:cubicBezTo>
                  <a:pt x="32" y="63"/>
                  <a:pt x="32" y="63"/>
                  <a:pt x="32" y="63"/>
                </a:cubicBezTo>
                <a:cubicBezTo>
                  <a:pt x="32" y="56"/>
                  <a:pt x="32" y="56"/>
                  <a:pt x="32" y="56"/>
                </a:cubicBezTo>
                <a:lnTo>
                  <a:pt x="32" y="48"/>
                </a:lnTo>
                <a:cubicBezTo>
                  <a:pt x="48" y="48"/>
                  <a:pt x="48" y="48"/>
                  <a:pt x="48" y="48"/>
                </a:cubicBezTo>
                <a:cubicBezTo>
                  <a:pt x="55" y="48"/>
                  <a:pt x="55" y="48"/>
                  <a:pt x="55" y="40"/>
                </a:cubicBezTo>
                <a:cubicBezTo>
                  <a:pt x="55" y="40"/>
                  <a:pt x="55" y="40"/>
                  <a:pt x="48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24"/>
                  <a:pt x="55" y="16"/>
                  <a:pt x="71" y="16"/>
                </a:cubicBezTo>
                <a:lnTo>
                  <a:pt x="79" y="16"/>
                </a:lnTo>
                <a:cubicBezTo>
                  <a:pt x="87" y="16"/>
                  <a:pt x="87" y="16"/>
                  <a:pt x="87" y="16"/>
                </a:cubicBezTo>
                <a:cubicBezTo>
                  <a:pt x="87" y="8"/>
                  <a:pt x="87" y="8"/>
                  <a:pt x="87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" name="Freeform 590">
            <a:extLst>
              <a:ext uri="{FF2B5EF4-FFF2-40B4-BE49-F238E27FC236}">
                <a16:creationId xmlns:a16="http://schemas.microsoft.com/office/drawing/2014/main" id="{6F8A8B2B-0A76-4744-9050-A626DAFAC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9678" y="10098800"/>
            <a:ext cx="377617" cy="377617"/>
          </a:xfrm>
          <a:custGeom>
            <a:avLst/>
            <a:gdLst>
              <a:gd name="T0" fmla="*/ 174 w 349"/>
              <a:gd name="T1" fmla="*/ 348 h 349"/>
              <a:gd name="T2" fmla="*/ 174 w 349"/>
              <a:gd name="T3" fmla="*/ 348 h 349"/>
              <a:gd name="T4" fmla="*/ 56 w 349"/>
              <a:gd name="T5" fmla="*/ 293 h 349"/>
              <a:gd name="T6" fmla="*/ 0 w 349"/>
              <a:gd name="T7" fmla="*/ 174 h 349"/>
              <a:gd name="T8" fmla="*/ 56 w 349"/>
              <a:gd name="T9" fmla="*/ 56 h 349"/>
              <a:gd name="T10" fmla="*/ 174 w 349"/>
              <a:gd name="T11" fmla="*/ 0 h 349"/>
              <a:gd name="T12" fmla="*/ 293 w 349"/>
              <a:gd name="T13" fmla="*/ 56 h 349"/>
              <a:gd name="T14" fmla="*/ 348 w 349"/>
              <a:gd name="T15" fmla="*/ 174 h 349"/>
              <a:gd name="T16" fmla="*/ 293 w 349"/>
              <a:gd name="T17" fmla="*/ 293 h 349"/>
              <a:gd name="T18" fmla="*/ 174 w 349"/>
              <a:gd name="T19" fmla="*/ 348 h 349"/>
              <a:gd name="T20" fmla="*/ 174 w 349"/>
              <a:gd name="T21" fmla="*/ 24 h 349"/>
              <a:gd name="T22" fmla="*/ 174 w 349"/>
              <a:gd name="T23" fmla="*/ 24 h 349"/>
              <a:gd name="T24" fmla="*/ 24 w 349"/>
              <a:gd name="T25" fmla="*/ 174 h 349"/>
              <a:gd name="T26" fmla="*/ 174 w 349"/>
              <a:gd name="T27" fmla="*/ 324 h 349"/>
              <a:gd name="T28" fmla="*/ 324 w 349"/>
              <a:gd name="T29" fmla="*/ 174 h 349"/>
              <a:gd name="T30" fmla="*/ 174 w 349"/>
              <a:gd name="T31" fmla="*/ 24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9" h="349">
                <a:moveTo>
                  <a:pt x="174" y="348"/>
                </a:moveTo>
                <a:lnTo>
                  <a:pt x="174" y="348"/>
                </a:lnTo>
                <a:cubicBezTo>
                  <a:pt x="127" y="348"/>
                  <a:pt x="87" y="332"/>
                  <a:pt x="56" y="293"/>
                </a:cubicBezTo>
                <a:cubicBezTo>
                  <a:pt x="24" y="261"/>
                  <a:pt x="0" y="222"/>
                  <a:pt x="0" y="174"/>
                </a:cubicBezTo>
                <a:cubicBezTo>
                  <a:pt x="0" y="127"/>
                  <a:pt x="24" y="87"/>
                  <a:pt x="56" y="56"/>
                </a:cubicBezTo>
                <a:cubicBezTo>
                  <a:pt x="87" y="24"/>
                  <a:pt x="127" y="0"/>
                  <a:pt x="174" y="0"/>
                </a:cubicBezTo>
                <a:cubicBezTo>
                  <a:pt x="222" y="0"/>
                  <a:pt x="261" y="24"/>
                  <a:pt x="293" y="56"/>
                </a:cubicBezTo>
                <a:cubicBezTo>
                  <a:pt x="332" y="87"/>
                  <a:pt x="348" y="127"/>
                  <a:pt x="348" y="174"/>
                </a:cubicBezTo>
                <a:cubicBezTo>
                  <a:pt x="348" y="222"/>
                  <a:pt x="332" y="261"/>
                  <a:pt x="293" y="293"/>
                </a:cubicBezTo>
                <a:cubicBezTo>
                  <a:pt x="261" y="332"/>
                  <a:pt x="222" y="348"/>
                  <a:pt x="174" y="348"/>
                </a:cubicBezTo>
                <a:close/>
                <a:moveTo>
                  <a:pt x="174" y="24"/>
                </a:moveTo>
                <a:lnTo>
                  <a:pt x="174" y="24"/>
                </a:lnTo>
                <a:cubicBezTo>
                  <a:pt x="95" y="24"/>
                  <a:pt x="24" y="95"/>
                  <a:pt x="24" y="174"/>
                </a:cubicBezTo>
                <a:cubicBezTo>
                  <a:pt x="24" y="261"/>
                  <a:pt x="95" y="324"/>
                  <a:pt x="174" y="324"/>
                </a:cubicBezTo>
                <a:cubicBezTo>
                  <a:pt x="261" y="324"/>
                  <a:pt x="324" y="261"/>
                  <a:pt x="324" y="174"/>
                </a:cubicBezTo>
                <a:cubicBezTo>
                  <a:pt x="324" y="95"/>
                  <a:pt x="261" y="24"/>
                  <a:pt x="174" y="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0" name="Freeform 591">
            <a:extLst>
              <a:ext uri="{FF2B5EF4-FFF2-40B4-BE49-F238E27FC236}">
                <a16:creationId xmlns:a16="http://schemas.microsoft.com/office/drawing/2014/main" id="{103E32BB-F22F-5B43-AB99-AA9A0688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2699" y="10141821"/>
            <a:ext cx="291575" cy="291575"/>
          </a:xfrm>
          <a:custGeom>
            <a:avLst/>
            <a:gdLst>
              <a:gd name="T0" fmla="*/ 134 w 270"/>
              <a:gd name="T1" fmla="*/ 269 h 270"/>
              <a:gd name="T2" fmla="*/ 134 w 270"/>
              <a:gd name="T3" fmla="*/ 269 h 270"/>
              <a:gd name="T4" fmla="*/ 0 w 270"/>
              <a:gd name="T5" fmla="*/ 134 h 270"/>
              <a:gd name="T6" fmla="*/ 134 w 270"/>
              <a:gd name="T7" fmla="*/ 0 h 270"/>
              <a:gd name="T8" fmla="*/ 269 w 270"/>
              <a:gd name="T9" fmla="*/ 134 h 270"/>
              <a:gd name="T10" fmla="*/ 134 w 270"/>
              <a:gd name="T11" fmla="*/ 269 h 270"/>
              <a:gd name="T12" fmla="*/ 134 w 270"/>
              <a:gd name="T13" fmla="*/ 23 h 270"/>
              <a:gd name="T14" fmla="*/ 134 w 270"/>
              <a:gd name="T15" fmla="*/ 23 h 270"/>
              <a:gd name="T16" fmla="*/ 23 w 270"/>
              <a:gd name="T17" fmla="*/ 134 h 270"/>
              <a:gd name="T18" fmla="*/ 134 w 270"/>
              <a:gd name="T19" fmla="*/ 245 h 270"/>
              <a:gd name="T20" fmla="*/ 245 w 270"/>
              <a:gd name="T21" fmla="*/ 134 h 270"/>
              <a:gd name="T22" fmla="*/ 134 w 270"/>
              <a:gd name="T23" fmla="*/ 23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0" h="270">
                <a:moveTo>
                  <a:pt x="134" y="269"/>
                </a:moveTo>
                <a:lnTo>
                  <a:pt x="134" y="269"/>
                </a:lnTo>
                <a:cubicBezTo>
                  <a:pt x="63" y="269"/>
                  <a:pt x="0" y="205"/>
                  <a:pt x="0" y="134"/>
                </a:cubicBezTo>
                <a:cubicBezTo>
                  <a:pt x="0" y="63"/>
                  <a:pt x="63" y="0"/>
                  <a:pt x="134" y="0"/>
                </a:cubicBezTo>
                <a:cubicBezTo>
                  <a:pt x="205" y="0"/>
                  <a:pt x="269" y="63"/>
                  <a:pt x="269" y="134"/>
                </a:cubicBezTo>
                <a:cubicBezTo>
                  <a:pt x="269" y="205"/>
                  <a:pt x="205" y="269"/>
                  <a:pt x="134" y="269"/>
                </a:cubicBezTo>
                <a:close/>
                <a:moveTo>
                  <a:pt x="134" y="23"/>
                </a:moveTo>
                <a:lnTo>
                  <a:pt x="134" y="23"/>
                </a:lnTo>
                <a:cubicBezTo>
                  <a:pt x="71" y="23"/>
                  <a:pt x="23" y="71"/>
                  <a:pt x="23" y="134"/>
                </a:cubicBezTo>
                <a:cubicBezTo>
                  <a:pt x="23" y="198"/>
                  <a:pt x="71" y="245"/>
                  <a:pt x="134" y="245"/>
                </a:cubicBezTo>
                <a:cubicBezTo>
                  <a:pt x="197" y="245"/>
                  <a:pt x="245" y="198"/>
                  <a:pt x="245" y="134"/>
                </a:cubicBezTo>
                <a:cubicBezTo>
                  <a:pt x="245" y="71"/>
                  <a:pt x="197" y="23"/>
                  <a:pt x="134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1" name="Freeform 592">
            <a:extLst>
              <a:ext uri="{FF2B5EF4-FFF2-40B4-BE49-F238E27FC236}">
                <a16:creationId xmlns:a16="http://schemas.microsoft.com/office/drawing/2014/main" id="{9C1A59EB-DEAF-E24B-9BCA-261EFE16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9178" y="10199180"/>
            <a:ext cx="138617" cy="172078"/>
          </a:xfrm>
          <a:custGeom>
            <a:avLst/>
            <a:gdLst>
              <a:gd name="T0" fmla="*/ 126 w 127"/>
              <a:gd name="T1" fmla="*/ 16 h 159"/>
              <a:gd name="T2" fmla="*/ 126 w 127"/>
              <a:gd name="T3" fmla="*/ 16 h 159"/>
              <a:gd name="T4" fmla="*/ 126 w 127"/>
              <a:gd name="T5" fmla="*/ 8 h 159"/>
              <a:gd name="T6" fmla="*/ 111 w 127"/>
              <a:gd name="T7" fmla="*/ 8 h 159"/>
              <a:gd name="T8" fmla="*/ 63 w 127"/>
              <a:gd name="T9" fmla="*/ 55 h 159"/>
              <a:gd name="T10" fmla="*/ 16 w 127"/>
              <a:gd name="T11" fmla="*/ 8 h 159"/>
              <a:gd name="T12" fmla="*/ 0 w 127"/>
              <a:gd name="T13" fmla="*/ 8 h 159"/>
              <a:gd name="T14" fmla="*/ 0 w 127"/>
              <a:gd name="T15" fmla="*/ 16 h 159"/>
              <a:gd name="T16" fmla="*/ 55 w 127"/>
              <a:gd name="T17" fmla="*/ 71 h 159"/>
              <a:gd name="T18" fmla="*/ 55 w 127"/>
              <a:gd name="T19" fmla="*/ 87 h 159"/>
              <a:gd name="T20" fmla="*/ 39 w 127"/>
              <a:gd name="T21" fmla="*/ 87 h 159"/>
              <a:gd name="T22" fmla="*/ 31 w 127"/>
              <a:gd name="T23" fmla="*/ 95 h 159"/>
              <a:gd name="T24" fmla="*/ 39 w 127"/>
              <a:gd name="T25" fmla="*/ 103 h 159"/>
              <a:gd name="T26" fmla="*/ 55 w 127"/>
              <a:gd name="T27" fmla="*/ 103 h 159"/>
              <a:gd name="T28" fmla="*/ 55 w 127"/>
              <a:gd name="T29" fmla="*/ 111 h 159"/>
              <a:gd name="T30" fmla="*/ 39 w 127"/>
              <a:gd name="T31" fmla="*/ 111 h 159"/>
              <a:gd name="T32" fmla="*/ 31 w 127"/>
              <a:gd name="T33" fmla="*/ 119 h 159"/>
              <a:gd name="T34" fmla="*/ 39 w 127"/>
              <a:gd name="T35" fmla="*/ 127 h 159"/>
              <a:gd name="T36" fmla="*/ 55 w 127"/>
              <a:gd name="T37" fmla="*/ 127 h 159"/>
              <a:gd name="T38" fmla="*/ 55 w 127"/>
              <a:gd name="T39" fmla="*/ 150 h 159"/>
              <a:gd name="T40" fmla="*/ 63 w 127"/>
              <a:gd name="T41" fmla="*/ 158 h 159"/>
              <a:gd name="T42" fmla="*/ 63 w 127"/>
              <a:gd name="T43" fmla="*/ 158 h 159"/>
              <a:gd name="T44" fmla="*/ 71 w 127"/>
              <a:gd name="T45" fmla="*/ 150 h 159"/>
              <a:gd name="T46" fmla="*/ 71 w 127"/>
              <a:gd name="T47" fmla="*/ 127 h 159"/>
              <a:gd name="T48" fmla="*/ 95 w 127"/>
              <a:gd name="T49" fmla="*/ 127 h 159"/>
              <a:gd name="T50" fmla="*/ 103 w 127"/>
              <a:gd name="T51" fmla="*/ 119 h 159"/>
              <a:gd name="T52" fmla="*/ 95 w 127"/>
              <a:gd name="T53" fmla="*/ 111 h 159"/>
              <a:gd name="T54" fmla="*/ 71 w 127"/>
              <a:gd name="T55" fmla="*/ 111 h 159"/>
              <a:gd name="T56" fmla="*/ 71 w 127"/>
              <a:gd name="T57" fmla="*/ 103 h 159"/>
              <a:gd name="T58" fmla="*/ 95 w 127"/>
              <a:gd name="T59" fmla="*/ 103 h 159"/>
              <a:gd name="T60" fmla="*/ 103 w 127"/>
              <a:gd name="T61" fmla="*/ 95 h 159"/>
              <a:gd name="T62" fmla="*/ 95 w 127"/>
              <a:gd name="T63" fmla="*/ 87 h 159"/>
              <a:gd name="T64" fmla="*/ 71 w 127"/>
              <a:gd name="T65" fmla="*/ 87 h 159"/>
              <a:gd name="T66" fmla="*/ 71 w 127"/>
              <a:gd name="T67" fmla="*/ 71 h 159"/>
              <a:gd name="T68" fmla="*/ 126 w 127"/>
              <a:gd name="T69" fmla="*/ 16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7" h="159">
                <a:moveTo>
                  <a:pt x="126" y="16"/>
                </a:moveTo>
                <a:lnTo>
                  <a:pt x="126" y="16"/>
                </a:lnTo>
                <a:lnTo>
                  <a:pt x="126" y="8"/>
                </a:lnTo>
                <a:cubicBezTo>
                  <a:pt x="118" y="0"/>
                  <a:pt x="118" y="0"/>
                  <a:pt x="111" y="8"/>
                </a:cubicBezTo>
                <a:cubicBezTo>
                  <a:pt x="63" y="55"/>
                  <a:pt x="63" y="55"/>
                  <a:pt x="63" y="55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0"/>
                  <a:pt x="8" y="0"/>
                  <a:pt x="0" y="8"/>
                </a:cubicBezTo>
                <a:lnTo>
                  <a:pt x="0" y="16"/>
                </a:lnTo>
                <a:cubicBezTo>
                  <a:pt x="55" y="71"/>
                  <a:pt x="55" y="71"/>
                  <a:pt x="55" y="71"/>
                </a:cubicBezTo>
                <a:cubicBezTo>
                  <a:pt x="55" y="87"/>
                  <a:pt x="55" y="87"/>
                  <a:pt x="55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1" y="87"/>
                  <a:pt x="31" y="87"/>
                  <a:pt x="31" y="95"/>
                </a:cubicBezTo>
                <a:cubicBezTo>
                  <a:pt x="31" y="95"/>
                  <a:pt x="31" y="103"/>
                  <a:pt x="39" y="103"/>
                </a:cubicBezTo>
                <a:cubicBezTo>
                  <a:pt x="55" y="103"/>
                  <a:pt x="55" y="103"/>
                  <a:pt x="55" y="103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39" y="111"/>
                  <a:pt x="39" y="111"/>
                  <a:pt x="39" y="111"/>
                </a:cubicBezTo>
                <a:cubicBezTo>
                  <a:pt x="31" y="111"/>
                  <a:pt x="31" y="119"/>
                  <a:pt x="31" y="119"/>
                </a:cubicBezTo>
                <a:cubicBezTo>
                  <a:pt x="31" y="127"/>
                  <a:pt x="31" y="127"/>
                  <a:pt x="39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50"/>
                  <a:pt x="55" y="150"/>
                  <a:pt x="55" y="150"/>
                </a:cubicBezTo>
                <a:cubicBezTo>
                  <a:pt x="55" y="150"/>
                  <a:pt x="55" y="158"/>
                  <a:pt x="63" y="158"/>
                </a:cubicBezTo>
                <a:lnTo>
                  <a:pt x="63" y="158"/>
                </a:lnTo>
                <a:cubicBezTo>
                  <a:pt x="71" y="158"/>
                  <a:pt x="71" y="150"/>
                  <a:pt x="71" y="150"/>
                </a:cubicBezTo>
                <a:cubicBezTo>
                  <a:pt x="71" y="127"/>
                  <a:pt x="71" y="127"/>
                  <a:pt x="71" y="127"/>
                </a:cubicBezTo>
                <a:cubicBezTo>
                  <a:pt x="95" y="127"/>
                  <a:pt x="95" y="127"/>
                  <a:pt x="95" y="127"/>
                </a:cubicBezTo>
                <a:cubicBezTo>
                  <a:pt x="95" y="127"/>
                  <a:pt x="103" y="127"/>
                  <a:pt x="103" y="119"/>
                </a:cubicBezTo>
                <a:lnTo>
                  <a:pt x="95" y="111"/>
                </a:lnTo>
                <a:cubicBezTo>
                  <a:pt x="71" y="111"/>
                  <a:pt x="71" y="111"/>
                  <a:pt x="71" y="111"/>
                </a:cubicBezTo>
                <a:cubicBezTo>
                  <a:pt x="71" y="103"/>
                  <a:pt x="71" y="103"/>
                  <a:pt x="71" y="103"/>
                </a:cubicBezTo>
                <a:cubicBezTo>
                  <a:pt x="95" y="103"/>
                  <a:pt x="95" y="103"/>
                  <a:pt x="95" y="103"/>
                </a:cubicBezTo>
                <a:lnTo>
                  <a:pt x="103" y="95"/>
                </a:lnTo>
                <a:cubicBezTo>
                  <a:pt x="103" y="87"/>
                  <a:pt x="95" y="87"/>
                  <a:pt x="95" y="87"/>
                </a:cubicBezTo>
                <a:cubicBezTo>
                  <a:pt x="71" y="87"/>
                  <a:pt x="71" y="87"/>
                  <a:pt x="71" y="87"/>
                </a:cubicBezTo>
                <a:cubicBezTo>
                  <a:pt x="71" y="71"/>
                  <a:pt x="71" y="71"/>
                  <a:pt x="71" y="71"/>
                </a:cubicBezTo>
                <a:lnTo>
                  <a:pt x="126" y="1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2" name="Freeform 593">
            <a:extLst>
              <a:ext uri="{FF2B5EF4-FFF2-40B4-BE49-F238E27FC236}">
                <a16:creationId xmlns:a16="http://schemas.microsoft.com/office/drawing/2014/main" id="{20900B63-D831-9F47-9A98-8ED8A6BAE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189" y="4912566"/>
            <a:ext cx="368057" cy="850829"/>
          </a:xfrm>
          <a:custGeom>
            <a:avLst/>
            <a:gdLst>
              <a:gd name="T0" fmla="*/ 237 w 341"/>
              <a:gd name="T1" fmla="*/ 783 h 784"/>
              <a:gd name="T2" fmla="*/ 237 w 341"/>
              <a:gd name="T3" fmla="*/ 783 h 784"/>
              <a:gd name="T4" fmla="*/ 221 w 341"/>
              <a:gd name="T5" fmla="*/ 783 h 784"/>
              <a:gd name="T6" fmla="*/ 221 w 341"/>
              <a:gd name="T7" fmla="*/ 783 h 784"/>
              <a:gd name="T8" fmla="*/ 221 w 341"/>
              <a:gd name="T9" fmla="*/ 783 h 784"/>
              <a:gd name="T10" fmla="*/ 63 w 341"/>
              <a:gd name="T11" fmla="*/ 625 h 784"/>
              <a:gd name="T12" fmla="*/ 0 w 341"/>
              <a:gd name="T13" fmla="*/ 396 h 784"/>
              <a:gd name="T14" fmla="*/ 95 w 341"/>
              <a:gd name="T15" fmla="*/ 119 h 784"/>
              <a:gd name="T16" fmla="*/ 221 w 341"/>
              <a:gd name="T17" fmla="*/ 8 h 784"/>
              <a:gd name="T18" fmla="*/ 245 w 341"/>
              <a:gd name="T19" fmla="*/ 8 h 784"/>
              <a:gd name="T20" fmla="*/ 332 w 341"/>
              <a:gd name="T21" fmla="*/ 159 h 784"/>
              <a:gd name="T22" fmla="*/ 324 w 341"/>
              <a:gd name="T23" fmla="*/ 182 h 784"/>
              <a:gd name="T24" fmla="*/ 237 w 341"/>
              <a:gd name="T25" fmla="*/ 269 h 784"/>
              <a:gd name="T26" fmla="*/ 205 w 341"/>
              <a:gd name="T27" fmla="*/ 396 h 784"/>
              <a:gd name="T28" fmla="*/ 324 w 341"/>
              <a:gd name="T29" fmla="*/ 601 h 784"/>
              <a:gd name="T30" fmla="*/ 332 w 341"/>
              <a:gd name="T31" fmla="*/ 625 h 784"/>
              <a:gd name="T32" fmla="*/ 245 w 341"/>
              <a:gd name="T33" fmla="*/ 775 h 784"/>
              <a:gd name="T34" fmla="*/ 237 w 341"/>
              <a:gd name="T35" fmla="*/ 783 h 784"/>
              <a:gd name="T36" fmla="*/ 229 w 341"/>
              <a:gd name="T37" fmla="*/ 40 h 784"/>
              <a:gd name="T38" fmla="*/ 229 w 341"/>
              <a:gd name="T39" fmla="*/ 40 h 784"/>
              <a:gd name="T40" fmla="*/ 119 w 341"/>
              <a:gd name="T41" fmla="*/ 143 h 784"/>
              <a:gd name="T42" fmla="*/ 32 w 341"/>
              <a:gd name="T43" fmla="*/ 396 h 784"/>
              <a:gd name="T44" fmla="*/ 87 w 341"/>
              <a:gd name="T45" fmla="*/ 601 h 784"/>
              <a:gd name="T46" fmla="*/ 229 w 341"/>
              <a:gd name="T47" fmla="*/ 743 h 784"/>
              <a:gd name="T48" fmla="*/ 300 w 341"/>
              <a:gd name="T49" fmla="*/ 625 h 784"/>
              <a:gd name="T50" fmla="*/ 174 w 341"/>
              <a:gd name="T51" fmla="*/ 396 h 784"/>
              <a:gd name="T52" fmla="*/ 214 w 341"/>
              <a:gd name="T53" fmla="*/ 253 h 784"/>
              <a:gd name="T54" fmla="*/ 292 w 341"/>
              <a:gd name="T55" fmla="*/ 166 h 784"/>
              <a:gd name="T56" fmla="*/ 229 w 341"/>
              <a:gd name="T57" fmla="*/ 4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1" h="784">
                <a:moveTo>
                  <a:pt x="237" y="783"/>
                </a:moveTo>
                <a:lnTo>
                  <a:pt x="237" y="783"/>
                </a:lnTo>
                <a:cubicBezTo>
                  <a:pt x="229" y="783"/>
                  <a:pt x="229" y="783"/>
                  <a:pt x="221" y="783"/>
                </a:cubicBezTo>
                <a:lnTo>
                  <a:pt x="221" y="783"/>
                </a:lnTo>
                <a:lnTo>
                  <a:pt x="221" y="783"/>
                </a:lnTo>
                <a:cubicBezTo>
                  <a:pt x="158" y="743"/>
                  <a:pt x="103" y="688"/>
                  <a:pt x="63" y="625"/>
                </a:cubicBezTo>
                <a:cubicBezTo>
                  <a:pt x="24" y="554"/>
                  <a:pt x="0" y="475"/>
                  <a:pt x="0" y="396"/>
                </a:cubicBezTo>
                <a:cubicBezTo>
                  <a:pt x="0" y="293"/>
                  <a:pt x="32" y="198"/>
                  <a:pt x="95" y="119"/>
                </a:cubicBezTo>
                <a:cubicBezTo>
                  <a:pt x="150" y="48"/>
                  <a:pt x="214" y="8"/>
                  <a:pt x="221" y="8"/>
                </a:cubicBezTo>
                <a:cubicBezTo>
                  <a:pt x="229" y="0"/>
                  <a:pt x="245" y="0"/>
                  <a:pt x="245" y="8"/>
                </a:cubicBezTo>
                <a:cubicBezTo>
                  <a:pt x="332" y="159"/>
                  <a:pt x="332" y="159"/>
                  <a:pt x="332" y="159"/>
                </a:cubicBezTo>
                <a:cubicBezTo>
                  <a:pt x="340" y="166"/>
                  <a:pt x="332" y="182"/>
                  <a:pt x="324" y="182"/>
                </a:cubicBezTo>
                <a:cubicBezTo>
                  <a:pt x="292" y="206"/>
                  <a:pt x="261" y="238"/>
                  <a:pt x="237" y="269"/>
                </a:cubicBezTo>
                <a:cubicBezTo>
                  <a:pt x="221" y="309"/>
                  <a:pt x="205" y="348"/>
                  <a:pt x="205" y="396"/>
                </a:cubicBezTo>
                <a:cubicBezTo>
                  <a:pt x="205" y="483"/>
                  <a:pt x="253" y="562"/>
                  <a:pt x="324" y="601"/>
                </a:cubicBezTo>
                <a:cubicBezTo>
                  <a:pt x="340" y="609"/>
                  <a:pt x="340" y="617"/>
                  <a:pt x="332" y="625"/>
                </a:cubicBezTo>
                <a:cubicBezTo>
                  <a:pt x="245" y="775"/>
                  <a:pt x="245" y="775"/>
                  <a:pt x="245" y="775"/>
                </a:cubicBezTo>
                <a:cubicBezTo>
                  <a:pt x="245" y="783"/>
                  <a:pt x="237" y="783"/>
                  <a:pt x="237" y="783"/>
                </a:cubicBezTo>
                <a:close/>
                <a:moveTo>
                  <a:pt x="229" y="40"/>
                </a:moveTo>
                <a:lnTo>
                  <a:pt x="229" y="40"/>
                </a:lnTo>
                <a:cubicBezTo>
                  <a:pt x="205" y="56"/>
                  <a:pt x="158" y="87"/>
                  <a:pt x="119" y="143"/>
                </a:cubicBezTo>
                <a:cubicBezTo>
                  <a:pt x="63" y="214"/>
                  <a:pt x="32" y="301"/>
                  <a:pt x="32" y="396"/>
                </a:cubicBezTo>
                <a:cubicBezTo>
                  <a:pt x="32" y="467"/>
                  <a:pt x="55" y="538"/>
                  <a:pt x="87" y="601"/>
                </a:cubicBezTo>
                <a:cubicBezTo>
                  <a:pt x="126" y="665"/>
                  <a:pt x="174" y="712"/>
                  <a:pt x="229" y="743"/>
                </a:cubicBezTo>
                <a:cubicBezTo>
                  <a:pt x="300" y="625"/>
                  <a:pt x="300" y="625"/>
                  <a:pt x="300" y="625"/>
                </a:cubicBezTo>
                <a:cubicBezTo>
                  <a:pt x="221" y="578"/>
                  <a:pt x="174" y="490"/>
                  <a:pt x="174" y="396"/>
                </a:cubicBezTo>
                <a:cubicBezTo>
                  <a:pt x="174" y="348"/>
                  <a:pt x="182" y="293"/>
                  <a:pt x="214" y="253"/>
                </a:cubicBezTo>
                <a:cubicBezTo>
                  <a:pt x="229" y="222"/>
                  <a:pt x="261" y="190"/>
                  <a:pt x="292" y="166"/>
                </a:cubicBezTo>
                <a:lnTo>
                  <a:pt x="229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3" name="Freeform 594">
            <a:extLst>
              <a:ext uri="{FF2B5EF4-FFF2-40B4-BE49-F238E27FC236}">
                <a16:creationId xmlns:a16="http://schemas.microsoft.com/office/drawing/2014/main" id="{AD956A37-FDDE-8A48-A622-9A805BC2A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767" y="4821746"/>
            <a:ext cx="736111" cy="506674"/>
          </a:xfrm>
          <a:custGeom>
            <a:avLst/>
            <a:gdLst>
              <a:gd name="T0" fmla="*/ 490 w 681"/>
              <a:gd name="T1" fmla="*/ 467 h 468"/>
              <a:gd name="T2" fmla="*/ 490 w 681"/>
              <a:gd name="T3" fmla="*/ 467 h 468"/>
              <a:gd name="T4" fmla="*/ 474 w 681"/>
              <a:gd name="T5" fmla="*/ 459 h 468"/>
              <a:gd name="T6" fmla="*/ 474 w 681"/>
              <a:gd name="T7" fmla="*/ 451 h 468"/>
              <a:gd name="T8" fmla="*/ 403 w 681"/>
              <a:gd name="T9" fmla="*/ 277 h 468"/>
              <a:gd name="T10" fmla="*/ 229 w 681"/>
              <a:gd name="T11" fmla="*/ 206 h 468"/>
              <a:gd name="T12" fmla="*/ 110 w 681"/>
              <a:gd name="T13" fmla="*/ 246 h 468"/>
              <a:gd name="T14" fmla="*/ 95 w 681"/>
              <a:gd name="T15" fmla="*/ 246 h 468"/>
              <a:gd name="T16" fmla="*/ 87 w 681"/>
              <a:gd name="T17" fmla="*/ 238 h 468"/>
              <a:gd name="T18" fmla="*/ 0 w 681"/>
              <a:gd name="T19" fmla="*/ 87 h 468"/>
              <a:gd name="T20" fmla="*/ 0 w 681"/>
              <a:gd name="T21" fmla="*/ 72 h 468"/>
              <a:gd name="T22" fmla="*/ 8 w 681"/>
              <a:gd name="T23" fmla="*/ 64 h 468"/>
              <a:gd name="T24" fmla="*/ 213 w 681"/>
              <a:gd name="T25" fmla="*/ 0 h 468"/>
              <a:gd name="T26" fmla="*/ 213 w 681"/>
              <a:gd name="T27" fmla="*/ 0 h 468"/>
              <a:gd name="T28" fmla="*/ 221 w 681"/>
              <a:gd name="T29" fmla="*/ 0 h 468"/>
              <a:gd name="T30" fmla="*/ 221 w 681"/>
              <a:gd name="T31" fmla="*/ 0 h 468"/>
              <a:gd name="T32" fmla="*/ 229 w 681"/>
              <a:gd name="T33" fmla="*/ 0 h 468"/>
              <a:gd name="T34" fmla="*/ 545 w 681"/>
              <a:gd name="T35" fmla="*/ 135 h 468"/>
              <a:gd name="T36" fmla="*/ 640 w 681"/>
              <a:gd name="T37" fmla="*/ 277 h 468"/>
              <a:gd name="T38" fmla="*/ 680 w 681"/>
              <a:gd name="T39" fmla="*/ 451 h 468"/>
              <a:gd name="T40" fmla="*/ 672 w 681"/>
              <a:gd name="T41" fmla="*/ 459 h 468"/>
              <a:gd name="T42" fmla="*/ 664 w 681"/>
              <a:gd name="T43" fmla="*/ 467 h 468"/>
              <a:gd name="T44" fmla="*/ 490 w 681"/>
              <a:gd name="T45" fmla="*/ 467 h 468"/>
              <a:gd name="T46" fmla="*/ 229 w 681"/>
              <a:gd name="T47" fmla="*/ 174 h 468"/>
              <a:gd name="T48" fmla="*/ 229 w 681"/>
              <a:gd name="T49" fmla="*/ 174 h 468"/>
              <a:gd name="T50" fmla="*/ 427 w 681"/>
              <a:gd name="T51" fmla="*/ 253 h 468"/>
              <a:gd name="T52" fmla="*/ 506 w 681"/>
              <a:gd name="T53" fmla="*/ 435 h 468"/>
              <a:gd name="T54" fmla="*/ 648 w 681"/>
              <a:gd name="T55" fmla="*/ 435 h 468"/>
              <a:gd name="T56" fmla="*/ 522 w 681"/>
              <a:gd name="T57" fmla="*/ 159 h 468"/>
              <a:gd name="T58" fmla="*/ 229 w 681"/>
              <a:gd name="T59" fmla="*/ 40 h 468"/>
              <a:gd name="T60" fmla="*/ 221 w 681"/>
              <a:gd name="T61" fmla="*/ 40 h 468"/>
              <a:gd name="T62" fmla="*/ 221 w 681"/>
              <a:gd name="T63" fmla="*/ 40 h 468"/>
              <a:gd name="T64" fmla="*/ 221 w 681"/>
              <a:gd name="T65" fmla="*/ 40 h 468"/>
              <a:gd name="T66" fmla="*/ 213 w 681"/>
              <a:gd name="T67" fmla="*/ 40 h 468"/>
              <a:gd name="T68" fmla="*/ 39 w 681"/>
              <a:gd name="T69" fmla="*/ 87 h 468"/>
              <a:gd name="T70" fmla="*/ 110 w 681"/>
              <a:gd name="T71" fmla="*/ 206 h 468"/>
              <a:gd name="T72" fmla="*/ 229 w 681"/>
              <a:gd name="T73" fmla="*/ 174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1" h="468">
                <a:moveTo>
                  <a:pt x="490" y="467"/>
                </a:moveTo>
                <a:lnTo>
                  <a:pt x="490" y="467"/>
                </a:lnTo>
                <a:cubicBezTo>
                  <a:pt x="482" y="467"/>
                  <a:pt x="482" y="467"/>
                  <a:pt x="474" y="459"/>
                </a:cubicBezTo>
                <a:cubicBezTo>
                  <a:pt x="474" y="459"/>
                  <a:pt x="474" y="459"/>
                  <a:pt x="474" y="451"/>
                </a:cubicBezTo>
                <a:cubicBezTo>
                  <a:pt x="474" y="388"/>
                  <a:pt x="450" y="325"/>
                  <a:pt x="403" y="277"/>
                </a:cubicBezTo>
                <a:cubicBezTo>
                  <a:pt x="356" y="238"/>
                  <a:pt x="292" y="206"/>
                  <a:pt x="229" y="206"/>
                </a:cubicBezTo>
                <a:cubicBezTo>
                  <a:pt x="189" y="206"/>
                  <a:pt x="142" y="222"/>
                  <a:pt x="110" y="246"/>
                </a:cubicBezTo>
                <a:cubicBezTo>
                  <a:pt x="103" y="246"/>
                  <a:pt x="103" y="246"/>
                  <a:pt x="95" y="246"/>
                </a:cubicBezTo>
                <a:lnTo>
                  <a:pt x="87" y="238"/>
                </a:lnTo>
                <a:cubicBezTo>
                  <a:pt x="0" y="87"/>
                  <a:pt x="0" y="87"/>
                  <a:pt x="0" y="87"/>
                </a:cubicBezTo>
                <a:cubicBezTo>
                  <a:pt x="0" y="80"/>
                  <a:pt x="0" y="80"/>
                  <a:pt x="0" y="72"/>
                </a:cubicBezTo>
                <a:cubicBezTo>
                  <a:pt x="0" y="72"/>
                  <a:pt x="0" y="64"/>
                  <a:pt x="8" y="64"/>
                </a:cubicBezTo>
                <a:cubicBezTo>
                  <a:pt x="71" y="24"/>
                  <a:pt x="142" y="8"/>
                  <a:pt x="213" y="0"/>
                </a:cubicBezTo>
                <a:lnTo>
                  <a:pt x="213" y="0"/>
                </a:lnTo>
                <a:cubicBezTo>
                  <a:pt x="221" y="0"/>
                  <a:pt x="221" y="0"/>
                  <a:pt x="221" y="0"/>
                </a:cubicBezTo>
                <a:lnTo>
                  <a:pt x="221" y="0"/>
                </a:lnTo>
                <a:cubicBezTo>
                  <a:pt x="229" y="0"/>
                  <a:pt x="229" y="0"/>
                  <a:pt x="229" y="0"/>
                </a:cubicBezTo>
                <a:cubicBezTo>
                  <a:pt x="347" y="0"/>
                  <a:pt x="458" y="48"/>
                  <a:pt x="545" y="135"/>
                </a:cubicBezTo>
                <a:cubicBezTo>
                  <a:pt x="585" y="174"/>
                  <a:pt x="624" y="222"/>
                  <a:pt x="640" y="277"/>
                </a:cubicBezTo>
                <a:cubicBezTo>
                  <a:pt x="664" y="333"/>
                  <a:pt x="680" y="388"/>
                  <a:pt x="680" y="451"/>
                </a:cubicBezTo>
                <a:cubicBezTo>
                  <a:pt x="680" y="451"/>
                  <a:pt x="680" y="459"/>
                  <a:pt x="672" y="459"/>
                </a:cubicBezTo>
                <a:cubicBezTo>
                  <a:pt x="672" y="467"/>
                  <a:pt x="664" y="467"/>
                  <a:pt x="664" y="467"/>
                </a:cubicBezTo>
                <a:cubicBezTo>
                  <a:pt x="490" y="467"/>
                  <a:pt x="490" y="467"/>
                  <a:pt x="490" y="467"/>
                </a:cubicBezTo>
                <a:close/>
                <a:moveTo>
                  <a:pt x="229" y="174"/>
                </a:moveTo>
                <a:lnTo>
                  <a:pt x="229" y="174"/>
                </a:lnTo>
                <a:cubicBezTo>
                  <a:pt x="300" y="174"/>
                  <a:pt x="371" y="206"/>
                  <a:pt x="427" y="253"/>
                </a:cubicBezTo>
                <a:cubicBezTo>
                  <a:pt x="474" y="301"/>
                  <a:pt x="498" y="364"/>
                  <a:pt x="506" y="435"/>
                </a:cubicBezTo>
                <a:cubicBezTo>
                  <a:pt x="648" y="435"/>
                  <a:pt x="648" y="435"/>
                  <a:pt x="648" y="435"/>
                </a:cubicBezTo>
                <a:cubicBezTo>
                  <a:pt x="640" y="333"/>
                  <a:pt x="600" y="230"/>
                  <a:pt x="522" y="159"/>
                </a:cubicBezTo>
                <a:cubicBezTo>
                  <a:pt x="442" y="80"/>
                  <a:pt x="340" y="40"/>
                  <a:pt x="229" y="40"/>
                </a:cubicBezTo>
                <a:cubicBezTo>
                  <a:pt x="229" y="40"/>
                  <a:pt x="229" y="40"/>
                  <a:pt x="221" y="40"/>
                </a:cubicBezTo>
                <a:lnTo>
                  <a:pt x="221" y="40"/>
                </a:lnTo>
                <a:lnTo>
                  <a:pt x="221" y="40"/>
                </a:lnTo>
                <a:cubicBezTo>
                  <a:pt x="213" y="40"/>
                  <a:pt x="213" y="40"/>
                  <a:pt x="213" y="40"/>
                </a:cubicBezTo>
                <a:cubicBezTo>
                  <a:pt x="158" y="40"/>
                  <a:pt x="95" y="56"/>
                  <a:pt x="39" y="87"/>
                </a:cubicBezTo>
                <a:cubicBezTo>
                  <a:pt x="110" y="206"/>
                  <a:pt x="110" y="206"/>
                  <a:pt x="110" y="206"/>
                </a:cubicBezTo>
                <a:cubicBezTo>
                  <a:pt x="142" y="182"/>
                  <a:pt x="189" y="174"/>
                  <a:pt x="229" y="17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4" name="Freeform 595">
            <a:extLst>
              <a:ext uri="{FF2B5EF4-FFF2-40B4-BE49-F238E27FC236}">
                <a16:creationId xmlns:a16="http://schemas.microsoft.com/office/drawing/2014/main" id="{21207F9E-A216-4346-A01E-B075A0737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767" y="5352321"/>
            <a:ext cx="736111" cy="506674"/>
          </a:xfrm>
          <a:custGeom>
            <a:avLst/>
            <a:gdLst>
              <a:gd name="T0" fmla="*/ 229 w 681"/>
              <a:gd name="T1" fmla="*/ 466 h 467"/>
              <a:gd name="T2" fmla="*/ 229 w 681"/>
              <a:gd name="T3" fmla="*/ 466 h 467"/>
              <a:gd name="T4" fmla="*/ 174 w 681"/>
              <a:gd name="T5" fmla="*/ 466 h 467"/>
              <a:gd name="T6" fmla="*/ 8 w 681"/>
              <a:gd name="T7" fmla="*/ 411 h 467"/>
              <a:gd name="T8" fmla="*/ 0 w 681"/>
              <a:gd name="T9" fmla="*/ 395 h 467"/>
              <a:gd name="T10" fmla="*/ 0 w 681"/>
              <a:gd name="T11" fmla="*/ 387 h 467"/>
              <a:gd name="T12" fmla="*/ 87 w 681"/>
              <a:gd name="T13" fmla="*/ 237 h 467"/>
              <a:gd name="T14" fmla="*/ 95 w 681"/>
              <a:gd name="T15" fmla="*/ 229 h 467"/>
              <a:gd name="T16" fmla="*/ 110 w 681"/>
              <a:gd name="T17" fmla="*/ 229 h 467"/>
              <a:gd name="T18" fmla="*/ 229 w 681"/>
              <a:gd name="T19" fmla="*/ 261 h 467"/>
              <a:gd name="T20" fmla="*/ 474 w 681"/>
              <a:gd name="T21" fmla="*/ 15 h 467"/>
              <a:gd name="T22" fmla="*/ 490 w 681"/>
              <a:gd name="T23" fmla="*/ 0 h 467"/>
              <a:gd name="T24" fmla="*/ 664 w 681"/>
              <a:gd name="T25" fmla="*/ 0 h 467"/>
              <a:gd name="T26" fmla="*/ 680 w 681"/>
              <a:gd name="T27" fmla="*/ 15 h 467"/>
              <a:gd name="T28" fmla="*/ 680 w 681"/>
              <a:gd name="T29" fmla="*/ 31 h 467"/>
              <a:gd name="T30" fmla="*/ 680 w 681"/>
              <a:gd name="T31" fmla="*/ 31 h 467"/>
              <a:gd name="T32" fmla="*/ 680 w 681"/>
              <a:gd name="T33" fmla="*/ 39 h 467"/>
              <a:gd name="T34" fmla="*/ 680 w 681"/>
              <a:gd name="T35" fmla="*/ 39 h 467"/>
              <a:gd name="T36" fmla="*/ 680 w 681"/>
              <a:gd name="T37" fmla="*/ 39 h 467"/>
              <a:gd name="T38" fmla="*/ 624 w 681"/>
              <a:gd name="T39" fmla="*/ 245 h 467"/>
              <a:gd name="T40" fmla="*/ 506 w 681"/>
              <a:gd name="T41" fmla="*/ 379 h 467"/>
              <a:gd name="T42" fmla="*/ 347 w 681"/>
              <a:gd name="T43" fmla="*/ 450 h 467"/>
              <a:gd name="T44" fmla="*/ 229 w 681"/>
              <a:gd name="T45" fmla="*/ 466 h 467"/>
              <a:gd name="T46" fmla="*/ 39 w 681"/>
              <a:gd name="T47" fmla="*/ 387 h 467"/>
              <a:gd name="T48" fmla="*/ 39 w 681"/>
              <a:gd name="T49" fmla="*/ 387 h 467"/>
              <a:gd name="T50" fmla="*/ 340 w 681"/>
              <a:gd name="T51" fmla="*/ 419 h 467"/>
              <a:gd name="T52" fmla="*/ 593 w 681"/>
              <a:gd name="T53" fmla="*/ 229 h 467"/>
              <a:gd name="T54" fmla="*/ 648 w 681"/>
              <a:gd name="T55" fmla="*/ 39 h 467"/>
              <a:gd name="T56" fmla="*/ 648 w 681"/>
              <a:gd name="T57" fmla="*/ 39 h 467"/>
              <a:gd name="T58" fmla="*/ 648 w 681"/>
              <a:gd name="T59" fmla="*/ 39 h 467"/>
              <a:gd name="T60" fmla="*/ 648 w 681"/>
              <a:gd name="T61" fmla="*/ 39 h 467"/>
              <a:gd name="T62" fmla="*/ 506 w 681"/>
              <a:gd name="T63" fmla="*/ 39 h 467"/>
              <a:gd name="T64" fmla="*/ 229 w 681"/>
              <a:gd name="T65" fmla="*/ 292 h 467"/>
              <a:gd name="T66" fmla="*/ 110 w 681"/>
              <a:gd name="T67" fmla="*/ 268 h 467"/>
              <a:gd name="T68" fmla="*/ 39 w 681"/>
              <a:gd name="T69" fmla="*/ 38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1" h="467">
                <a:moveTo>
                  <a:pt x="229" y="466"/>
                </a:moveTo>
                <a:lnTo>
                  <a:pt x="229" y="466"/>
                </a:lnTo>
                <a:cubicBezTo>
                  <a:pt x="213" y="466"/>
                  <a:pt x="197" y="466"/>
                  <a:pt x="174" y="466"/>
                </a:cubicBezTo>
                <a:cubicBezTo>
                  <a:pt x="118" y="458"/>
                  <a:pt x="63" y="442"/>
                  <a:pt x="8" y="411"/>
                </a:cubicBezTo>
                <a:cubicBezTo>
                  <a:pt x="0" y="411"/>
                  <a:pt x="0" y="403"/>
                  <a:pt x="0" y="395"/>
                </a:cubicBezTo>
                <a:lnTo>
                  <a:pt x="0" y="387"/>
                </a:lnTo>
                <a:cubicBezTo>
                  <a:pt x="87" y="237"/>
                  <a:pt x="87" y="237"/>
                  <a:pt x="87" y="237"/>
                </a:cubicBezTo>
                <a:cubicBezTo>
                  <a:pt x="87" y="229"/>
                  <a:pt x="95" y="229"/>
                  <a:pt x="95" y="229"/>
                </a:cubicBezTo>
                <a:cubicBezTo>
                  <a:pt x="103" y="229"/>
                  <a:pt x="103" y="229"/>
                  <a:pt x="110" y="229"/>
                </a:cubicBezTo>
                <a:cubicBezTo>
                  <a:pt x="150" y="253"/>
                  <a:pt x="189" y="261"/>
                  <a:pt x="229" y="261"/>
                </a:cubicBezTo>
                <a:cubicBezTo>
                  <a:pt x="363" y="261"/>
                  <a:pt x="474" y="150"/>
                  <a:pt x="474" y="15"/>
                </a:cubicBezTo>
                <a:cubicBezTo>
                  <a:pt x="474" y="8"/>
                  <a:pt x="482" y="0"/>
                  <a:pt x="490" y="0"/>
                </a:cubicBezTo>
                <a:cubicBezTo>
                  <a:pt x="664" y="0"/>
                  <a:pt x="664" y="0"/>
                  <a:pt x="664" y="0"/>
                </a:cubicBezTo>
                <a:cubicBezTo>
                  <a:pt x="672" y="0"/>
                  <a:pt x="680" y="8"/>
                  <a:pt x="680" y="15"/>
                </a:cubicBezTo>
                <a:cubicBezTo>
                  <a:pt x="680" y="23"/>
                  <a:pt x="680" y="31"/>
                  <a:pt x="680" y="31"/>
                </a:cubicBezTo>
                <a:lnTo>
                  <a:pt x="680" y="31"/>
                </a:lnTo>
                <a:lnTo>
                  <a:pt x="680" y="39"/>
                </a:lnTo>
                <a:lnTo>
                  <a:pt x="680" y="39"/>
                </a:lnTo>
                <a:lnTo>
                  <a:pt x="680" y="39"/>
                </a:lnTo>
                <a:cubicBezTo>
                  <a:pt x="680" y="110"/>
                  <a:pt x="656" y="181"/>
                  <a:pt x="624" y="245"/>
                </a:cubicBezTo>
                <a:cubicBezTo>
                  <a:pt x="593" y="292"/>
                  <a:pt x="553" y="339"/>
                  <a:pt x="506" y="379"/>
                </a:cubicBezTo>
                <a:cubicBezTo>
                  <a:pt x="458" y="411"/>
                  <a:pt x="403" y="434"/>
                  <a:pt x="347" y="450"/>
                </a:cubicBezTo>
                <a:cubicBezTo>
                  <a:pt x="308" y="466"/>
                  <a:pt x="269" y="466"/>
                  <a:pt x="229" y="466"/>
                </a:cubicBezTo>
                <a:close/>
                <a:moveTo>
                  <a:pt x="39" y="387"/>
                </a:moveTo>
                <a:lnTo>
                  <a:pt x="39" y="387"/>
                </a:lnTo>
                <a:cubicBezTo>
                  <a:pt x="134" y="434"/>
                  <a:pt x="237" y="450"/>
                  <a:pt x="340" y="419"/>
                </a:cubicBezTo>
                <a:cubicBezTo>
                  <a:pt x="450" y="387"/>
                  <a:pt x="537" y="324"/>
                  <a:pt x="593" y="229"/>
                </a:cubicBezTo>
                <a:cubicBezTo>
                  <a:pt x="624" y="166"/>
                  <a:pt x="640" y="102"/>
                  <a:pt x="648" y="39"/>
                </a:cubicBezTo>
                <a:lnTo>
                  <a:pt x="648" y="39"/>
                </a:lnTo>
                <a:lnTo>
                  <a:pt x="648" y="39"/>
                </a:lnTo>
                <a:lnTo>
                  <a:pt x="648" y="39"/>
                </a:lnTo>
                <a:cubicBezTo>
                  <a:pt x="506" y="39"/>
                  <a:pt x="506" y="39"/>
                  <a:pt x="506" y="39"/>
                </a:cubicBezTo>
                <a:cubicBezTo>
                  <a:pt x="498" y="181"/>
                  <a:pt x="379" y="292"/>
                  <a:pt x="229" y="292"/>
                </a:cubicBezTo>
                <a:cubicBezTo>
                  <a:pt x="189" y="292"/>
                  <a:pt x="150" y="284"/>
                  <a:pt x="110" y="268"/>
                </a:cubicBezTo>
                <a:lnTo>
                  <a:pt x="39" y="3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5" name="Freeform 596">
            <a:extLst>
              <a:ext uri="{FF2B5EF4-FFF2-40B4-BE49-F238E27FC236}">
                <a16:creationId xmlns:a16="http://schemas.microsoft.com/office/drawing/2014/main" id="{98ECC1CB-70D4-474B-9D8F-7A7D7CEE1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420" y="7842668"/>
            <a:ext cx="291575" cy="238997"/>
          </a:xfrm>
          <a:custGeom>
            <a:avLst/>
            <a:gdLst>
              <a:gd name="T0" fmla="*/ 253 w 270"/>
              <a:gd name="T1" fmla="*/ 221 h 222"/>
              <a:gd name="T2" fmla="*/ 253 w 270"/>
              <a:gd name="T3" fmla="*/ 221 h 222"/>
              <a:gd name="T4" fmla="*/ 16 w 270"/>
              <a:gd name="T5" fmla="*/ 221 h 222"/>
              <a:gd name="T6" fmla="*/ 0 w 270"/>
              <a:gd name="T7" fmla="*/ 214 h 222"/>
              <a:gd name="T8" fmla="*/ 0 w 270"/>
              <a:gd name="T9" fmla="*/ 198 h 222"/>
              <a:gd name="T10" fmla="*/ 119 w 270"/>
              <a:gd name="T11" fmla="*/ 8 h 222"/>
              <a:gd name="T12" fmla="*/ 134 w 270"/>
              <a:gd name="T13" fmla="*/ 0 h 222"/>
              <a:gd name="T14" fmla="*/ 150 w 270"/>
              <a:gd name="T15" fmla="*/ 8 h 222"/>
              <a:gd name="T16" fmla="*/ 261 w 270"/>
              <a:gd name="T17" fmla="*/ 198 h 222"/>
              <a:gd name="T18" fmla="*/ 261 w 270"/>
              <a:gd name="T19" fmla="*/ 214 h 222"/>
              <a:gd name="T20" fmla="*/ 253 w 270"/>
              <a:gd name="T21" fmla="*/ 221 h 222"/>
              <a:gd name="T22" fmla="*/ 47 w 270"/>
              <a:gd name="T23" fmla="*/ 190 h 222"/>
              <a:gd name="T24" fmla="*/ 47 w 270"/>
              <a:gd name="T25" fmla="*/ 190 h 222"/>
              <a:gd name="T26" fmla="*/ 221 w 270"/>
              <a:gd name="T27" fmla="*/ 190 h 222"/>
              <a:gd name="T28" fmla="*/ 134 w 270"/>
              <a:gd name="T29" fmla="*/ 48 h 222"/>
              <a:gd name="T30" fmla="*/ 47 w 270"/>
              <a:gd name="T31" fmla="*/ 19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22">
                <a:moveTo>
                  <a:pt x="253" y="221"/>
                </a:moveTo>
                <a:lnTo>
                  <a:pt x="253" y="221"/>
                </a:lnTo>
                <a:cubicBezTo>
                  <a:pt x="16" y="221"/>
                  <a:pt x="16" y="221"/>
                  <a:pt x="16" y="221"/>
                </a:cubicBezTo>
                <a:cubicBezTo>
                  <a:pt x="16" y="221"/>
                  <a:pt x="8" y="221"/>
                  <a:pt x="0" y="214"/>
                </a:cubicBezTo>
                <a:cubicBezTo>
                  <a:pt x="0" y="206"/>
                  <a:pt x="0" y="198"/>
                  <a:pt x="0" y="198"/>
                </a:cubicBezTo>
                <a:cubicBezTo>
                  <a:pt x="119" y="8"/>
                  <a:pt x="119" y="8"/>
                  <a:pt x="119" y="8"/>
                </a:cubicBezTo>
                <a:cubicBezTo>
                  <a:pt x="119" y="8"/>
                  <a:pt x="126" y="0"/>
                  <a:pt x="134" y="0"/>
                </a:cubicBezTo>
                <a:cubicBezTo>
                  <a:pt x="142" y="0"/>
                  <a:pt x="142" y="8"/>
                  <a:pt x="150" y="8"/>
                </a:cubicBezTo>
                <a:cubicBezTo>
                  <a:pt x="261" y="198"/>
                  <a:pt x="261" y="198"/>
                  <a:pt x="261" y="198"/>
                </a:cubicBezTo>
                <a:cubicBezTo>
                  <a:pt x="269" y="198"/>
                  <a:pt x="269" y="206"/>
                  <a:pt x="261" y="214"/>
                </a:cubicBezTo>
                <a:cubicBezTo>
                  <a:pt x="261" y="221"/>
                  <a:pt x="253" y="221"/>
                  <a:pt x="253" y="221"/>
                </a:cubicBezTo>
                <a:close/>
                <a:moveTo>
                  <a:pt x="47" y="190"/>
                </a:moveTo>
                <a:lnTo>
                  <a:pt x="47" y="190"/>
                </a:lnTo>
                <a:cubicBezTo>
                  <a:pt x="221" y="190"/>
                  <a:pt x="221" y="190"/>
                  <a:pt x="221" y="190"/>
                </a:cubicBezTo>
                <a:cubicBezTo>
                  <a:pt x="134" y="48"/>
                  <a:pt x="134" y="48"/>
                  <a:pt x="134" y="48"/>
                </a:cubicBezTo>
                <a:lnTo>
                  <a:pt x="47" y="1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6" name="Freeform 597">
            <a:extLst>
              <a:ext uri="{FF2B5EF4-FFF2-40B4-BE49-F238E27FC236}">
                <a16:creationId xmlns:a16="http://schemas.microsoft.com/office/drawing/2014/main" id="{F80C7C29-83B7-0148-84AE-77A23360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360" y="8119905"/>
            <a:ext cx="540135" cy="238997"/>
          </a:xfrm>
          <a:custGeom>
            <a:avLst/>
            <a:gdLst>
              <a:gd name="T0" fmla="*/ 482 w 499"/>
              <a:gd name="T1" fmla="*/ 221 h 222"/>
              <a:gd name="T2" fmla="*/ 482 w 499"/>
              <a:gd name="T3" fmla="*/ 221 h 222"/>
              <a:gd name="T4" fmla="*/ 24 w 499"/>
              <a:gd name="T5" fmla="*/ 221 h 222"/>
              <a:gd name="T6" fmla="*/ 8 w 499"/>
              <a:gd name="T7" fmla="*/ 214 h 222"/>
              <a:gd name="T8" fmla="*/ 8 w 499"/>
              <a:gd name="T9" fmla="*/ 198 h 222"/>
              <a:gd name="T10" fmla="*/ 119 w 499"/>
              <a:gd name="T11" fmla="*/ 8 h 222"/>
              <a:gd name="T12" fmla="*/ 135 w 499"/>
              <a:gd name="T13" fmla="*/ 0 h 222"/>
              <a:gd name="T14" fmla="*/ 372 w 499"/>
              <a:gd name="T15" fmla="*/ 0 h 222"/>
              <a:gd name="T16" fmla="*/ 380 w 499"/>
              <a:gd name="T17" fmla="*/ 8 h 222"/>
              <a:gd name="T18" fmla="*/ 498 w 499"/>
              <a:gd name="T19" fmla="*/ 198 h 222"/>
              <a:gd name="T20" fmla="*/ 498 w 499"/>
              <a:gd name="T21" fmla="*/ 214 h 222"/>
              <a:gd name="T22" fmla="*/ 482 w 499"/>
              <a:gd name="T23" fmla="*/ 221 h 222"/>
              <a:gd name="T24" fmla="*/ 48 w 499"/>
              <a:gd name="T25" fmla="*/ 190 h 222"/>
              <a:gd name="T26" fmla="*/ 48 w 499"/>
              <a:gd name="T27" fmla="*/ 190 h 222"/>
              <a:gd name="T28" fmla="*/ 451 w 499"/>
              <a:gd name="T29" fmla="*/ 190 h 222"/>
              <a:gd name="T30" fmla="*/ 356 w 499"/>
              <a:gd name="T31" fmla="*/ 32 h 222"/>
              <a:gd name="T32" fmla="*/ 143 w 499"/>
              <a:gd name="T33" fmla="*/ 32 h 222"/>
              <a:gd name="T34" fmla="*/ 48 w 499"/>
              <a:gd name="T35" fmla="*/ 19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9" h="222">
                <a:moveTo>
                  <a:pt x="482" y="221"/>
                </a:moveTo>
                <a:lnTo>
                  <a:pt x="482" y="221"/>
                </a:lnTo>
                <a:cubicBezTo>
                  <a:pt x="24" y="221"/>
                  <a:pt x="24" y="221"/>
                  <a:pt x="24" y="221"/>
                </a:cubicBezTo>
                <a:cubicBezTo>
                  <a:pt x="16" y="221"/>
                  <a:pt x="8" y="214"/>
                  <a:pt x="8" y="214"/>
                </a:cubicBezTo>
                <a:cubicBezTo>
                  <a:pt x="0" y="206"/>
                  <a:pt x="0" y="198"/>
                  <a:pt x="8" y="198"/>
                </a:cubicBezTo>
                <a:cubicBezTo>
                  <a:pt x="119" y="8"/>
                  <a:pt x="119" y="8"/>
                  <a:pt x="119" y="8"/>
                </a:cubicBezTo>
                <a:cubicBezTo>
                  <a:pt x="127" y="0"/>
                  <a:pt x="135" y="0"/>
                  <a:pt x="135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72" y="0"/>
                  <a:pt x="380" y="0"/>
                  <a:pt x="380" y="8"/>
                </a:cubicBezTo>
                <a:cubicBezTo>
                  <a:pt x="498" y="198"/>
                  <a:pt x="498" y="198"/>
                  <a:pt x="498" y="198"/>
                </a:cubicBezTo>
                <a:cubicBezTo>
                  <a:pt x="498" y="198"/>
                  <a:pt x="498" y="206"/>
                  <a:pt x="498" y="214"/>
                </a:cubicBezTo>
                <a:cubicBezTo>
                  <a:pt x="498" y="214"/>
                  <a:pt x="491" y="221"/>
                  <a:pt x="482" y="221"/>
                </a:cubicBezTo>
                <a:close/>
                <a:moveTo>
                  <a:pt x="48" y="190"/>
                </a:moveTo>
                <a:lnTo>
                  <a:pt x="48" y="190"/>
                </a:lnTo>
                <a:cubicBezTo>
                  <a:pt x="451" y="190"/>
                  <a:pt x="451" y="190"/>
                  <a:pt x="451" y="190"/>
                </a:cubicBezTo>
                <a:cubicBezTo>
                  <a:pt x="356" y="32"/>
                  <a:pt x="356" y="32"/>
                  <a:pt x="356" y="32"/>
                </a:cubicBezTo>
                <a:cubicBezTo>
                  <a:pt x="143" y="32"/>
                  <a:pt x="143" y="32"/>
                  <a:pt x="143" y="32"/>
                </a:cubicBezTo>
                <a:lnTo>
                  <a:pt x="48" y="1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7" name="Freeform 598">
            <a:extLst>
              <a:ext uri="{FF2B5EF4-FFF2-40B4-BE49-F238E27FC236}">
                <a16:creationId xmlns:a16="http://schemas.microsoft.com/office/drawing/2014/main" id="{6C11A9FB-FF6C-D140-8560-FC9944E2D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863" y="8382803"/>
            <a:ext cx="788689" cy="248557"/>
          </a:xfrm>
          <a:custGeom>
            <a:avLst/>
            <a:gdLst>
              <a:gd name="T0" fmla="*/ 711 w 728"/>
              <a:gd name="T1" fmla="*/ 229 h 230"/>
              <a:gd name="T2" fmla="*/ 711 w 728"/>
              <a:gd name="T3" fmla="*/ 229 h 230"/>
              <a:gd name="T4" fmla="*/ 711 w 728"/>
              <a:gd name="T5" fmla="*/ 229 h 230"/>
              <a:gd name="T6" fmla="*/ 15 w 728"/>
              <a:gd name="T7" fmla="*/ 221 h 230"/>
              <a:gd name="T8" fmla="*/ 8 w 728"/>
              <a:gd name="T9" fmla="*/ 214 h 230"/>
              <a:gd name="T10" fmla="*/ 8 w 728"/>
              <a:gd name="T11" fmla="*/ 198 h 230"/>
              <a:gd name="T12" fmla="*/ 118 w 728"/>
              <a:gd name="T13" fmla="*/ 8 h 230"/>
              <a:gd name="T14" fmla="*/ 134 w 728"/>
              <a:gd name="T15" fmla="*/ 0 h 230"/>
              <a:gd name="T16" fmla="*/ 592 w 728"/>
              <a:gd name="T17" fmla="*/ 0 h 230"/>
              <a:gd name="T18" fmla="*/ 608 w 728"/>
              <a:gd name="T19" fmla="*/ 8 h 230"/>
              <a:gd name="T20" fmla="*/ 719 w 728"/>
              <a:gd name="T21" fmla="*/ 198 h 230"/>
              <a:gd name="T22" fmla="*/ 719 w 728"/>
              <a:gd name="T23" fmla="*/ 221 h 230"/>
              <a:gd name="T24" fmla="*/ 711 w 728"/>
              <a:gd name="T25" fmla="*/ 229 h 230"/>
              <a:gd name="T26" fmla="*/ 47 w 728"/>
              <a:gd name="T27" fmla="*/ 190 h 230"/>
              <a:gd name="T28" fmla="*/ 47 w 728"/>
              <a:gd name="T29" fmla="*/ 190 h 230"/>
              <a:gd name="T30" fmla="*/ 679 w 728"/>
              <a:gd name="T31" fmla="*/ 190 h 230"/>
              <a:gd name="T32" fmla="*/ 585 w 728"/>
              <a:gd name="T33" fmla="*/ 40 h 230"/>
              <a:gd name="T34" fmla="*/ 142 w 728"/>
              <a:gd name="T35" fmla="*/ 40 h 230"/>
              <a:gd name="T36" fmla="*/ 47 w 728"/>
              <a:gd name="T37" fmla="*/ 19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8" h="230">
                <a:moveTo>
                  <a:pt x="711" y="229"/>
                </a:moveTo>
                <a:lnTo>
                  <a:pt x="711" y="229"/>
                </a:lnTo>
                <a:lnTo>
                  <a:pt x="711" y="229"/>
                </a:lnTo>
                <a:cubicBezTo>
                  <a:pt x="15" y="221"/>
                  <a:pt x="15" y="221"/>
                  <a:pt x="15" y="221"/>
                </a:cubicBezTo>
                <a:cubicBezTo>
                  <a:pt x="15" y="221"/>
                  <a:pt x="8" y="221"/>
                  <a:pt x="8" y="214"/>
                </a:cubicBezTo>
                <a:cubicBezTo>
                  <a:pt x="0" y="214"/>
                  <a:pt x="0" y="206"/>
                  <a:pt x="8" y="198"/>
                </a:cubicBezTo>
                <a:cubicBezTo>
                  <a:pt x="118" y="8"/>
                  <a:pt x="118" y="8"/>
                  <a:pt x="118" y="8"/>
                </a:cubicBezTo>
                <a:cubicBezTo>
                  <a:pt x="126" y="8"/>
                  <a:pt x="126" y="0"/>
                  <a:pt x="134" y="0"/>
                </a:cubicBezTo>
                <a:cubicBezTo>
                  <a:pt x="592" y="0"/>
                  <a:pt x="592" y="0"/>
                  <a:pt x="592" y="0"/>
                </a:cubicBezTo>
                <a:cubicBezTo>
                  <a:pt x="601" y="0"/>
                  <a:pt x="601" y="8"/>
                  <a:pt x="608" y="8"/>
                </a:cubicBezTo>
                <a:cubicBezTo>
                  <a:pt x="719" y="198"/>
                  <a:pt x="719" y="198"/>
                  <a:pt x="719" y="198"/>
                </a:cubicBezTo>
                <a:cubicBezTo>
                  <a:pt x="727" y="206"/>
                  <a:pt x="727" y="214"/>
                  <a:pt x="719" y="221"/>
                </a:cubicBezTo>
                <a:lnTo>
                  <a:pt x="711" y="229"/>
                </a:lnTo>
                <a:close/>
                <a:moveTo>
                  <a:pt x="47" y="190"/>
                </a:moveTo>
                <a:lnTo>
                  <a:pt x="47" y="190"/>
                </a:lnTo>
                <a:cubicBezTo>
                  <a:pt x="679" y="190"/>
                  <a:pt x="679" y="190"/>
                  <a:pt x="679" y="190"/>
                </a:cubicBezTo>
                <a:cubicBezTo>
                  <a:pt x="585" y="40"/>
                  <a:pt x="585" y="40"/>
                  <a:pt x="585" y="40"/>
                </a:cubicBezTo>
                <a:cubicBezTo>
                  <a:pt x="142" y="40"/>
                  <a:pt x="142" y="40"/>
                  <a:pt x="142" y="40"/>
                </a:cubicBezTo>
                <a:lnTo>
                  <a:pt x="47" y="1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8" name="Freeform 599">
            <a:extLst>
              <a:ext uri="{FF2B5EF4-FFF2-40B4-BE49-F238E27FC236}">
                <a16:creationId xmlns:a16="http://schemas.microsoft.com/office/drawing/2014/main" id="{1E7E4AC9-16CA-0C48-B998-66BEFE7FF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4659" y="7833108"/>
            <a:ext cx="798252" cy="798252"/>
          </a:xfrm>
          <a:custGeom>
            <a:avLst/>
            <a:gdLst>
              <a:gd name="T0" fmla="*/ 24 w 736"/>
              <a:gd name="T1" fmla="*/ 735 h 736"/>
              <a:gd name="T2" fmla="*/ 24 w 736"/>
              <a:gd name="T3" fmla="*/ 735 h 736"/>
              <a:gd name="T4" fmla="*/ 8 w 736"/>
              <a:gd name="T5" fmla="*/ 727 h 736"/>
              <a:gd name="T6" fmla="*/ 8 w 736"/>
              <a:gd name="T7" fmla="*/ 696 h 736"/>
              <a:gd name="T8" fmla="*/ 119 w 736"/>
              <a:gd name="T9" fmla="*/ 585 h 736"/>
              <a:gd name="T10" fmla="*/ 126 w 736"/>
              <a:gd name="T11" fmla="*/ 585 h 736"/>
              <a:gd name="T12" fmla="*/ 245 w 736"/>
              <a:gd name="T13" fmla="*/ 530 h 736"/>
              <a:gd name="T14" fmla="*/ 269 w 736"/>
              <a:gd name="T15" fmla="*/ 530 h 736"/>
              <a:gd name="T16" fmla="*/ 364 w 736"/>
              <a:gd name="T17" fmla="*/ 577 h 736"/>
              <a:gd name="T18" fmla="*/ 474 w 736"/>
              <a:gd name="T19" fmla="*/ 475 h 736"/>
              <a:gd name="T20" fmla="*/ 474 w 736"/>
              <a:gd name="T21" fmla="*/ 467 h 736"/>
              <a:gd name="T22" fmla="*/ 593 w 736"/>
              <a:gd name="T23" fmla="*/ 411 h 736"/>
              <a:gd name="T24" fmla="*/ 696 w 736"/>
              <a:gd name="T25" fmla="*/ 356 h 736"/>
              <a:gd name="T26" fmla="*/ 696 w 736"/>
              <a:gd name="T27" fmla="*/ 24 h 736"/>
              <a:gd name="T28" fmla="*/ 712 w 736"/>
              <a:gd name="T29" fmla="*/ 0 h 736"/>
              <a:gd name="T30" fmla="*/ 735 w 736"/>
              <a:gd name="T31" fmla="*/ 24 h 736"/>
              <a:gd name="T32" fmla="*/ 735 w 736"/>
              <a:gd name="T33" fmla="*/ 372 h 736"/>
              <a:gd name="T34" fmla="*/ 735 w 736"/>
              <a:gd name="T35" fmla="*/ 372 h 736"/>
              <a:gd name="T36" fmla="*/ 735 w 736"/>
              <a:gd name="T37" fmla="*/ 712 h 736"/>
              <a:gd name="T38" fmla="*/ 712 w 736"/>
              <a:gd name="T39" fmla="*/ 735 h 736"/>
              <a:gd name="T40" fmla="*/ 24 w 736"/>
              <a:gd name="T41" fmla="*/ 735 h 736"/>
              <a:gd name="T42" fmla="*/ 150 w 736"/>
              <a:gd name="T43" fmla="*/ 625 h 736"/>
              <a:gd name="T44" fmla="*/ 150 w 736"/>
              <a:gd name="T45" fmla="*/ 625 h 736"/>
              <a:gd name="T46" fmla="*/ 79 w 736"/>
              <a:gd name="T47" fmla="*/ 696 h 736"/>
              <a:gd name="T48" fmla="*/ 696 w 736"/>
              <a:gd name="T49" fmla="*/ 696 h 736"/>
              <a:gd name="T50" fmla="*/ 696 w 736"/>
              <a:gd name="T51" fmla="*/ 411 h 736"/>
              <a:gd name="T52" fmla="*/ 609 w 736"/>
              <a:gd name="T53" fmla="*/ 451 h 736"/>
              <a:gd name="T54" fmla="*/ 609 w 736"/>
              <a:gd name="T55" fmla="*/ 451 h 736"/>
              <a:gd name="T56" fmla="*/ 498 w 736"/>
              <a:gd name="T57" fmla="*/ 506 h 736"/>
              <a:gd name="T58" fmla="*/ 387 w 736"/>
              <a:gd name="T59" fmla="*/ 625 h 736"/>
              <a:gd name="T60" fmla="*/ 364 w 736"/>
              <a:gd name="T61" fmla="*/ 625 h 736"/>
              <a:gd name="T62" fmla="*/ 253 w 736"/>
              <a:gd name="T63" fmla="*/ 577 h 736"/>
              <a:gd name="T64" fmla="*/ 150 w 736"/>
              <a:gd name="T65" fmla="*/ 625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36" h="736">
                <a:moveTo>
                  <a:pt x="24" y="735"/>
                </a:moveTo>
                <a:lnTo>
                  <a:pt x="24" y="735"/>
                </a:lnTo>
                <a:cubicBezTo>
                  <a:pt x="16" y="735"/>
                  <a:pt x="8" y="735"/>
                  <a:pt x="8" y="727"/>
                </a:cubicBezTo>
                <a:cubicBezTo>
                  <a:pt x="0" y="712"/>
                  <a:pt x="0" y="704"/>
                  <a:pt x="8" y="696"/>
                </a:cubicBezTo>
                <a:cubicBezTo>
                  <a:pt x="119" y="585"/>
                  <a:pt x="119" y="585"/>
                  <a:pt x="119" y="585"/>
                </a:cubicBezTo>
                <a:cubicBezTo>
                  <a:pt x="126" y="585"/>
                  <a:pt x="126" y="585"/>
                  <a:pt x="126" y="585"/>
                </a:cubicBezTo>
                <a:cubicBezTo>
                  <a:pt x="245" y="530"/>
                  <a:pt x="245" y="530"/>
                  <a:pt x="245" y="530"/>
                </a:cubicBezTo>
                <a:cubicBezTo>
                  <a:pt x="253" y="530"/>
                  <a:pt x="261" y="530"/>
                  <a:pt x="269" y="530"/>
                </a:cubicBezTo>
                <a:cubicBezTo>
                  <a:pt x="364" y="577"/>
                  <a:pt x="364" y="577"/>
                  <a:pt x="364" y="577"/>
                </a:cubicBezTo>
                <a:cubicBezTo>
                  <a:pt x="474" y="475"/>
                  <a:pt x="474" y="475"/>
                  <a:pt x="474" y="475"/>
                </a:cubicBezTo>
                <a:lnTo>
                  <a:pt x="474" y="467"/>
                </a:lnTo>
                <a:cubicBezTo>
                  <a:pt x="593" y="411"/>
                  <a:pt x="593" y="411"/>
                  <a:pt x="593" y="411"/>
                </a:cubicBezTo>
                <a:cubicBezTo>
                  <a:pt x="696" y="356"/>
                  <a:pt x="696" y="356"/>
                  <a:pt x="696" y="356"/>
                </a:cubicBezTo>
                <a:cubicBezTo>
                  <a:pt x="696" y="24"/>
                  <a:pt x="696" y="24"/>
                  <a:pt x="696" y="24"/>
                </a:cubicBezTo>
                <a:cubicBezTo>
                  <a:pt x="696" y="16"/>
                  <a:pt x="704" y="0"/>
                  <a:pt x="712" y="0"/>
                </a:cubicBezTo>
                <a:cubicBezTo>
                  <a:pt x="727" y="0"/>
                  <a:pt x="735" y="16"/>
                  <a:pt x="735" y="24"/>
                </a:cubicBezTo>
                <a:cubicBezTo>
                  <a:pt x="735" y="372"/>
                  <a:pt x="735" y="372"/>
                  <a:pt x="735" y="372"/>
                </a:cubicBezTo>
                <a:lnTo>
                  <a:pt x="735" y="372"/>
                </a:lnTo>
                <a:cubicBezTo>
                  <a:pt x="735" y="712"/>
                  <a:pt x="735" y="712"/>
                  <a:pt x="735" y="712"/>
                </a:cubicBezTo>
                <a:cubicBezTo>
                  <a:pt x="735" y="727"/>
                  <a:pt x="727" y="735"/>
                  <a:pt x="712" y="735"/>
                </a:cubicBezTo>
                <a:lnTo>
                  <a:pt x="24" y="735"/>
                </a:lnTo>
                <a:close/>
                <a:moveTo>
                  <a:pt x="150" y="625"/>
                </a:moveTo>
                <a:lnTo>
                  <a:pt x="150" y="625"/>
                </a:lnTo>
                <a:cubicBezTo>
                  <a:pt x="79" y="696"/>
                  <a:pt x="79" y="696"/>
                  <a:pt x="79" y="696"/>
                </a:cubicBezTo>
                <a:cubicBezTo>
                  <a:pt x="696" y="696"/>
                  <a:pt x="696" y="696"/>
                  <a:pt x="696" y="696"/>
                </a:cubicBezTo>
                <a:cubicBezTo>
                  <a:pt x="696" y="411"/>
                  <a:pt x="696" y="411"/>
                  <a:pt x="696" y="411"/>
                </a:cubicBezTo>
                <a:cubicBezTo>
                  <a:pt x="609" y="451"/>
                  <a:pt x="609" y="451"/>
                  <a:pt x="609" y="451"/>
                </a:cubicBezTo>
                <a:lnTo>
                  <a:pt x="609" y="451"/>
                </a:lnTo>
                <a:cubicBezTo>
                  <a:pt x="498" y="506"/>
                  <a:pt x="498" y="506"/>
                  <a:pt x="498" y="506"/>
                </a:cubicBezTo>
                <a:cubicBezTo>
                  <a:pt x="387" y="625"/>
                  <a:pt x="387" y="625"/>
                  <a:pt x="387" y="625"/>
                </a:cubicBezTo>
                <a:cubicBezTo>
                  <a:pt x="379" y="625"/>
                  <a:pt x="372" y="633"/>
                  <a:pt x="364" y="625"/>
                </a:cubicBezTo>
                <a:cubicBezTo>
                  <a:pt x="253" y="577"/>
                  <a:pt x="253" y="577"/>
                  <a:pt x="253" y="577"/>
                </a:cubicBezTo>
                <a:lnTo>
                  <a:pt x="150" y="6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" name="Freeform 600">
            <a:extLst>
              <a:ext uri="{FF2B5EF4-FFF2-40B4-BE49-F238E27FC236}">
                <a16:creationId xmlns:a16="http://schemas.microsoft.com/office/drawing/2014/main" id="{6461044F-1FD6-E946-872E-4DAFF6EBF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4159" y="7995626"/>
            <a:ext cx="688311" cy="516234"/>
          </a:xfrm>
          <a:custGeom>
            <a:avLst/>
            <a:gdLst>
              <a:gd name="T0" fmla="*/ 23 w 633"/>
              <a:gd name="T1" fmla="*/ 475 h 476"/>
              <a:gd name="T2" fmla="*/ 23 w 633"/>
              <a:gd name="T3" fmla="*/ 475 h 476"/>
              <a:gd name="T4" fmla="*/ 8 w 633"/>
              <a:gd name="T5" fmla="*/ 475 h 476"/>
              <a:gd name="T6" fmla="*/ 8 w 633"/>
              <a:gd name="T7" fmla="*/ 443 h 476"/>
              <a:gd name="T8" fmla="*/ 126 w 633"/>
              <a:gd name="T9" fmla="*/ 269 h 476"/>
              <a:gd name="T10" fmla="*/ 126 w 633"/>
              <a:gd name="T11" fmla="*/ 269 h 476"/>
              <a:gd name="T12" fmla="*/ 245 w 633"/>
              <a:gd name="T13" fmla="*/ 127 h 476"/>
              <a:gd name="T14" fmla="*/ 253 w 633"/>
              <a:gd name="T15" fmla="*/ 119 h 476"/>
              <a:gd name="T16" fmla="*/ 403 w 633"/>
              <a:gd name="T17" fmla="*/ 87 h 476"/>
              <a:gd name="T18" fmla="*/ 474 w 633"/>
              <a:gd name="T19" fmla="*/ 8 h 476"/>
              <a:gd name="T20" fmla="*/ 490 w 633"/>
              <a:gd name="T21" fmla="*/ 0 h 476"/>
              <a:gd name="T22" fmla="*/ 601 w 633"/>
              <a:gd name="T23" fmla="*/ 0 h 476"/>
              <a:gd name="T24" fmla="*/ 624 w 633"/>
              <a:gd name="T25" fmla="*/ 24 h 476"/>
              <a:gd name="T26" fmla="*/ 601 w 633"/>
              <a:gd name="T27" fmla="*/ 48 h 476"/>
              <a:gd name="T28" fmla="*/ 498 w 633"/>
              <a:gd name="T29" fmla="*/ 48 h 476"/>
              <a:gd name="T30" fmla="*/ 427 w 633"/>
              <a:gd name="T31" fmla="*/ 119 h 476"/>
              <a:gd name="T32" fmla="*/ 419 w 633"/>
              <a:gd name="T33" fmla="*/ 127 h 476"/>
              <a:gd name="T34" fmla="*/ 268 w 633"/>
              <a:gd name="T35" fmla="*/ 159 h 476"/>
              <a:gd name="T36" fmla="*/ 166 w 633"/>
              <a:gd name="T37" fmla="*/ 293 h 476"/>
              <a:gd name="T38" fmla="*/ 118 w 633"/>
              <a:gd name="T39" fmla="*/ 364 h 476"/>
              <a:gd name="T40" fmla="*/ 174 w 633"/>
              <a:gd name="T41" fmla="*/ 317 h 476"/>
              <a:gd name="T42" fmla="*/ 245 w 633"/>
              <a:gd name="T43" fmla="*/ 237 h 476"/>
              <a:gd name="T44" fmla="*/ 253 w 633"/>
              <a:gd name="T45" fmla="*/ 230 h 476"/>
              <a:gd name="T46" fmla="*/ 419 w 633"/>
              <a:gd name="T47" fmla="*/ 198 h 476"/>
              <a:gd name="T48" fmla="*/ 419 w 633"/>
              <a:gd name="T49" fmla="*/ 198 h 476"/>
              <a:gd name="T50" fmla="*/ 482 w 633"/>
              <a:gd name="T51" fmla="*/ 198 h 476"/>
              <a:gd name="T52" fmla="*/ 585 w 633"/>
              <a:gd name="T53" fmla="*/ 95 h 476"/>
              <a:gd name="T54" fmla="*/ 616 w 633"/>
              <a:gd name="T55" fmla="*/ 87 h 476"/>
              <a:gd name="T56" fmla="*/ 616 w 633"/>
              <a:gd name="T57" fmla="*/ 119 h 476"/>
              <a:gd name="T58" fmla="*/ 514 w 633"/>
              <a:gd name="T59" fmla="*/ 237 h 476"/>
              <a:gd name="T60" fmla="*/ 490 w 633"/>
              <a:gd name="T61" fmla="*/ 246 h 476"/>
              <a:gd name="T62" fmla="*/ 427 w 633"/>
              <a:gd name="T63" fmla="*/ 246 h 476"/>
              <a:gd name="T64" fmla="*/ 268 w 633"/>
              <a:gd name="T65" fmla="*/ 269 h 476"/>
              <a:gd name="T66" fmla="*/ 205 w 633"/>
              <a:gd name="T67" fmla="*/ 348 h 476"/>
              <a:gd name="T68" fmla="*/ 197 w 633"/>
              <a:gd name="T69" fmla="*/ 356 h 476"/>
              <a:gd name="T70" fmla="*/ 39 w 633"/>
              <a:gd name="T71" fmla="*/ 475 h 476"/>
              <a:gd name="T72" fmla="*/ 23 w 633"/>
              <a:gd name="T73" fmla="*/ 475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33" h="476">
                <a:moveTo>
                  <a:pt x="23" y="475"/>
                </a:moveTo>
                <a:lnTo>
                  <a:pt x="23" y="475"/>
                </a:lnTo>
                <a:cubicBezTo>
                  <a:pt x="23" y="475"/>
                  <a:pt x="15" y="475"/>
                  <a:pt x="8" y="475"/>
                </a:cubicBezTo>
                <a:cubicBezTo>
                  <a:pt x="0" y="467"/>
                  <a:pt x="0" y="451"/>
                  <a:pt x="8" y="443"/>
                </a:cubicBezTo>
                <a:cubicBezTo>
                  <a:pt x="126" y="269"/>
                  <a:pt x="126" y="269"/>
                  <a:pt x="126" y="269"/>
                </a:cubicBezTo>
                <a:lnTo>
                  <a:pt x="126" y="269"/>
                </a:lnTo>
                <a:cubicBezTo>
                  <a:pt x="245" y="127"/>
                  <a:pt x="245" y="127"/>
                  <a:pt x="245" y="127"/>
                </a:cubicBezTo>
                <a:cubicBezTo>
                  <a:pt x="245" y="119"/>
                  <a:pt x="253" y="119"/>
                  <a:pt x="253" y="119"/>
                </a:cubicBezTo>
                <a:cubicBezTo>
                  <a:pt x="403" y="87"/>
                  <a:pt x="403" y="87"/>
                  <a:pt x="403" y="87"/>
                </a:cubicBezTo>
                <a:cubicBezTo>
                  <a:pt x="474" y="8"/>
                  <a:pt x="474" y="8"/>
                  <a:pt x="474" y="8"/>
                </a:cubicBezTo>
                <a:cubicBezTo>
                  <a:pt x="482" y="8"/>
                  <a:pt x="482" y="0"/>
                  <a:pt x="490" y="0"/>
                </a:cubicBezTo>
                <a:cubicBezTo>
                  <a:pt x="601" y="0"/>
                  <a:pt x="601" y="0"/>
                  <a:pt x="601" y="0"/>
                </a:cubicBezTo>
                <a:cubicBezTo>
                  <a:pt x="616" y="0"/>
                  <a:pt x="624" y="16"/>
                  <a:pt x="624" y="24"/>
                </a:cubicBezTo>
                <a:cubicBezTo>
                  <a:pt x="624" y="40"/>
                  <a:pt x="616" y="48"/>
                  <a:pt x="601" y="48"/>
                </a:cubicBezTo>
                <a:cubicBezTo>
                  <a:pt x="498" y="48"/>
                  <a:pt x="498" y="48"/>
                  <a:pt x="498" y="48"/>
                </a:cubicBezTo>
                <a:cubicBezTo>
                  <a:pt x="427" y="119"/>
                  <a:pt x="427" y="119"/>
                  <a:pt x="427" y="119"/>
                </a:cubicBezTo>
                <a:cubicBezTo>
                  <a:pt x="427" y="127"/>
                  <a:pt x="419" y="127"/>
                  <a:pt x="419" y="127"/>
                </a:cubicBezTo>
                <a:cubicBezTo>
                  <a:pt x="268" y="159"/>
                  <a:pt x="268" y="159"/>
                  <a:pt x="268" y="159"/>
                </a:cubicBezTo>
                <a:cubicBezTo>
                  <a:pt x="166" y="293"/>
                  <a:pt x="166" y="293"/>
                  <a:pt x="166" y="293"/>
                </a:cubicBezTo>
                <a:cubicBezTo>
                  <a:pt x="118" y="364"/>
                  <a:pt x="118" y="364"/>
                  <a:pt x="118" y="364"/>
                </a:cubicBezTo>
                <a:cubicBezTo>
                  <a:pt x="174" y="317"/>
                  <a:pt x="174" y="317"/>
                  <a:pt x="174" y="317"/>
                </a:cubicBezTo>
                <a:cubicBezTo>
                  <a:pt x="245" y="237"/>
                  <a:pt x="245" y="237"/>
                  <a:pt x="245" y="237"/>
                </a:cubicBezTo>
                <a:cubicBezTo>
                  <a:pt x="245" y="230"/>
                  <a:pt x="253" y="230"/>
                  <a:pt x="253" y="230"/>
                </a:cubicBezTo>
                <a:cubicBezTo>
                  <a:pt x="419" y="198"/>
                  <a:pt x="419" y="198"/>
                  <a:pt x="419" y="198"/>
                </a:cubicBezTo>
                <a:lnTo>
                  <a:pt x="419" y="198"/>
                </a:lnTo>
                <a:cubicBezTo>
                  <a:pt x="482" y="198"/>
                  <a:pt x="482" y="198"/>
                  <a:pt x="482" y="198"/>
                </a:cubicBezTo>
                <a:cubicBezTo>
                  <a:pt x="585" y="95"/>
                  <a:pt x="585" y="95"/>
                  <a:pt x="585" y="95"/>
                </a:cubicBezTo>
                <a:cubicBezTo>
                  <a:pt x="593" y="79"/>
                  <a:pt x="608" y="79"/>
                  <a:pt x="616" y="87"/>
                </a:cubicBezTo>
                <a:cubicBezTo>
                  <a:pt x="632" y="103"/>
                  <a:pt x="632" y="111"/>
                  <a:pt x="616" y="119"/>
                </a:cubicBezTo>
                <a:cubicBezTo>
                  <a:pt x="514" y="237"/>
                  <a:pt x="514" y="237"/>
                  <a:pt x="514" y="237"/>
                </a:cubicBezTo>
                <a:cubicBezTo>
                  <a:pt x="506" y="246"/>
                  <a:pt x="498" y="246"/>
                  <a:pt x="490" y="246"/>
                </a:cubicBezTo>
                <a:cubicBezTo>
                  <a:pt x="427" y="246"/>
                  <a:pt x="427" y="246"/>
                  <a:pt x="427" y="246"/>
                </a:cubicBezTo>
                <a:cubicBezTo>
                  <a:pt x="268" y="269"/>
                  <a:pt x="268" y="269"/>
                  <a:pt x="268" y="269"/>
                </a:cubicBezTo>
                <a:cubicBezTo>
                  <a:pt x="205" y="348"/>
                  <a:pt x="205" y="348"/>
                  <a:pt x="205" y="348"/>
                </a:cubicBezTo>
                <a:cubicBezTo>
                  <a:pt x="205" y="356"/>
                  <a:pt x="205" y="356"/>
                  <a:pt x="197" y="356"/>
                </a:cubicBezTo>
                <a:cubicBezTo>
                  <a:pt x="39" y="475"/>
                  <a:pt x="39" y="475"/>
                  <a:pt x="39" y="475"/>
                </a:cubicBezTo>
                <a:cubicBezTo>
                  <a:pt x="31" y="475"/>
                  <a:pt x="31" y="475"/>
                  <a:pt x="23" y="4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0" name="Freeform 601">
            <a:extLst>
              <a:ext uri="{FF2B5EF4-FFF2-40B4-BE49-F238E27FC236}">
                <a16:creationId xmlns:a16="http://schemas.microsoft.com/office/drawing/2014/main" id="{429B1A57-E1C7-9246-AB74-C26CD5AB5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8196" y="7885689"/>
            <a:ext cx="917749" cy="172078"/>
          </a:xfrm>
          <a:custGeom>
            <a:avLst/>
            <a:gdLst>
              <a:gd name="T0" fmla="*/ 766 w 846"/>
              <a:gd name="T1" fmla="*/ 159 h 160"/>
              <a:gd name="T2" fmla="*/ 766 w 846"/>
              <a:gd name="T3" fmla="*/ 159 h 160"/>
              <a:gd name="T4" fmla="*/ 656 w 846"/>
              <a:gd name="T5" fmla="*/ 159 h 160"/>
              <a:gd name="T6" fmla="*/ 632 w 846"/>
              <a:gd name="T7" fmla="*/ 135 h 160"/>
              <a:gd name="T8" fmla="*/ 656 w 846"/>
              <a:gd name="T9" fmla="*/ 111 h 160"/>
              <a:gd name="T10" fmla="*/ 766 w 846"/>
              <a:gd name="T11" fmla="*/ 111 h 160"/>
              <a:gd name="T12" fmla="*/ 798 w 846"/>
              <a:gd name="T13" fmla="*/ 80 h 160"/>
              <a:gd name="T14" fmla="*/ 766 w 846"/>
              <a:gd name="T15" fmla="*/ 40 h 160"/>
              <a:gd name="T16" fmla="*/ 79 w 846"/>
              <a:gd name="T17" fmla="*/ 40 h 160"/>
              <a:gd name="T18" fmla="*/ 39 w 846"/>
              <a:gd name="T19" fmla="*/ 80 h 160"/>
              <a:gd name="T20" fmla="*/ 79 w 846"/>
              <a:gd name="T21" fmla="*/ 111 h 160"/>
              <a:gd name="T22" fmla="*/ 181 w 846"/>
              <a:gd name="T23" fmla="*/ 111 h 160"/>
              <a:gd name="T24" fmla="*/ 205 w 846"/>
              <a:gd name="T25" fmla="*/ 135 h 160"/>
              <a:gd name="T26" fmla="*/ 181 w 846"/>
              <a:gd name="T27" fmla="*/ 159 h 160"/>
              <a:gd name="T28" fmla="*/ 79 w 846"/>
              <a:gd name="T29" fmla="*/ 159 h 160"/>
              <a:gd name="T30" fmla="*/ 0 w 846"/>
              <a:gd name="T31" fmla="*/ 80 h 160"/>
              <a:gd name="T32" fmla="*/ 79 w 846"/>
              <a:gd name="T33" fmla="*/ 0 h 160"/>
              <a:gd name="T34" fmla="*/ 766 w 846"/>
              <a:gd name="T35" fmla="*/ 0 h 160"/>
              <a:gd name="T36" fmla="*/ 845 w 846"/>
              <a:gd name="T37" fmla="*/ 80 h 160"/>
              <a:gd name="T38" fmla="*/ 766 w 846"/>
              <a:gd name="T39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46" h="160">
                <a:moveTo>
                  <a:pt x="766" y="159"/>
                </a:moveTo>
                <a:lnTo>
                  <a:pt x="766" y="159"/>
                </a:lnTo>
                <a:cubicBezTo>
                  <a:pt x="656" y="159"/>
                  <a:pt x="656" y="159"/>
                  <a:pt x="656" y="159"/>
                </a:cubicBezTo>
                <a:cubicBezTo>
                  <a:pt x="648" y="159"/>
                  <a:pt x="632" y="151"/>
                  <a:pt x="632" y="135"/>
                </a:cubicBezTo>
                <a:cubicBezTo>
                  <a:pt x="632" y="119"/>
                  <a:pt x="648" y="111"/>
                  <a:pt x="656" y="111"/>
                </a:cubicBezTo>
                <a:cubicBezTo>
                  <a:pt x="766" y="111"/>
                  <a:pt x="766" y="111"/>
                  <a:pt x="766" y="111"/>
                </a:cubicBezTo>
                <a:cubicBezTo>
                  <a:pt x="782" y="111"/>
                  <a:pt x="798" y="96"/>
                  <a:pt x="798" y="80"/>
                </a:cubicBezTo>
                <a:cubicBezTo>
                  <a:pt x="798" y="56"/>
                  <a:pt x="782" y="40"/>
                  <a:pt x="766" y="40"/>
                </a:cubicBezTo>
                <a:cubicBezTo>
                  <a:pt x="79" y="40"/>
                  <a:pt x="79" y="40"/>
                  <a:pt x="79" y="40"/>
                </a:cubicBezTo>
                <a:cubicBezTo>
                  <a:pt x="55" y="40"/>
                  <a:pt x="39" y="56"/>
                  <a:pt x="39" y="80"/>
                </a:cubicBezTo>
                <a:cubicBezTo>
                  <a:pt x="39" y="96"/>
                  <a:pt x="55" y="111"/>
                  <a:pt x="79" y="111"/>
                </a:cubicBezTo>
                <a:cubicBezTo>
                  <a:pt x="181" y="111"/>
                  <a:pt x="181" y="111"/>
                  <a:pt x="181" y="111"/>
                </a:cubicBezTo>
                <a:cubicBezTo>
                  <a:pt x="197" y="111"/>
                  <a:pt x="205" y="119"/>
                  <a:pt x="205" y="135"/>
                </a:cubicBezTo>
                <a:cubicBezTo>
                  <a:pt x="205" y="151"/>
                  <a:pt x="197" y="159"/>
                  <a:pt x="181" y="159"/>
                </a:cubicBezTo>
                <a:cubicBezTo>
                  <a:pt x="79" y="159"/>
                  <a:pt x="79" y="159"/>
                  <a:pt x="79" y="159"/>
                </a:cubicBezTo>
                <a:cubicBezTo>
                  <a:pt x="31" y="159"/>
                  <a:pt x="0" y="119"/>
                  <a:pt x="0" y="80"/>
                </a:cubicBezTo>
                <a:cubicBezTo>
                  <a:pt x="0" y="32"/>
                  <a:pt x="31" y="0"/>
                  <a:pt x="79" y="0"/>
                </a:cubicBezTo>
                <a:cubicBezTo>
                  <a:pt x="766" y="0"/>
                  <a:pt x="766" y="0"/>
                  <a:pt x="766" y="0"/>
                </a:cubicBezTo>
                <a:cubicBezTo>
                  <a:pt x="814" y="0"/>
                  <a:pt x="845" y="32"/>
                  <a:pt x="845" y="80"/>
                </a:cubicBezTo>
                <a:cubicBezTo>
                  <a:pt x="845" y="119"/>
                  <a:pt x="814" y="159"/>
                  <a:pt x="766" y="1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1" name="Freeform 602">
            <a:extLst>
              <a:ext uri="{FF2B5EF4-FFF2-40B4-BE49-F238E27FC236}">
                <a16:creationId xmlns:a16="http://schemas.microsoft.com/office/drawing/2014/main" id="{62890A91-E266-A84B-BE9B-FD4408026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9833" y="7957387"/>
            <a:ext cx="549692" cy="635734"/>
          </a:xfrm>
          <a:custGeom>
            <a:avLst/>
            <a:gdLst>
              <a:gd name="T0" fmla="*/ 474 w 506"/>
              <a:gd name="T1" fmla="*/ 585 h 586"/>
              <a:gd name="T2" fmla="*/ 474 w 506"/>
              <a:gd name="T3" fmla="*/ 585 h 586"/>
              <a:gd name="T4" fmla="*/ 39 w 506"/>
              <a:gd name="T5" fmla="*/ 585 h 586"/>
              <a:gd name="T6" fmla="*/ 0 w 506"/>
              <a:gd name="T7" fmla="*/ 553 h 586"/>
              <a:gd name="T8" fmla="*/ 0 w 506"/>
              <a:gd name="T9" fmla="*/ 24 h 586"/>
              <a:gd name="T10" fmla="*/ 23 w 506"/>
              <a:gd name="T11" fmla="*/ 0 h 586"/>
              <a:gd name="T12" fmla="*/ 47 w 506"/>
              <a:gd name="T13" fmla="*/ 24 h 586"/>
              <a:gd name="T14" fmla="*/ 47 w 506"/>
              <a:gd name="T15" fmla="*/ 538 h 586"/>
              <a:gd name="T16" fmla="*/ 466 w 506"/>
              <a:gd name="T17" fmla="*/ 538 h 586"/>
              <a:gd name="T18" fmla="*/ 466 w 506"/>
              <a:gd name="T19" fmla="*/ 24 h 586"/>
              <a:gd name="T20" fmla="*/ 490 w 506"/>
              <a:gd name="T21" fmla="*/ 0 h 586"/>
              <a:gd name="T22" fmla="*/ 505 w 506"/>
              <a:gd name="T23" fmla="*/ 24 h 586"/>
              <a:gd name="T24" fmla="*/ 505 w 506"/>
              <a:gd name="T25" fmla="*/ 553 h 586"/>
              <a:gd name="T26" fmla="*/ 474 w 506"/>
              <a:gd name="T27" fmla="*/ 585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6" h="586">
                <a:moveTo>
                  <a:pt x="474" y="585"/>
                </a:moveTo>
                <a:lnTo>
                  <a:pt x="474" y="585"/>
                </a:lnTo>
                <a:cubicBezTo>
                  <a:pt x="39" y="585"/>
                  <a:pt x="39" y="585"/>
                  <a:pt x="39" y="585"/>
                </a:cubicBezTo>
                <a:cubicBezTo>
                  <a:pt x="15" y="585"/>
                  <a:pt x="0" y="569"/>
                  <a:pt x="0" y="55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7" y="0"/>
                  <a:pt x="23" y="0"/>
                </a:cubicBezTo>
                <a:cubicBezTo>
                  <a:pt x="39" y="0"/>
                  <a:pt x="47" y="8"/>
                  <a:pt x="47" y="24"/>
                </a:cubicBezTo>
                <a:cubicBezTo>
                  <a:pt x="47" y="538"/>
                  <a:pt x="47" y="538"/>
                  <a:pt x="47" y="538"/>
                </a:cubicBezTo>
                <a:cubicBezTo>
                  <a:pt x="466" y="538"/>
                  <a:pt x="466" y="538"/>
                  <a:pt x="466" y="538"/>
                </a:cubicBezTo>
                <a:cubicBezTo>
                  <a:pt x="466" y="24"/>
                  <a:pt x="466" y="24"/>
                  <a:pt x="466" y="24"/>
                </a:cubicBezTo>
                <a:cubicBezTo>
                  <a:pt x="466" y="8"/>
                  <a:pt x="474" y="0"/>
                  <a:pt x="490" y="0"/>
                </a:cubicBezTo>
                <a:cubicBezTo>
                  <a:pt x="498" y="0"/>
                  <a:pt x="505" y="8"/>
                  <a:pt x="505" y="24"/>
                </a:cubicBezTo>
                <a:cubicBezTo>
                  <a:pt x="505" y="553"/>
                  <a:pt x="505" y="553"/>
                  <a:pt x="505" y="553"/>
                </a:cubicBezTo>
                <a:cubicBezTo>
                  <a:pt x="505" y="569"/>
                  <a:pt x="490" y="585"/>
                  <a:pt x="474" y="5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2" name="Freeform 603">
            <a:extLst>
              <a:ext uri="{FF2B5EF4-FFF2-40B4-BE49-F238E27FC236}">
                <a16:creationId xmlns:a16="http://schemas.microsoft.com/office/drawing/2014/main" id="{E80C9547-D0F8-2947-ABB7-384151F0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2351" y="7957387"/>
            <a:ext cx="224656" cy="224659"/>
          </a:xfrm>
          <a:custGeom>
            <a:avLst/>
            <a:gdLst>
              <a:gd name="T0" fmla="*/ 103 w 206"/>
              <a:gd name="T1" fmla="*/ 47 h 206"/>
              <a:gd name="T2" fmla="*/ 103 w 206"/>
              <a:gd name="T3" fmla="*/ 47 h 206"/>
              <a:gd name="T4" fmla="*/ 166 w 206"/>
              <a:gd name="T5" fmla="*/ 103 h 206"/>
              <a:gd name="T6" fmla="*/ 103 w 206"/>
              <a:gd name="T7" fmla="*/ 158 h 206"/>
              <a:gd name="T8" fmla="*/ 47 w 206"/>
              <a:gd name="T9" fmla="*/ 103 h 206"/>
              <a:gd name="T10" fmla="*/ 103 w 206"/>
              <a:gd name="T11" fmla="*/ 47 h 206"/>
              <a:gd name="T12" fmla="*/ 103 w 206"/>
              <a:gd name="T13" fmla="*/ 0 h 206"/>
              <a:gd name="T14" fmla="*/ 103 w 206"/>
              <a:gd name="T15" fmla="*/ 0 h 206"/>
              <a:gd name="T16" fmla="*/ 0 w 206"/>
              <a:gd name="T17" fmla="*/ 103 h 206"/>
              <a:gd name="T18" fmla="*/ 103 w 206"/>
              <a:gd name="T19" fmla="*/ 205 h 206"/>
              <a:gd name="T20" fmla="*/ 205 w 206"/>
              <a:gd name="T21" fmla="*/ 103 h 206"/>
              <a:gd name="T22" fmla="*/ 103 w 206"/>
              <a:gd name="T23" fmla="*/ 0 h 206"/>
              <a:gd name="T24" fmla="*/ 103 w 206"/>
              <a:gd name="T25" fmla="*/ 4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206">
                <a:moveTo>
                  <a:pt x="103" y="47"/>
                </a:moveTo>
                <a:lnTo>
                  <a:pt x="103" y="47"/>
                </a:lnTo>
                <a:cubicBezTo>
                  <a:pt x="134" y="47"/>
                  <a:pt x="166" y="71"/>
                  <a:pt x="166" y="103"/>
                </a:cubicBezTo>
                <a:cubicBezTo>
                  <a:pt x="166" y="134"/>
                  <a:pt x="134" y="158"/>
                  <a:pt x="103" y="158"/>
                </a:cubicBezTo>
                <a:cubicBezTo>
                  <a:pt x="71" y="158"/>
                  <a:pt x="47" y="134"/>
                  <a:pt x="47" y="103"/>
                </a:cubicBezTo>
                <a:cubicBezTo>
                  <a:pt x="47" y="71"/>
                  <a:pt x="71" y="47"/>
                  <a:pt x="103" y="47"/>
                </a:cubicBezTo>
                <a:lnTo>
                  <a:pt x="103" y="0"/>
                </a:lnTo>
                <a:lnTo>
                  <a:pt x="103" y="0"/>
                </a:lnTo>
                <a:cubicBezTo>
                  <a:pt x="47" y="0"/>
                  <a:pt x="0" y="47"/>
                  <a:pt x="0" y="103"/>
                </a:cubicBezTo>
                <a:cubicBezTo>
                  <a:pt x="0" y="158"/>
                  <a:pt x="47" y="205"/>
                  <a:pt x="103" y="205"/>
                </a:cubicBezTo>
                <a:cubicBezTo>
                  <a:pt x="158" y="205"/>
                  <a:pt x="205" y="158"/>
                  <a:pt x="205" y="103"/>
                </a:cubicBezTo>
                <a:cubicBezTo>
                  <a:pt x="205" y="47"/>
                  <a:pt x="158" y="0"/>
                  <a:pt x="103" y="0"/>
                </a:cubicBezTo>
                <a:lnTo>
                  <a:pt x="103" y="4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3" name="Freeform 604">
            <a:extLst>
              <a:ext uri="{FF2B5EF4-FFF2-40B4-BE49-F238E27FC236}">
                <a16:creationId xmlns:a16="http://schemas.microsoft.com/office/drawing/2014/main" id="{84BBD8BA-0BE1-8246-BBBB-53B51D8D5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0651" y="7957387"/>
            <a:ext cx="368057" cy="540135"/>
          </a:xfrm>
          <a:custGeom>
            <a:avLst/>
            <a:gdLst>
              <a:gd name="T0" fmla="*/ 268 w 340"/>
              <a:gd name="T1" fmla="*/ 498 h 499"/>
              <a:gd name="T2" fmla="*/ 268 w 340"/>
              <a:gd name="T3" fmla="*/ 498 h 499"/>
              <a:gd name="T4" fmla="*/ 71 w 340"/>
              <a:gd name="T5" fmla="*/ 498 h 499"/>
              <a:gd name="T6" fmla="*/ 47 w 340"/>
              <a:gd name="T7" fmla="*/ 474 h 499"/>
              <a:gd name="T8" fmla="*/ 23 w 340"/>
              <a:gd name="T9" fmla="*/ 451 h 499"/>
              <a:gd name="T10" fmla="*/ 0 w 340"/>
              <a:gd name="T11" fmla="*/ 427 h 499"/>
              <a:gd name="T12" fmla="*/ 0 w 340"/>
              <a:gd name="T13" fmla="*/ 24 h 499"/>
              <a:gd name="T14" fmla="*/ 23 w 340"/>
              <a:gd name="T15" fmla="*/ 0 h 499"/>
              <a:gd name="T16" fmla="*/ 47 w 340"/>
              <a:gd name="T17" fmla="*/ 24 h 499"/>
              <a:gd name="T18" fmla="*/ 47 w 340"/>
              <a:gd name="T19" fmla="*/ 411 h 499"/>
              <a:gd name="T20" fmla="*/ 86 w 340"/>
              <a:gd name="T21" fmla="*/ 451 h 499"/>
              <a:gd name="T22" fmla="*/ 253 w 340"/>
              <a:gd name="T23" fmla="*/ 451 h 499"/>
              <a:gd name="T24" fmla="*/ 292 w 340"/>
              <a:gd name="T25" fmla="*/ 411 h 499"/>
              <a:gd name="T26" fmla="*/ 292 w 340"/>
              <a:gd name="T27" fmla="*/ 24 h 499"/>
              <a:gd name="T28" fmla="*/ 316 w 340"/>
              <a:gd name="T29" fmla="*/ 0 h 499"/>
              <a:gd name="T30" fmla="*/ 339 w 340"/>
              <a:gd name="T31" fmla="*/ 24 h 499"/>
              <a:gd name="T32" fmla="*/ 339 w 340"/>
              <a:gd name="T33" fmla="*/ 427 h 499"/>
              <a:gd name="T34" fmla="*/ 316 w 340"/>
              <a:gd name="T35" fmla="*/ 451 h 499"/>
              <a:gd name="T36" fmla="*/ 292 w 340"/>
              <a:gd name="T37" fmla="*/ 474 h 499"/>
              <a:gd name="T38" fmla="*/ 268 w 340"/>
              <a:gd name="T39" fmla="*/ 498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0" h="499">
                <a:moveTo>
                  <a:pt x="268" y="498"/>
                </a:moveTo>
                <a:lnTo>
                  <a:pt x="268" y="498"/>
                </a:lnTo>
                <a:cubicBezTo>
                  <a:pt x="71" y="498"/>
                  <a:pt x="71" y="498"/>
                  <a:pt x="71" y="498"/>
                </a:cubicBezTo>
                <a:cubicBezTo>
                  <a:pt x="55" y="498"/>
                  <a:pt x="47" y="482"/>
                  <a:pt x="47" y="474"/>
                </a:cubicBezTo>
                <a:cubicBezTo>
                  <a:pt x="47" y="458"/>
                  <a:pt x="31" y="451"/>
                  <a:pt x="23" y="451"/>
                </a:cubicBezTo>
                <a:cubicBezTo>
                  <a:pt x="7" y="451"/>
                  <a:pt x="0" y="443"/>
                  <a:pt x="0" y="4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7" y="0"/>
                  <a:pt x="23" y="0"/>
                </a:cubicBezTo>
                <a:cubicBezTo>
                  <a:pt x="31" y="0"/>
                  <a:pt x="47" y="8"/>
                  <a:pt x="47" y="24"/>
                </a:cubicBezTo>
                <a:cubicBezTo>
                  <a:pt x="47" y="411"/>
                  <a:pt x="47" y="411"/>
                  <a:pt x="47" y="411"/>
                </a:cubicBezTo>
                <a:cubicBezTo>
                  <a:pt x="63" y="419"/>
                  <a:pt x="78" y="435"/>
                  <a:pt x="86" y="451"/>
                </a:cubicBezTo>
                <a:cubicBezTo>
                  <a:pt x="253" y="451"/>
                  <a:pt x="253" y="451"/>
                  <a:pt x="253" y="451"/>
                </a:cubicBezTo>
                <a:cubicBezTo>
                  <a:pt x="260" y="435"/>
                  <a:pt x="268" y="419"/>
                  <a:pt x="292" y="411"/>
                </a:cubicBezTo>
                <a:cubicBezTo>
                  <a:pt x="292" y="24"/>
                  <a:pt x="292" y="24"/>
                  <a:pt x="292" y="24"/>
                </a:cubicBezTo>
                <a:cubicBezTo>
                  <a:pt x="292" y="8"/>
                  <a:pt x="300" y="0"/>
                  <a:pt x="316" y="0"/>
                </a:cubicBezTo>
                <a:cubicBezTo>
                  <a:pt x="324" y="0"/>
                  <a:pt x="339" y="8"/>
                  <a:pt x="339" y="24"/>
                </a:cubicBezTo>
                <a:cubicBezTo>
                  <a:pt x="339" y="427"/>
                  <a:pt x="339" y="427"/>
                  <a:pt x="339" y="427"/>
                </a:cubicBezTo>
                <a:cubicBezTo>
                  <a:pt x="339" y="443"/>
                  <a:pt x="324" y="451"/>
                  <a:pt x="316" y="451"/>
                </a:cubicBezTo>
                <a:cubicBezTo>
                  <a:pt x="300" y="451"/>
                  <a:pt x="292" y="458"/>
                  <a:pt x="292" y="474"/>
                </a:cubicBezTo>
                <a:cubicBezTo>
                  <a:pt x="292" y="482"/>
                  <a:pt x="284" y="498"/>
                  <a:pt x="268" y="4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4" name="Freeform 605">
            <a:extLst>
              <a:ext uri="{FF2B5EF4-FFF2-40B4-BE49-F238E27FC236}">
                <a16:creationId xmlns:a16="http://schemas.microsoft.com/office/drawing/2014/main" id="{33515938-DC3F-6544-B391-306473C9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959" y="4802626"/>
            <a:ext cx="363275" cy="898629"/>
          </a:xfrm>
          <a:custGeom>
            <a:avLst/>
            <a:gdLst>
              <a:gd name="T0" fmla="*/ 269 w 333"/>
              <a:gd name="T1" fmla="*/ 830 h 831"/>
              <a:gd name="T2" fmla="*/ 269 w 333"/>
              <a:gd name="T3" fmla="*/ 830 h 831"/>
              <a:gd name="T4" fmla="*/ 63 w 333"/>
              <a:gd name="T5" fmla="*/ 830 h 831"/>
              <a:gd name="T6" fmla="*/ 39 w 333"/>
              <a:gd name="T7" fmla="*/ 806 h 831"/>
              <a:gd name="T8" fmla="*/ 16 w 333"/>
              <a:gd name="T9" fmla="*/ 561 h 831"/>
              <a:gd name="T10" fmla="*/ 126 w 333"/>
              <a:gd name="T11" fmla="*/ 47 h 831"/>
              <a:gd name="T12" fmla="*/ 142 w 333"/>
              <a:gd name="T13" fmla="*/ 8 h 831"/>
              <a:gd name="T14" fmla="*/ 166 w 333"/>
              <a:gd name="T15" fmla="*/ 0 h 831"/>
              <a:gd name="T16" fmla="*/ 182 w 333"/>
              <a:gd name="T17" fmla="*/ 8 h 831"/>
              <a:gd name="T18" fmla="*/ 189 w 333"/>
              <a:gd name="T19" fmla="*/ 23 h 831"/>
              <a:gd name="T20" fmla="*/ 316 w 333"/>
              <a:gd name="T21" fmla="*/ 592 h 831"/>
              <a:gd name="T22" fmla="*/ 292 w 333"/>
              <a:gd name="T23" fmla="*/ 806 h 831"/>
              <a:gd name="T24" fmla="*/ 269 w 333"/>
              <a:gd name="T25" fmla="*/ 830 h 831"/>
              <a:gd name="T26" fmla="*/ 79 w 333"/>
              <a:gd name="T27" fmla="*/ 782 h 831"/>
              <a:gd name="T28" fmla="*/ 79 w 333"/>
              <a:gd name="T29" fmla="*/ 782 h 831"/>
              <a:gd name="T30" fmla="*/ 253 w 333"/>
              <a:gd name="T31" fmla="*/ 782 h 831"/>
              <a:gd name="T32" fmla="*/ 269 w 333"/>
              <a:gd name="T33" fmla="*/ 585 h 831"/>
              <a:gd name="T34" fmla="*/ 292 w 333"/>
              <a:gd name="T35" fmla="*/ 592 h 831"/>
              <a:gd name="T36" fmla="*/ 269 w 333"/>
              <a:gd name="T37" fmla="*/ 585 h 831"/>
              <a:gd name="T38" fmla="*/ 166 w 333"/>
              <a:gd name="T39" fmla="*/ 71 h 831"/>
              <a:gd name="T40" fmla="*/ 63 w 333"/>
              <a:gd name="T41" fmla="*/ 561 h 831"/>
              <a:gd name="T42" fmla="*/ 79 w 333"/>
              <a:gd name="T43" fmla="*/ 782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3" h="831">
                <a:moveTo>
                  <a:pt x="269" y="830"/>
                </a:moveTo>
                <a:lnTo>
                  <a:pt x="269" y="830"/>
                </a:lnTo>
                <a:cubicBezTo>
                  <a:pt x="63" y="830"/>
                  <a:pt x="63" y="830"/>
                  <a:pt x="63" y="830"/>
                </a:cubicBezTo>
                <a:cubicBezTo>
                  <a:pt x="47" y="830"/>
                  <a:pt x="39" y="822"/>
                  <a:pt x="39" y="806"/>
                </a:cubicBezTo>
                <a:cubicBezTo>
                  <a:pt x="16" y="561"/>
                  <a:pt x="16" y="561"/>
                  <a:pt x="16" y="561"/>
                </a:cubicBezTo>
                <a:cubicBezTo>
                  <a:pt x="0" y="395"/>
                  <a:pt x="39" y="221"/>
                  <a:pt x="126" y="47"/>
                </a:cubicBezTo>
                <a:cubicBezTo>
                  <a:pt x="142" y="8"/>
                  <a:pt x="142" y="8"/>
                  <a:pt x="142" y="8"/>
                </a:cubicBezTo>
                <a:cubicBezTo>
                  <a:pt x="150" y="8"/>
                  <a:pt x="158" y="0"/>
                  <a:pt x="166" y="0"/>
                </a:cubicBezTo>
                <a:cubicBezTo>
                  <a:pt x="174" y="0"/>
                  <a:pt x="182" y="0"/>
                  <a:pt x="182" y="8"/>
                </a:cubicBezTo>
                <a:cubicBezTo>
                  <a:pt x="189" y="23"/>
                  <a:pt x="189" y="23"/>
                  <a:pt x="189" y="23"/>
                </a:cubicBezTo>
                <a:cubicBezTo>
                  <a:pt x="292" y="205"/>
                  <a:pt x="332" y="395"/>
                  <a:pt x="316" y="592"/>
                </a:cubicBezTo>
                <a:cubicBezTo>
                  <a:pt x="292" y="806"/>
                  <a:pt x="292" y="806"/>
                  <a:pt x="292" y="806"/>
                </a:cubicBezTo>
                <a:cubicBezTo>
                  <a:pt x="292" y="822"/>
                  <a:pt x="284" y="830"/>
                  <a:pt x="269" y="830"/>
                </a:cubicBezTo>
                <a:close/>
                <a:moveTo>
                  <a:pt x="79" y="782"/>
                </a:moveTo>
                <a:lnTo>
                  <a:pt x="79" y="782"/>
                </a:lnTo>
                <a:cubicBezTo>
                  <a:pt x="253" y="782"/>
                  <a:pt x="253" y="782"/>
                  <a:pt x="253" y="782"/>
                </a:cubicBezTo>
                <a:cubicBezTo>
                  <a:pt x="269" y="585"/>
                  <a:pt x="269" y="585"/>
                  <a:pt x="269" y="585"/>
                </a:cubicBezTo>
                <a:cubicBezTo>
                  <a:pt x="292" y="592"/>
                  <a:pt x="292" y="592"/>
                  <a:pt x="292" y="592"/>
                </a:cubicBezTo>
                <a:cubicBezTo>
                  <a:pt x="269" y="585"/>
                  <a:pt x="269" y="585"/>
                  <a:pt x="269" y="585"/>
                </a:cubicBezTo>
                <a:cubicBezTo>
                  <a:pt x="284" y="411"/>
                  <a:pt x="253" y="237"/>
                  <a:pt x="166" y="71"/>
                </a:cubicBezTo>
                <a:cubicBezTo>
                  <a:pt x="87" y="229"/>
                  <a:pt x="47" y="395"/>
                  <a:pt x="63" y="561"/>
                </a:cubicBezTo>
                <a:lnTo>
                  <a:pt x="79" y="7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5" name="Freeform 606">
            <a:extLst>
              <a:ext uri="{FF2B5EF4-FFF2-40B4-BE49-F238E27FC236}">
                <a16:creationId xmlns:a16="http://schemas.microsoft.com/office/drawing/2014/main" id="{64F03DAE-364F-3E45-A8B7-98F4C3150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0854" y="5462258"/>
            <a:ext cx="181638" cy="387177"/>
          </a:xfrm>
          <a:custGeom>
            <a:avLst/>
            <a:gdLst>
              <a:gd name="T0" fmla="*/ 142 w 167"/>
              <a:gd name="T1" fmla="*/ 356 h 357"/>
              <a:gd name="T2" fmla="*/ 142 w 167"/>
              <a:gd name="T3" fmla="*/ 356 h 357"/>
              <a:gd name="T4" fmla="*/ 126 w 167"/>
              <a:gd name="T5" fmla="*/ 348 h 357"/>
              <a:gd name="T6" fmla="*/ 8 w 167"/>
              <a:gd name="T7" fmla="*/ 198 h 357"/>
              <a:gd name="T8" fmla="*/ 16 w 167"/>
              <a:gd name="T9" fmla="*/ 166 h 357"/>
              <a:gd name="T10" fmla="*/ 47 w 167"/>
              <a:gd name="T11" fmla="*/ 174 h 357"/>
              <a:gd name="T12" fmla="*/ 118 w 167"/>
              <a:gd name="T13" fmla="*/ 269 h 357"/>
              <a:gd name="T14" fmla="*/ 118 w 167"/>
              <a:gd name="T15" fmla="*/ 230 h 357"/>
              <a:gd name="T16" fmla="*/ 24 w 167"/>
              <a:gd name="T17" fmla="*/ 32 h 357"/>
              <a:gd name="T18" fmla="*/ 31 w 167"/>
              <a:gd name="T19" fmla="*/ 0 h 357"/>
              <a:gd name="T20" fmla="*/ 63 w 167"/>
              <a:gd name="T21" fmla="*/ 16 h 357"/>
              <a:gd name="T22" fmla="*/ 166 w 167"/>
              <a:gd name="T23" fmla="*/ 214 h 357"/>
              <a:gd name="T24" fmla="*/ 166 w 167"/>
              <a:gd name="T25" fmla="*/ 222 h 357"/>
              <a:gd name="T26" fmla="*/ 166 w 167"/>
              <a:gd name="T27" fmla="*/ 332 h 357"/>
              <a:gd name="T28" fmla="*/ 150 w 167"/>
              <a:gd name="T29" fmla="*/ 356 h 357"/>
              <a:gd name="T30" fmla="*/ 142 w 167"/>
              <a:gd name="T31" fmla="*/ 356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7" h="357">
                <a:moveTo>
                  <a:pt x="142" y="356"/>
                </a:moveTo>
                <a:lnTo>
                  <a:pt x="142" y="356"/>
                </a:lnTo>
                <a:cubicBezTo>
                  <a:pt x="134" y="356"/>
                  <a:pt x="134" y="356"/>
                  <a:pt x="126" y="348"/>
                </a:cubicBezTo>
                <a:cubicBezTo>
                  <a:pt x="8" y="198"/>
                  <a:pt x="8" y="198"/>
                  <a:pt x="8" y="198"/>
                </a:cubicBezTo>
                <a:cubicBezTo>
                  <a:pt x="0" y="190"/>
                  <a:pt x="0" y="174"/>
                  <a:pt x="16" y="166"/>
                </a:cubicBezTo>
                <a:cubicBezTo>
                  <a:pt x="24" y="159"/>
                  <a:pt x="39" y="166"/>
                  <a:pt x="47" y="174"/>
                </a:cubicBezTo>
                <a:cubicBezTo>
                  <a:pt x="118" y="269"/>
                  <a:pt x="118" y="269"/>
                  <a:pt x="118" y="269"/>
                </a:cubicBezTo>
                <a:cubicBezTo>
                  <a:pt x="118" y="230"/>
                  <a:pt x="118" y="230"/>
                  <a:pt x="118" y="230"/>
                </a:cubicBezTo>
                <a:cubicBezTo>
                  <a:pt x="24" y="32"/>
                  <a:pt x="24" y="32"/>
                  <a:pt x="24" y="32"/>
                </a:cubicBezTo>
                <a:cubicBezTo>
                  <a:pt x="16" y="24"/>
                  <a:pt x="24" y="8"/>
                  <a:pt x="31" y="0"/>
                </a:cubicBezTo>
                <a:cubicBezTo>
                  <a:pt x="39" y="0"/>
                  <a:pt x="55" y="0"/>
                  <a:pt x="63" y="16"/>
                </a:cubicBezTo>
                <a:cubicBezTo>
                  <a:pt x="166" y="214"/>
                  <a:pt x="166" y="214"/>
                  <a:pt x="166" y="214"/>
                </a:cubicBezTo>
                <a:cubicBezTo>
                  <a:pt x="166" y="222"/>
                  <a:pt x="166" y="222"/>
                  <a:pt x="166" y="222"/>
                </a:cubicBezTo>
                <a:cubicBezTo>
                  <a:pt x="166" y="332"/>
                  <a:pt x="166" y="332"/>
                  <a:pt x="166" y="332"/>
                </a:cubicBezTo>
                <a:cubicBezTo>
                  <a:pt x="166" y="348"/>
                  <a:pt x="158" y="356"/>
                  <a:pt x="150" y="356"/>
                </a:cubicBezTo>
                <a:cubicBezTo>
                  <a:pt x="150" y="356"/>
                  <a:pt x="150" y="356"/>
                  <a:pt x="142" y="3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6" name="Freeform 607">
            <a:extLst>
              <a:ext uri="{FF2B5EF4-FFF2-40B4-BE49-F238E27FC236}">
                <a16:creationId xmlns:a16="http://schemas.microsoft.com/office/drawing/2014/main" id="{E75A85DF-A29C-0541-9102-14F359A7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1480" y="5471818"/>
            <a:ext cx="162518" cy="377617"/>
          </a:xfrm>
          <a:custGeom>
            <a:avLst/>
            <a:gdLst>
              <a:gd name="T0" fmla="*/ 16 w 151"/>
              <a:gd name="T1" fmla="*/ 348 h 349"/>
              <a:gd name="T2" fmla="*/ 16 w 151"/>
              <a:gd name="T3" fmla="*/ 348 h 349"/>
              <a:gd name="T4" fmla="*/ 7 w 151"/>
              <a:gd name="T5" fmla="*/ 348 h 349"/>
              <a:gd name="T6" fmla="*/ 0 w 151"/>
              <a:gd name="T7" fmla="*/ 324 h 349"/>
              <a:gd name="T8" fmla="*/ 0 w 151"/>
              <a:gd name="T9" fmla="*/ 214 h 349"/>
              <a:gd name="T10" fmla="*/ 0 w 151"/>
              <a:gd name="T11" fmla="*/ 206 h 349"/>
              <a:gd name="T12" fmla="*/ 94 w 151"/>
              <a:gd name="T13" fmla="*/ 16 h 349"/>
              <a:gd name="T14" fmla="*/ 126 w 151"/>
              <a:gd name="T15" fmla="*/ 0 h 349"/>
              <a:gd name="T16" fmla="*/ 134 w 151"/>
              <a:gd name="T17" fmla="*/ 32 h 349"/>
              <a:gd name="T18" fmla="*/ 39 w 151"/>
              <a:gd name="T19" fmla="*/ 222 h 349"/>
              <a:gd name="T20" fmla="*/ 39 w 151"/>
              <a:gd name="T21" fmla="*/ 261 h 349"/>
              <a:gd name="T22" fmla="*/ 110 w 151"/>
              <a:gd name="T23" fmla="*/ 174 h 349"/>
              <a:gd name="T24" fmla="*/ 142 w 151"/>
              <a:gd name="T25" fmla="*/ 174 h 349"/>
              <a:gd name="T26" fmla="*/ 150 w 151"/>
              <a:gd name="T27" fmla="*/ 206 h 349"/>
              <a:gd name="T28" fmla="*/ 39 w 151"/>
              <a:gd name="T29" fmla="*/ 340 h 349"/>
              <a:gd name="T30" fmla="*/ 16 w 151"/>
              <a:gd name="T31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1" h="349">
                <a:moveTo>
                  <a:pt x="16" y="348"/>
                </a:moveTo>
                <a:lnTo>
                  <a:pt x="16" y="348"/>
                </a:lnTo>
                <a:cubicBezTo>
                  <a:pt x="16" y="348"/>
                  <a:pt x="16" y="348"/>
                  <a:pt x="7" y="348"/>
                </a:cubicBezTo>
                <a:cubicBezTo>
                  <a:pt x="0" y="348"/>
                  <a:pt x="0" y="340"/>
                  <a:pt x="0" y="324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14"/>
                  <a:pt x="0" y="214"/>
                  <a:pt x="0" y="206"/>
                </a:cubicBezTo>
                <a:cubicBezTo>
                  <a:pt x="94" y="16"/>
                  <a:pt x="94" y="16"/>
                  <a:pt x="94" y="16"/>
                </a:cubicBezTo>
                <a:cubicBezTo>
                  <a:pt x="102" y="0"/>
                  <a:pt x="118" y="0"/>
                  <a:pt x="126" y="0"/>
                </a:cubicBezTo>
                <a:cubicBezTo>
                  <a:pt x="134" y="8"/>
                  <a:pt x="142" y="24"/>
                  <a:pt x="134" y="32"/>
                </a:cubicBezTo>
                <a:cubicBezTo>
                  <a:pt x="39" y="222"/>
                  <a:pt x="39" y="222"/>
                  <a:pt x="39" y="222"/>
                </a:cubicBezTo>
                <a:cubicBezTo>
                  <a:pt x="39" y="261"/>
                  <a:pt x="39" y="261"/>
                  <a:pt x="39" y="261"/>
                </a:cubicBezTo>
                <a:cubicBezTo>
                  <a:pt x="110" y="174"/>
                  <a:pt x="110" y="174"/>
                  <a:pt x="110" y="174"/>
                </a:cubicBezTo>
                <a:cubicBezTo>
                  <a:pt x="118" y="166"/>
                  <a:pt x="134" y="166"/>
                  <a:pt x="142" y="174"/>
                </a:cubicBezTo>
                <a:cubicBezTo>
                  <a:pt x="150" y="182"/>
                  <a:pt x="150" y="190"/>
                  <a:pt x="150" y="206"/>
                </a:cubicBezTo>
                <a:cubicBezTo>
                  <a:pt x="39" y="340"/>
                  <a:pt x="39" y="340"/>
                  <a:pt x="39" y="340"/>
                </a:cubicBezTo>
                <a:cubicBezTo>
                  <a:pt x="31" y="348"/>
                  <a:pt x="23" y="348"/>
                  <a:pt x="16" y="3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7" name="Freeform 608">
            <a:extLst>
              <a:ext uri="{FF2B5EF4-FFF2-40B4-BE49-F238E27FC236}">
                <a16:creationId xmlns:a16="http://schemas.microsoft.com/office/drawing/2014/main" id="{1B32146D-03B5-524D-892C-F47DC973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8336" y="5648677"/>
            <a:ext cx="152958" cy="105159"/>
          </a:xfrm>
          <a:custGeom>
            <a:avLst/>
            <a:gdLst>
              <a:gd name="T0" fmla="*/ 118 w 143"/>
              <a:gd name="T1" fmla="*/ 95 h 96"/>
              <a:gd name="T2" fmla="*/ 118 w 143"/>
              <a:gd name="T3" fmla="*/ 95 h 96"/>
              <a:gd name="T4" fmla="*/ 23 w 143"/>
              <a:gd name="T5" fmla="*/ 95 h 96"/>
              <a:gd name="T6" fmla="*/ 0 w 143"/>
              <a:gd name="T7" fmla="*/ 72 h 96"/>
              <a:gd name="T8" fmla="*/ 0 w 143"/>
              <a:gd name="T9" fmla="*/ 24 h 96"/>
              <a:gd name="T10" fmla="*/ 23 w 143"/>
              <a:gd name="T11" fmla="*/ 0 h 96"/>
              <a:gd name="T12" fmla="*/ 118 w 143"/>
              <a:gd name="T13" fmla="*/ 0 h 96"/>
              <a:gd name="T14" fmla="*/ 142 w 143"/>
              <a:gd name="T15" fmla="*/ 24 h 96"/>
              <a:gd name="T16" fmla="*/ 142 w 143"/>
              <a:gd name="T17" fmla="*/ 72 h 96"/>
              <a:gd name="T18" fmla="*/ 118 w 143"/>
              <a:gd name="T19" fmla="*/ 95 h 96"/>
              <a:gd name="T20" fmla="*/ 47 w 143"/>
              <a:gd name="T21" fmla="*/ 48 h 96"/>
              <a:gd name="T22" fmla="*/ 47 w 143"/>
              <a:gd name="T23" fmla="*/ 48 h 96"/>
              <a:gd name="T24" fmla="*/ 102 w 143"/>
              <a:gd name="T25" fmla="*/ 48 h 96"/>
              <a:gd name="T26" fmla="*/ 102 w 143"/>
              <a:gd name="T27" fmla="*/ 48 h 96"/>
              <a:gd name="T28" fmla="*/ 47 w 143"/>
              <a:gd name="T29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3" h="96">
                <a:moveTo>
                  <a:pt x="118" y="95"/>
                </a:moveTo>
                <a:lnTo>
                  <a:pt x="118" y="95"/>
                </a:lnTo>
                <a:cubicBezTo>
                  <a:pt x="23" y="95"/>
                  <a:pt x="23" y="95"/>
                  <a:pt x="23" y="95"/>
                </a:cubicBezTo>
                <a:cubicBezTo>
                  <a:pt x="8" y="95"/>
                  <a:pt x="0" y="79"/>
                  <a:pt x="0" y="7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3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4" y="0"/>
                  <a:pt x="142" y="8"/>
                  <a:pt x="142" y="24"/>
                </a:cubicBezTo>
                <a:cubicBezTo>
                  <a:pt x="142" y="72"/>
                  <a:pt x="142" y="72"/>
                  <a:pt x="142" y="72"/>
                </a:cubicBezTo>
                <a:cubicBezTo>
                  <a:pt x="142" y="79"/>
                  <a:pt x="134" y="95"/>
                  <a:pt x="118" y="95"/>
                </a:cubicBezTo>
                <a:close/>
                <a:moveTo>
                  <a:pt x="47" y="48"/>
                </a:moveTo>
                <a:lnTo>
                  <a:pt x="47" y="48"/>
                </a:lnTo>
                <a:cubicBezTo>
                  <a:pt x="102" y="48"/>
                  <a:pt x="102" y="48"/>
                  <a:pt x="102" y="48"/>
                </a:cubicBezTo>
                <a:lnTo>
                  <a:pt x="102" y="48"/>
                </a:lnTo>
                <a:cubicBezTo>
                  <a:pt x="47" y="48"/>
                  <a:pt x="47" y="48"/>
                  <a:pt x="47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609">
            <a:extLst>
              <a:ext uri="{FF2B5EF4-FFF2-40B4-BE49-F238E27FC236}">
                <a16:creationId xmlns:a16="http://schemas.microsoft.com/office/drawing/2014/main" id="{40872413-55D1-DF41-84E7-5005CAD5A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7896" y="5070303"/>
            <a:ext cx="148180" cy="148180"/>
          </a:xfrm>
          <a:custGeom>
            <a:avLst/>
            <a:gdLst>
              <a:gd name="T0" fmla="*/ 63 w 135"/>
              <a:gd name="T1" fmla="*/ 134 h 135"/>
              <a:gd name="T2" fmla="*/ 63 w 135"/>
              <a:gd name="T3" fmla="*/ 134 h 135"/>
              <a:gd name="T4" fmla="*/ 0 w 135"/>
              <a:gd name="T5" fmla="*/ 63 h 135"/>
              <a:gd name="T6" fmla="*/ 63 w 135"/>
              <a:gd name="T7" fmla="*/ 0 h 135"/>
              <a:gd name="T8" fmla="*/ 134 w 135"/>
              <a:gd name="T9" fmla="*/ 63 h 135"/>
              <a:gd name="T10" fmla="*/ 63 w 135"/>
              <a:gd name="T11" fmla="*/ 134 h 135"/>
              <a:gd name="T12" fmla="*/ 63 w 135"/>
              <a:gd name="T13" fmla="*/ 47 h 135"/>
              <a:gd name="T14" fmla="*/ 63 w 135"/>
              <a:gd name="T15" fmla="*/ 47 h 135"/>
              <a:gd name="T16" fmla="*/ 39 w 135"/>
              <a:gd name="T17" fmla="*/ 63 h 135"/>
              <a:gd name="T18" fmla="*/ 63 w 135"/>
              <a:gd name="T19" fmla="*/ 87 h 135"/>
              <a:gd name="T20" fmla="*/ 86 w 135"/>
              <a:gd name="T21" fmla="*/ 63 h 135"/>
              <a:gd name="T22" fmla="*/ 63 w 135"/>
              <a:gd name="T23" fmla="*/ 4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5">
                <a:moveTo>
                  <a:pt x="63" y="134"/>
                </a:moveTo>
                <a:lnTo>
                  <a:pt x="63" y="134"/>
                </a:lnTo>
                <a:cubicBezTo>
                  <a:pt x="23" y="134"/>
                  <a:pt x="0" y="103"/>
                  <a:pt x="0" y="63"/>
                </a:cubicBezTo>
                <a:cubicBezTo>
                  <a:pt x="0" y="31"/>
                  <a:pt x="23" y="0"/>
                  <a:pt x="63" y="0"/>
                </a:cubicBezTo>
                <a:cubicBezTo>
                  <a:pt x="102" y="0"/>
                  <a:pt x="134" y="31"/>
                  <a:pt x="134" y="63"/>
                </a:cubicBezTo>
                <a:cubicBezTo>
                  <a:pt x="134" y="103"/>
                  <a:pt x="102" y="134"/>
                  <a:pt x="63" y="134"/>
                </a:cubicBezTo>
                <a:close/>
                <a:moveTo>
                  <a:pt x="63" y="47"/>
                </a:moveTo>
                <a:lnTo>
                  <a:pt x="63" y="47"/>
                </a:lnTo>
                <a:cubicBezTo>
                  <a:pt x="55" y="47"/>
                  <a:pt x="39" y="55"/>
                  <a:pt x="39" y="63"/>
                </a:cubicBezTo>
                <a:cubicBezTo>
                  <a:pt x="39" y="79"/>
                  <a:pt x="55" y="87"/>
                  <a:pt x="63" y="87"/>
                </a:cubicBezTo>
                <a:cubicBezTo>
                  <a:pt x="79" y="87"/>
                  <a:pt x="86" y="79"/>
                  <a:pt x="86" y="63"/>
                </a:cubicBezTo>
                <a:cubicBezTo>
                  <a:pt x="86" y="55"/>
                  <a:pt x="79" y="47"/>
                  <a:pt x="63" y="4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Freeform 610">
            <a:extLst>
              <a:ext uri="{FF2B5EF4-FFF2-40B4-BE49-F238E27FC236}">
                <a16:creationId xmlns:a16="http://schemas.microsoft.com/office/drawing/2014/main" id="{A70B9550-B149-B247-93DB-BE589281D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0917" y="5471818"/>
            <a:ext cx="52578" cy="377617"/>
          </a:xfrm>
          <a:custGeom>
            <a:avLst/>
            <a:gdLst>
              <a:gd name="T0" fmla="*/ 24 w 48"/>
              <a:gd name="T1" fmla="*/ 348 h 349"/>
              <a:gd name="T2" fmla="*/ 24 w 48"/>
              <a:gd name="T3" fmla="*/ 348 h 349"/>
              <a:gd name="T4" fmla="*/ 0 w 48"/>
              <a:gd name="T5" fmla="*/ 324 h 349"/>
              <a:gd name="T6" fmla="*/ 0 w 48"/>
              <a:gd name="T7" fmla="*/ 24 h 349"/>
              <a:gd name="T8" fmla="*/ 24 w 48"/>
              <a:gd name="T9" fmla="*/ 0 h 349"/>
              <a:gd name="T10" fmla="*/ 47 w 48"/>
              <a:gd name="T11" fmla="*/ 24 h 349"/>
              <a:gd name="T12" fmla="*/ 47 w 48"/>
              <a:gd name="T13" fmla="*/ 324 h 349"/>
              <a:gd name="T14" fmla="*/ 24 w 48"/>
              <a:gd name="T15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349">
                <a:moveTo>
                  <a:pt x="24" y="348"/>
                </a:moveTo>
                <a:lnTo>
                  <a:pt x="24" y="348"/>
                </a:lnTo>
                <a:cubicBezTo>
                  <a:pt x="8" y="348"/>
                  <a:pt x="0" y="340"/>
                  <a:pt x="0" y="3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40" y="0"/>
                  <a:pt x="47" y="8"/>
                  <a:pt x="47" y="24"/>
                </a:cubicBezTo>
                <a:cubicBezTo>
                  <a:pt x="47" y="324"/>
                  <a:pt x="47" y="324"/>
                  <a:pt x="47" y="324"/>
                </a:cubicBezTo>
                <a:cubicBezTo>
                  <a:pt x="47" y="340"/>
                  <a:pt x="40" y="348"/>
                  <a:pt x="24" y="3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611">
            <a:extLst>
              <a:ext uri="{FF2B5EF4-FFF2-40B4-BE49-F238E27FC236}">
                <a16:creationId xmlns:a16="http://schemas.microsoft.com/office/drawing/2014/main" id="{8F040BD5-7EC8-8240-85CA-ACCDE364F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4743" y="4864767"/>
            <a:ext cx="238997" cy="927308"/>
          </a:xfrm>
          <a:custGeom>
            <a:avLst/>
            <a:gdLst>
              <a:gd name="T0" fmla="*/ 198 w 222"/>
              <a:gd name="T1" fmla="*/ 854 h 855"/>
              <a:gd name="T2" fmla="*/ 198 w 222"/>
              <a:gd name="T3" fmla="*/ 854 h 855"/>
              <a:gd name="T4" fmla="*/ 182 w 222"/>
              <a:gd name="T5" fmla="*/ 846 h 855"/>
              <a:gd name="T6" fmla="*/ 8 w 222"/>
              <a:gd name="T7" fmla="*/ 443 h 855"/>
              <a:gd name="T8" fmla="*/ 79 w 222"/>
              <a:gd name="T9" fmla="*/ 142 h 855"/>
              <a:gd name="T10" fmla="*/ 182 w 222"/>
              <a:gd name="T11" fmla="*/ 8 h 855"/>
              <a:gd name="T12" fmla="*/ 213 w 222"/>
              <a:gd name="T13" fmla="*/ 8 h 855"/>
              <a:gd name="T14" fmla="*/ 213 w 222"/>
              <a:gd name="T15" fmla="*/ 40 h 855"/>
              <a:gd name="T16" fmla="*/ 118 w 222"/>
              <a:gd name="T17" fmla="*/ 166 h 855"/>
              <a:gd name="T18" fmla="*/ 47 w 222"/>
              <a:gd name="T19" fmla="*/ 443 h 855"/>
              <a:gd name="T20" fmla="*/ 213 w 222"/>
              <a:gd name="T21" fmla="*/ 822 h 855"/>
              <a:gd name="T22" fmla="*/ 213 w 222"/>
              <a:gd name="T23" fmla="*/ 854 h 855"/>
              <a:gd name="T24" fmla="*/ 198 w 222"/>
              <a:gd name="T25" fmla="*/ 854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2" h="855">
                <a:moveTo>
                  <a:pt x="198" y="854"/>
                </a:moveTo>
                <a:lnTo>
                  <a:pt x="198" y="854"/>
                </a:lnTo>
                <a:cubicBezTo>
                  <a:pt x="190" y="854"/>
                  <a:pt x="182" y="854"/>
                  <a:pt x="182" y="846"/>
                </a:cubicBezTo>
                <a:cubicBezTo>
                  <a:pt x="127" y="799"/>
                  <a:pt x="8" y="656"/>
                  <a:pt x="8" y="443"/>
                </a:cubicBezTo>
                <a:cubicBezTo>
                  <a:pt x="0" y="332"/>
                  <a:pt x="32" y="237"/>
                  <a:pt x="79" y="142"/>
                </a:cubicBezTo>
                <a:cubicBezTo>
                  <a:pt x="103" y="95"/>
                  <a:pt x="142" y="40"/>
                  <a:pt x="182" y="8"/>
                </a:cubicBezTo>
                <a:cubicBezTo>
                  <a:pt x="190" y="0"/>
                  <a:pt x="198" y="0"/>
                  <a:pt x="213" y="8"/>
                </a:cubicBezTo>
                <a:cubicBezTo>
                  <a:pt x="221" y="16"/>
                  <a:pt x="221" y="32"/>
                  <a:pt x="213" y="40"/>
                </a:cubicBezTo>
                <a:cubicBezTo>
                  <a:pt x="174" y="71"/>
                  <a:pt x="142" y="119"/>
                  <a:pt x="118" y="166"/>
                </a:cubicBezTo>
                <a:cubicBezTo>
                  <a:pt x="71" y="253"/>
                  <a:pt x="47" y="340"/>
                  <a:pt x="47" y="443"/>
                </a:cubicBezTo>
                <a:cubicBezTo>
                  <a:pt x="55" y="640"/>
                  <a:pt x="166" y="775"/>
                  <a:pt x="213" y="822"/>
                </a:cubicBezTo>
                <a:cubicBezTo>
                  <a:pt x="221" y="830"/>
                  <a:pt x="221" y="838"/>
                  <a:pt x="213" y="854"/>
                </a:cubicBezTo>
                <a:cubicBezTo>
                  <a:pt x="205" y="854"/>
                  <a:pt x="198" y="854"/>
                  <a:pt x="198" y="8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612">
            <a:extLst>
              <a:ext uri="{FF2B5EF4-FFF2-40B4-BE49-F238E27FC236}">
                <a16:creationId xmlns:a16="http://schemas.microsoft.com/office/drawing/2014/main" id="{13A68963-84E2-FC49-8351-B5961239D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5450" y="4864767"/>
            <a:ext cx="234219" cy="927308"/>
          </a:xfrm>
          <a:custGeom>
            <a:avLst/>
            <a:gdLst>
              <a:gd name="T0" fmla="*/ 24 w 215"/>
              <a:gd name="T1" fmla="*/ 854 h 855"/>
              <a:gd name="T2" fmla="*/ 24 w 215"/>
              <a:gd name="T3" fmla="*/ 854 h 855"/>
              <a:gd name="T4" fmla="*/ 8 w 215"/>
              <a:gd name="T5" fmla="*/ 854 h 855"/>
              <a:gd name="T6" fmla="*/ 8 w 215"/>
              <a:gd name="T7" fmla="*/ 822 h 855"/>
              <a:gd name="T8" fmla="*/ 95 w 215"/>
              <a:gd name="T9" fmla="*/ 696 h 855"/>
              <a:gd name="T10" fmla="*/ 166 w 215"/>
              <a:gd name="T11" fmla="*/ 419 h 855"/>
              <a:gd name="T12" fmla="*/ 8 w 215"/>
              <a:gd name="T13" fmla="*/ 40 h 855"/>
              <a:gd name="T14" fmla="*/ 8 w 215"/>
              <a:gd name="T15" fmla="*/ 8 h 855"/>
              <a:gd name="T16" fmla="*/ 40 w 215"/>
              <a:gd name="T17" fmla="*/ 8 h 855"/>
              <a:gd name="T18" fmla="*/ 214 w 215"/>
              <a:gd name="T19" fmla="*/ 419 h 855"/>
              <a:gd name="T20" fmla="*/ 134 w 215"/>
              <a:gd name="T21" fmla="*/ 712 h 855"/>
              <a:gd name="T22" fmla="*/ 40 w 215"/>
              <a:gd name="T23" fmla="*/ 854 h 855"/>
              <a:gd name="T24" fmla="*/ 24 w 215"/>
              <a:gd name="T25" fmla="*/ 854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5" h="855">
                <a:moveTo>
                  <a:pt x="24" y="854"/>
                </a:moveTo>
                <a:lnTo>
                  <a:pt x="24" y="854"/>
                </a:lnTo>
                <a:cubicBezTo>
                  <a:pt x="16" y="854"/>
                  <a:pt x="8" y="854"/>
                  <a:pt x="8" y="854"/>
                </a:cubicBezTo>
                <a:cubicBezTo>
                  <a:pt x="0" y="838"/>
                  <a:pt x="0" y="830"/>
                  <a:pt x="8" y="822"/>
                </a:cubicBezTo>
                <a:cubicBezTo>
                  <a:pt x="40" y="783"/>
                  <a:pt x="71" y="743"/>
                  <a:pt x="95" y="696"/>
                </a:cubicBezTo>
                <a:cubicBezTo>
                  <a:pt x="142" y="609"/>
                  <a:pt x="166" y="514"/>
                  <a:pt x="166" y="419"/>
                </a:cubicBezTo>
                <a:cubicBezTo>
                  <a:pt x="158" y="221"/>
                  <a:pt x="56" y="87"/>
                  <a:pt x="8" y="40"/>
                </a:cubicBezTo>
                <a:cubicBezTo>
                  <a:pt x="0" y="32"/>
                  <a:pt x="0" y="16"/>
                  <a:pt x="8" y="8"/>
                </a:cubicBezTo>
                <a:cubicBezTo>
                  <a:pt x="16" y="0"/>
                  <a:pt x="32" y="0"/>
                  <a:pt x="40" y="8"/>
                </a:cubicBezTo>
                <a:cubicBezTo>
                  <a:pt x="87" y="55"/>
                  <a:pt x="206" y="198"/>
                  <a:pt x="214" y="419"/>
                </a:cubicBezTo>
                <a:cubicBezTo>
                  <a:pt x="214" y="522"/>
                  <a:pt x="190" y="625"/>
                  <a:pt x="134" y="712"/>
                </a:cubicBezTo>
                <a:cubicBezTo>
                  <a:pt x="111" y="767"/>
                  <a:pt x="71" y="814"/>
                  <a:pt x="40" y="854"/>
                </a:cubicBezTo>
                <a:cubicBezTo>
                  <a:pt x="32" y="854"/>
                  <a:pt x="24" y="854"/>
                  <a:pt x="24" y="8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42" name="Google Shape;102;p4">
            <a:extLst>
              <a:ext uri="{FF2B5EF4-FFF2-40B4-BE49-F238E27FC236}">
                <a16:creationId xmlns:a16="http://schemas.microsoft.com/office/drawing/2014/main" id="{895440D0-2445-D148-AA4B-BC0AE0ACB30F}"/>
              </a:ext>
            </a:extLst>
          </p:cNvPr>
          <p:cNvGrpSpPr/>
          <p:nvPr/>
        </p:nvGrpSpPr>
        <p:grpSpPr>
          <a:xfrm>
            <a:off x="11007343" y="1679616"/>
            <a:ext cx="3423275" cy="1442863"/>
            <a:chOff x="4058770" y="10603265"/>
            <a:chExt cx="3988902" cy="1442863"/>
          </a:xfrm>
        </p:grpSpPr>
        <p:sp>
          <p:nvSpPr>
            <p:cNvPr id="843" name="Google Shape;103;p4">
              <a:extLst>
                <a:ext uri="{FF2B5EF4-FFF2-40B4-BE49-F238E27FC236}">
                  <a16:creationId xmlns:a16="http://schemas.microsoft.com/office/drawing/2014/main" id="{1AD2A595-5898-134F-963F-3A992CB2CEE3}"/>
                </a:ext>
              </a:extLst>
            </p:cNvPr>
            <p:cNvSpPr txBox="1"/>
            <p:nvPr/>
          </p:nvSpPr>
          <p:spPr>
            <a:xfrm>
              <a:off x="4077193" y="10603265"/>
              <a:ext cx="2761084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4" name="Google Shape;104;p4">
              <a:extLst>
                <a:ext uri="{FF2B5EF4-FFF2-40B4-BE49-F238E27FC236}">
                  <a16:creationId xmlns:a16="http://schemas.microsoft.com/office/drawing/2014/main" id="{7602A321-C7FB-204C-ACEB-0DA5FA059775}"/>
                </a:ext>
              </a:extLst>
            </p:cNvPr>
            <p:cNvSpPr/>
            <p:nvPr/>
          </p:nvSpPr>
          <p:spPr>
            <a:xfrm>
              <a:off x="4058770" y="11092128"/>
              <a:ext cx="3988902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845" name="Google Shape;102;p4">
            <a:extLst>
              <a:ext uri="{FF2B5EF4-FFF2-40B4-BE49-F238E27FC236}">
                <a16:creationId xmlns:a16="http://schemas.microsoft.com/office/drawing/2014/main" id="{955319C3-692E-0A46-9D8C-E86CC7CE439C}"/>
              </a:ext>
            </a:extLst>
          </p:cNvPr>
          <p:cNvGrpSpPr/>
          <p:nvPr/>
        </p:nvGrpSpPr>
        <p:grpSpPr>
          <a:xfrm>
            <a:off x="3353107" y="4740825"/>
            <a:ext cx="3423275" cy="1442863"/>
            <a:chOff x="4058770" y="10603265"/>
            <a:chExt cx="3988902" cy="1442863"/>
          </a:xfrm>
        </p:grpSpPr>
        <p:sp>
          <p:nvSpPr>
            <p:cNvPr id="846" name="Google Shape;103;p4">
              <a:extLst>
                <a:ext uri="{FF2B5EF4-FFF2-40B4-BE49-F238E27FC236}">
                  <a16:creationId xmlns:a16="http://schemas.microsoft.com/office/drawing/2014/main" id="{935626F0-D8D4-CD4A-A7CF-DD671806DDED}"/>
                </a:ext>
              </a:extLst>
            </p:cNvPr>
            <p:cNvSpPr txBox="1"/>
            <p:nvPr/>
          </p:nvSpPr>
          <p:spPr>
            <a:xfrm>
              <a:off x="4077193" y="10603265"/>
              <a:ext cx="2761084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7" name="Google Shape;104;p4">
              <a:extLst>
                <a:ext uri="{FF2B5EF4-FFF2-40B4-BE49-F238E27FC236}">
                  <a16:creationId xmlns:a16="http://schemas.microsoft.com/office/drawing/2014/main" id="{3C103F2A-63F3-AC4A-AF87-F6C3AEE09973}"/>
                </a:ext>
              </a:extLst>
            </p:cNvPr>
            <p:cNvSpPr/>
            <p:nvPr/>
          </p:nvSpPr>
          <p:spPr>
            <a:xfrm>
              <a:off x="4058770" y="11092128"/>
              <a:ext cx="3988902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848" name="Google Shape;102;p4">
            <a:extLst>
              <a:ext uri="{FF2B5EF4-FFF2-40B4-BE49-F238E27FC236}">
                <a16:creationId xmlns:a16="http://schemas.microsoft.com/office/drawing/2014/main" id="{09E22047-9A08-1D46-8B3B-3B8F0158E2FA}"/>
              </a:ext>
            </a:extLst>
          </p:cNvPr>
          <p:cNvGrpSpPr/>
          <p:nvPr/>
        </p:nvGrpSpPr>
        <p:grpSpPr>
          <a:xfrm>
            <a:off x="8343302" y="4681415"/>
            <a:ext cx="3423275" cy="1442863"/>
            <a:chOff x="4058770" y="10603265"/>
            <a:chExt cx="3988902" cy="1442863"/>
          </a:xfrm>
        </p:grpSpPr>
        <p:sp>
          <p:nvSpPr>
            <p:cNvPr id="849" name="Google Shape;103;p4">
              <a:extLst>
                <a:ext uri="{FF2B5EF4-FFF2-40B4-BE49-F238E27FC236}">
                  <a16:creationId xmlns:a16="http://schemas.microsoft.com/office/drawing/2014/main" id="{950B83A4-755F-674C-A914-5D63CD136BEC}"/>
                </a:ext>
              </a:extLst>
            </p:cNvPr>
            <p:cNvSpPr txBox="1"/>
            <p:nvPr/>
          </p:nvSpPr>
          <p:spPr>
            <a:xfrm>
              <a:off x="4077193" y="10603265"/>
              <a:ext cx="2761084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0" name="Google Shape;104;p4">
              <a:extLst>
                <a:ext uri="{FF2B5EF4-FFF2-40B4-BE49-F238E27FC236}">
                  <a16:creationId xmlns:a16="http://schemas.microsoft.com/office/drawing/2014/main" id="{EC0148D6-98E3-5643-8757-7A87F16B05CD}"/>
                </a:ext>
              </a:extLst>
            </p:cNvPr>
            <p:cNvSpPr/>
            <p:nvPr/>
          </p:nvSpPr>
          <p:spPr>
            <a:xfrm>
              <a:off x="4058770" y="11092128"/>
              <a:ext cx="3988902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851" name="Google Shape;102;p4">
            <a:extLst>
              <a:ext uri="{FF2B5EF4-FFF2-40B4-BE49-F238E27FC236}">
                <a16:creationId xmlns:a16="http://schemas.microsoft.com/office/drawing/2014/main" id="{83DAC131-4D19-B34D-B0AB-E7A75F4C11D7}"/>
              </a:ext>
            </a:extLst>
          </p:cNvPr>
          <p:cNvGrpSpPr/>
          <p:nvPr/>
        </p:nvGrpSpPr>
        <p:grpSpPr>
          <a:xfrm>
            <a:off x="13506474" y="4691670"/>
            <a:ext cx="3423275" cy="1442863"/>
            <a:chOff x="4058770" y="10603265"/>
            <a:chExt cx="3988902" cy="1442863"/>
          </a:xfrm>
        </p:grpSpPr>
        <p:sp>
          <p:nvSpPr>
            <p:cNvPr id="852" name="Google Shape;103;p4">
              <a:extLst>
                <a:ext uri="{FF2B5EF4-FFF2-40B4-BE49-F238E27FC236}">
                  <a16:creationId xmlns:a16="http://schemas.microsoft.com/office/drawing/2014/main" id="{868B8D20-BFBE-CD44-AF2E-EBC39DAA2E7C}"/>
                </a:ext>
              </a:extLst>
            </p:cNvPr>
            <p:cNvSpPr txBox="1"/>
            <p:nvPr/>
          </p:nvSpPr>
          <p:spPr>
            <a:xfrm>
              <a:off x="4077193" y="10603265"/>
              <a:ext cx="2761084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3" name="Google Shape;104;p4">
              <a:extLst>
                <a:ext uri="{FF2B5EF4-FFF2-40B4-BE49-F238E27FC236}">
                  <a16:creationId xmlns:a16="http://schemas.microsoft.com/office/drawing/2014/main" id="{7C183BC4-E3DF-9740-889D-7BD7C0AA54EA}"/>
                </a:ext>
              </a:extLst>
            </p:cNvPr>
            <p:cNvSpPr/>
            <p:nvPr/>
          </p:nvSpPr>
          <p:spPr>
            <a:xfrm>
              <a:off x="4058770" y="11092128"/>
              <a:ext cx="3988902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854" name="Google Shape;102;p4">
            <a:extLst>
              <a:ext uri="{FF2B5EF4-FFF2-40B4-BE49-F238E27FC236}">
                <a16:creationId xmlns:a16="http://schemas.microsoft.com/office/drawing/2014/main" id="{0E5EB7A9-A3C2-D643-A50B-A197098B7CC7}"/>
              </a:ext>
            </a:extLst>
          </p:cNvPr>
          <p:cNvGrpSpPr/>
          <p:nvPr/>
        </p:nvGrpSpPr>
        <p:grpSpPr>
          <a:xfrm>
            <a:off x="18636224" y="4676300"/>
            <a:ext cx="3423275" cy="1442863"/>
            <a:chOff x="4058770" y="10603265"/>
            <a:chExt cx="3988902" cy="1442863"/>
          </a:xfrm>
        </p:grpSpPr>
        <p:sp>
          <p:nvSpPr>
            <p:cNvPr id="855" name="Google Shape;103;p4">
              <a:extLst>
                <a:ext uri="{FF2B5EF4-FFF2-40B4-BE49-F238E27FC236}">
                  <a16:creationId xmlns:a16="http://schemas.microsoft.com/office/drawing/2014/main" id="{9BBDE4E6-50D0-F24B-BA68-35EA1A9297F5}"/>
                </a:ext>
              </a:extLst>
            </p:cNvPr>
            <p:cNvSpPr txBox="1"/>
            <p:nvPr/>
          </p:nvSpPr>
          <p:spPr>
            <a:xfrm>
              <a:off x="4077193" y="10603265"/>
              <a:ext cx="2761084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6" name="Google Shape;104;p4">
              <a:extLst>
                <a:ext uri="{FF2B5EF4-FFF2-40B4-BE49-F238E27FC236}">
                  <a16:creationId xmlns:a16="http://schemas.microsoft.com/office/drawing/2014/main" id="{3BADA9D5-7200-AA4B-B6A8-E3A28F4F577D}"/>
                </a:ext>
              </a:extLst>
            </p:cNvPr>
            <p:cNvSpPr/>
            <p:nvPr/>
          </p:nvSpPr>
          <p:spPr>
            <a:xfrm>
              <a:off x="4058770" y="11092128"/>
              <a:ext cx="3988902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857" name="Google Shape;102;p4">
            <a:extLst>
              <a:ext uri="{FF2B5EF4-FFF2-40B4-BE49-F238E27FC236}">
                <a16:creationId xmlns:a16="http://schemas.microsoft.com/office/drawing/2014/main" id="{55165545-1C23-1C43-944B-E87BADF59DEA}"/>
              </a:ext>
            </a:extLst>
          </p:cNvPr>
          <p:cNvGrpSpPr/>
          <p:nvPr/>
        </p:nvGrpSpPr>
        <p:grpSpPr>
          <a:xfrm>
            <a:off x="5014185" y="9235849"/>
            <a:ext cx="3119385" cy="1317047"/>
            <a:chOff x="2985788" y="10555991"/>
            <a:chExt cx="3634800" cy="1317047"/>
          </a:xfrm>
        </p:grpSpPr>
        <p:sp>
          <p:nvSpPr>
            <p:cNvPr id="858" name="Google Shape;103;p4">
              <a:extLst>
                <a:ext uri="{FF2B5EF4-FFF2-40B4-BE49-F238E27FC236}">
                  <a16:creationId xmlns:a16="http://schemas.microsoft.com/office/drawing/2014/main" id="{CEB79771-1867-CF4D-821C-0D6CC5884269}"/>
                </a:ext>
              </a:extLst>
            </p:cNvPr>
            <p:cNvSpPr txBox="1"/>
            <p:nvPr/>
          </p:nvSpPr>
          <p:spPr>
            <a:xfrm>
              <a:off x="3609736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9" name="Google Shape;104;p4">
              <a:extLst>
                <a:ext uri="{FF2B5EF4-FFF2-40B4-BE49-F238E27FC236}">
                  <a16:creationId xmlns:a16="http://schemas.microsoft.com/office/drawing/2014/main" id="{37890D13-6031-9F4B-AF2C-C6329CCB5D48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ym typeface="Arial"/>
              </a:endParaRPr>
            </a:p>
          </p:txBody>
        </p:sp>
      </p:grpSp>
      <p:grpSp>
        <p:nvGrpSpPr>
          <p:cNvPr id="860" name="Google Shape;102;p4">
            <a:extLst>
              <a:ext uri="{FF2B5EF4-FFF2-40B4-BE49-F238E27FC236}">
                <a16:creationId xmlns:a16="http://schemas.microsoft.com/office/drawing/2014/main" id="{D328AAF5-B851-C448-9C57-17794FDB3396}"/>
              </a:ext>
            </a:extLst>
          </p:cNvPr>
          <p:cNvGrpSpPr/>
          <p:nvPr/>
        </p:nvGrpSpPr>
        <p:grpSpPr>
          <a:xfrm>
            <a:off x="2350277" y="11529112"/>
            <a:ext cx="3119385" cy="1317047"/>
            <a:chOff x="2985788" y="10555991"/>
            <a:chExt cx="3634800" cy="1317047"/>
          </a:xfrm>
        </p:grpSpPr>
        <p:sp>
          <p:nvSpPr>
            <p:cNvPr id="861" name="Google Shape;103;p4">
              <a:extLst>
                <a:ext uri="{FF2B5EF4-FFF2-40B4-BE49-F238E27FC236}">
                  <a16:creationId xmlns:a16="http://schemas.microsoft.com/office/drawing/2014/main" id="{65FF3AFF-9061-A742-86C8-ADD1E999E42E}"/>
                </a:ext>
              </a:extLst>
            </p:cNvPr>
            <p:cNvSpPr txBox="1"/>
            <p:nvPr/>
          </p:nvSpPr>
          <p:spPr>
            <a:xfrm>
              <a:off x="3609736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2" name="Google Shape;104;p4">
              <a:extLst>
                <a:ext uri="{FF2B5EF4-FFF2-40B4-BE49-F238E27FC236}">
                  <a16:creationId xmlns:a16="http://schemas.microsoft.com/office/drawing/2014/main" id="{52766D7F-2351-524A-B8A0-A9793AF4B83D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ym typeface="Arial"/>
              </a:endParaRPr>
            </a:p>
          </p:txBody>
        </p:sp>
      </p:grpSp>
      <p:grpSp>
        <p:nvGrpSpPr>
          <p:cNvPr id="863" name="Google Shape;102;p4">
            <a:extLst>
              <a:ext uri="{FF2B5EF4-FFF2-40B4-BE49-F238E27FC236}">
                <a16:creationId xmlns:a16="http://schemas.microsoft.com/office/drawing/2014/main" id="{7539023F-35DC-C34A-B959-81D8A78C1721}"/>
              </a:ext>
            </a:extLst>
          </p:cNvPr>
          <p:cNvGrpSpPr/>
          <p:nvPr/>
        </p:nvGrpSpPr>
        <p:grpSpPr>
          <a:xfrm>
            <a:off x="7495409" y="11075016"/>
            <a:ext cx="3119385" cy="1317047"/>
            <a:chOff x="2985788" y="10555991"/>
            <a:chExt cx="3634800" cy="1317047"/>
          </a:xfrm>
        </p:grpSpPr>
        <p:sp>
          <p:nvSpPr>
            <p:cNvPr id="864" name="Google Shape;103;p4">
              <a:extLst>
                <a:ext uri="{FF2B5EF4-FFF2-40B4-BE49-F238E27FC236}">
                  <a16:creationId xmlns:a16="http://schemas.microsoft.com/office/drawing/2014/main" id="{A5769333-C73E-F645-93DC-8FED1313DA1D}"/>
                </a:ext>
              </a:extLst>
            </p:cNvPr>
            <p:cNvSpPr txBox="1"/>
            <p:nvPr/>
          </p:nvSpPr>
          <p:spPr>
            <a:xfrm>
              <a:off x="3609736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5" name="Google Shape;104;p4">
              <a:extLst>
                <a:ext uri="{FF2B5EF4-FFF2-40B4-BE49-F238E27FC236}">
                  <a16:creationId xmlns:a16="http://schemas.microsoft.com/office/drawing/2014/main" id="{9A913B3C-E526-CC44-9CE1-CEC2042D4DF2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ym typeface="Arial"/>
              </a:endParaRPr>
            </a:p>
          </p:txBody>
        </p:sp>
      </p:grpSp>
      <p:grpSp>
        <p:nvGrpSpPr>
          <p:cNvPr id="866" name="Google Shape;102;p4">
            <a:extLst>
              <a:ext uri="{FF2B5EF4-FFF2-40B4-BE49-F238E27FC236}">
                <a16:creationId xmlns:a16="http://schemas.microsoft.com/office/drawing/2014/main" id="{0E26DF63-6F0E-8343-9E7F-737701847906}"/>
              </a:ext>
            </a:extLst>
          </p:cNvPr>
          <p:cNvGrpSpPr/>
          <p:nvPr/>
        </p:nvGrpSpPr>
        <p:grpSpPr>
          <a:xfrm>
            <a:off x="10004877" y="9235849"/>
            <a:ext cx="3119385" cy="1317047"/>
            <a:chOff x="2985788" y="10555991"/>
            <a:chExt cx="3634800" cy="1317047"/>
          </a:xfrm>
        </p:grpSpPr>
        <p:sp>
          <p:nvSpPr>
            <p:cNvPr id="867" name="Google Shape;103;p4">
              <a:extLst>
                <a:ext uri="{FF2B5EF4-FFF2-40B4-BE49-F238E27FC236}">
                  <a16:creationId xmlns:a16="http://schemas.microsoft.com/office/drawing/2014/main" id="{DFAAAB18-2F34-0F4D-B909-8D4118C91117}"/>
                </a:ext>
              </a:extLst>
            </p:cNvPr>
            <p:cNvSpPr txBox="1"/>
            <p:nvPr/>
          </p:nvSpPr>
          <p:spPr>
            <a:xfrm>
              <a:off x="3609736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8" name="Google Shape;104;p4">
              <a:extLst>
                <a:ext uri="{FF2B5EF4-FFF2-40B4-BE49-F238E27FC236}">
                  <a16:creationId xmlns:a16="http://schemas.microsoft.com/office/drawing/2014/main" id="{5AC503D5-56F3-4046-B4D7-5ABD3210EDCD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ym typeface="Arial"/>
              </a:endParaRPr>
            </a:p>
          </p:txBody>
        </p:sp>
      </p:grpSp>
      <p:grpSp>
        <p:nvGrpSpPr>
          <p:cNvPr id="869" name="Google Shape;102;p4">
            <a:extLst>
              <a:ext uri="{FF2B5EF4-FFF2-40B4-BE49-F238E27FC236}">
                <a16:creationId xmlns:a16="http://schemas.microsoft.com/office/drawing/2014/main" id="{69DFF5F9-7DE2-EF41-8EAD-E85769F9AB7B}"/>
              </a:ext>
            </a:extLst>
          </p:cNvPr>
          <p:cNvGrpSpPr/>
          <p:nvPr/>
        </p:nvGrpSpPr>
        <p:grpSpPr>
          <a:xfrm>
            <a:off x="12543499" y="11551902"/>
            <a:ext cx="3119385" cy="1317047"/>
            <a:chOff x="2985788" y="10555991"/>
            <a:chExt cx="3634800" cy="1317047"/>
          </a:xfrm>
        </p:grpSpPr>
        <p:sp>
          <p:nvSpPr>
            <p:cNvPr id="870" name="Google Shape;103;p4">
              <a:extLst>
                <a:ext uri="{FF2B5EF4-FFF2-40B4-BE49-F238E27FC236}">
                  <a16:creationId xmlns:a16="http://schemas.microsoft.com/office/drawing/2014/main" id="{94B352EF-A7DF-2443-A0EE-BD9E5E281E11}"/>
                </a:ext>
              </a:extLst>
            </p:cNvPr>
            <p:cNvSpPr txBox="1"/>
            <p:nvPr/>
          </p:nvSpPr>
          <p:spPr>
            <a:xfrm>
              <a:off x="3609736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1" name="Google Shape;104;p4">
              <a:extLst>
                <a:ext uri="{FF2B5EF4-FFF2-40B4-BE49-F238E27FC236}">
                  <a16:creationId xmlns:a16="http://schemas.microsoft.com/office/drawing/2014/main" id="{673A5E29-05F3-744A-86F1-CD83DD64ECD0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ym typeface="Arial"/>
              </a:endParaRPr>
            </a:p>
          </p:txBody>
        </p:sp>
      </p:grpSp>
      <p:grpSp>
        <p:nvGrpSpPr>
          <p:cNvPr id="875" name="Google Shape;102;p4">
            <a:extLst>
              <a:ext uri="{FF2B5EF4-FFF2-40B4-BE49-F238E27FC236}">
                <a16:creationId xmlns:a16="http://schemas.microsoft.com/office/drawing/2014/main" id="{6C7B06F8-D9B2-4C4F-A2B8-6E3411B543F5}"/>
              </a:ext>
            </a:extLst>
          </p:cNvPr>
          <p:cNvGrpSpPr/>
          <p:nvPr/>
        </p:nvGrpSpPr>
        <p:grpSpPr>
          <a:xfrm>
            <a:off x="15158112" y="9198890"/>
            <a:ext cx="3119385" cy="1317047"/>
            <a:chOff x="2985788" y="10555991"/>
            <a:chExt cx="3634800" cy="1317047"/>
          </a:xfrm>
        </p:grpSpPr>
        <p:sp>
          <p:nvSpPr>
            <p:cNvPr id="876" name="Google Shape;103;p4">
              <a:extLst>
                <a:ext uri="{FF2B5EF4-FFF2-40B4-BE49-F238E27FC236}">
                  <a16:creationId xmlns:a16="http://schemas.microsoft.com/office/drawing/2014/main" id="{F6BF6841-C998-3447-8B4E-0C88822FFA1B}"/>
                </a:ext>
              </a:extLst>
            </p:cNvPr>
            <p:cNvSpPr txBox="1"/>
            <p:nvPr/>
          </p:nvSpPr>
          <p:spPr>
            <a:xfrm>
              <a:off x="3609736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7" name="Google Shape;104;p4">
              <a:extLst>
                <a:ext uri="{FF2B5EF4-FFF2-40B4-BE49-F238E27FC236}">
                  <a16:creationId xmlns:a16="http://schemas.microsoft.com/office/drawing/2014/main" id="{71AD7F87-9036-5F41-8BFB-FA6A77CF7D2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ym typeface="Arial"/>
              </a:endParaRPr>
            </a:p>
          </p:txBody>
        </p:sp>
      </p:grpSp>
      <p:grpSp>
        <p:nvGrpSpPr>
          <p:cNvPr id="878" name="Google Shape;102;p4">
            <a:extLst>
              <a:ext uri="{FF2B5EF4-FFF2-40B4-BE49-F238E27FC236}">
                <a16:creationId xmlns:a16="http://schemas.microsoft.com/office/drawing/2014/main" id="{A2408C34-E4BE-6F4F-89A5-17D825FE52F6}"/>
              </a:ext>
            </a:extLst>
          </p:cNvPr>
          <p:cNvGrpSpPr/>
          <p:nvPr/>
        </p:nvGrpSpPr>
        <p:grpSpPr>
          <a:xfrm>
            <a:off x="17636526" y="11069129"/>
            <a:ext cx="3119385" cy="1317047"/>
            <a:chOff x="2985788" y="10555991"/>
            <a:chExt cx="3634800" cy="1317047"/>
          </a:xfrm>
        </p:grpSpPr>
        <p:sp>
          <p:nvSpPr>
            <p:cNvPr id="879" name="Google Shape;103;p4">
              <a:extLst>
                <a:ext uri="{FF2B5EF4-FFF2-40B4-BE49-F238E27FC236}">
                  <a16:creationId xmlns:a16="http://schemas.microsoft.com/office/drawing/2014/main" id="{2F409187-A1AE-9641-BF64-FBEDF597CCD1}"/>
                </a:ext>
              </a:extLst>
            </p:cNvPr>
            <p:cNvSpPr txBox="1"/>
            <p:nvPr/>
          </p:nvSpPr>
          <p:spPr>
            <a:xfrm>
              <a:off x="3609736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0" name="Google Shape;104;p4">
              <a:extLst>
                <a:ext uri="{FF2B5EF4-FFF2-40B4-BE49-F238E27FC236}">
                  <a16:creationId xmlns:a16="http://schemas.microsoft.com/office/drawing/2014/main" id="{C5D0659E-9B12-F546-8880-33C5732F1040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ym typeface="Arial"/>
              </a:endParaRPr>
            </a:p>
          </p:txBody>
        </p:sp>
      </p:grpSp>
      <p:grpSp>
        <p:nvGrpSpPr>
          <p:cNvPr id="881" name="Google Shape;102;p4">
            <a:extLst>
              <a:ext uri="{FF2B5EF4-FFF2-40B4-BE49-F238E27FC236}">
                <a16:creationId xmlns:a16="http://schemas.microsoft.com/office/drawing/2014/main" id="{81F89829-74C6-B347-A781-EEE01A819391}"/>
              </a:ext>
            </a:extLst>
          </p:cNvPr>
          <p:cNvGrpSpPr/>
          <p:nvPr/>
        </p:nvGrpSpPr>
        <p:grpSpPr>
          <a:xfrm>
            <a:off x="20050941" y="9198890"/>
            <a:ext cx="3119385" cy="1317047"/>
            <a:chOff x="2985788" y="10555991"/>
            <a:chExt cx="3634800" cy="1317047"/>
          </a:xfrm>
        </p:grpSpPr>
        <p:sp>
          <p:nvSpPr>
            <p:cNvPr id="882" name="Google Shape;103;p4">
              <a:extLst>
                <a:ext uri="{FF2B5EF4-FFF2-40B4-BE49-F238E27FC236}">
                  <a16:creationId xmlns:a16="http://schemas.microsoft.com/office/drawing/2014/main" id="{16A0CB7D-C97F-BF4D-B029-8E397FEA6E69}"/>
                </a:ext>
              </a:extLst>
            </p:cNvPr>
            <p:cNvSpPr txBox="1"/>
            <p:nvPr/>
          </p:nvSpPr>
          <p:spPr>
            <a:xfrm>
              <a:off x="3609736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3" name="Google Shape;104;p4">
              <a:extLst>
                <a:ext uri="{FF2B5EF4-FFF2-40B4-BE49-F238E27FC236}">
                  <a16:creationId xmlns:a16="http://schemas.microsoft.com/office/drawing/2014/main" id="{DE737A1E-ADA7-CB4A-9A16-6ACA62BDB66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819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Freeform 312">
            <a:extLst>
              <a:ext uri="{FF2B5EF4-FFF2-40B4-BE49-F238E27FC236}">
                <a16:creationId xmlns:a16="http://schemas.microsoft.com/office/drawing/2014/main" id="{5F5D0848-F136-B142-9EC1-105A28F54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354" y="2788714"/>
            <a:ext cx="3581152" cy="4041913"/>
          </a:xfrm>
          <a:custGeom>
            <a:avLst/>
            <a:gdLst>
              <a:gd name="T0" fmla="*/ 3459 w 3460"/>
              <a:gd name="T1" fmla="*/ 2726 h 3906"/>
              <a:gd name="T2" fmla="*/ 3459 w 3460"/>
              <a:gd name="T3" fmla="*/ 2726 h 3906"/>
              <a:gd name="T4" fmla="*/ 3459 w 3460"/>
              <a:gd name="T5" fmla="*/ 1171 h 3906"/>
              <a:gd name="T6" fmla="*/ 3262 w 3460"/>
              <a:gd name="T7" fmla="*/ 840 h 3906"/>
              <a:gd name="T8" fmla="*/ 1922 w 3460"/>
              <a:gd name="T9" fmla="*/ 72 h 3906"/>
              <a:gd name="T10" fmla="*/ 1538 w 3460"/>
              <a:gd name="T11" fmla="*/ 72 h 3906"/>
              <a:gd name="T12" fmla="*/ 188 w 3460"/>
              <a:gd name="T13" fmla="*/ 840 h 3906"/>
              <a:gd name="T14" fmla="*/ 0 w 3460"/>
              <a:gd name="T15" fmla="*/ 1171 h 3906"/>
              <a:gd name="T16" fmla="*/ 0 w 3460"/>
              <a:gd name="T17" fmla="*/ 2726 h 3906"/>
              <a:gd name="T18" fmla="*/ 188 w 3460"/>
              <a:gd name="T19" fmla="*/ 3056 h 3906"/>
              <a:gd name="T20" fmla="*/ 1538 w 3460"/>
              <a:gd name="T21" fmla="*/ 3834 h 3906"/>
              <a:gd name="T22" fmla="*/ 1922 w 3460"/>
              <a:gd name="T23" fmla="*/ 3834 h 3906"/>
              <a:gd name="T24" fmla="*/ 3262 w 3460"/>
              <a:gd name="T25" fmla="*/ 3056 h 3906"/>
              <a:gd name="T26" fmla="*/ 3459 w 3460"/>
              <a:gd name="T27" fmla="*/ 2726 h 3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60" h="3906">
                <a:moveTo>
                  <a:pt x="3459" y="2726"/>
                </a:moveTo>
                <a:lnTo>
                  <a:pt x="3459" y="2726"/>
                </a:lnTo>
                <a:cubicBezTo>
                  <a:pt x="3459" y="1171"/>
                  <a:pt x="3459" y="1171"/>
                  <a:pt x="3459" y="1171"/>
                </a:cubicBezTo>
                <a:cubicBezTo>
                  <a:pt x="3459" y="1037"/>
                  <a:pt x="3378" y="912"/>
                  <a:pt x="3262" y="840"/>
                </a:cubicBezTo>
                <a:cubicBezTo>
                  <a:pt x="1922" y="72"/>
                  <a:pt x="1922" y="72"/>
                  <a:pt x="1922" y="72"/>
                </a:cubicBezTo>
                <a:cubicBezTo>
                  <a:pt x="1797" y="0"/>
                  <a:pt x="1654" y="0"/>
                  <a:pt x="1538" y="72"/>
                </a:cubicBezTo>
                <a:cubicBezTo>
                  <a:pt x="188" y="840"/>
                  <a:pt x="188" y="840"/>
                  <a:pt x="188" y="840"/>
                </a:cubicBezTo>
                <a:cubicBezTo>
                  <a:pt x="72" y="912"/>
                  <a:pt x="0" y="1037"/>
                  <a:pt x="0" y="1171"/>
                </a:cubicBezTo>
                <a:cubicBezTo>
                  <a:pt x="0" y="2726"/>
                  <a:pt x="0" y="2726"/>
                  <a:pt x="0" y="2726"/>
                </a:cubicBezTo>
                <a:cubicBezTo>
                  <a:pt x="0" y="2869"/>
                  <a:pt x="72" y="2994"/>
                  <a:pt x="188" y="3056"/>
                </a:cubicBezTo>
                <a:cubicBezTo>
                  <a:pt x="1538" y="3834"/>
                  <a:pt x="1538" y="3834"/>
                  <a:pt x="1538" y="3834"/>
                </a:cubicBezTo>
                <a:cubicBezTo>
                  <a:pt x="1654" y="3905"/>
                  <a:pt x="1797" y="3905"/>
                  <a:pt x="1922" y="3834"/>
                </a:cubicBezTo>
                <a:cubicBezTo>
                  <a:pt x="3262" y="3056"/>
                  <a:pt x="3262" y="3056"/>
                  <a:pt x="3262" y="3056"/>
                </a:cubicBezTo>
                <a:cubicBezTo>
                  <a:pt x="3378" y="2994"/>
                  <a:pt x="3459" y="2869"/>
                  <a:pt x="3459" y="27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13">
            <a:extLst>
              <a:ext uri="{FF2B5EF4-FFF2-40B4-BE49-F238E27FC236}">
                <a16:creationId xmlns:a16="http://schemas.microsoft.com/office/drawing/2014/main" id="{530851BC-879B-094B-A9A1-B1EEBEAF6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354" y="6912743"/>
            <a:ext cx="3581152" cy="4041913"/>
          </a:xfrm>
          <a:custGeom>
            <a:avLst/>
            <a:gdLst>
              <a:gd name="T0" fmla="*/ 3459 w 3460"/>
              <a:gd name="T1" fmla="*/ 2734 h 3906"/>
              <a:gd name="T2" fmla="*/ 3459 w 3460"/>
              <a:gd name="T3" fmla="*/ 2734 h 3906"/>
              <a:gd name="T4" fmla="*/ 3459 w 3460"/>
              <a:gd name="T5" fmla="*/ 1179 h 3906"/>
              <a:gd name="T6" fmla="*/ 3262 w 3460"/>
              <a:gd name="T7" fmla="*/ 849 h 3906"/>
              <a:gd name="T8" fmla="*/ 1922 w 3460"/>
              <a:gd name="T9" fmla="*/ 71 h 3906"/>
              <a:gd name="T10" fmla="*/ 1538 w 3460"/>
              <a:gd name="T11" fmla="*/ 71 h 3906"/>
              <a:gd name="T12" fmla="*/ 188 w 3460"/>
              <a:gd name="T13" fmla="*/ 849 h 3906"/>
              <a:gd name="T14" fmla="*/ 0 w 3460"/>
              <a:gd name="T15" fmla="*/ 1179 h 3906"/>
              <a:gd name="T16" fmla="*/ 0 w 3460"/>
              <a:gd name="T17" fmla="*/ 2734 h 3906"/>
              <a:gd name="T18" fmla="*/ 188 w 3460"/>
              <a:gd name="T19" fmla="*/ 3065 h 3906"/>
              <a:gd name="T20" fmla="*/ 1538 w 3460"/>
              <a:gd name="T21" fmla="*/ 3843 h 3906"/>
              <a:gd name="T22" fmla="*/ 1922 w 3460"/>
              <a:gd name="T23" fmla="*/ 3843 h 3906"/>
              <a:gd name="T24" fmla="*/ 3262 w 3460"/>
              <a:gd name="T25" fmla="*/ 3065 h 3906"/>
              <a:gd name="T26" fmla="*/ 3459 w 3460"/>
              <a:gd name="T27" fmla="*/ 2734 h 3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60" h="3906">
                <a:moveTo>
                  <a:pt x="3459" y="2734"/>
                </a:moveTo>
                <a:lnTo>
                  <a:pt x="3459" y="2734"/>
                </a:lnTo>
                <a:cubicBezTo>
                  <a:pt x="3459" y="1179"/>
                  <a:pt x="3459" y="1179"/>
                  <a:pt x="3459" y="1179"/>
                </a:cubicBezTo>
                <a:cubicBezTo>
                  <a:pt x="3459" y="1046"/>
                  <a:pt x="3378" y="911"/>
                  <a:pt x="3262" y="849"/>
                </a:cubicBezTo>
                <a:cubicBezTo>
                  <a:pt x="1922" y="71"/>
                  <a:pt x="1922" y="71"/>
                  <a:pt x="1922" y="71"/>
                </a:cubicBezTo>
                <a:cubicBezTo>
                  <a:pt x="1797" y="0"/>
                  <a:pt x="1654" y="0"/>
                  <a:pt x="1538" y="71"/>
                </a:cubicBezTo>
                <a:cubicBezTo>
                  <a:pt x="188" y="849"/>
                  <a:pt x="188" y="849"/>
                  <a:pt x="188" y="849"/>
                </a:cubicBezTo>
                <a:cubicBezTo>
                  <a:pt x="72" y="911"/>
                  <a:pt x="0" y="1046"/>
                  <a:pt x="0" y="1179"/>
                </a:cubicBezTo>
                <a:cubicBezTo>
                  <a:pt x="0" y="2734"/>
                  <a:pt x="0" y="2734"/>
                  <a:pt x="0" y="2734"/>
                </a:cubicBezTo>
                <a:cubicBezTo>
                  <a:pt x="0" y="2869"/>
                  <a:pt x="72" y="2994"/>
                  <a:pt x="188" y="3065"/>
                </a:cubicBezTo>
                <a:cubicBezTo>
                  <a:pt x="1538" y="3843"/>
                  <a:pt x="1538" y="3843"/>
                  <a:pt x="1538" y="3843"/>
                </a:cubicBezTo>
                <a:cubicBezTo>
                  <a:pt x="1654" y="3905"/>
                  <a:pt x="1797" y="3905"/>
                  <a:pt x="1922" y="3843"/>
                </a:cubicBezTo>
                <a:cubicBezTo>
                  <a:pt x="3262" y="3065"/>
                  <a:pt x="3262" y="3065"/>
                  <a:pt x="3262" y="3065"/>
                </a:cubicBezTo>
                <a:cubicBezTo>
                  <a:pt x="3378" y="2994"/>
                  <a:pt x="3459" y="2869"/>
                  <a:pt x="3459" y="27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14">
            <a:extLst>
              <a:ext uri="{FF2B5EF4-FFF2-40B4-BE49-F238E27FC236}">
                <a16:creationId xmlns:a16="http://schemas.microsoft.com/office/drawing/2014/main" id="{3D126656-CD47-904C-A1F3-9BF6EC102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451" y="2788714"/>
            <a:ext cx="3567467" cy="4041913"/>
          </a:xfrm>
          <a:custGeom>
            <a:avLst/>
            <a:gdLst>
              <a:gd name="T0" fmla="*/ 3449 w 3450"/>
              <a:gd name="T1" fmla="*/ 2726 h 3906"/>
              <a:gd name="T2" fmla="*/ 3449 w 3450"/>
              <a:gd name="T3" fmla="*/ 2726 h 3906"/>
              <a:gd name="T4" fmla="*/ 3449 w 3450"/>
              <a:gd name="T5" fmla="*/ 1171 h 3906"/>
              <a:gd name="T6" fmla="*/ 3261 w 3450"/>
              <a:gd name="T7" fmla="*/ 840 h 3906"/>
              <a:gd name="T8" fmla="*/ 1912 w 3450"/>
              <a:gd name="T9" fmla="*/ 72 h 3906"/>
              <a:gd name="T10" fmla="*/ 1537 w 3450"/>
              <a:gd name="T11" fmla="*/ 72 h 3906"/>
              <a:gd name="T12" fmla="*/ 187 w 3450"/>
              <a:gd name="T13" fmla="*/ 840 h 3906"/>
              <a:gd name="T14" fmla="*/ 0 w 3450"/>
              <a:gd name="T15" fmla="*/ 1171 h 3906"/>
              <a:gd name="T16" fmla="*/ 0 w 3450"/>
              <a:gd name="T17" fmla="*/ 2726 h 3906"/>
              <a:gd name="T18" fmla="*/ 187 w 3450"/>
              <a:gd name="T19" fmla="*/ 3056 h 3906"/>
              <a:gd name="T20" fmla="*/ 1537 w 3450"/>
              <a:gd name="T21" fmla="*/ 3834 h 3906"/>
              <a:gd name="T22" fmla="*/ 1912 w 3450"/>
              <a:gd name="T23" fmla="*/ 3834 h 3906"/>
              <a:gd name="T24" fmla="*/ 3261 w 3450"/>
              <a:gd name="T25" fmla="*/ 3056 h 3906"/>
              <a:gd name="T26" fmla="*/ 3449 w 3450"/>
              <a:gd name="T27" fmla="*/ 2726 h 3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50" h="3906">
                <a:moveTo>
                  <a:pt x="3449" y="2726"/>
                </a:moveTo>
                <a:lnTo>
                  <a:pt x="3449" y="2726"/>
                </a:lnTo>
                <a:cubicBezTo>
                  <a:pt x="3449" y="1171"/>
                  <a:pt x="3449" y="1171"/>
                  <a:pt x="3449" y="1171"/>
                </a:cubicBezTo>
                <a:cubicBezTo>
                  <a:pt x="3449" y="1037"/>
                  <a:pt x="3378" y="912"/>
                  <a:pt x="3261" y="840"/>
                </a:cubicBezTo>
                <a:cubicBezTo>
                  <a:pt x="1912" y="72"/>
                  <a:pt x="1912" y="72"/>
                  <a:pt x="1912" y="72"/>
                </a:cubicBezTo>
                <a:cubicBezTo>
                  <a:pt x="1796" y="0"/>
                  <a:pt x="1653" y="0"/>
                  <a:pt x="1537" y="72"/>
                </a:cubicBezTo>
                <a:cubicBezTo>
                  <a:pt x="187" y="840"/>
                  <a:pt x="187" y="840"/>
                  <a:pt x="187" y="840"/>
                </a:cubicBezTo>
                <a:cubicBezTo>
                  <a:pt x="71" y="912"/>
                  <a:pt x="0" y="1037"/>
                  <a:pt x="0" y="1171"/>
                </a:cubicBezTo>
                <a:cubicBezTo>
                  <a:pt x="0" y="2726"/>
                  <a:pt x="0" y="2726"/>
                  <a:pt x="0" y="2726"/>
                </a:cubicBezTo>
                <a:cubicBezTo>
                  <a:pt x="0" y="2869"/>
                  <a:pt x="71" y="2994"/>
                  <a:pt x="187" y="3056"/>
                </a:cubicBezTo>
                <a:cubicBezTo>
                  <a:pt x="1537" y="3834"/>
                  <a:pt x="1537" y="3834"/>
                  <a:pt x="1537" y="3834"/>
                </a:cubicBezTo>
                <a:cubicBezTo>
                  <a:pt x="1653" y="3905"/>
                  <a:pt x="1796" y="3905"/>
                  <a:pt x="1912" y="3834"/>
                </a:cubicBezTo>
                <a:cubicBezTo>
                  <a:pt x="3261" y="3056"/>
                  <a:pt x="3261" y="3056"/>
                  <a:pt x="3261" y="3056"/>
                </a:cubicBezTo>
                <a:cubicBezTo>
                  <a:pt x="3378" y="2994"/>
                  <a:pt x="3449" y="2869"/>
                  <a:pt x="3449" y="27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15">
            <a:extLst>
              <a:ext uri="{FF2B5EF4-FFF2-40B4-BE49-F238E27FC236}">
                <a16:creationId xmlns:a16="http://schemas.microsoft.com/office/drawing/2014/main" id="{C03BB144-20AF-1848-B67B-5BA5520C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667" y="3660053"/>
            <a:ext cx="1847603" cy="2052890"/>
          </a:xfrm>
          <a:custGeom>
            <a:avLst/>
            <a:gdLst>
              <a:gd name="T0" fmla="*/ 1787 w 1788"/>
              <a:gd name="T1" fmla="*/ 1287 h 1985"/>
              <a:gd name="T2" fmla="*/ 1787 w 1788"/>
              <a:gd name="T3" fmla="*/ 1287 h 1985"/>
              <a:gd name="T4" fmla="*/ 1787 w 1788"/>
              <a:gd name="T5" fmla="*/ 697 h 1985"/>
              <a:gd name="T6" fmla="*/ 1600 w 1788"/>
              <a:gd name="T7" fmla="*/ 367 h 1985"/>
              <a:gd name="T8" fmla="*/ 1082 w 1788"/>
              <a:gd name="T9" fmla="*/ 72 h 1985"/>
              <a:gd name="T10" fmla="*/ 706 w 1788"/>
              <a:gd name="T11" fmla="*/ 72 h 1985"/>
              <a:gd name="T12" fmla="*/ 188 w 1788"/>
              <a:gd name="T13" fmla="*/ 367 h 1985"/>
              <a:gd name="T14" fmla="*/ 0 w 1788"/>
              <a:gd name="T15" fmla="*/ 697 h 1985"/>
              <a:gd name="T16" fmla="*/ 0 w 1788"/>
              <a:gd name="T17" fmla="*/ 1287 h 1985"/>
              <a:gd name="T18" fmla="*/ 188 w 1788"/>
              <a:gd name="T19" fmla="*/ 1618 h 1985"/>
              <a:gd name="T20" fmla="*/ 706 w 1788"/>
              <a:gd name="T21" fmla="*/ 1913 h 1985"/>
              <a:gd name="T22" fmla="*/ 1082 w 1788"/>
              <a:gd name="T23" fmla="*/ 1913 h 1985"/>
              <a:gd name="T24" fmla="*/ 1600 w 1788"/>
              <a:gd name="T25" fmla="*/ 1618 h 1985"/>
              <a:gd name="T26" fmla="*/ 1787 w 1788"/>
              <a:gd name="T27" fmla="*/ 1287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88" h="1985">
                <a:moveTo>
                  <a:pt x="1787" y="1287"/>
                </a:moveTo>
                <a:lnTo>
                  <a:pt x="1787" y="1287"/>
                </a:lnTo>
                <a:cubicBezTo>
                  <a:pt x="1787" y="697"/>
                  <a:pt x="1787" y="697"/>
                  <a:pt x="1787" y="697"/>
                </a:cubicBezTo>
                <a:cubicBezTo>
                  <a:pt x="1787" y="563"/>
                  <a:pt x="1716" y="438"/>
                  <a:pt x="1600" y="367"/>
                </a:cubicBezTo>
                <a:cubicBezTo>
                  <a:pt x="1082" y="72"/>
                  <a:pt x="1082" y="72"/>
                  <a:pt x="1082" y="72"/>
                </a:cubicBezTo>
                <a:cubicBezTo>
                  <a:pt x="965" y="0"/>
                  <a:pt x="822" y="0"/>
                  <a:pt x="706" y="72"/>
                </a:cubicBezTo>
                <a:cubicBezTo>
                  <a:pt x="188" y="367"/>
                  <a:pt x="188" y="367"/>
                  <a:pt x="188" y="367"/>
                </a:cubicBezTo>
                <a:cubicBezTo>
                  <a:pt x="72" y="438"/>
                  <a:pt x="0" y="563"/>
                  <a:pt x="0" y="697"/>
                </a:cubicBezTo>
                <a:cubicBezTo>
                  <a:pt x="0" y="1287"/>
                  <a:pt x="0" y="1287"/>
                  <a:pt x="0" y="1287"/>
                </a:cubicBezTo>
                <a:cubicBezTo>
                  <a:pt x="0" y="1421"/>
                  <a:pt x="72" y="1555"/>
                  <a:pt x="188" y="1618"/>
                </a:cubicBezTo>
                <a:cubicBezTo>
                  <a:pt x="706" y="1913"/>
                  <a:pt x="706" y="1913"/>
                  <a:pt x="706" y="1913"/>
                </a:cubicBezTo>
                <a:cubicBezTo>
                  <a:pt x="822" y="1984"/>
                  <a:pt x="965" y="1984"/>
                  <a:pt x="1082" y="1913"/>
                </a:cubicBezTo>
                <a:cubicBezTo>
                  <a:pt x="1600" y="1618"/>
                  <a:pt x="1600" y="1618"/>
                  <a:pt x="1600" y="1618"/>
                </a:cubicBezTo>
                <a:cubicBezTo>
                  <a:pt x="1716" y="1555"/>
                  <a:pt x="1787" y="1421"/>
                  <a:pt x="1787" y="12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16">
            <a:extLst>
              <a:ext uri="{FF2B5EF4-FFF2-40B4-BE49-F238E27FC236}">
                <a16:creationId xmlns:a16="http://schemas.microsoft.com/office/drawing/2014/main" id="{3F6BA7E5-4A17-674C-AACA-03437C4FB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377" y="950238"/>
            <a:ext cx="1852163" cy="2052890"/>
          </a:xfrm>
          <a:custGeom>
            <a:avLst/>
            <a:gdLst>
              <a:gd name="T0" fmla="*/ 1788 w 1789"/>
              <a:gd name="T1" fmla="*/ 1287 h 1985"/>
              <a:gd name="T2" fmla="*/ 1788 w 1789"/>
              <a:gd name="T3" fmla="*/ 1287 h 1985"/>
              <a:gd name="T4" fmla="*/ 1788 w 1789"/>
              <a:gd name="T5" fmla="*/ 697 h 1985"/>
              <a:gd name="T6" fmla="*/ 1600 w 1789"/>
              <a:gd name="T7" fmla="*/ 366 h 1985"/>
              <a:gd name="T8" fmla="*/ 1091 w 1789"/>
              <a:gd name="T9" fmla="*/ 63 h 1985"/>
              <a:gd name="T10" fmla="*/ 706 w 1789"/>
              <a:gd name="T11" fmla="*/ 63 h 1985"/>
              <a:gd name="T12" fmla="*/ 188 w 1789"/>
              <a:gd name="T13" fmla="*/ 366 h 1985"/>
              <a:gd name="T14" fmla="*/ 0 w 1789"/>
              <a:gd name="T15" fmla="*/ 697 h 1985"/>
              <a:gd name="T16" fmla="*/ 0 w 1789"/>
              <a:gd name="T17" fmla="*/ 1287 h 1985"/>
              <a:gd name="T18" fmla="*/ 188 w 1789"/>
              <a:gd name="T19" fmla="*/ 1617 h 1985"/>
              <a:gd name="T20" fmla="*/ 706 w 1789"/>
              <a:gd name="T21" fmla="*/ 1912 h 1985"/>
              <a:gd name="T22" fmla="*/ 1091 w 1789"/>
              <a:gd name="T23" fmla="*/ 1912 h 1985"/>
              <a:gd name="T24" fmla="*/ 1600 w 1789"/>
              <a:gd name="T25" fmla="*/ 1617 h 1985"/>
              <a:gd name="T26" fmla="*/ 1788 w 1789"/>
              <a:gd name="T27" fmla="*/ 1287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89" h="1985">
                <a:moveTo>
                  <a:pt x="1788" y="1287"/>
                </a:moveTo>
                <a:lnTo>
                  <a:pt x="1788" y="1287"/>
                </a:lnTo>
                <a:cubicBezTo>
                  <a:pt x="1788" y="697"/>
                  <a:pt x="1788" y="697"/>
                  <a:pt x="1788" y="697"/>
                </a:cubicBezTo>
                <a:cubicBezTo>
                  <a:pt x="1788" y="554"/>
                  <a:pt x="1716" y="429"/>
                  <a:pt x="1600" y="366"/>
                </a:cubicBezTo>
                <a:cubicBezTo>
                  <a:pt x="1091" y="63"/>
                  <a:pt x="1091" y="63"/>
                  <a:pt x="1091" y="63"/>
                </a:cubicBezTo>
                <a:cubicBezTo>
                  <a:pt x="966" y="0"/>
                  <a:pt x="823" y="0"/>
                  <a:pt x="706" y="63"/>
                </a:cubicBezTo>
                <a:cubicBezTo>
                  <a:pt x="188" y="366"/>
                  <a:pt x="188" y="366"/>
                  <a:pt x="188" y="366"/>
                </a:cubicBezTo>
                <a:cubicBezTo>
                  <a:pt x="72" y="429"/>
                  <a:pt x="0" y="554"/>
                  <a:pt x="0" y="697"/>
                </a:cubicBezTo>
                <a:cubicBezTo>
                  <a:pt x="0" y="1287"/>
                  <a:pt x="0" y="1287"/>
                  <a:pt x="0" y="1287"/>
                </a:cubicBezTo>
                <a:cubicBezTo>
                  <a:pt x="0" y="1421"/>
                  <a:pt x="72" y="1546"/>
                  <a:pt x="188" y="1617"/>
                </a:cubicBezTo>
                <a:cubicBezTo>
                  <a:pt x="706" y="1912"/>
                  <a:pt x="706" y="1912"/>
                  <a:pt x="706" y="1912"/>
                </a:cubicBezTo>
                <a:cubicBezTo>
                  <a:pt x="823" y="1984"/>
                  <a:pt x="966" y="1984"/>
                  <a:pt x="1091" y="1912"/>
                </a:cubicBezTo>
                <a:cubicBezTo>
                  <a:pt x="1600" y="1617"/>
                  <a:pt x="1600" y="1617"/>
                  <a:pt x="1600" y="1617"/>
                </a:cubicBezTo>
                <a:cubicBezTo>
                  <a:pt x="1716" y="1546"/>
                  <a:pt x="1788" y="1421"/>
                  <a:pt x="1788" y="12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17">
            <a:extLst>
              <a:ext uri="{FF2B5EF4-FFF2-40B4-BE49-F238E27FC236}">
                <a16:creationId xmlns:a16="http://schemas.microsoft.com/office/drawing/2014/main" id="{4A704CD3-5D65-914A-9D4A-CE26E6E10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1631" y="3660053"/>
            <a:ext cx="1852163" cy="2052890"/>
          </a:xfrm>
          <a:custGeom>
            <a:avLst/>
            <a:gdLst>
              <a:gd name="T0" fmla="*/ 0 w 1789"/>
              <a:gd name="T1" fmla="*/ 1287 h 1985"/>
              <a:gd name="T2" fmla="*/ 0 w 1789"/>
              <a:gd name="T3" fmla="*/ 1287 h 1985"/>
              <a:gd name="T4" fmla="*/ 0 w 1789"/>
              <a:gd name="T5" fmla="*/ 697 h 1985"/>
              <a:gd name="T6" fmla="*/ 188 w 1789"/>
              <a:gd name="T7" fmla="*/ 367 h 1985"/>
              <a:gd name="T8" fmla="*/ 697 w 1789"/>
              <a:gd name="T9" fmla="*/ 72 h 1985"/>
              <a:gd name="T10" fmla="*/ 1081 w 1789"/>
              <a:gd name="T11" fmla="*/ 72 h 1985"/>
              <a:gd name="T12" fmla="*/ 1600 w 1789"/>
              <a:gd name="T13" fmla="*/ 367 h 1985"/>
              <a:gd name="T14" fmla="*/ 1788 w 1789"/>
              <a:gd name="T15" fmla="*/ 697 h 1985"/>
              <a:gd name="T16" fmla="*/ 1788 w 1789"/>
              <a:gd name="T17" fmla="*/ 1287 h 1985"/>
              <a:gd name="T18" fmla="*/ 1600 w 1789"/>
              <a:gd name="T19" fmla="*/ 1618 h 1985"/>
              <a:gd name="T20" fmla="*/ 1081 w 1789"/>
              <a:gd name="T21" fmla="*/ 1913 h 1985"/>
              <a:gd name="T22" fmla="*/ 697 w 1789"/>
              <a:gd name="T23" fmla="*/ 1913 h 1985"/>
              <a:gd name="T24" fmla="*/ 188 w 1789"/>
              <a:gd name="T25" fmla="*/ 1618 h 1985"/>
              <a:gd name="T26" fmla="*/ 0 w 1789"/>
              <a:gd name="T27" fmla="*/ 1287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89" h="1985">
                <a:moveTo>
                  <a:pt x="0" y="1287"/>
                </a:moveTo>
                <a:lnTo>
                  <a:pt x="0" y="1287"/>
                </a:lnTo>
                <a:cubicBezTo>
                  <a:pt x="0" y="697"/>
                  <a:pt x="0" y="697"/>
                  <a:pt x="0" y="697"/>
                </a:cubicBezTo>
                <a:cubicBezTo>
                  <a:pt x="0" y="563"/>
                  <a:pt x="72" y="438"/>
                  <a:pt x="188" y="367"/>
                </a:cubicBezTo>
                <a:cubicBezTo>
                  <a:pt x="697" y="72"/>
                  <a:pt x="697" y="72"/>
                  <a:pt x="697" y="72"/>
                </a:cubicBezTo>
                <a:cubicBezTo>
                  <a:pt x="822" y="0"/>
                  <a:pt x="965" y="0"/>
                  <a:pt x="1081" y="72"/>
                </a:cubicBezTo>
                <a:cubicBezTo>
                  <a:pt x="1600" y="367"/>
                  <a:pt x="1600" y="367"/>
                  <a:pt x="1600" y="367"/>
                </a:cubicBezTo>
                <a:cubicBezTo>
                  <a:pt x="1716" y="438"/>
                  <a:pt x="1788" y="563"/>
                  <a:pt x="1788" y="697"/>
                </a:cubicBezTo>
                <a:cubicBezTo>
                  <a:pt x="1788" y="1287"/>
                  <a:pt x="1788" y="1287"/>
                  <a:pt x="1788" y="1287"/>
                </a:cubicBezTo>
                <a:cubicBezTo>
                  <a:pt x="1788" y="1421"/>
                  <a:pt x="1716" y="1555"/>
                  <a:pt x="1600" y="1618"/>
                </a:cubicBezTo>
                <a:cubicBezTo>
                  <a:pt x="1081" y="1913"/>
                  <a:pt x="1081" y="1913"/>
                  <a:pt x="1081" y="1913"/>
                </a:cubicBezTo>
                <a:cubicBezTo>
                  <a:pt x="965" y="1984"/>
                  <a:pt x="822" y="1984"/>
                  <a:pt x="697" y="1913"/>
                </a:cubicBezTo>
                <a:cubicBezTo>
                  <a:pt x="188" y="1618"/>
                  <a:pt x="188" y="1618"/>
                  <a:pt x="188" y="1618"/>
                </a:cubicBezTo>
                <a:cubicBezTo>
                  <a:pt x="72" y="1555"/>
                  <a:pt x="0" y="1421"/>
                  <a:pt x="0" y="12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18">
            <a:extLst>
              <a:ext uri="{FF2B5EF4-FFF2-40B4-BE49-F238E27FC236}">
                <a16:creationId xmlns:a16="http://schemas.microsoft.com/office/drawing/2014/main" id="{F2FAB4D5-5C3F-FE4F-A5C6-BC442898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797" y="950238"/>
            <a:ext cx="1861287" cy="2052890"/>
          </a:xfrm>
          <a:custGeom>
            <a:avLst/>
            <a:gdLst>
              <a:gd name="T0" fmla="*/ 0 w 1797"/>
              <a:gd name="T1" fmla="*/ 1287 h 1985"/>
              <a:gd name="T2" fmla="*/ 0 w 1797"/>
              <a:gd name="T3" fmla="*/ 1287 h 1985"/>
              <a:gd name="T4" fmla="*/ 0 w 1797"/>
              <a:gd name="T5" fmla="*/ 697 h 1985"/>
              <a:gd name="T6" fmla="*/ 197 w 1797"/>
              <a:gd name="T7" fmla="*/ 366 h 1985"/>
              <a:gd name="T8" fmla="*/ 706 w 1797"/>
              <a:gd name="T9" fmla="*/ 63 h 1985"/>
              <a:gd name="T10" fmla="*/ 1090 w 1797"/>
              <a:gd name="T11" fmla="*/ 63 h 1985"/>
              <a:gd name="T12" fmla="*/ 1600 w 1797"/>
              <a:gd name="T13" fmla="*/ 366 h 1985"/>
              <a:gd name="T14" fmla="*/ 1796 w 1797"/>
              <a:gd name="T15" fmla="*/ 697 h 1985"/>
              <a:gd name="T16" fmla="*/ 1796 w 1797"/>
              <a:gd name="T17" fmla="*/ 1287 h 1985"/>
              <a:gd name="T18" fmla="*/ 1600 w 1797"/>
              <a:gd name="T19" fmla="*/ 1617 h 1985"/>
              <a:gd name="T20" fmla="*/ 1090 w 1797"/>
              <a:gd name="T21" fmla="*/ 1912 h 1985"/>
              <a:gd name="T22" fmla="*/ 706 w 1797"/>
              <a:gd name="T23" fmla="*/ 1912 h 1985"/>
              <a:gd name="T24" fmla="*/ 197 w 1797"/>
              <a:gd name="T25" fmla="*/ 1617 h 1985"/>
              <a:gd name="T26" fmla="*/ 0 w 1797"/>
              <a:gd name="T27" fmla="*/ 1287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97" h="1985">
                <a:moveTo>
                  <a:pt x="0" y="1287"/>
                </a:moveTo>
                <a:lnTo>
                  <a:pt x="0" y="1287"/>
                </a:lnTo>
                <a:cubicBezTo>
                  <a:pt x="0" y="697"/>
                  <a:pt x="0" y="697"/>
                  <a:pt x="0" y="697"/>
                </a:cubicBezTo>
                <a:cubicBezTo>
                  <a:pt x="0" y="554"/>
                  <a:pt x="71" y="429"/>
                  <a:pt x="197" y="366"/>
                </a:cubicBezTo>
                <a:cubicBezTo>
                  <a:pt x="706" y="63"/>
                  <a:pt x="706" y="63"/>
                  <a:pt x="706" y="63"/>
                </a:cubicBezTo>
                <a:cubicBezTo>
                  <a:pt x="822" y="0"/>
                  <a:pt x="974" y="0"/>
                  <a:pt x="1090" y="63"/>
                </a:cubicBezTo>
                <a:cubicBezTo>
                  <a:pt x="1600" y="366"/>
                  <a:pt x="1600" y="366"/>
                  <a:pt x="1600" y="366"/>
                </a:cubicBezTo>
                <a:cubicBezTo>
                  <a:pt x="1716" y="429"/>
                  <a:pt x="1796" y="554"/>
                  <a:pt x="1796" y="697"/>
                </a:cubicBezTo>
                <a:cubicBezTo>
                  <a:pt x="1796" y="1287"/>
                  <a:pt x="1796" y="1287"/>
                  <a:pt x="1796" y="1287"/>
                </a:cubicBezTo>
                <a:cubicBezTo>
                  <a:pt x="1796" y="1421"/>
                  <a:pt x="1716" y="1546"/>
                  <a:pt x="1600" y="1617"/>
                </a:cubicBezTo>
                <a:cubicBezTo>
                  <a:pt x="1090" y="1912"/>
                  <a:pt x="1090" y="1912"/>
                  <a:pt x="1090" y="1912"/>
                </a:cubicBezTo>
                <a:cubicBezTo>
                  <a:pt x="974" y="1984"/>
                  <a:pt x="822" y="1984"/>
                  <a:pt x="706" y="1912"/>
                </a:cubicBezTo>
                <a:cubicBezTo>
                  <a:pt x="197" y="1617"/>
                  <a:pt x="197" y="1617"/>
                  <a:pt x="197" y="1617"/>
                </a:cubicBezTo>
                <a:cubicBezTo>
                  <a:pt x="71" y="1546"/>
                  <a:pt x="0" y="1421"/>
                  <a:pt x="0" y="12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19">
            <a:extLst>
              <a:ext uri="{FF2B5EF4-FFF2-40B4-BE49-F238E27FC236}">
                <a16:creationId xmlns:a16="http://schemas.microsoft.com/office/drawing/2014/main" id="{C27256A8-2599-2B43-8090-DC9E888AB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667" y="8003057"/>
            <a:ext cx="1847603" cy="2052890"/>
          </a:xfrm>
          <a:custGeom>
            <a:avLst/>
            <a:gdLst>
              <a:gd name="T0" fmla="*/ 1787 w 1788"/>
              <a:gd name="T1" fmla="*/ 688 h 1985"/>
              <a:gd name="T2" fmla="*/ 1787 w 1788"/>
              <a:gd name="T3" fmla="*/ 688 h 1985"/>
              <a:gd name="T4" fmla="*/ 1787 w 1788"/>
              <a:gd name="T5" fmla="*/ 1287 h 1985"/>
              <a:gd name="T6" fmla="*/ 1600 w 1788"/>
              <a:gd name="T7" fmla="*/ 1618 h 1985"/>
              <a:gd name="T8" fmla="*/ 1082 w 1788"/>
              <a:gd name="T9" fmla="*/ 1913 h 1985"/>
              <a:gd name="T10" fmla="*/ 706 w 1788"/>
              <a:gd name="T11" fmla="*/ 1913 h 1985"/>
              <a:gd name="T12" fmla="*/ 188 w 1788"/>
              <a:gd name="T13" fmla="*/ 1618 h 1985"/>
              <a:gd name="T14" fmla="*/ 0 w 1788"/>
              <a:gd name="T15" fmla="*/ 1287 h 1985"/>
              <a:gd name="T16" fmla="*/ 0 w 1788"/>
              <a:gd name="T17" fmla="*/ 688 h 1985"/>
              <a:gd name="T18" fmla="*/ 188 w 1788"/>
              <a:gd name="T19" fmla="*/ 358 h 1985"/>
              <a:gd name="T20" fmla="*/ 706 w 1788"/>
              <a:gd name="T21" fmla="*/ 63 h 1985"/>
              <a:gd name="T22" fmla="*/ 1082 w 1788"/>
              <a:gd name="T23" fmla="*/ 63 h 1985"/>
              <a:gd name="T24" fmla="*/ 1600 w 1788"/>
              <a:gd name="T25" fmla="*/ 358 h 1985"/>
              <a:gd name="T26" fmla="*/ 1787 w 1788"/>
              <a:gd name="T27" fmla="*/ 688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88" h="1985">
                <a:moveTo>
                  <a:pt x="1787" y="688"/>
                </a:moveTo>
                <a:lnTo>
                  <a:pt x="1787" y="688"/>
                </a:lnTo>
                <a:cubicBezTo>
                  <a:pt x="1787" y="1287"/>
                  <a:pt x="1787" y="1287"/>
                  <a:pt x="1787" y="1287"/>
                </a:cubicBezTo>
                <a:cubicBezTo>
                  <a:pt x="1787" y="1421"/>
                  <a:pt x="1716" y="1546"/>
                  <a:pt x="1600" y="1618"/>
                </a:cubicBezTo>
                <a:cubicBezTo>
                  <a:pt x="1082" y="1913"/>
                  <a:pt x="1082" y="1913"/>
                  <a:pt x="1082" y="1913"/>
                </a:cubicBezTo>
                <a:cubicBezTo>
                  <a:pt x="965" y="1984"/>
                  <a:pt x="822" y="1984"/>
                  <a:pt x="706" y="1913"/>
                </a:cubicBezTo>
                <a:cubicBezTo>
                  <a:pt x="188" y="1618"/>
                  <a:pt x="188" y="1618"/>
                  <a:pt x="188" y="1618"/>
                </a:cubicBezTo>
                <a:cubicBezTo>
                  <a:pt x="72" y="1546"/>
                  <a:pt x="0" y="1421"/>
                  <a:pt x="0" y="1287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554"/>
                  <a:pt x="72" y="429"/>
                  <a:pt x="188" y="358"/>
                </a:cubicBezTo>
                <a:cubicBezTo>
                  <a:pt x="706" y="63"/>
                  <a:pt x="706" y="63"/>
                  <a:pt x="706" y="63"/>
                </a:cubicBezTo>
                <a:cubicBezTo>
                  <a:pt x="822" y="0"/>
                  <a:pt x="965" y="0"/>
                  <a:pt x="1082" y="63"/>
                </a:cubicBezTo>
                <a:cubicBezTo>
                  <a:pt x="1600" y="358"/>
                  <a:pt x="1600" y="358"/>
                  <a:pt x="1600" y="358"/>
                </a:cubicBezTo>
                <a:cubicBezTo>
                  <a:pt x="1716" y="429"/>
                  <a:pt x="1787" y="554"/>
                  <a:pt x="1787" y="6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20">
            <a:extLst>
              <a:ext uri="{FF2B5EF4-FFF2-40B4-BE49-F238E27FC236}">
                <a16:creationId xmlns:a16="http://schemas.microsoft.com/office/drawing/2014/main" id="{17EAFB38-CD44-EF41-9955-E04ED1350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377" y="10712873"/>
            <a:ext cx="1852163" cy="2052890"/>
          </a:xfrm>
          <a:custGeom>
            <a:avLst/>
            <a:gdLst>
              <a:gd name="T0" fmla="*/ 1788 w 1789"/>
              <a:gd name="T1" fmla="*/ 697 h 1985"/>
              <a:gd name="T2" fmla="*/ 1788 w 1789"/>
              <a:gd name="T3" fmla="*/ 697 h 1985"/>
              <a:gd name="T4" fmla="*/ 1788 w 1789"/>
              <a:gd name="T5" fmla="*/ 1287 h 1985"/>
              <a:gd name="T6" fmla="*/ 1600 w 1789"/>
              <a:gd name="T7" fmla="*/ 1617 h 1985"/>
              <a:gd name="T8" fmla="*/ 1091 w 1789"/>
              <a:gd name="T9" fmla="*/ 1912 h 1985"/>
              <a:gd name="T10" fmla="*/ 706 w 1789"/>
              <a:gd name="T11" fmla="*/ 1912 h 1985"/>
              <a:gd name="T12" fmla="*/ 188 w 1789"/>
              <a:gd name="T13" fmla="*/ 1617 h 1985"/>
              <a:gd name="T14" fmla="*/ 0 w 1789"/>
              <a:gd name="T15" fmla="*/ 1287 h 1985"/>
              <a:gd name="T16" fmla="*/ 0 w 1789"/>
              <a:gd name="T17" fmla="*/ 697 h 1985"/>
              <a:gd name="T18" fmla="*/ 188 w 1789"/>
              <a:gd name="T19" fmla="*/ 366 h 1985"/>
              <a:gd name="T20" fmla="*/ 706 w 1789"/>
              <a:gd name="T21" fmla="*/ 62 h 1985"/>
              <a:gd name="T22" fmla="*/ 1091 w 1789"/>
              <a:gd name="T23" fmla="*/ 62 h 1985"/>
              <a:gd name="T24" fmla="*/ 1600 w 1789"/>
              <a:gd name="T25" fmla="*/ 366 h 1985"/>
              <a:gd name="T26" fmla="*/ 1788 w 1789"/>
              <a:gd name="T27" fmla="*/ 697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89" h="1985">
                <a:moveTo>
                  <a:pt x="1788" y="697"/>
                </a:moveTo>
                <a:lnTo>
                  <a:pt x="1788" y="697"/>
                </a:lnTo>
                <a:cubicBezTo>
                  <a:pt x="1788" y="1287"/>
                  <a:pt x="1788" y="1287"/>
                  <a:pt x="1788" y="1287"/>
                </a:cubicBezTo>
                <a:cubicBezTo>
                  <a:pt x="1788" y="1421"/>
                  <a:pt x="1716" y="1546"/>
                  <a:pt x="1600" y="1617"/>
                </a:cubicBezTo>
                <a:cubicBezTo>
                  <a:pt x="1091" y="1912"/>
                  <a:pt x="1091" y="1912"/>
                  <a:pt x="1091" y="1912"/>
                </a:cubicBezTo>
                <a:cubicBezTo>
                  <a:pt x="966" y="1984"/>
                  <a:pt x="823" y="1984"/>
                  <a:pt x="706" y="1912"/>
                </a:cubicBezTo>
                <a:cubicBezTo>
                  <a:pt x="188" y="1617"/>
                  <a:pt x="188" y="1617"/>
                  <a:pt x="188" y="1617"/>
                </a:cubicBezTo>
                <a:cubicBezTo>
                  <a:pt x="72" y="1546"/>
                  <a:pt x="0" y="1421"/>
                  <a:pt x="0" y="1287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554"/>
                  <a:pt x="72" y="429"/>
                  <a:pt x="188" y="366"/>
                </a:cubicBezTo>
                <a:cubicBezTo>
                  <a:pt x="706" y="62"/>
                  <a:pt x="706" y="62"/>
                  <a:pt x="706" y="62"/>
                </a:cubicBezTo>
                <a:cubicBezTo>
                  <a:pt x="823" y="0"/>
                  <a:pt x="966" y="0"/>
                  <a:pt x="1091" y="62"/>
                </a:cubicBezTo>
                <a:cubicBezTo>
                  <a:pt x="1600" y="366"/>
                  <a:pt x="1600" y="366"/>
                  <a:pt x="1600" y="366"/>
                </a:cubicBezTo>
                <a:cubicBezTo>
                  <a:pt x="1716" y="429"/>
                  <a:pt x="1788" y="554"/>
                  <a:pt x="1788" y="6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21">
            <a:extLst>
              <a:ext uri="{FF2B5EF4-FFF2-40B4-BE49-F238E27FC236}">
                <a16:creationId xmlns:a16="http://schemas.microsoft.com/office/drawing/2014/main" id="{8CA0D873-64DD-FA4C-A888-5AFF47941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1631" y="8003057"/>
            <a:ext cx="1852163" cy="2052890"/>
          </a:xfrm>
          <a:custGeom>
            <a:avLst/>
            <a:gdLst>
              <a:gd name="T0" fmla="*/ 0 w 1789"/>
              <a:gd name="T1" fmla="*/ 688 h 1985"/>
              <a:gd name="T2" fmla="*/ 0 w 1789"/>
              <a:gd name="T3" fmla="*/ 688 h 1985"/>
              <a:gd name="T4" fmla="*/ 0 w 1789"/>
              <a:gd name="T5" fmla="*/ 1287 h 1985"/>
              <a:gd name="T6" fmla="*/ 188 w 1789"/>
              <a:gd name="T7" fmla="*/ 1618 h 1985"/>
              <a:gd name="T8" fmla="*/ 697 w 1789"/>
              <a:gd name="T9" fmla="*/ 1913 h 1985"/>
              <a:gd name="T10" fmla="*/ 1081 w 1789"/>
              <a:gd name="T11" fmla="*/ 1913 h 1985"/>
              <a:gd name="T12" fmla="*/ 1600 w 1789"/>
              <a:gd name="T13" fmla="*/ 1618 h 1985"/>
              <a:gd name="T14" fmla="*/ 1788 w 1789"/>
              <a:gd name="T15" fmla="*/ 1287 h 1985"/>
              <a:gd name="T16" fmla="*/ 1788 w 1789"/>
              <a:gd name="T17" fmla="*/ 688 h 1985"/>
              <a:gd name="T18" fmla="*/ 1600 w 1789"/>
              <a:gd name="T19" fmla="*/ 358 h 1985"/>
              <a:gd name="T20" fmla="*/ 1081 w 1789"/>
              <a:gd name="T21" fmla="*/ 63 h 1985"/>
              <a:gd name="T22" fmla="*/ 697 w 1789"/>
              <a:gd name="T23" fmla="*/ 63 h 1985"/>
              <a:gd name="T24" fmla="*/ 188 w 1789"/>
              <a:gd name="T25" fmla="*/ 358 h 1985"/>
              <a:gd name="T26" fmla="*/ 0 w 1789"/>
              <a:gd name="T27" fmla="*/ 688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89" h="1985">
                <a:moveTo>
                  <a:pt x="0" y="688"/>
                </a:moveTo>
                <a:lnTo>
                  <a:pt x="0" y="688"/>
                </a:lnTo>
                <a:cubicBezTo>
                  <a:pt x="0" y="1287"/>
                  <a:pt x="0" y="1287"/>
                  <a:pt x="0" y="1287"/>
                </a:cubicBezTo>
                <a:cubicBezTo>
                  <a:pt x="0" y="1421"/>
                  <a:pt x="72" y="1546"/>
                  <a:pt x="188" y="1618"/>
                </a:cubicBezTo>
                <a:cubicBezTo>
                  <a:pt x="697" y="1913"/>
                  <a:pt x="697" y="1913"/>
                  <a:pt x="697" y="1913"/>
                </a:cubicBezTo>
                <a:cubicBezTo>
                  <a:pt x="822" y="1984"/>
                  <a:pt x="965" y="1984"/>
                  <a:pt x="1081" y="1913"/>
                </a:cubicBezTo>
                <a:cubicBezTo>
                  <a:pt x="1600" y="1618"/>
                  <a:pt x="1600" y="1618"/>
                  <a:pt x="1600" y="1618"/>
                </a:cubicBezTo>
                <a:cubicBezTo>
                  <a:pt x="1716" y="1546"/>
                  <a:pt x="1788" y="1421"/>
                  <a:pt x="1788" y="1287"/>
                </a:cubicBezTo>
                <a:cubicBezTo>
                  <a:pt x="1788" y="688"/>
                  <a:pt x="1788" y="688"/>
                  <a:pt x="1788" y="688"/>
                </a:cubicBezTo>
                <a:cubicBezTo>
                  <a:pt x="1788" y="554"/>
                  <a:pt x="1716" y="429"/>
                  <a:pt x="1600" y="358"/>
                </a:cubicBezTo>
                <a:cubicBezTo>
                  <a:pt x="1081" y="63"/>
                  <a:pt x="1081" y="63"/>
                  <a:pt x="1081" y="63"/>
                </a:cubicBezTo>
                <a:cubicBezTo>
                  <a:pt x="965" y="0"/>
                  <a:pt x="822" y="0"/>
                  <a:pt x="697" y="63"/>
                </a:cubicBezTo>
                <a:cubicBezTo>
                  <a:pt x="188" y="358"/>
                  <a:pt x="188" y="358"/>
                  <a:pt x="188" y="358"/>
                </a:cubicBezTo>
                <a:cubicBezTo>
                  <a:pt x="72" y="429"/>
                  <a:pt x="0" y="554"/>
                  <a:pt x="0" y="6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22">
            <a:extLst>
              <a:ext uri="{FF2B5EF4-FFF2-40B4-BE49-F238E27FC236}">
                <a16:creationId xmlns:a16="http://schemas.microsoft.com/office/drawing/2014/main" id="{109A2116-7DFE-664A-9B19-EBA030A4F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797" y="10712873"/>
            <a:ext cx="1861287" cy="2052890"/>
          </a:xfrm>
          <a:custGeom>
            <a:avLst/>
            <a:gdLst>
              <a:gd name="T0" fmla="*/ 0 w 1797"/>
              <a:gd name="T1" fmla="*/ 697 h 1985"/>
              <a:gd name="T2" fmla="*/ 0 w 1797"/>
              <a:gd name="T3" fmla="*/ 697 h 1985"/>
              <a:gd name="T4" fmla="*/ 0 w 1797"/>
              <a:gd name="T5" fmla="*/ 1287 h 1985"/>
              <a:gd name="T6" fmla="*/ 197 w 1797"/>
              <a:gd name="T7" fmla="*/ 1617 h 1985"/>
              <a:gd name="T8" fmla="*/ 706 w 1797"/>
              <a:gd name="T9" fmla="*/ 1912 h 1985"/>
              <a:gd name="T10" fmla="*/ 1090 w 1797"/>
              <a:gd name="T11" fmla="*/ 1912 h 1985"/>
              <a:gd name="T12" fmla="*/ 1600 w 1797"/>
              <a:gd name="T13" fmla="*/ 1617 h 1985"/>
              <a:gd name="T14" fmla="*/ 1796 w 1797"/>
              <a:gd name="T15" fmla="*/ 1287 h 1985"/>
              <a:gd name="T16" fmla="*/ 1796 w 1797"/>
              <a:gd name="T17" fmla="*/ 697 h 1985"/>
              <a:gd name="T18" fmla="*/ 1600 w 1797"/>
              <a:gd name="T19" fmla="*/ 366 h 1985"/>
              <a:gd name="T20" fmla="*/ 1090 w 1797"/>
              <a:gd name="T21" fmla="*/ 62 h 1985"/>
              <a:gd name="T22" fmla="*/ 706 w 1797"/>
              <a:gd name="T23" fmla="*/ 62 h 1985"/>
              <a:gd name="T24" fmla="*/ 197 w 1797"/>
              <a:gd name="T25" fmla="*/ 366 h 1985"/>
              <a:gd name="T26" fmla="*/ 0 w 1797"/>
              <a:gd name="T27" fmla="*/ 697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97" h="1985">
                <a:moveTo>
                  <a:pt x="0" y="697"/>
                </a:moveTo>
                <a:lnTo>
                  <a:pt x="0" y="697"/>
                </a:lnTo>
                <a:cubicBezTo>
                  <a:pt x="0" y="1287"/>
                  <a:pt x="0" y="1287"/>
                  <a:pt x="0" y="1287"/>
                </a:cubicBezTo>
                <a:cubicBezTo>
                  <a:pt x="0" y="1421"/>
                  <a:pt x="71" y="1546"/>
                  <a:pt x="197" y="1617"/>
                </a:cubicBezTo>
                <a:cubicBezTo>
                  <a:pt x="706" y="1912"/>
                  <a:pt x="706" y="1912"/>
                  <a:pt x="706" y="1912"/>
                </a:cubicBezTo>
                <a:cubicBezTo>
                  <a:pt x="822" y="1984"/>
                  <a:pt x="974" y="1984"/>
                  <a:pt x="1090" y="1912"/>
                </a:cubicBezTo>
                <a:cubicBezTo>
                  <a:pt x="1600" y="1617"/>
                  <a:pt x="1600" y="1617"/>
                  <a:pt x="1600" y="1617"/>
                </a:cubicBezTo>
                <a:cubicBezTo>
                  <a:pt x="1716" y="1546"/>
                  <a:pt x="1796" y="1421"/>
                  <a:pt x="1796" y="1287"/>
                </a:cubicBezTo>
                <a:cubicBezTo>
                  <a:pt x="1796" y="697"/>
                  <a:pt x="1796" y="697"/>
                  <a:pt x="1796" y="697"/>
                </a:cubicBezTo>
                <a:cubicBezTo>
                  <a:pt x="1796" y="554"/>
                  <a:pt x="1716" y="429"/>
                  <a:pt x="1600" y="366"/>
                </a:cubicBezTo>
                <a:cubicBezTo>
                  <a:pt x="1090" y="62"/>
                  <a:pt x="1090" y="62"/>
                  <a:pt x="1090" y="62"/>
                </a:cubicBezTo>
                <a:cubicBezTo>
                  <a:pt x="974" y="0"/>
                  <a:pt x="822" y="0"/>
                  <a:pt x="706" y="62"/>
                </a:cubicBezTo>
                <a:cubicBezTo>
                  <a:pt x="197" y="366"/>
                  <a:pt x="197" y="366"/>
                  <a:pt x="197" y="366"/>
                </a:cubicBezTo>
                <a:cubicBezTo>
                  <a:pt x="71" y="429"/>
                  <a:pt x="0" y="554"/>
                  <a:pt x="0" y="6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23">
            <a:extLst>
              <a:ext uri="{FF2B5EF4-FFF2-40B4-BE49-F238E27FC236}">
                <a16:creationId xmlns:a16="http://schemas.microsoft.com/office/drawing/2014/main" id="{537E0B5E-1CED-C549-9FCE-EBACF46B2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451" y="6912743"/>
            <a:ext cx="3567467" cy="4041913"/>
          </a:xfrm>
          <a:custGeom>
            <a:avLst/>
            <a:gdLst>
              <a:gd name="T0" fmla="*/ 3449 w 3450"/>
              <a:gd name="T1" fmla="*/ 2734 h 3906"/>
              <a:gd name="T2" fmla="*/ 3449 w 3450"/>
              <a:gd name="T3" fmla="*/ 2734 h 3906"/>
              <a:gd name="T4" fmla="*/ 3449 w 3450"/>
              <a:gd name="T5" fmla="*/ 1179 h 3906"/>
              <a:gd name="T6" fmla="*/ 3261 w 3450"/>
              <a:gd name="T7" fmla="*/ 849 h 3906"/>
              <a:gd name="T8" fmla="*/ 1912 w 3450"/>
              <a:gd name="T9" fmla="*/ 71 h 3906"/>
              <a:gd name="T10" fmla="*/ 1537 w 3450"/>
              <a:gd name="T11" fmla="*/ 71 h 3906"/>
              <a:gd name="T12" fmla="*/ 187 w 3450"/>
              <a:gd name="T13" fmla="*/ 849 h 3906"/>
              <a:gd name="T14" fmla="*/ 0 w 3450"/>
              <a:gd name="T15" fmla="*/ 1179 h 3906"/>
              <a:gd name="T16" fmla="*/ 0 w 3450"/>
              <a:gd name="T17" fmla="*/ 2734 h 3906"/>
              <a:gd name="T18" fmla="*/ 187 w 3450"/>
              <a:gd name="T19" fmla="*/ 3065 h 3906"/>
              <a:gd name="T20" fmla="*/ 1537 w 3450"/>
              <a:gd name="T21" fmla="*/ 3843 h 3906"/>
              <a:gd name="T22" fmla="*/ 1912 w 3450"/>
              <a:gd name="T23" fmla="*/ 3843 h 3906"/>
              <a:gd name="T24" fmla="*/ 3261 w 3450"/>
              <a:gd name="T25" fmla="*/ 3065 h 3906"/>
              <a:gd name="T26" fmla="*/ 3449 w 3450"/>
              <a:gd name="T27" fmla="*/ 2734 h 3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50" h="3906">
                <a:moveTo>
                  <a:pt x="3449" y="2734"/>
                </a:moveTo>
                <a:lnTo>
                  <a:pt x="3449" y="2734"/>
                </a:lnTo>
                <a:cubicBezTo>
                  <a:pt x="3449" y="1179"/>
                  <a:pt x="3449" y="1179"/>
                  <a:pt x="3449" y="1179"/>
                </a:cubicBezTo>
                <a:cubicBezTo>
                  <a:pt x="3449" y="1046"/>
                  <a:pt x="3378" y="911"/>
                  <a:pt x="3261" y="849"/>
                </a:cubicBezTo>
                <a:cubicBezTo>
                  <a:pt x="1912" y="71"/>
                  <a:pt x="1912" y="71"/>
                  <a:pt x="1912" y="71"/>
                </a:cubicBezTo>
                <a:cubicBezTo>
                  <a:pt x="1796" y="0"/>
                  <a:pt x="1653" y="0"/>
                  <a:pt x="1537" y="71"/>
                </a:cubicBezTo>
                <a:cubicBezTo>
                  <a:pt x="187" y="849"/>
                  <a:pt x="187" y="849"/>
                  <a:pt x="187" y="849"/>
                </a:cubicBezTo>
                <a:cubicBezTo>
                  <a:pt x="71" y="911"/>
                  <a:pt x="0" y="1046"/>
                  <a:pt x="0" y="1179"/>
                </a:cubicBezTo>
                <a:cubicBezTo>
                  <a:pt x="0" y="2734"/>
                  <a:pt x="0" y="2734"/>
                  <a:pt x="0" y="2734"/>
                </a:cubicBezTo>
                <a:cubicBezTo>
                  <a:pt x="0" y="2869"/>
                  <a:pt x="71" y="2994"/>
                  <a:pt x="187" y="3065"/>
                </a:cubicBezTo>
                <a:cubicBezTo>
                  <a:pt x="1537" y="3843"/>
                  <a:pt x="1537" y="3843"/>
                  <a:pt x="1537" y="3843"/>
                </a:cubicBezTo>
                <a:cubicBezTo>
                  <a:pt x="1653" y="3905"/>
                  <a:pt x="1796" y="3905"/>
                  <a:pt x="1912" y="3843"/>
                </a:cubicBezTo>
                <a:cubicBezTo>
                  <a:pt x="3261" y="3065"/>
                  <a:pt x="3261" y="3065"/>
                  <a:pt x="3261" y="3065"/>
                </a:cubicBezTo>
                <a:cubicBezTo>
                  <a:pt x="3378" y="2994"/>
                  <a:pt x="3449" y="2869"/>
                  <a:pt x="3449" y="27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24">
            <a:extLst>
              <a:ext uri="{FF2B5EF4-FFF2-40B4-BE49-F238E27FC236}">
                <a16:creationId xmlns:a16="http://schemas.microsoft.com/office/drawing/2014/main" id="{A97EBF84-C00E-C54D-925F-6EE89140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678" y="4581573"/>
            <a:ext cx="4105781" cy="4639531"/>
          </a:xfrm>
          <a:custGeom>
            <a:avLst/>
            <a:gdLst>
              <a:gd name="T0" fmla="*/ 3967 w 3968"/>
              <a:gd name="T1" fmla="*/ 3162 h 4486"/>
              <a:gd name="T2" fmla="*/ 3967 w 3968"/>
              <a:gd name="T3" fmla="*/ 3162 h 4486"/>
              <a:gd name="T4" fmla="*/ 3967 w 3968"/>
              <a:gd name="T5" fmla="*/ 1322 h 4486"/>
              <a:gd name="T6" fmla="*/ 3770 w 3968"/>
              <a:gd name="T7" fmla="*/ 992 h 4486"/>
              <a:gd name="T8" fmla="*/ 2170 w 3968"/>
              <a:gd name="T9" fmla="*/ 71 h 4486"/>
              <a:gd name="T10" fmla="*/ 1796 w 3968"/>
              <a:gd name="T11" fmla="*/ 71 h 4486"/>
              <a:gd name="T12" fmla="*/ 196 w 3968"/>
              <a:gd name="T13" fmla="*/ 992 h 4486"/>
              <a:gd name="T14" fmla="*/ 0 w 3968"/>
              <a:gd name="T15" fmla="*/ 1322 h 4486"/>
              <a:gd name="T16" fmla="*/ 0 w 3968"/>
              <a:gd name="T17" fmla="*/ 3162 h 4486"/>
              <a:gd name="T18" fmla="*/ 196 w 3968"/>
              <a:gd name="T19" fmla="*/ 3493 h 4486"/>
              <a:gd name="T20" fmla="*/ 1796 w 3968"/>
              <a:gd name="T21" fmla="*/ 4414 h 4486"/>
              <a:gd name="T22" fmla="*/ 2170 w 3968"/>
              <a:gd name="T23" fmla="*/ 4414 h 4486"/>
              <a:gd name="T24" fmla="*/ 3770 w 3968"/>
              <a:gd name="T25" fmla="*/ 3493 h 4486"/>
              <a:gd name="T26" fmla="*/ 3967 w 3968"/>
              <a:gd name="T27" fmla="*/ 3162 h 4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68" h="4486">
                <a:moveTo>
                  <a:pt x="3967" y="3162"/>
                </a:moveTo>
                <a:lnTo>
                  <a:pt x="3967" y="3162"/>
                </a:lnTo>
                <a:cubicBezTo>
                  <a:pt x="3967" y="1322"/>
                  <a:pt x="3967" y="1322"/>
                  <a:pt x="3967" y="1322"/>
                </a:cubicBezTo>
                <a:cubicBezTo>
                  <a:pt x="3967" y="1189"/>
                  <a:pt x="3886" y="1055"/>
                  <a:pt x="3770" y="992"/>
                </a:cubicBezTo>
                <a:cubicBezTo>
                  <a:pt x="2170" y="71"/>
                  <a:pt x="2170" y="71"/>
                  <a:pt x="2170" y="71"/>
                </a:cubicBezTo>
                <a:cubicBezTo>
                  <a:pt x="2054" y="0"/>
                  <a:pt x="1912" y="0"/>
                  <a:pt x="1796" y="71"/>
                </a:cubicBezTo>
                <a:cubicBezTo>
                  <a:pt x="196" y="992"/>
                  <a:pt x="196" y="992"/>
                  <a:pt x="196" y="992"/>
                </a:cubicBezTo>
                <a:cubicBezTo>
                  <a:pt x="80" y="1055"/>
                  <a:pt x="0" y="1189"/>
                  <a:pt x="0" y="1322"/>
                </a:cubicBezTo>
                <a:cubicBezTo>
                  <a:pt x="0" y="3162"/>
                  <a:pt x="0" y="3162"/>
                  <a:pt x="0" y="3162"/>
                </a:cubicBezTo>
                <a:cubicBezTo>
                  <a:pt x="0" y="3297"/>
                  <a:pt x="80" y="3430"/>
                  <a:pt x="196" y="3493"/>
                </a:cubicBezTo>
                <a:cubicBezTo>
                  <a:pt x="1796" y="4414"/>
                  <a:pt x="1796" y="4414"/>
                  <a:pt x="1796" y="4414"/>
                </a:cubicBezTo>
                <a:cubicBezTo>
                  <a:pt x="1912" y="4485"/>
                  <a:pt x="2054" y="4485"/>
                  <a:pt x="2170" y="4414"/>
                </a:cubicBezTo>
                <a:cubicBezTo>
                  <a:pt x="3770" y="3493"/>
                  <a:pt x="3770" y="3493"/>
                  <a:pt x="3770" y="3493"/>
                </a:cubicBezTo>
                <a:cubicBezTo>
                  <a:pt x="3886" y="3430"/>
                  <a:pt x="3967" y="3297"/>
                  <a:pt x="3967" y="3162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24">
            <a:extLst>
              <a:ext uri="{FF2B5EF4-FFF2-40B4-BE49-F238E27FC236}">
                <a16:creationId xmlns:a16="http://schemas.microsoft.com/office/drawing/2014/main" id="{444E9837-68A0-2E45-A34D-05E7E022E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9670" y="5904547"/>
            <a:ext cx="980824" cy="971700"/>
          </a:xfrm>
          <a:custGeom>
            <a:avLst/>
            <a:gdLst>
              <a:gd name="T0" fmla="*/ 857 w 947"/>
              <a:gd name="T1" fmla="*/ 259 h 938"/>
              <a:gd name="T2" fmla="*/ 687 w 947"/>
              <a:gd name="T3" fmla="*/ 268 h 938"/>
              <a:gd name="T4" fmla="*/ 606 w 947"/>
              <a:gd name="T5" fmla="*/ 348 h 938"/>
              <a:gd name="T6" fmla="*/ 517 w 947"/>
              <a:gd name="T7" fmla="*/ 599 h 938"/>
              <a:gd name="T8" fmla="*/ 463 w 947"/>
              <a:gd name="T9" fmla="*/ 599 h 938"/>
              <a:gd name="T10" fmla="*/ 454 w 947"/>
              <a:gd name="T11" fmla="*/ 661 h 938"/>
              <a:gd name="T12" fmla="*/ 463 w 947"/>
              <a:gd name="T13" fmla="*/ 679 h 938"/>
              <a:gd name="T14" fmla="*/ 294 w 947"/>
              <a:gd name="T15" fmla="*/ 849 h 938"/>
              <a:gd name="T16" fmla="*/ 241 w 947"/>
              <a:gd name="T17" fmla="*/ 804 h 938"/>
              <a:gd name="T18" fmla="*/ 223 w 947"/>
              <a:gd name="T19" fmla="*/ 786 h 938"/>
              <a:gd name="T20" fmla="*/ 196 w 947"/>
              <a:gd name="T21" fmla="*/ 750 h 938"/>
              <a:gd name="T22" fmla="*/ 169 w 947"/>
              <a:gd name="T23" fmla="*/ 733 h 938"/>
              <a:gd name="T24" fmla="*/ 116 w 947"/>
              <a:gd name="T25" fmla="*/ 777 h 938"/>
              <a:gd name="T26" fmla="*/ 134 w 947"/>
              <a:gd name="T27" fmla="*/ 831 h 938"/>
              <a:gd name="T28" fmla="*/ 62 w 947"/>
              <a:gd name="T29" fmla="*/ 804 h 938"/>
              <a:gd name="T30" fmla="*/ 9 w 947"/>
              <a:gd name="T31" fmla="*/ 840 h 938"/>
              <a:gd name="T32" fmla="*/ 276 w 947"/>
              <a:gd name="T33" fmla="*/ 928 h 938"/>
              <a:gd name="T34" fmla="*/ 285 w 947"/>
              <a:gd name="T35" fmla="*/ 937 h 938"/>
              <a:gd name="T36" fmla="*/ 311 w 947"/>
              <a:gd name="T37" fmla="*/ 937 h 938"/>
              <a:gd name="T38" fmla="*/ 732 w 947"/>
              <a:gd name="T39" fmla="*/ 777 h 938"/>
              <a:gd name="T40" fmla="*/ 749 w 947"/>
              <a:gd name="T41" fmla="*/ 759 h 938"/>
              <a:gd name="T42" fmla="*/ 758 w 947"/>
              <a:gd name="T43" fmla="*/ 750 h 938"/>
              <a:gd name="T44" fmla="*/ 875 w 947"/>
              <a:gd name="T45" fmla="*/ 9 h 938"/>
              <a:gd name="T46" fmla="*/ 821 w 947"/>
              <a:gd name="T47" fmla="*/ 71 h 938"/>
              <a:gd name="T48" fmla="*/ 866 w 947"/>
              <a:gd name="T49" fmla="*/ 250 h 938"/>
              <a:gd name="T50" fmla="*/ 454 w 947"/>
              <a:gd name="T51" fmla="*/ 822 h 938"/>
              <a:gd name="T52" fmla="*/ 553 w 947"/>
              <a:gd name="T53" fmla="*/ 706 h 938"/>
              <a:gd name="T54" fmla="*/ 633 w 947"/>
              <a:gd name="T55" fmla="*/ 733 h 938"/>
              <a:gd name="T56" fmla="*/ 463 w 947"/>
              <a:gd name="T57" fmla="*/ 840 h 938"/>
              <a:gd name="T58" fmla="*/ 705 w 947"/>
              <a:gd name="T59" fmla="*/ 688 h 938"/>
              <a:gd name="T60" fmla="*/ 606 w 947"/>
              <a:gd name="T61" fmla="*/ 634 h 938"/>
              <a:gd name="T62" fmla="*/ 687 w 947"/>
              <a:gd name="T63" fmla="*/ 348 h 938"/>
              <a:gd name="T64" fmla="*/ 857 w 947"/>
              <a:gd name="T65" fmla="*/ 340 h 938"/>
              <a:gd name="T66" fmla="*/ 714 w 947"/>
              <a:gd name="T67" fmla="*/ 679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47" h="938">
                <a:moveTo>
                  <a:pt x="857" y="259"/>
                </a:moveTo>
                <a:lnTo>
                  <a:pt x="857" y="259"/>
                </a:lnTo>
                <a:cubicBezTo>
                  <a:pt x="696" y="259"/>
                  <a:pt x="696" y="259"/>
                  <a:pt x="696" y="259"/>
                </a:cubicBezTo>
                <a:cubicBezTo>
                  <a:pt x="687" y="259"/>
                  <a:pt x="687" y="259"/>
                  <a:pt x="687" y="268"/>
                </a:cubicBezTo>
                <a:cubicBezTo>
                  <a:pt x="660" y="295"/>
                  <a:pt x="633" y="322"/>
                  <a:pt x="606" y="340"/>
                </a:cubicBezTo>
                <a:cubicBezTo>
                  <a:pt x="606" y="348"/>
                  <a:pt x="606" y="348"/>
                  <a:pt x="606" y="348"/>
                </a:cubicBezTo>
                <a:cubicBezTo>
                  <a:pt x="597" y="438"/>
                  <a:pt x="571" y="518"/>
                  <a:pt x="526" y="599"/>
                </a:cubicBezTo>
                <a:lnTo>
                  <a:pt x="517" y="599"/>
                </a:lnTo>
                <a:cubicBezTo>
                  <a:pt x="499" y="599"/>
                  <a:pt x="490" y="590"/>
                  <a:pt x="472" y="590"/>
                </a:cubicBezTo>
                <a:cubicBezTo>
                  <a:pt x="472" y="590"/>
                  <a:pt x="463" y="590"/>
                  <a:pt x="463" y="599"/>
                </a:cubicBezTo>
                <a:cubicBezTo>
                  <a:pt x="446" y="652"/>
                  <a:pt x="446" y="652"/>
                  <a:pt x="446" y="652"/>
                </a:cubicBezTo>
                <a:cubicBezTo>
                  <a:pt x="446" y="661"/>
                  <a:pt x="446" y="661"/>
                  <a:pt x="454" y="661"/>
                </a:cubicBezTo>
                <a:cubicBezTo>
                  <a:pt x="454" y="661"/>
                  <a:pt x="454" y="670"/>
                  <a:pt x="463" y="670"/>
                </a:cubicBezTo>
                <a:cubicBezTo>
                  <a:pt x="472" y="670"/>
                  <a:pt x="472" y="679"/>
                  <a:pt x="463" y="679"/>
                </a:cubicBezTo>
                <a:cubicBezTo>
                  <a:pt x="428" y="742"/>
                  <a:pt x="374" y="795"/>
                  <a:pt x="303" y="849"/>
                </a:cubicBezTo>
                <a:cubicBezTo>
                  <a:pt x="303" y="858"/>
                  <a:pt x="294" y="849"/>
                  <a:pt x="294" y="849"/>
                </a:cubicBezTo>
                <a:cubicBezTo>
                  <a:pt x="276" y="840"/>
                  <a:pt x="259" y="822"/>
                  <a:pt x="250" y="804"/>
                </a:cubicBezTo>
                <a:cubicBezTo>
                  <a:pt x="250" y="804"/>
                  <a:pt x="250" y="804"/>
                  <a:pt x="241" y="804"/>
                </a:cubicBezTo>
                <a:lnTo>
                  <a:pt x="241" y="804"/>
                </a:lnTo>
                <a:cubicBezTo>
                  <a:pt x="232" y="795"/>
                  <a:pt x="223" y="795"/>
                  <a:pt x="223" y="786"/>
                </a:cubicBezTo>
                <a:cubicBezTo>
                  <a:pt x="214" y="777"/>
                  <a:pt x="205" y="769"/>
                  <a:pt x="196" y="759"/>
                </a:cubicBezTo>
                <a:cubicBezTo>
                  <a:pt x="196" y="759"/>
                  <a:pt x="196" y="759"/>
                  <a:pt x="196" y="750"/>
                </a:cubicBezTo>
                <a:cubicBezTo>
                  <a:pt x="196" y="750"/>
                  <a:pt x="187" y="742"/>
                  <a:pt x="178" y="733"/>
                </a:cubicBezTo>
                <a:lnTo>
                  <a:pt x="169" y="733"/>
                </a:lnTo>
                <a:cubicBezTo>
                  <a:pt x="152" y="742"/>
                  <a:pt x="143" y="750"/>
                  <a:pt x="125" y="769"/>
                </a:cubicBezTo>
                <a:cubicBezTo>
                  <a:pt x="116" y="769"/>
                  <a:pt x="116" y="777"/>
                  <a:pt x="116" y="777"/>
                </a:cubicBezTo>
                <a:cubicBezTo>
                  <a:pt x="125" y="795"/>
                  <a:pt x="134" y="804"/>
                  <a:pt x="143" y="813"/>
                </a:cubicBezTo>
                <a:cubicBezTo>
                  <a:pt x="152" y="822"/>
                  <a:pt x="143" y="831"/>
                  <a:pt x="134" y="831"/>
                </a:cubicBezTo>
                <a:cubicBezTo>
                  <a:pt x="116" y="822"/>
                  <a:pt x="98" y="813"/>
                  <a:pt x="71" y="804"/>
                </a:cubicBezTo>
                <a:cubicBezTo>
                  <a:pt x="71" y="804"/>
                  <a:pt x="71" y="804"/>
                  <a:pt x="62" y="804"/>
                </a:cubicBezTo>
                <a:cubicBezTo>
                  <a:pt x="53" y="813"/>
                  <a:pt x="35" y="822"/>
                  <a:pt x="26" y="831"/>
                </a:cubicBezTo>
                <a:cubicBezTo>
                  <a:pt x="18" y="831"/>
                  <a:pt x="18" y="831"/>
                  <a:pt x="9" y="840"/>
                </a:cubicBezTo>
                <a:cubicBezTo>
                  <a:pt x="0" y="840"/>
                  <a:pt x="0" y="849"/>
                  <a:pt x="9" y="858"/>
                </a:cubicBezTo>
                <a:cubicBezTo>
                  <a:pt x="89" y="902"/>
                  <a:pt x="178" y="928"/>
                  <a:pt x="276" y="928"/>
                </a:cubicBezTo>
                <a:lnTo>
                  <a:pt x="276" y="928"/>
                </a:lnTo>
                <a:cubicBezTo>
                  <a:pt x="285" y="937"/>
                  <a:pt x="285" y="937"/>
                  <a:pt x="285" y="937"/>
                </a:cubicBezTo>
                <a:lnTo>
                  <a:pt x="294" y="937"/>
                </a:lnTo>
                <a:cubicBezTo>
                  <a:pt x="303" y="937"/>
                  <a:pt x="303" y="937"/>
                  <a:pt x="311" y="937"/>
                </a:cubicBezTo>
                <a:cubicBezTo>
                  <a:pt x="472" y="937"/>
                  <a:pt x="615" y="876"/>
                  <a:pt x="732" y="777"/>
                </a:cubicBezTo>
                <a:lnTo>
                  <a:pt x="732" y="777"/>
                </a:lnTo>
                <a:cubicBezTo>
                  <a:pt x="740" y="769"/>
                  <a:pt x="740" y="769"/>
                  <a:pt x="749" y="759"/>
                </a:cubicBezTo>
                <a:lnTo>
                  <a:pt x="749" y="759"/>
                </a:lnTo>
                <a:lnTo>
                  <a:pt x="749" y="759"/>
                </a:lnTo>
                <a:lnTo>
                  <a:pt x="758" y="750"/>
                </a:lnTo>
                <a:cubicBezTo>
                  <a:pt x="883" y="625"/>
                  <a:pt x="946" y="473"/>
                  <a:pt x="946" y="304"/>
                </a:cubicBezTo>
                <a:cubicBezTo>
                  <a:pt x="946" y="197"/>
                  <a:pt x="919" y="98"/>
                  <a:pt x="875" y="9"/>
                </a:cubicBezTo>
                <a:cubicBezTo>
                  <a:pt x="875" y="0"/>
                  <a:pt x="857" y="0"/>
                  <a:pt x="857" y="9"/>
                </a:cubicBezTo>
                <a:cubicBezTo>
                  <a:pt x="848" y="27"/>
                  <a:pt x="839" y="54"/>
                  <a:pt x="821" y="71"/>
                </a:cubicBezTo>
                <a:lnTo>
                  <a:pt x="821" y="80"/>
                </a:lnTo>
                <a:cubicBezTo>
                  <a:pt x="848" y="134"/>
                  <a:pt x="857" y="187"/>
                  <a:pt x="866" y="250"/>
                </a:cubicBezTo>
                <a:cubicBezTo>
                  <a:pt x="866" y="259"/>
                  <a:pt x="866" y="259"/>
                  <a:pt x="857" y="259"/>
                </a:cubicBezTo>
                <a:close/>
                <a:moveTo>
                  <a:pt x="454" y="822"/>
                </a:moveTo>
                <a:lnTo>
                  <a:pt x="454" y="822"/>
                </a:lnTo>
                <a:cubicBezTo>
                  <a:pt x="490" y="777"/>
                  <a:pt x="517" y="742"/>
                  <a:pt x="553" y="706"/>
                </a:cubicBezTo>
                <a:cubicBezTo>
                  <a:pt x="553" y="697"/>
                  <a:pt x="553" y="697"/>
                  <a:pt x="562" y="697"/>
                </a:cubicBezTo>
                <a:cubicBezTo>
                  <a:pt x="589" y="706"/>
                  <a:pt x="615" y="724"/>
                  <a:pt x="633" y="733"/>
                </a:cubicBezTo>
                <a:cubicBezTo>
                  <a:pt x="642" y="742"/>
                  <a:pt x="642" y="750"/>
                  <a:pt x="633" y="750"/>
                </a:cubicBezTo>
                <a:cubicBezTo>
                  <a:pt x="589" y="786"/>
                  <a:pt x="526" y="822"/>
                  <a:pt x="463" y="840"/>
                </a:cubicBezTo>
                <a:cubicBezTo>
                  <a:pt x="454" y="840"/>
                  <a:pt x="446" y="831"/>
                  <a:pt x="454" y="822"/>
                </a:cubicBezTo>
                <a:close/>
                <a:moveTo>
                  <a:pt x="705" y="688"/>
                </a:moveTo>
                <a:lnTo>
                  <a:pt x="705" y="688"/>
                </a:lnTo>
                <a:cubicBezTo>
                  <a:pt x="669" y="661"/>
                  <a:pt x="642" y="652"/>
                  <a:pt x="606" y="634"/>
                </a:cubicBezTo>
                <a:cubicBezTo>
                  <a:pt x="597" y="634"/>
                  <a:pt x="597" y="625"/>
                  <a:pt x="597" y="616"/>
                </a:cubicBezTo>
                <a:cubicBezTo>
                  <a:pt x="651" y="536"/>
                  <a:pt x="678" y="438"/>
                  <a:pt x="687" y="348"/>
                </a:cubicBezTo>
                <a:cubicBezTo>
                  <a:pt x="687" y="340"/>
                  <a:pt x="687" y="340"/>
                  <a:pt x="696" y="340"/>
                </a:cubicBezTo>
                <a:cubicBezTo>
                  <a:pt x="857" y="340"/>
                  <a:pt x="857" y="340"/>
                  <a:pt x="857" y="340"/>
                </a:cubicBezTo>
                <a:cubicBezTo>
                  <a:pt x="866" y="340"/>
                  <a:pt x="866" y="340"/>
                  <a:pt x="866" y="348"/>
                </a:cubicBezTo>
                <a:cubicBezTo>
                  <a:pt x="857" y="483"/>
                  <a:pt x="803" y="599"/>
                  <a:pt x="714" y="679"/>
                </a:cubicBezTo>
                <a:cubicBezTo>
                  <a:pt x="714" y="688"/>
                  <a:pt x="705" y="688"/>
                  <a:pt x="705" y="6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25">
            <a:extLst>
              <a:ext uri="{FF2B5EF4-FFF2-40B4-BE49-F238E27FC236}">
                <a16:creationId xmlns:a16="http://schemas.microsoft.com/office/drawing/2014/main" id="{A534F84F-57D7-4147-8150-3F56FC9AB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6644" y="5562397"/>
            <a:ext cx="980827" cy="989951"/>
          </a:xfrm>
          <a:custGeom>
            <a:avLst/>
            <a:gdLst>
              <a:gd name="T0" fmla="*/ 143 w 947"/>
              <a:gd name="T1" fmla="*/ 885 h 957"/>
              <a:gd name="T2" fmla="*/ 89 w 947"/>
              <a:gd name="T3" fmla="*/ 671 h 957"/>
              <a:gd name="T4" fmla="*/ 143 w 947"/>
              <a:gd name="T5" fmla="*/ 661 h 957"/>
              <a:gd name="T6" fmla="*/ 179 w 947"/>
              <a:gd name="T7" fmla="*/ 608 h 957"/>
              <a:gd name="T8" fmla="*/ 89 w 947"/>
              <a:gd name="T9" fmla="*/ 590 h 957"/>
              <a:gd name="T10" fmla="*/ 232 w 947"/>
              <a:gd name="T11" fmla="*/ 250 h 957"/>
              <a:gd name="T12" fmla="*/ 340 w 947"/>
              <a:gd name="T13" fmla="*/ 295 h 957"/>
              <a:gd name="T14" fmla="*/ 277 w 947"/>
              <a:gd name="T15" fmla="*/ 501 h 957"/>
              <a:gd name="T16" fmla="*/ 286 w 947"/>
              <a:gd name="T17" fmla="*/ 518 h 957"/>
              <a:gd name="T18" fmla="*/ 357 w 947"/>
              <a:gd name="T19" fmla="*/ 492 h 957"/>
              <a:gd name="T20" fmla="*/ 429 w 947"/>
              <a:gd name="T21" fmla="*/ 331 h 957"/>
              <a:gd name="T22" fmla="*/ 590 w 947"/>
              <a:gd name="T23" fmla="*/ 358 h 957"/>
              <a:gd name="T24" fmla="*/ 633 w 947"/>
              <a:gd name="T25" fmla="*/ 286 h 957"/>
              <a:gd name="T26" fmla="*/ 483 w 947"/>
              <a:gd name="T27" fmla="*/ 268 h 957"/>
              <a:gd name="T28" fmla="*/ 642 w 947"/>
              <a:gd name="T29" fmla="*/ 81 h 957"/>
              <a:gd name="T30" fmla="*/ 759 w 947"/>
              <a:gd name="T31" fmla="*/ 188 h 957"/>
              <a:gd name="T32" fmla="*/ 821 w 947"/>
              <a:gd name="T33" fmla="*/ 161 h 957"/>
              <a:gd name="T34" fmla="*/ 803 w 947"/>
              <a:gd name="T35" fmla="*/ 116 h 957"/>
              <a:gd name="T36" fmla="*/ 875 w 947"/>
              <a:gd name="T37" fmla="*/ 125 h 957"/>
              <a:gd name="T38" fmla="*/ 937 w 947"/>
              <a:gd name="T39" fmla="*/ 89 h 957"/>
              <a:gd name="T40" fmla="*/ 669 w 947"/>
              <a:gd name="T41" fmla="*/ 0 h 957"/>
              <a:gd name="T42" fmla="*/ 651 w 947"/>
              <a:gd name="T43" fmla="*/ 0 h 957"/>
              <a:gd name="T44" fmla="*/ 633 w 947"/>
              <a:gd name="T45" fmla="*/ 0 h 957"/>
              <a:gd name="T46" fmla="*/ 214 w 947"/>
              <a:gd name="T47" fmla="*/ 161 h 957"/>
              <a:gd name="T48" fmla="*/ 197 w 947"/>
              <a:gd name="T49" fmla="*/ 170 h 957"/>
              <a:gd name="T50" fmla="*/ 188 w 947"/>
              <a:gd name="T51" fmla="*/ 179 h 957"/>
              <a:gd name="T52" fmla="*/ 89 w 947"/>
              <a:gd name="T53" fmla="*/ 956 h 957"/>
              <a:gd name="T54" fmla="*/ 116 w 947"/>
              <a:gd name="T55" fmla="*/ 930 h 957"/>
              <a:gd name="T56" fmla="*/ 143 w 947"/>
              <a:gd name="T57" fmla="*/ 885 h 957"/>
              <a:gd name="T58" fmla="*/ 491 w 947"/>
              <a:gd name="T59" fmla="*/ 108 h 957"/>
              <a:gd name="T60" fmla="*/ 384 w 947"/>
              <a:gd name="T61" fmla="*/ 232 h 957"/>
              <a:gd name="T62" fmla="*/ 313 w 947"/>
              <a:gd name="T63" fmla="*/ 179 h 957"/>
              <a:gd name="T64" fmla="*/ 491 w 947"/>
              <a:gd name="T65" fmla="*/ 108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47" h="957">
                <a:moveTo>
                  <a:pt x="143" y="885"/>
                </a:moveTo>
                <a:lnTo>
                  <a:pt x="143" y="885"/>
                </a:lnTo>
                <a:cubicBezTo>
                  <a:pt x="107" y="822"/>
                  <a:pt x="89" y="751"/>
                  <a:pt x="81" y="679"/>
                </a:cubicBezTo>
                <a:cubicBezTo>
                  <a:pt x="81" y="671"/>
                  <a:pt x="81" y="671"/>
                  <a:pt x="89" y="671"/>
                </a:cubicBezTo>
                <a:cubicBezTo>
                  <a:pt x="134" y="671"/>
                  <a:pt x="134" y="671"/>
                  <a:pt x="134" y="671"/>
                </a:cubicBezTo>
                <a:cubicBezTo>
                  <a:pt x="134" y="671"/>
                  <a:pt x="143" y="671"/>
                  <a:pt x="143" y="661"/>
                </a:cubicBezTo>
                <a:cubicBezTo>
                  <a:pt x="143" y="653"/>
                  <a:pt x="152" y="644"/>
                  <a:pt x="161" y="626"/>
                </a:cubicBezTo>
                <a:cubicBezTo>
                  <a:pt x="179" y="608"/>
                  <a:pt x="179" y="608"/>
                  <a:pt x="179" y="608"/>
                </a:cubicBezTo>
                <a:cubicBezTo>
                  <a:pt x="188" y="599"/>
                  <a:pt x="188" y="590"/>
                  <a:pt x="179" y="590"/>
                </a:cubicBezTo>
                <a:cubicBezTo>
                  <a:pt x="89" y="590"/>
                  <a:pt x="89" y="590"/>
                  <a:pt x="89" y="590"/>
                </a:cubicBezTo>
                <a:cubicBezTo>
                  <a:pt x="81" y="590"/>
                  <a:pt x="81" y="590"/>
                  <a:pt x="81" y="581"/>
                </a:cubicBezTo>
                <a:cubicBezTo>
                  <a:pt x="89" y="456"/>
                  <a:pt x="143" y="340"/>
                  <a:pt x="232" y="250"/>
                </a:cubicBezTo>
                <a:cubicBezTo>
                  <a:pt x="232" y="242"/>
                  <a:pt x="241" y="242"/>
                  <a:pt x="241" y="242"/>
                </a:cubicBezTo>
                <a:cubicBezTo>
                  <a:pt x="277" y="268"/>
                  <a:pt x="304" y="286"/>
                  <a:pt x="340" y="295"/>
                </a:cubicBezTo>
                <a:cubicBezTo>
                  <a:pt x="348" y="295"/>
                  <a:pt x="348" y="304"/>
                  <a:pt x="348" y="313"/>
                </a:cubicBezTo>
                <a:cubicBezTo>
                  <a:pt x="313" y="375"/>
                  <a:pt x="286" y="438"/>
                  <a:pt x="277" y="501"/>
                </a:cubicBezTo>
                <a:cubicBezTo>
                  <a:pt x="268" y="510"/>
                  <a:pt x="277" y="518"/>
                  <a:pt x="286" y="518"/>
                </a:cubicBezTo>
                <a:lnTo>
                  <a:pt x="286" y="518"/>
                </a:lnTo>
                <a:cubicBezTo>
                  <a:pt x="348" y="492"/>
                  <a:pt x="348" y="492"/>
                  <a:pt x="348" y="492"/>
                </a:cubicBezTo>
                <a:cubicBezTo>
                  <a:pt x="357" y="492"/>
                  <a:pt x="357" y="492"/>
                  <a:pt x="357" y="492"/>
                </a:cubicBezTo>
                <a:cubicBezTo>
                  <a:pt x="375" y="438"/>
                  <a:pt x="393" y="385"/>
                  <a:pt x="420" y="331"/>
                </a:cubicBezTo>
                <a:lnTo>
                  <a:pt x="429" y="331"/>
                </a:lnTo>
                <a:cubicBezTo>
                  <a:pt x="483" y="349"/>
                  <a:pt x="536" y="358"/>
                  <a:pt x="581" y="358"/>
                </a:cubicBezTo>
                <a:cubicBezTo>
                  <a:pt x="590" y="358"/>
                  <a:pt x="590" y="358"/>
                  <a:pt x="590" y="358"/>
                </a:cubicBezTo>
                <a:cubicBezTo>
                  <a:pt x="607" y="340"/>
                  <a:pt x="625" y="313"/>
                  <a:pt x="642" y="304"/>
                </a:cubicBezTo>
                <a:cubicBezTo>
                  <a:pt x="651" y="295"/>
                  <a:pt x="642" y="286"/>
                  <a:pt x="633" y="286"/>
                </a:cubicBezTo>
                <a:lnTo>
                  <a:pt x="633" y="286"/>
                </a:lnTo>
                <a:cubicBezTo>
                  <a:pt x="581" y="286"/>
                  <a:pt x="536" y="277"/>
                  <a:pt x="483" y="268"/>
                </a:cubicBezTo>
                <a:cubicBezTo>
                  <a:pt x="474" y="259"/>
                  <a:pt x="474" y="250"/>
                  <a:pt x="483" y="250"/>
                </a:cubicBezTo>
                <a:cubicBezTo>
                  <a:pt x="527" y="188"/>
                  <a:pt x="581" y="134"/>
                  <a:pt x="642" y="81"/>
                </a:cubicBezTo>
                <a:lnTo>
                  <a:pt x="651" y="81"/>
                </a:lnTo>
                <a:cubicBezTo>
                  <a:pt x="696" y="116"/>
                  <a:pt x="732" y="152"/>
                  <a:pt x="759" y="188"/>
                </a:cubicBezTo>
                <a:cubicBezTo>
                  <a:pt x="768" y="197"/>
                  <a:pt x="768" y="197"/>
                  <a:pt x="776" y="197"/>
                </a:cubicBezTo>
                <a:cubicBezTo>
                  <a:pt x="785" y="179"/>
                  <a:pt x="803" y="170"/>
                  <a:pt x="821" y="161"/>
                </a:cubicBezTo>
                <a:cubicBezTo>
                  <a:pt x="830" y="161"/>
                  <a:pt x="830" y="152"/>
                  <a:pt x="821" y="143"/>
                </a:cubicBezTo>
                <a:cubicBezTo>
                  <a:pt x="812" y="134"/>
                  <a:pt x="812" y="125"/>
                  <a:pt x="803" y="116"/>
                </a:cubicBezTo>
                <a:cubicBezTo>
                  <a:pt x="794" y="108"/>
                  <a:pt x="803" y="99"/>
                  <a:pt x="812" y="108"/>
                </a:cubicBezTo>
                <a:cubicBezTo>
                  <a:pt x="830" y="108"/>
                  <a:pt x="848" y="116"/>
                  <a:pt x="875" y="125"/>
                </a:cubicBezTo>
                <a:cubicBezTo>
                  <a:pt x="875" y="125"/>
                  <a:pt x="875" y="125"/>
                  <a:pt x="884" y="125"/>
                </a:cubicBezTo>
                <a:cubicBezTo>
                  <a:pt x="902" y="116"/>
                  <a:pt x="919" y="108"/>
                  <a:pt x="937" y="89"/>
                </a:cubicBezTo>
                <a:cubicBezTo>
                  <a:pt x="946" y="89"/>
                  <a:pt x="946" y="81"/>
                  <a:pt x="946" y="81"/>
                </a:cubicBezTo>
                <a:cubicBezTo>
                  <a:pt x="857" y="27"/>
                  <a:pt x="768" y="0"/>
                  <a:pt x="669" y="0"/>
                </a:cubicBezTo>
                <a:lnTo>
                  <a:pt x="669" y="0"/>
                </a:lnTo>
                <a:cubicBezTo>
                  <a:pt x="660" y="0"/>
                  <a:pt x="660" y="0"/>
                  <a:pt x="651" y="0"/>
                </a:cubicBezTo>
                <a:lnTo>
                  <a:pt x="651" y="0"/>
                </a:lnTo>
                <a:cubicBezTo>
                  <a:pt x="651" y="0"/>
                  <a:pt x="642" y="0"/>
                  <a:pt x="633" y="0"/>
                </a:cubicBezTo>
                <a:lnTo>
                  <a:pt x="633" y="0"/>
                </a:lnTo>
                <a:cubicBezTo>
                  <a:pt x="474" y="0"/>
                  <a:pt x="331" y="54"/>
                  <a:pt x="214" y="161"/>
                </a:cubicBezTo>
                <a:lnTo>
                  <a:pt x="214" y="161"/>
                </a:lnTo>
                <a:cubicBezTo>
                  <a:pt x="205" y="161"/>
                  <a:pt x="205" y="161"/>
                  <a:pt x="197" y="170"/>
                </a:cubicBezTo>
                <a:lnTo>
                  <a:pt x="197" y="170"/>
                </a:lnTo>
                <a:lnTo>
                  <a:pt x="188" y="179"/>
                </a:lnTo>
                <a:cubicBezTo>
                  <a:pt x="63" y="304"/>
                  <a:pt x="0" y="465"/>
                  <a:pt x="0" y="635"/>
                </a:cubicBezTo>
                <a:cubicBezTo>
                  <a:pt x="0" y="742"/>
                  <a:pt x="27" y="858"/>
                  <a:pt x="89" y="956"/>
                </a:cubicBezTo>
                <a:cubicBezTo>
                  <a:pt x="89" y="956"/>
                  <a:pt x="98" y="956"/>
                  <a:pt x="107" y="956"/>
                </a:cubicBezTo>
                <a:cubicBezTo>
                  <a:pt x="107" y="947"/>
                  <a:pt x="116" y="939"/>
                  <a:pt x="116" y="930"/>
                </a:cubicBezTo>
                <a:cubicBezTo>
                  <a:pt x="125" y="921"/>
                  <a:pt x="134" y="912"/>
                  <a:pt x="143" y="894"/>
                </a:cubicBezTo>
                <a:cubicBezTo>
                  <a:pt x="143" y="894"/>
                  <a:pt x="143" y="894"/>
                  <a:pt x="143" y="885"/>
                </a:cubicBezTo>
                <a:close/>
                <a:moveTo>
                  <a:pt x="491" y="108"/>
                </a:moveTo>
                <a:lnTo>
                  <a:pt x="491" y="108"/>
                </a:lnTo>
                <a:cubicBezTo>
                  <a:pt x="456" y="152"/>
                  <a:pt x="429" y="188"/>
                  <a:pt x="393" y="232"/>
                </a:cubicBezTo>
                <a:cubicBezTo>
                  <a:pt x="393" y="232"/>
                  <a:pt x="393" y="232"/>
                  <a:pt x="384" y="232"/>
                </a:cubicBezTo>
                <a:cubicBezTo>
                  <a:pt x="357" y="224"/>
                  <a:pt x="340" y="206"/>
                  <a:pt x="313" y="197"/>
                </a:cubicBezTo>
                <a:cubicBezTo>
                  <a:pt x="304" y="188"/>
                  <a:pt x="304" y="179"/>
                  <a:pt x="313" y="179"/>
                </a:cubicBezTo>
                <a:cubicBezTo>
                  <a:pt x="367" y="143"/>
                  <a:pt x="420" y="116"/>
                  <a:pt x="483" y="99"/>
                </a:cubicBezTo>
                <a:cubicBezTo>
                  <a:pt x="491" y="89"/>
                  <a:pt x="500" y="108"/>
                  <a:pt x="491" y="1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26">
            <a:extLst>
              <a:ext uri="{FF2B5EF4-FFF2-40B4-BE49-F238E27FC236}">
                <a16:creationId xmlns:a16="http://schemas.microsoft.com/office/drawing/2014/main" id="{96282F48-01AF-1B47-A488-6B6BB555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7883" y="5608017"/>
            <a:ext cx="1172430" cy="1167867"/>
          </a:xfrm>
          <a:custGeom>
            <a:avLst/>
            <a:gdLst>
              <a:gd name="T0" fmla="*/ 1125 w 1135"/>
              <a:gd name="T1" fmla="*/ 9 h 1127"/>
              <a:gd name="T2" fmla="*/ 1099 w 1135"/>
              <a:gd name="T3" fmla="*/ 9 h 1127"/>
              <a:gd name="T4" fmla="*/ 518 w 1135"/>
              <a:gd name="T5" fmla="*/ 375 h 1127"/>
              <a:gd name="T6" fmla="*/ 215 w 1135"/>
              <a:gd name="T7" fmla="*/ 518 h 1127"/>
              <a:gd name="T8" fmla="*/ 108 w 1135"/>
              <a:gd name="T9" fmla="*/ 616 h 1127"/>
              <a:gd name="T10" fmla="*/ 108 w 1135"/>
              <a:gd name="T11" fmla="*/ 661 h 1127"/>
              <a:gd name="T12" fmla="*/ 331 w 1135"/>
              <a:gd name="T13" fmla="*/ 643 h 1127"/>
              <a:gd name="T14" fmla="*/ 331 w 1135"/>
              <a:gd name="T15" fmla="*/ 688 h 1127"/>
              <a:gd name="T16" fmla="*/ 251 w 1135"/>
              <a:gd name="T17" fmla="*/ 715 h 1127"/>
              <a:gd name="T18" fmla="*/ 72 w 1135"/>
              <a:gd name="T19" fmla="*/ 911 h 1127"/>
              <a:gd name="T20" fmla="*/ 81 w 1135"/>
              <a:gd name="T21" fmla="*/ 1126 h 1127"/>
              <a:gd name="T22" fmla="*/ 402 w 1135"/>
              <a:gd name="T23" fmla="*/ 956 h 1127"/>
              <a:gd name="T24" fmla="*/ 438 w 1135"/>
              <a:gd name="T25" fmla="*/ 822 h 1127"/>
              <a:gd name="T26" fmla="*/ 474 w 1135"/>
              <a:gd name="T27" fmla="*/ 786 h 1127"/>
              <a:gd name="T28" fmla="*/ 483 w 1135"/>
              <a:gd name="T29" fmla="*/ 1019 h 1127"/>
              <a:gd name="T30" fmla="*/ 492 w 1135"/>
              <a:gd name="T31" fmla="*/ 1045 h 1127"/>
              <a:gd name="T32" fmla="*/ 625 w 1135"/>
              <a:gd name="T33" fmla="*/ 947 h 1127"/>
              <a:gd name="T34" fmla="*/ 714 w 1135"/>
              <a:gd name="T35" fmla="*/ 679 h 1127"/>
              <a:gd name="T36" fmla="*/ 1125 w 1135"/>
              <a:gd name="T37" fmla="*/ 54 h 1127"/>
              <a:gd name="T38" fmla="*/ 1125 w 1135"/>
              <a:gd name="T39" fmla="*/ 9 h 1127"/>
              <a:gd name="T40" fmla="*/ 331 w 1135"/>
              <a:gd name="T41" fmla="*/ 590 h 1127"/>
              <a:gd name="T42" fmla="*/ 233 w 1135"/>
              <a:gd name="T43" fmla="*/ 572 h 1127"/>
              <a:gd name="T44" fmla="*/ 331 w 1135"/>
              <a:gd name="T45" fmla="*/ 590 h 1127"/>
              <a:gd name="T46" fmla="*/ 358 w 1135"/>
              <a:gd name="T47" fmla="*/ 876 h 1127"/>
              <a:gd name="T48" fmla="*/ 215 w 1135"/>
              <a:gd name="T49" fmla="*/ 992 h 1127"/>
              <a:gd name="T50" fmla="*/ 152 w 1135"/>
              <a:gd name="T51" fmla="*/ 929 h 1127"/>
              <a:gd name="T52" fmla="*/ 268 w 1135"/>
              <a:gd name="T53" fmla="*/ 786 h 1127"/>
              <a:gd name="T54" fmla="*/ 322 w 1135"/>
              <a:gd name="T55" fmla="*/ 786 h 1127"/>
              <a:gd name="T56" fmla="*/ 295 w 1135"/>
              <a:gd name="T57" fmla="*/ 849 h 1127"/>
              <a:gd name="T58" fmla="*/ 358 w 1135"/>
              <a:gd name="T59" fmla="*/ 822 h 1127"/>
              <a:gd name="T60" fmla="*/ 580 w 1135"/>
              <a:gd name="T61" fmla="*/ 911 h 1127"/>
              <a:gd name="T62" fmla="*/ 544 w 1135"/>
              <a:gd name="T63" fmla="*/ 947 h 1127"/>
              <a:gd name="T64" fmla="*/ 634 w 1135"/>
              <a:gd name="T65" fmla="*/ 742 h 1127"/>
              <a:gd name="T66" fmla="*/ 705 w 1135"/>
              <a:gd name="T67" fmla="*/ 608 h 1127"/>
              <a:gd name="T68" fmla="*/ 527 w 1135"/>
              <a:gd name="T69" fmla="*/ 759 h 1127"/>
              <a:gd name="T70" fmla="*/ 598 w 1135"/>
              <a:gd name="T71" fmla="*/ 581 h 1127"/>
              <a:gd name="T72" fmla="*/ 553 w 1135"/>
              <a:gd name="T73" fmla="*/ 545 h 1127"/>
              <a:gd name="T74" fmla="*/ 376 w 1135"/>
              <a:gd name="T75" fmla="*/ 616 h 1127"/>
              <a:gd name="T76" fmla="*/ 1063 w 1135"/>
              <a:gd name="T77" fmla="*/ 71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35" h="1127">
                <a:moveTo>
                  <a:pt x="1125" y="9"/>
                </a:moveTo>
                <a:lnTo>
                  <a:pt x="1125" y="9"/>
                </a:lnTo>
                <a:lnTo>
                  <a:pt x="1125" y="9"/>
                </a:lnTo>
                <a:cubicBezTo>
                  <a:pt x="1116" y="9"/>
                  <a:pt x="1108" y="0"/>
                  <a:pt x="1099" y="9"/>
                </a:cubicBezTo>
                <a:cubicBezTo>
                  <a:pt x="1054" y="18"/>
                  <a:pt x="1054" y="18"/>
                  <a:pt x="1054" y="18"/>
                </a:cubicBezTo>
                <a:cubicBezTo>
                  <a:pt x="830" y="98"/>
                  <a:pt x="652" y="214"/>
                  <a:pt x="518" y="375"/>
                </a:cubicBezTo>
                <a:cubicBezTo>
                  <a:pt x="456" y="438"/>
                  <a:pt x="456" y="438"/>
                  <a:pt x="456" y="438"/>
                </a:cubicBezTo>
                <a:cubicBezTo>
                  <a:pt x="215" y="518"/>
                  <a:pt x="215" y="518"/>
                  <a:pt x="215" y="518"/>
                </a:cubicBezTo>
                <a:cubicBezTo>
                  <a:pt x="206" y="518"/>
                  <a:pt x="206" y="518"/>
                  <a:pt x="206" y="527"/>
                </a:cubicBezTo>
                <a:cubicBezTo>
                  <a:pt x="108" y="616"/>
                  <a:pt x="108" y="616"/>
                  <a:pt x="108" y="616"/>
                </a:cubicBezTo>
                <a:cubicBezTo>
                  <a:pt x="99" y="626"/>
                  <a:pt x="99" y="643"/>
                  <a:pt x="99" y="652"/>
                </a:cubicBezTo>
                <a:cubicBezTo>
                  <a:pt x="108" y="652"/>
                  <a:pt x="108" y="661"/>
                  <a:pt x="108" y="661"/>
                </a:cubicBezTo>
                <a:cubicBezTo>
                  <a:pt x="116" y="661"/>
                  <a:pt x="125" y="670"/>
                  <a:pt x="125" y="670"/>
                </a:cubicBezTo>
                <a:cubicBezTo>
                  <a:pt x="331" y="643"/>
                  <a:pt x="331" y="643"/>
                  <a:pt x="331" y="643"/>
                </a:cubicBezTo>
                <a:cubicBezTo>
                  <a:pt x="349" y="670"/>
                  <a:pt x="349" y="670"/>
                  <a:pt x="349" y="670"/>
                </a:cubicBezTo>
                <a:cubicBezTo>
                  <a:pt x="331" y="688"/>
                  <a:pt x="331" y="688"/>
                  <a:pt x="331" y="688"/>
                </a:cubicBezTo>
                <a:cubicBezTo>
                  <a:pt x="322" y="688"/>
                  <a:pt x="322" y="697"/>
                  <a:pt x="322" y="706"/>
                </a:cubicBezTo>
                <a:cubicBezTo>
                  <a:pt x="295" y="706"/>
                  <a:pt x="268" y="706"/>
                  <a:pt x="251" y="715"/>
                </a:cubicBezTo>
                <a:cubicBezTo>
                  <a:pt x="224" y="724"/>
                  <a:pt x="206" y="733"/>
                  <a:pt x="188" y="751"/>
                </a:cubicBezTo>
                <a:cubicBezTo>
                  <a:pt x="170" y="769"/>
                  <a:pt x="116" y="840"/>
                  <a:pt x="72" y="911"/>
                </a:cubicBezTo>
                <a:cubicBezTo>
                  <a:pt x="9" y="1010"/>
                  <a:pt x="0" y="1072"/>
                  <a:pt x="36" y="1108"/>
                </a:cubicBezTo>
                <a:cubicBezTo>
                  <a:pt x="45" y="1126"/>
                  <a:pt x="63" y="1126"/>
                  <a:pt x="81" y="1126"/>
                </a:cubicBezTo>
                <a:cubicBezTo>
                  <a:pt x="116" y="1126"/>
                  <a:pt x="170" y="1108"/>
                  <a:pt x="233" y="1072"/>
                </a:cubicBezTo>
                <a:cubicBezTo>
                  <a:pt x="304" y="1028"/>
                  <a:pt x="376" y="983"/>
                  <a:pt x="402" y="956"/>
                </a:cubicBezTo>
                <a:cubicBezTo>
                  <a:pt x="411" y="938"/>
                  <a:pt x="429" y="920"/>
                  <a:pt x="429" y="902"/>
                </a:cubicBezTo>
                <a:cubicBezTo>
                  <a:pt x="447" y="876"/>
                  <a:pt x="447" y="849"/>
                  <a:pt x="438" y="822"/>
                </a:cubicBezTo>
                <a:cubicBezTo>
                  <a:pt x="447" y="822"/>
                  <a:pt x="447" y="813"/>
                  <a:pt x="456" y="813"/>
                </a:cubicBezTo>
                <a:cubicBezTo>
                  <a:pt x="474" y="786"/>
                  <a:pt x="474" y="786"/>
                  <a:pt x="474" y="786"/>
                </a:cubicBezTo>
                <a:cubicBezTo>
                  <a:pt x="500" y="822"/>
                  <a:pt x="501" y="822"/>
                  <a:pt x="501" y="822"/>
                </a:cubicBezTo>
                <a:cubicBezTo>
                  <a:pt x="483" y="1019"/>
                  <a:pt x="483" y="1019"/>
                  <a:pt x="483" y="1019"/>
                </a:cubicBezTo>
                <a:cubicBezTo>
                  <a:pt x="483" y="1028"/>
                  <a:pt x="483" y="1036"/>
                  <a:pt x="492" y="1036"/>
                </a:cubicBezTo>
                <a:cubicBezTo>
                  <a:pt x="492" y="1045"/>
                  <a:pt x="492" y="1045"/>
                  <a:pt x="492" y="1045"/>
                </a:cubicBezTo>
                <a:cubicBezTo>
                  <a:pt x="501" y="1045"/>
                  <a:pt x="518" y="1045"/>
                  <a:pt x="527" y="1036"/>
                </a:cubicBezTo>
                <a:cubicBezTo>
                  <a:pt x="625" y="947"/>
                  <a:pt x="625" y="947"/>
                  <a:pt x="625" y="947"/>
                </a:cubicBezTo>
                <a:cubicBezTo>
                  <a:pt x="625" y="938"/>
                  <a:pt x="625" y="938"/>
                  <a:pt x="625" y="929"/>
                </a:cubicBezTo>
                <a:cubicBezTo>
                  <a:pt x="714" y="679"/>
                  <a:pt x="714" y="679"/>
                  <a:pt x="714" y="679"/>
                </a:cubicBezTo>
                <a:cubicBezTo>
                  <a:pt x="741" y="652"/>
                  <a:pt x="741" y="652"/>
                  <a:pt x="741" y="652"/>
                </a:cubicBezTo>
                <a:cubicBezTo>
                  <a:pt x="929" y="500"/>
                  <a:pt x="1063" y="295"/>
                  <a:pt x="1125" y="54"/>
                </a:cubicBezTo>
                <a:cubicBezTo>
                  <a:pt x="1134" y="36"/>
                  <a:pt x="1134" y="36"/>
                  <a:pt x="1134" y="36"/>
                </a:cubicBezTo>
                <a:cubicBezTo>
                  <a:pt x="1134" y="27"/>
                  <a:pt x="1134" y="18"/>
                  <a:pt x="1125" y="9"/>
                </a:cubicBezTo>
                <a:close/>
                <a:moveTo>
                  <a:pt x="331" y="590"/>
                </a:moveTo>
                <a:lnTo>
                  <a:pt x="331" y="590"/>
                </a:lnTo>
                <a:cubicBezTo>
                  <a:pt x="197" y="608"/>
                  <a:pt x="197" y="608"/>
                  <a:pt x="197" y="608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394" y="518"/>
                  <a:pt x="394" y="518"/>
                  <a:pt x="394" y="518"/>
                </a:cubicBezTo>
                <a:lnTo>
                  <a:pt x="331" y="590"/>
                </a:lnTo>
                <a:close/>
                <a:moveTo>
                  <a:pt x="358" y="876"/>
                </a:moveTo>
                <a:lnTo>
                  <a:pt x="358" y="876"/>
                </a:lnTo>
                <a:cubicBezTo>
                  <a:pt x="358" y="885"/>
                  <a:pt x="349" y="894"/>
                  <a:pt x="340" y="902"/>
                </a:cubicBezTo>
                <a:cubicBezTo>
                  <a:pt x="331" y="920"/>
                  <a:pt x="278" y="956"/>
                  <a:pt x="215" y="992"/>
                </a:cubicBezTo>
                <a:cubicBezTo>
                  <a:pt x="143" y="1036"/>
                  <a:pt x="108" y="1045"/>
                  <a:pt x="90" y="1045"/>
                </a:cubicBezTo>
                <a:cubicBezTo>
                  <a:pt x="99" y="1036"/>
                  <a:pt x="108" y="1001"/>
                  <a:pt x="152" y="929"/>
                </a:cubicBezTo>
                <a:cubicBezTo>
                  <a:pt x="188" y="876"/>
                  <a:pt x="233" y="822"/>
                  <a:pt x="242" y="804"/>
                </a:cubicBezTo>
                <a:cubicBezTo>
                  <a:pt x="251" y="795"/>
                  <a:pt x="259" y="786"/>
                  <a:pt x="268" y="786"/>
                </a:cubicBezTo>
                <a:cubicBezTo>
                  <a:pt x="278" y="786"/>
                  <a:pt x="286" y="777"/>
                  <a:pt x="295" y="777"/>
                </a:cubicBezTo>
                <a:cubicBezTo>
                  <a:pt x="304" y="777"/>
                  <a:pt x="313" y="786"/>
                  <a:pt x="322" y="786"/>
                </a:cubicBezTo>
                <a:cubicBezTo>
                  <a:pt x="295" y="804"/>
                  <a:pt x="295" y="804"/>
                  <a:pt x="295" y="804"/>
                </a:cubicBezTo>
                <a:cubicBezTo>
                  <a:pt x="286" y="822"/>
                  <a:pt x="286" y="840"/>
                  <a:pt x="295" y="849"/>
                </a:cubicBezTo>
                <a:cubicBezTo>
                  <a:pt x="304" y="858"/>
                  <a:pt x="322" y="858"/>
                  <a:pt x="331" y="849"/>
                </a:cubicBezTo>
                <a:cubicBezTo>
                  <a:pt x="358" y="822"/>
                  <a:pt x="358" y="822"/>
                  <a:pt x="358" y="822"/>
                </a:cubicBezTo>
                <a:cubicBezTo>
                  <a:pt x="367" y="840"/>
                  <a:pt x="367" y="858"/>
                  <a:pt x="358" y="876"/>
                </a:cubicBezTo>
                <a:close/>
                <a:moveTo>
                  <a:pt x="580" y="911"/>
                </a:moveTo>
                <a:lnTo>
                  <a:pt x="580" y="911"/>
                </a:lnTo>
                <a:cubicBezTo>
                  <a:pt x="544" y="947"/>
                  <a:pt x="544" y="947"/>
                  <a:pt x="544" y="947"/>
                </a:cubicBezTo>
                <a:cubicBezTo>
                  <a:pt x="562" y="804"/>
                  <a:pt x="562" y="804"/>
                  <a:pt x="562" y="804"/>
                </a:cubicBezTo>
                <a:cubicBezTo>
                  <a:pt x="634" y="742"/>
                  <a:pt x="634" y="742"/>
                  <a:pt x="634" y="742"/>
                </a:cubicBezTo>
                <a:lnTo>
                  <a:pt x="580" y="911"/>
                </a:lnTo>
                <a:close/>
                <a:moveTo>
                  <a:pt x="705" y="608"/>
                </a:moveTo>
                <a:lnTo>
                  <a:pt x="705" y="608"/>
                </a:lnTo>
                <a:cubicBezTo>
                  <a:pt x="527" y="759"/>
                  <a:pt x="527" y="759"/>
                  <a:pt x="527" y="759"/>
                </a:cubicBezTo>
                <a:cubicBezTo>
                  <a:pt x="474" y="706"/>
                  <a:pt x="474" y="706"/>
                  <a:pt x="474" y="706"/>
                </a:cubicBezTo>
                <a:cubicBezTo>
                  <a:pt x="598" y="581"/>
                  <a:pt x="598" y="581"/>
                  <a:pt x="598" y="581"/>
                </a:cubicBezTo>
                <a:cubicBezTo>
                  <a:pt x="607" y="572"/>
                  <a:pt x="607" y="554"/>
                  <a:pt x="598" y="545"/>
                </a:cubicBezTo>
                <a:cubicBezTo>
                  <a:pt x="589" y="536"/>
                  <a:pt x="571" y="536"/>
                  <a:pt x="553" y="545"/>
                </a:cubicBezTo>
                <a:cubicBezTo>
                  <a:pt x="429" y="670"/>
                  <a:pt x="429" y="670"/>
                  <a:pt x="429" y="670"/>
                </a:cubicBezTo>
                <a:cubicBezTo>
                  <a:pt x="376" y="616"/>
                  <a:pt x="376" y="616"/>
                  <a:pt x="376" y="616"/>
                </a:cubicBezTo>
                <a:cubicBezTo>
                  <a:pt x="553" y="402"/>
                  <a:pt x="553" y="402"/>
                  <a:pt x="553" y="402"/>
                </a:cubicBezTo>
                <a:cubicBezTo>
                  <a:pt x="687" y="259"/>
                  <a:pt x="857" y="143"/>
                  <a:pt x="1063" y="71"/>
                </a:cubicBezTo>
                <a:cubicBezTo>
                  <a:pt x="1000" y="295"/>
                  <a:pt x="875" y="473"/>
                  <a:pt x="705" y="6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27">
            <a:extLst>
              <a:ext uri="{FF2B5EF4-FFF2-40B4-BE49-F238E27FC236}">
                <a16:creationId xmlns:a16="http://schemas.microsoft.com/office/drawing/2014/main" id="{0E14FF69-3723-A047-B26E-E8D3FB4C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1668" y="5813307"/>
            <a:ext cx="187043" cy="187040"/>
          </a:xfrm>
          <a:custGeom>
            <a:avLst/>
            <a:gdLst>
              <a:gd name="T0" fmla="*/ 152 w 180"/>
              <a:gd name="T1" fmla="*/ 143 h 179"/>
              <a:gd name="T2" fmla="*/ 152 w 180"/>
              <a:gd name="T3" fmla="*/ 143 h 179"/>
              <a:gd name="T4" fmla="*/ 152 w 180"/>
              <a:gd name="T5" fmla="*/ 26 h 179"/>
              <a:gd name="T6" fmla="*/ 36 w 180"/>
              <a:gd name="T7" fmla="*/ 26 h 179"/>
              <a:gd name="T8" fmla="*/ 36 w 180"/>
              <a:gd name="T9" fmla="*/ 143 h 179"/>
              <a:gd name="T10" fmla="*/ 152 w 180"/>
              <a:gd name="T11" fmla="*/ 143 h 179"/>
              <a:gd name="T12" fmla="*/ 71 w 180"/>
              <a:gd name="T13" fmla="*/ 71 h 179"/>
              <a:gd name="T14" fmla="*/ 71 w 180"/>
              <a:gd name="T15" fmla="*/ 71 h 179"/>
              <a:gd name="T16" fmla="*/ 107 w 180"/>
              <a:gd name="T17" fmla="*/ 71 h 179"/>
              <a:gd name="T18" fmla="*/ 107 w 180"/>
              <a:gd name="T19" fmla="*/ 107 h 179"/>
              <a:gd name="T20" fmla="*/ 71 w 180"/>
              <a:gd name="T21" fmla="*/ 107 h 179"/>
              <a:gd name="T22" fmla="*/ 71 w 180"/>
              <a:gd name="T23" fmla="*/ 7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79">
                <a:moveTo>
                  <a:pt x="152" y="143"/>
                </a:moveTo>
                <a:lnTo>
                  <a:pt x="152" y="143"/>
                </a:lnTo>
                <a:cubicBezTo>
                  <a:pt x="179" y="116"/>
                  <a:pt x="179" y="62"/>
                  <a:pt x="152" y="26"/>
                </a:cubicBezTo>
                <a:cubicBezTo>
                  <a:pt x="116" y="0"/>
                  <a:pt x="62" y="0"/>
                  <a:pt x="36" y="26"/>
                </a:cubicBezTo>
                <a:cubicBezTo>
                  <a:pt x="0" y="62"/>
                  <a:pt x="0" y="116"/>
                  <a:pt x="36" y="143"/>
                </a:cubicBezTo>
                <a:cubicBezTo>
                  <a:pt x="62" y="178"/>
                  <a:pt x="116" y="178"/>
                  <a:pt x="152" y="143"/>
                </a:cubicBezTo>
                <a:close/>
                <a:moveTo>
                  <a:pt x="71" y="71"/>
                </a:moveTo>
                <a:lnTo>
                  <a:pt x="71" y="71"/>
                </a:lnTo>
                <a:cubicBezTo>
                  <a:pt x="80" y="53"/>
                  <a:pt x="98" y="53"/>
                  <a:pt x="107" y="71"/>
                </a:cubicBezTo>
                <a:cubicBezTo>
                  <a:pt x="116" y="80"/>
                  <a:pt x="116" y="98"/>
                  <a:pt x="107" y="107"/>
                </a:cubicBezTo>
                <a:cubicBezTo>
                  <a:pt x="98" y="116"/>
                  <a:pt x="80" y="116"/>
                  <a:pt x="71" y="107"/>
                </a:cubicBezTo>
                <a:cubicBezTo>
                  <a:pt x="62" y="98"/>
                  <a:pt x="62" y="80"/>
                  <a:pt x="71" y="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28">
            <a:extLst>
              <a:ext uri="{FF2B5EF4-FFF2-40B4-BE49-F238E27FC236}">
                <a16:creationId xmlns:a16="http://schemas.microsoft.com/office/drawing/2014/main" id="{5A581D26-2CBD-F34F-81A5-1FE5712C7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8460" y="3473011"/>
            <a:ext cx="305651" cy="1053819"/>
          </a:xfrm>
          <a:custGeom>
            <a:avLst/>
            <a:gdLst>
              <a:gd name="T0" fmla="*/ 26 w 296"/>
              <a:gd name="T1" fmla="*/ 1018 h 1019"/>
              <a:gd name="T2" fmla="*/ 26 w 296"/>
              <a:gd name="T3" fmla="*/ 1018 h 1019"/>
              <a:gd name="T4" fmla="*/ 18 w 296"/>
              <a:gd name="T5" fmla="*/ 1018 h 1019"/>
              <a:gd name="T6" fmla="*/ 0 w 296"/>
              <a:gd name="T7" fmla="*/ 992 h 1019"/>
              <a:gd name="T8" fmla="*/ 0 w 296"/>
              <a:gd name="T9" fmla="*/ 26 h 1019"/>
              <a:gd name="T10" fmla="*/ 26 w 296"/>
              <a:gd name="T11" fmla="*/ 0 h 1019"/>
              <a:gd name="T12" fmla="*/ 53 w 296"/>
              <a:gd name="T13" fmla="*/ 26 h 1019"/>
              <a:gd name="T14" fmla="*/ 53 w 296"/>
              <a:gd name="T15" fmla="*/ 938 h 1019"/>
              <a:gd name="T16" fmla="*/ 259 w 296"/>
              <a:gd name="T17" fmla="*/ 732 h 1019"/>
              <a:gd name="T18" fmla="*/ 286 w 296"/>
              <a:gd name="T19" fmla="*/ 732 h 1019"/>
              <a:gd name="T20" fmla="*/ 286 w 296"/>
              <a:gd name="T21" fmla="*/ 768 h 1019"/>
              <a:gd name="T22" fmla="*/ 44 w 296"/>
              <a:gd name="T23" fmla="*/ 1010 h 1019"/>
              <a:gd name="T24" fmla="*/ 26 w 296"/>
              <a:gd name="T25" fmla="*/ 1018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6" h="1019">
                <a:moveTo>
                  <a:pt x="26" y="1018"/>
                </a:moveTo>
                <a:lnTo>
                  <a:pt x="26" y="1018"/>
                </a:lnTo>
                <a:lnTo>
                  <a:pt x="18" y="1018"/>
                </a:lnTo>
                <a:cubicBezTo>
                  <a:pt x="9" y="1010"/>
                  <a:pt x="0" y="1000"/>
                  <a:pt x="0" y="99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26" y="0"/>
                </a:cubicBezTo>
                <a:cubicBezTo>
                  <a:pt x="44" y="0"/>
                  <a:pt x="53" y="9"/>
                  <a:pt x="53" y="26"/>
                </a:cubicBezTo>
                <a:cubicBezTo>
                  <a:pt x="53" y="938"/>
                  <a:pt x="53" y="938"/>
                  <a:pt x="53" y="938"/>
                </a:cubicBezTo>
                <a:cubicBezTo>
                  <a:pt x="259" y="732"/>
                  <a:pt x="259" y="732"/>
                  <a:pt x="259" y="732"/>
                </a:cubicBezTo>
                <a:cubicBezTo>
                  <a:pt x="268" y="724"/>
                  <a:pt x="277" y="724"/>
                  <a:pt x="286" y="732"/>
                </a:cubicBezTo>
                <a:cubicBezTo>
                  <a:pt x="295" y="741"/>
                  <a:pt x="295" y="759"/>
                  <a:pt x="286" y="768"/>
                </a:cubicBezTo>
                <a:cubicBezTo>
                  <a:pt x="44" y="1010"/>
                  <a:pt x="44" y="1010"/>
                  <a:pt x="44" y="1010"/>
                </a:cubicBezTo>
                <a:cubicBezTo>
                  <a:pt x="36" y="1018"/>
                  <a:pt x="36" y="1018"/>
                  <a:pt x="26" y="10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29">
            <a:extLst>
              <a:ext uri="{FF2B5EF4-FFF2-40B4-BE49-F238E27FC236}">
                <a16:creationId xmlns:a16="http://schemas.microsoft.com/office/drawing/2014/main" id="{A060328E-5997-284A-BE8A-AE737962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7103" y="3509507"/>
            <a:ext cx="638677" cy="638677"/>
          </a:xfrm>
          <a:custGeom>
            <a:avLst/>
            <a:gdLst>
              <a:gd name="T0" fmla="*/ 617 w 618"/>
              <a:gd name="T1" fmla="*/ 9 h 618"/>
              <a:gd name="T2" fmla="*/ 599 w 618"/>
              <a:gd name="T3" fmla="*/ 0 h 618"/>
              <a:gd name="T4" fmla="*/ 277 w 618"/>
              <a:gd name="T5" fmla="*/ 197 h 618"/>
              <a:gd name="T6" fmla="*/ 116 w 618"/>
              <a:gd name="T7" fmla="*/ 277 h 618"/>
              <a:gd name="T8" fmla="*/ 54 w 618"/>
              <a:gd name="T9" fmla="*/ 340 h 618"/>
              <a:gd name="T10" fmla="*/ 54 w 618"/>
              <a:gd name="T11" fmla="*/ 358 h 618"/>
              <a:gd name="T12" fmla="*/ 179 w 618"/>
              <a:gd name="T13" fmla="*/ 349 h 618"/>
              <a:gd name="T14" fmla="*/ 179 w 618"/>
              <a:gd name="T15" fmla="*/ 376 h 618"/>
              <a:gd name="T16" fmla="*/ 134 w 618"/>
              <a:gd name="T17" fmla="*/ 385 h 618"/>
              <a:gd name="T18" fmla="*/ 36 w 618"/>
              <a:gd name="T19" fmla="*/ 492 h 618"/>
              <a:gd name="T20" fmla="*/ 45 w 618"/>
              <a:gd name="T21" fmla="*/ 617 h 618"/>
              <a:gd name="T22" fmla="*/ 215 w 618"/>
              <a:gd name="T23" fmla="*/ 519 h 618"/>
              <a:gd name="T24" fmla="*/ 242 w 618"/>
              <a:gd name="T25" fmla="*/ 447 h 618"/>
              <a:gd name="T26" fmla="*/ 259 w 618"/>
              <a:gd name="T27" fmla="*/ 429 h 618"/>
              <a:gd name="T28" fmla="*/ 259 w 618"/>
              <a:gd name="T29" fmla="*/ 554 h 618"/>
              <a:gd name="T30" fmla="*/ 268 w 618"/>
              <a:gd name="T31" fmla="*/ 572 h 618"/>
              <a:gd name="T32" fmla="*/ 340 w 618"/>
              <a:gd name="T33" fmla="*/ 510 h 618"/>
              <a:gd name="T34" fmla="*/ 385 w 618"/>
              <a:gd name="T35" fmla="*/ 367 h 618"/>
              <a:gd name="T36" fmla="*/ 617 w 618"/>
              <a:gd name="T37" fmla="*/ 27 h 618"/>
              <a:gd name="T38" fmla="*/ 617 w 618"/>
              <a:gd name="T39" fmla="*/ 9 h 618"/>
              <a:gd name="T40" fmla="*/ 179 w 618"/>
              <a:gd name="T41" fmla="*/ 322 h 618"/>
              <a:gd name="T42" fmla="*/ 125 w 618"/>
              <a:gd name="T43" fmla="*/ 313 h 618"/>
              <a:gd name="T44" fmla="*/ 179 w 618"/>
              <a:gd name="T45" fmla="*/ 322 h 618"/>
              <a:gd name="T46" fmla="*/ 197 w 618"/>
              <a:gd name="T47" fmla="*/ 474 h 618"/>
              <a:gd name="T48" fmla="*/ 116 w 618"/>
              <a:gd name="T49" fmla="*/ 546 h 618"/>
              <a:gd name="T50" fmla="*/ 81 w 618"/>
              <a:gd name="T51" fmla="*/ 510 h 618"/>
              <a:gd name="T52" fmla="*/ 152 w 618"/>
              <a:gd name="T53" fmla="*/ 429 h 618"/>
              <a:gd name="T54" fmla="*/ 170 w 618"/>
              <a:gd name="T55" fmla="*/ 429 h 618"/>
              <a:gd name="T56" fmla="*/ 161 w 618"/>
              <a:gd name="T57" fmla="*/ 465 h 618"/>
              <a:gd name="T58" fmla="*/ 197 w 618"/>
              <a:gd name="T59" fmla="*/ 447 h 618"/>
              <a:gd name="T60" fmla="*/ 313 w 618"/>
              <a:gd name="T61" fmla="*/ 492 h 618"/>
              <a:gd name="T62" fmla="*/ 295 w 618"/>
              <a:gd name="T63" fmla="*/ 519 h 618"/>
              <a:gd name="T64" fmla="*/ 349 w 618"/>
              <a:gd name="T65" fmla="*/ 403 h 618"/>
              <a:gd name="T66" fmla="*/ 385 w 618"/>
              <a:gd name="T67" fmla="*/ 331 h 618"/>
              <a:gd name="T68" fmla="*/ 286 w 618"/>
              <a:gd name="T69" fmla="*/ 411 h 618"/>
              <a:gd name="T70" fmla="*/ 322 w 618"/>
              <a:gd name="T71" fmla="*/ 322 h 618"/>
              <a:gd name="T72" fmla="*/ 304 w 618"/>
              <a:gd name="T73" fmla="*/ 295 h 618"/>
              <a:gd name="T74" fmla="*/ 206 w 618"/>
              <a:gd name="T75" fmla="*/ 331 h 618"/>
              <a:gd name="T76" fmla="*/ 581 w 618"/>
              <a:gd name="T77" fmla="*/ 36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18" h="618">
                <a:moveTo>
                  <a:pt x="617" y="9"/>
                </a:moveTo>
                <a:lnTo>
                  <a:pt x="617" y="9"/>
                </a:lnTo>
                <a:lnTo>
                  <a:pt x="617" y="9"/>
                </a:lnTo>
                <a:cubicBezTo>
                  <a:pt x="608" y="0"/>
                  <a:pt x="608" y="0"/>
                  <a:pt x="599" y="0"/>
                </a:cubicBezTo>
                <a:cubicBezTo>
                  <a:pt x="572" y="9"/>
                  <a:pt x="572" y="9"/>
                  <a:pt x="572" y="9"/>
                </a:cubicBezTo>
                <a:cubicBezTo>
                  <a:pt x="456" y="54"/>
                  <a:pt x="358" y="117"/>
                  <a:pt x="277" y="197"/>
                </a:cubicBezTo>
                <a:cubicBezTo>
                  <a:pt x="250" y="242"/>
                  <a:pt x="250" y="242"/>
                  <a:pt x="250" y="242"/>
                </a:cubicBezTo>
                <a:cubicBezTo>
                  <a:pt x="116" y="277"/>
                  <a:pt x="116" y="277"/>
                  <a:pt x="116" y="277"/>
                </a:cubicBezTo>
                <a:cubicBezTo>
                  <a:pt x="116" y="286"/>
                  <a:pt x="107" y="286"/>
                  <a:pt x="107" y="286"/>
                </a:cubicBezTo>
                <a:cubicBezTo>
                  <a:pt x="54" y="340"/>
                  <a:pt x="54" y="340"/>
                  <a:pt x="54" y="340"/>
                </a:cubicBezTo>
                <a:cubicBezTo>
                  <a:pt x="54" y="340"/>
                  <a:pt x="54" y="349"/>
                  <a:pt x="54" y="358"/>
                </a:cubicBezTo>
                <a:lnTo>
                  <a:pt x="54" y="358"/>
                </a:lnTo>
                <a:cubicBezTo>
                  <a:pt x="63" y="358"/>
                  <a:pt x="63" y="367"/>
                  <a:pt x="72" y="367"/>
                </a:cubicBezTo>
                <a:cubicBezTo>
                  <a:pt x="179" y="349"/>
                  <a:pt x="179" y="349"/>
                  <a:pt x="179" y="349"/>
                </a:cubicBezTo>
                <a:cubicBezTo>
                  <a:pt x="188" y="367"/>
                  <a:pt x="188" y="367"/>
                  <a:pt x="188" y="367"/>
                </a:cubicBezTo>
                <a:cubicBezTo>
                  <a:pt x="179" y="376"/>
                  <a:pt x="179" y="376"/>
                  <a:pt x="179" y="376"/>
                </a:cubicBezTo>
                <a:lnTo>
                  <a:pt x="179" y="385"/>
                </a:lnTo>
                <a:cubicBezTo>
                  <a:pt x="161" y="385"/>
                  <a:pt x="152" y="385"/>
                  <a:pt x="134" y="385"/>
                </a:cubicBezTo>
                <a:cubicBezTo>
                  <a:pt x="125" y="393"/>
                  <a:pt x="107" y="403"/>
                  <a:pt x="98" y="411"/>
                </a:cubicBezTo>
                <a:cubicBezTo>
                  <a:pt x="89" y="420"/>
                  <a:pt x="63" y="456"/>
                  <a:pt x="36" y="492"/>
                </a:cubicBezTo>
                <a:cubicBezTo>
                  <a:pt x="9" y="554"/>
                  <a:pt x="0" y="590"/>
                  <a:pt x="18" y="608"/>
                </a:cubicBezTo>
                <a:cubicBezTo>
                  <a:pt x="27" y="608"/>
                  <a:pt x="36" y="617"/>
                  <a:pt x="45" y="617"/>
                </a:cubicBezTo>
                <a:cubicBezTo>
                  <a:pt x="63" y="617"/>
                  <a:pt x="89" y="608"/>
                  <a:pt x="125" y="581"/>
                </a:cubicBezTo>
                <a:cubicBezTo>
                  <a:pt x="161" y="563"/>
                  <a:pt x="206" y="536"/>
                  <a:pt x="215" y="519"/>
                </a:cubicBezTo>
                <a:cubicBezTo>
                  <a:pt x="224" y="510"/>
                  <a:pt x="232" y="501"/>
                  <a:pt x="232" y="492"/>
                </a:cubicBezTo>
                <a:cubicBezTo>
                  <a:pt x="242" y="474"/>
                  <a:pt x="242" y="456"/>
                  <a:pt x="242" y="447"/>
                </a:cubicBezTo>
                <a:cubicBezTo>
                  <a:pt x="242" y="447"/>
                  <a:pt x="242" y="447"/>
                  <a:pt x="250" y="438"/>
                </a:cubicBezTo>
                <a:cubicBezTo>
                  <a:pt x="259" y="429"/>
                  <a:pt x="259" y="429"/>
                  <a:pt x="259" y="429"/>
                </a:cubicBezTo>
                <a:cubicBezTo>
                  <a:pt x="277" y="447"/>
                  <a:pt x="277" y="447"/>
                  <a:pt x="277" y="447"/>
                </a:cubicBezTo>
                <a:cubicBezTo>
                  <a:pt x="259" y="554"/>
                  <a:pt x="259" y="554"/>
                  <a:pt x="259" y="554"/>
                </a:cubicBezTo>
                <a:cubicBezTo>
                  <a:pt x="259" y="554"/>
                  <a:pt x="259" y="563"/>
                  <a:pt x="268" y="563"/>
                </a:cubicBezTo>
                <a:lnTo>
                  <a:pt x="268" y="572"/>
                </a:lnTo>
                <a:cubicBezTo>
                  <a:pt x="277" y="572"/>
                  <a:pt x="277" y="572"/>
                  <a:pt x="286" y="563"/>
                </a:cubicBezTo>
                <a:cubicBezTo>
                  <a:pt x="340" y="510"/>
                  <a:pt x="340" y="510"/>
                  <a:pt x="340" y="510"/>
                </a:cubicBezTo>
                <a:lnTo>
                  <a:pt x="340" y="510"/>
                </a:lnTo>
                <a:cubicBezTo>
                  <a:pt x="385" y="367"/>
                  <a:pt x="385" y="367"/>
                  <a:pt x="385" y="367"/>
                </a:cubicBezTo>
                <a:cubicBezTo>
                  <a:pt x="402" y="358"/>
                  <a:pt x="402" y="358"/>
                  <a:pt x="402" y="358"/>
                </a:cubicBezTo>
                <a:cubicBezTo>
                  <a:pt x="509" y="269"/>
                  <a:pt x="581" y="161"/>
                  <a:pt x="617" y="27"/>
                </a:cubicBezTo>
                <a:cubicBezTo>
                  <a:pt x="617" y="18"/>
                  <a:pt x="617" y="18"/>
                  <a:pt x="617" y="18"/>
                </a:cubicBezTo>
                <a:lnTo>
                  <a:pt x="617" y="9"/>
                </a:lnTo>
                <a:close/>
                <a:moveTo>
                  <a:pt x="179" y="322"/>
                </a:moveTo>
                <a:lnTo>
                  <a:pt x="179" y="322"/>
                </a:lnTo>
                <a:cubicBezTo>
                  <a:pt x="107" y="331"/>
                  <a:pt x="107" y="331"/>
                  <a:pt x="107" y="331"/>
                </a:cubicBezTo>
                <a:cubicBezTo>
                  <a:pt x="125" y="313"/>
                  <a:pt x="125" y="313"/>
                  <a:pt x="125" y="313"/>
                </a:cubicBezTo>
                <a:cubicBezTo>
                  <a:pt x="215" y="277"/>
                  <a:pt x="215" y="277"/>
                  <a:pt x="215" y="277"/>
                </a:cubicBezTo>
                <a:lnTo>
                  <a:pt x="179" y="322"/>
                </a:lnTo>
                <a:close/>
                <a:moveTo>
                  <a:pt x="197" y="474"/>
                </a:moveTo>
                <a:lnTo>
                  <a:pt x="197" y="474"/>
                </a:lnTo>
                <a:cubicBezTo>
                  <a:pt x="197" y="483"/>
                  <a:pt x="188" y="483"/>
                  <a:pt x="188" y="492"/>
                </a:cubicBezTo>
                <a:cubicBezTo>
                  <a:pt x="179" y="501"/>
                  <a:pt x="152" y="519"/>
                  <a:pt x="116" y="546"/>
                </a:cubicBezTo>
                <a:cubicBezTo>
                  <a:pt x="81" y="563"/>
                  <a:pt x="63" y="572"/>
                  <a:pt x="54" y="572"/>
                </a:cubicBezTo>
                <a:cubicBezTo>
                  <a:pt x="54" y="563"/>
                  <a:pt x="63" y="546"/>
                  <a:pt x="81" y="510"/>
                </a:cubicBezTo>
                <a:cubicBezTo>
                  <a:pt x="98" y="474"/>
                  <a:pt x="125" y="447"/>
                  <a:pt x="134" y="438"/>
                </a:cubicBezTo>
                <a:cubicBezTo>
                  <a:pt x="134" y="429"/>
                  <a:pt x="143" y="429"/>
                  <a:pt x="152" y="429"/>
                </a:cubicBezTo>
                <a:cubicBezTo>
                  <a:pt x="152" y="429"/>
                  <a:pt x="152" y="429"/>
                  <a:pt x="161" y="429"/>
                </a:cubicBezTo>
                <a:lnTo>
                  <a:pt x="170" y="429"/>
                </a:lnTo>
                <a:cubicBezTo>
                  <a:pt x="161" y="438"/>
                  <a:pt x="161" y="438"/>
                  <a:pt x="161" y="438"/>
                </a:cubicBezTo>
                <a:cubicBezTo>
                  <a:pt x="152" y="447"/>
                  <a:pt x="152" y="456"/>
                  <a:pt x="161" y="465"/>
                </a:cubicBezTo>
                <a:cubicBezTo>
                  <a:pt x="170" y="465"/>
                  <a:pt x="179" y="465"/>
                  <a:pt x="179" y="465"/>
                </a:cubicBezTo>
                <a:cubicBezTo>
                  <a:pt x="197" y="447"/>
                  <a:pt x="197" y="447"/>
                  <a:pt x="197" y="447"/>
                </a:cubicBezTo>
                <a:cubicBezTo>
                  <a:pt x="197" y="456"/>
                  <a:pt x="197" y="465"/>
                  <a:pt x="197" y="474"/>
                </a:cubicBezTo>
                <a:close/>
                <a:moveTo>
                  <a:pt x="313" y="492"/>
                </a:moveTo>
                <a:lnTo>
                  <a:pt x="313" y="492"/>
                </a:lnTo>
                <a:cubicBezTo>
                  <a:pt x="295" y="519"/>
                  <a:pt x="295" y="519"/>
                  <a:pt x="295" y="519"/>
                </a:cubicBezTo>
                <a:cubicBezTo>
                  <a:pt x="304" y="438"/>
                  <a:pt x="304" y="438"/>
                  <a:pt x="304" y="438"/>
                </a:cubicBezTo>
                <a:cubicBezTo>
                  <a:pt x="349" y="403"/>
                  <a:pt x="349" y="403"/>
                  <a:pt x="349" y="403"/>
                </a:cubicBezTo>
                <a:lnTo>
                  <a:pt x="313" y="492"/>
                </a:lnTo>
                <a:close/>
                <a:moveTo>
                  <a:pt x="385" y="331"/>
                </a:moveTo>
                <a:lnTo>
                  <a:pt x="385" y="331"/>
                </a:lnTo>
                <a:cubicBezTo>
                  <a:pt x="286" y="411"/>
                  <a:pt x="286" y="411"/>
                  <a:pt x="286" y="411"/>
                </a:cubicBezTo>
                <a:cubicBezTo>
                  <a:pt x="259" y="385"/>
                  <a:pt x="259" y="385"/>
                  <a:pt x="259" y="385"/>
                </a:cubicBezTo>
                <a:cubicBezTo>
                  <a:pt x="322" y="322"/>
                  <a:pt x="322" y="322"/>
                  <a:pt x="322" y="322"/>
                </a:cubicBezTo>
                <a:cubicBezTo>
                  <a:pt x="331" y="313"/>
                  <a:pt x="331" y="304"/>
                  <a:pt x="322" y="295"/>
                </a:cubicBezTo>
                <a:cubicBezTo>
                  <a:pt x="322" y="286"/>
                  <a:pt x="313" y="286"/>
                  <a:pt x="304" y="295"/>
                </a:cubicBezTo>
                <a:cubicBezTo>
                  <a:pt x="232" y="367"/>
                  <a:pt x="232" y="367"/>
                  <a:pt x="232" y="367"/>
                </a:cubicBezTo>
                <a:cubicBezTo>
                  <a:pt x="206" y="331"/>
                  <a:pt x="206" y="331"/>
                  <a:pt x="206" y="331"/>
                </a:cubicBezTo>
                <a:cubicBezTo>
                  <a:pt x="304" y="224"/>
                  <a:pt x="304" y="224"/>
                  <a:pt x="304" y="224"/>
                </a:cubicBezTo>
                <a:cubicBezTo>
                  <a:pt x="375" y="134"/>
                  <a:pt x="465" y="81"/>
                  <a:pt x="581" y="36"/>
                </a:cubicBezTo>
                <a:cubicBezTo>
                  <a:pt x="545" y="161"/>
                  <a:pt x="483" y="260"/>
                  <a:pt x="385" y="3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30">
            <a:extLst>
              <a:ext uri="{FF2B5EF4-FFF2-40B4-BE49-F238E27FC236}">
                <a16:creationId xmlns:a16="http://schemas.microsoft.com/office/drawing/2014/main" id="{66E3DBCB-D6C6-B240-AD4C-5AF045A33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0492" y="3623558"/>
            <a:ext cx="100364" cy="100364"/>
          </a:xfrm>
          <a:custGeom>
            <a:avLst/>
            <a:gdLst>
              <a:gd name="T0" fmla="*/ 81 w 99"/>
              <a:gd name="T1" fmla="*/ 80 h 99"/>
              <a:gd name="T2" fmla="*/ 81 w 99"/>
              <a:gd name="T3" fmla="*/ 80 h 99"/>
              <a:gd name="T4" fmla="*/ 81 w 99"/>
              <a:gd name="T5" fmla="*/ 18 h 99"/>
              <a:gd name="T6" fmla="*/ 18 w 99"/>
              <a:gd name="T7" fmla="*/ 18 h 99"/>
              <a:gd name="T8" fmla="*/ 18 w 99"/>
              <a:gd name="T9" fmla="*/ 80 h 99"/>
              <a:gd name="T10" fmla="*/ 81 w 99"/>
              <a:gd name="T11" fmla="*/ 80 h 99"/>
              <a:gd name="T12" fmla="*/ 36 w 99"/>
              <a:gd name="T13" fmla="*/ 35 h 99"/>
              <a:gd name="T14" fmla="*/ 36 w 99"/>
              <a:gd name="T15" fmla="*/ 35 h 99"/>
              <a:gd name="T16" fmla="*/ 63 w 99"/>
              <a:gd name="T17" fmla="*/ 35 h 99"/>
              <a:gd name="T18" fmla="*/ 63 w 99"/>
              <a:gd name="T19" fmla="*/ 53 h 99"/>
              <a:gd name="T20" fmla="*/ 36 w 99"/>
              <a:gd name="T21" fmla="*/ 53 h 99"/>
              <a:gd name="T22" fmla="*/ 36 w 99"/>
              <a:gd name="T23" fmla="*/ 3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99">
                <a:moveTo>
                  <a:pt x="81" y="80"/>
                </a:moveTo>
                <a:lnTo>
                  <a:pt x="81" y="80"/>
                </a:lnTo>
                <a:cubicBezTo>
                  <a:pt x="98" y="62"/>
                  <a:pt x="98" y="35"/>
                  <a:pt x="81" y="18"/>
                </a:cubicBezTo>
                <a:cubicBezTo>
                  <a:pt x="63" y="0"/>
                  <a:pt x="36" y="0"/>
                  <a:pt x="18" y="18"/>
                </a:cubicBezTo>
                <a:cubicBezTo>
                  <a:pt x="0" y="35"/>
                  <a:pt x="0" y="62"/>
                  <a:pt x="18" y="80"/>
                </a:cubicBezTo>
                <a:cubicBezTo>
                  <a:pt x="36" y="98"/>
                  <a:pt x="63" y="98"/>
                  <a:pt x="81" y="80"/>
                </a:cubicBezTo>
                <a:close/>
                <a:moveTo>
                  <a:pt x="36" y="35"/>
                </a:moveTo>
                <a:lnTo>
                  <a:pt x="36" y="35"/>
                </a:lnTo>
                <a:cubicBezTo>
                  <a:pt x="45" y="26"/>
                  <a:pt x="54" y="26"/>
                  <a:pt x="63" y="35"/>
                </a:cubicBezTo>
                <a:cubicBezTo>
                  <a:pt x="63" y="44"/>
                  <a:pt x="63" y="53"/>
                  <a:pt x="63" y="53"/>
                </a:cubicBezTo>
                <a:cubicBezTo>
                  <a:pt x="54" y="62"/>
                  <a:pt x="45" y="62"/>
                  <a:pt x="36" y="53"/>
                </a:cubicBezTo>
                <a:cubicBezTo>
                  <a:pt x="36" y="53"/>
                  <a:pt x="36" y="44"/>
                  <a:pt x="36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31">
            <a:extLst>
              <a:ext uri="{FF2B5EF4-FFF2-40B4-BE49-F238E27FC236}">
                <a16:creationId xmlns:a16="http://schemas.microsoft.com/office/drawing/2014/main" id="{8BEB22CF-8D16-A546-A940-B2C0DDF90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4443" y="4481210"/>
            <a:ext cx="907832" cy="45620"/>
          </a:xfrm>
          <a:custGeom>
            <a:avLst/>
            <a:gdLst>
              <a:gd name="T0" fmla="*/ 849 w 876"/>
              <a:gd name="T1" fmla="*/ 44 h 45"/>
              <a:gd name="T2" fmla="*/ 849 w 876"/>
              <a:gd name="T3" fmla="*/ 44 h 45"/>
              <a:gd name="T4" fmla="*/ 849 w 876"/>
              <a:gd name="T5" fmla="*/ 0 h 45"/>
              <a:gd name="T6" fmla="*/ 849 w 876"/>
              <a:gd name="T7" fmla="*/ 0 h 45"/>
              <a:gd name="T8" fmla="*/ 849 w 876"/>
              <a:gd name="T9" fmla="*/ 44 h 45"/>
              <a:gd name="T10" fmla="*/ 786 w 876"/>
              <a:gd name="T11" fmla="*/ 44 h 45"/>
              <a:gd name="T12" fmla="*/ 786 w 876"/>
              <a:gd name="T13" fmla="*/ 44 h 45"/>
              <a:gd name="T14" fmla="*/ 786 w 876"/>
              <a:gd name="T15" fmla="*/ 0 h 45"/>
              <a:gd name="T16" fmla="*/ 786 w 876"/>
              <a:gd name="T17" fmla="*/ 0 h 45"/>
              <a:gd name="T18" fmla="*/ 786 w 876"/>
              <a:gd name="T19" fmla="*/ 44 h 45"/>
              <a:gd name="T20" fmla="*/ 715 w 876"/>
              <a:gd name="T21" fmla="*/ 44 h 45"/>
              <a:gd name="T22" fmla="*/ 715 w 876"/>
              <a:gd name="T23" fmla="*/ 44 h 45"/>
              <a:gd name="T24" fmla="*/ 715 w 876"/>
              <a:gd name="T25" fmla="*/ 0 h 45"/>
              <a:gd name="T26" fmla="*/ 715 w 876"/>
              <a:gd name="T27" fmla="*/ 0 h 45"/>
              <a:gd name="T28" fmla="*/ 715 w 876"/>
              <a:gd name="T29" fmla="*/ 44 h 45"/>
              <a:gd name="T30" fmla="*/ 643 w 876"/>
              <a:gd name="T31" fmla="*/ 44 h 45"/>
              <a:gd name="T32" fmla="*/ 616 w 876"/>
              <a:gd name="T33" fmla="*/ 18 h 45"/>
              <a:gd name="T34" fmla="*/ 643 w 876"/>
              <a:gd name="T35" fmla="*/ 0 h 45"/>
              <a:gd name="T36" fmla="*/ 643 w 876"/>
              <a:gd name="T37" fmla="*/ 44 h 45"/>
              <a:gd name="T38" fmla="*/ 581 w 876"/>
              <a:gd name="T39" fmla="*/ 44 h 45"/>
              <a:gd name="T40" fmla="*/ 554 w 876"/>
              <a:gd name="T41" fmla="*/ 18 h 45"/>
              <a:gd name="T42" fmla="*/ 581 w 876"/>
              <a:gd name="T43" fmla="*/ 0 h 45"/>
              <a:gd name="T44" fmla="*/ 581 w 876"/>
              <a:gd name="T45" fmla="*/ 44 h 45"/>
              <a:gd name="T46" fmla="*/ 509 w 876"/>
              <a:gd name="T47" fmla="*/ 44 h 45"/>
              <a:gd name="T48" fmla="*/ 482 w 876"/>
              <a:gd name="T49" fmla="*/ 18 h 45"/>
              <a:gd name="T50" fmla="*/ 509 w 876"/>
              <a:gd name="T51" fmla="*/ 0 h 45"/>
              <a:gd name="T52" fmla="*/ 509 w 876"/>
              <a:gd name="T53" fmla="*/ 44 h 45"/>
              <a:gd name="T54" fmla="*/ 438 w 876"/>
              <a:gd name="T55" fmla="*/ 44 h 45"/>
              <a:gd name="T56" fmla="*/ 438 w 876"/>
              <a:gd name="T57" fmla="*/ 44 h 45"/>
              <a:gd name="T58" fmla="*/ 438 w 876"/>
              <a:gd name="T59" fmla="*/ 0 h 45"/>
              <a:gd name="T60" fmla="*/ 438 w 876"/>
              <a:gd name="T61" fmla="*/ 0 h 45"/>
              <a:gd name="T62" fmla="*/ 438 w 876"/>
              <a:gd name="T63" fmla="*/ 44 h 45"/>
              <a:gd name="T64" fmla="*/ 375 w 876"/>
              <a:gd name="T65" fmla="*/ 44 h 45"/>
              <a:gd name="T66" fmla="*/ 366 w 876"/>
              <a:gd name="T67" fmla="*/ 44 h 45"/>
              <a:gd name="T68" fmla="*/ 366 w 876"/>
              <a:gd name="T69" fmla="*/ 0 h 45"/>
              <a:gd name="T70" fmla="*/ 375 w 876"/>
              <a:gd name="T71" fmla="*/ 0 h 45"/>
              <a:gd name="T72" fmla="*/ 375 w 876"/>
              <a:gd name="T73" fmla="*/ 44 h 45"/>
              <a:gd name="T74" fmla="*/ 304 w 876"/>
              <a:gd name="T75" fmla="*/ 44 h 45"/>
              <a:gd name="T76" fmla="*/ 304 w 876"/>
              <a:gd name="T77" fmla="*/ 44 h 45"/>
              <a:gd name="T78" fmla="*/ 304 w 876"/>
              <a:gd name="T79" fmla="*/ 0 h 45"/>
              <a:gd name="T80" fmla="*/ 304 w 876"/>
              <a:gd name="T81" fmla="*/ 0 h 45"/>
              <a:gd name="T82" fmla="*/ 304 w 876"/>
              <a:gd name="T83" fmla="*/ 44 h 45"/>
              <a:gd name="T84" fmla="*/ 232 w 876"/>
              <a:gd name="T85" fmla="*/ 44 h 45"/>
              <a:gd name="T86" fmla="*/ 205 w 876"/>
              <a:gd name="T87" fmla="*/ 18 h 45"/>
              <a:gd name="T88" fmla="*/ 232 w 876"/>
              <a:gd name="T89" fmla="*/ 0 h 45"/>
              <a:gd name="T90" fmla="*/ 232 w 876"/>
              <a:gd name="T91" fmla="*/ 44 h 45"/>
              <a:gd name="T92" fmla="*/ 161 w 876"/>
              <a:gd name="T93" fmla="*/ 44 h 45"/>
              <a:gd name="T94" fmla="*/ 143 w 876"/>
              <a:gd name="T95" fmla="*/ 18 h 45"/>
              <a:gd name="T96" fmla="*/ 161 w 876"/>
              <a:gd name="T97" fmla="*/ 0 h 45"/>
              <a:gd name="T98" fmla="*/ 161 w 876"/>
              <a:gd name="T99" fmla="*/ 44 h 45"/>
              <a:gd name="T100" fmla="*/ 98 w 876"/>
              <a:gd name="T101" fmla="*/ 44 h 45"/>
              <a:gd name="T102" fmla="*/ 71 w 876"/>
              <a:gd name="T103" fmla="*/ 18 h 45"/>
              <a:gd name="T104" fmla="*/ 98 w 876"/>
              <a:gd name="T105" fmla="*/ 0 h 45"/>
              <a:gd name="T106" fmla="*/ 98 w 876"/>
              <a:gd name="T107" fmla="*/ 44 h 45"/>
              <a:gd name="T108" fmla="*/ 26 w 876"/>
              <a:gd name="T109" fmla="*/ 44 h 45"/>
              <a:gd name="T110" fmla="*/ 26 w 876"/>
              <a:gd name="T111" fmla="*/ 44 h 45"/>
              <a:gd name="T112" fmla="*/ 26 w 876"/>
              <a:gd name="T113" fmla="*/ 0 h 45"/>
              <a:gd name="T114" fmla="*/ 26 w 876"/>
              <a:gd name="T115" fmla="*/ 0 h 45"/>
              <a:gd name="T116" fmla="*/ 26 w 876"/>
              <a:gd name="T117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6" h="45">
                <a:moveTo>
                  <a:pt x="849" y="44"/>
                </a:moveTo>
                <a:lnTo>
                  <a:pt x="849" y="44"/>
                </a:lnTo>
                <a:lnTo>
                  <a:pt x="849" y="44"/>
                </a:lnTo>
                <a:lnTo>
                  <a:pt x="849" y="44"/>
                </a:lnTo>
                <a:cubicBezTo>
                  <a:pt x="840" y="44"/>
                  <a:pt x="831" y="36"/>
                  <a:pt x="831" y="18"/>
                </a:cubicBezTo>
                <a:cubicBezTo>
                  <a:pt x="831" y="9"/>
                  <a:pt x="840" y="0"/>
                  <a:pt x="849" y="0"/>
                </a:cubicBezTo>
                <a:lnTo>
                  <a:pt x="849" y="0"/>
                </a:lnTo>
                <a:lnTo>
                  <a:pt x="849" y="0"/>
                </a:lnTo>
                <a:cubicBezTo>
                  <a:pt x="867" y="0"/>
                  <a:pt x="875" y="9"/>
                  <a:pt x="875" y="18"/>
                </a:cubicBezTo>
                <a:cubicBezTo>
                  <a:pt x="875" y="36"/>
                  <a:pt x="867" y="44"/>
                  <a:pt x="849" y="44"/>
                </a:cubicBezTo>
                <a:close/>
                <a:moveTo>
                  <a:pt x="786" y="44"/>
                </a:moveTo>
                <a:lnTo>
                  <a:pt x="786" y="44"/>
                </a:lnTo>
                <a:lnTo>
                  <a:pt x="786" y="44"/>
                </a:lnTo>
                <a:lnTo>
                  <a:pt x="786" y="44"/>
                </a:lnTo>
                <a:cubicBezTo>
                  <a:pt x="768" y="44"/>
                  <a:pt x="759" y="36"/>
                  <a:pt x="759" y="18"/>
                </a:cubicBezTo>
                <a:cubicBezTo>
                  <a:pt x="759" y="9"/>
                  <a:pt x="768" y="0"/>
                  <a:pt x="786" y="0"/>
                </a:cubicBezTo>
                <a:lnTo>
                  <a:pt x="786" y="0"/>
                </a:lnTo>
                <a:lnTo>
                  <a:pt x="786" y="0"/>
                </a:lnTo>
                <a:cubicBezTo>
                  <a:pt x="795" y="0"/>
                  <a:pt x="804" y="9"/>
                  <a:pt x="804" y="18"/>
                </a:cubicBezTo>
                <a:cubicBezTo>
                  <a:pt x="804" y="36"/>
                  <a:pt x="795" y="44"/>
                  <a:pt x="786" y="44"/>
                </a:cubicBezTo>
                <a:close/>
                <a:moveTo>
                  <a:pt x="715" y="44"/>
                </a:moveTo>
                <a:lnTo>
                  <a:pt x="715" y="44"/>
                </a:lnTo>
                <a:lnTo>
                  <a:pt x="715" y="44"/>
                </a:lnTo>
                <a:lnTo>
                  <a:pt x="715" y="44"/>
                </a:lnTo>
                <a:cubicBezTo>
                  <a:pt x="697" y="44"/>
                  <a:pt x="688" y="36"/>
                  <a:pt x="688" y="18"/>
                </a:cubicBezTo>
                <a:cubicBezTo>
                  <a:pt x="688" y="9"/>
                  <a:pt x="697" y="0"/>
                  <a:pt x="715" y="0"/>
                </a:cubicBezTo>
                <a:lnTo>
                  <a:pt x="715" y="0"/>
                </a:lnTo>
                <a:lnTo>
                  <a:pt x="715" y="0"/>
                </a:lnTo>
                <a:cubicBezTo>
                  <a:pt x="724" y="0"/>
                  <a:pt x="741" y="9"/>
                  <a:pt x="741" y="18"/>
                </a:cubicBezTo>
                <a:cubicBezTo>
                  <a:pt x="741" y="36"/>
                  <a:pt x="724" y="44"/>
                  <a:pt x="715" y="44"/>
                </a:cubicBezTo>
                <a:close/>
                <a:moveTo>
                  <a:pt x="643" y="44"/>
                </a:moveTo>
                <a:lnTo>
                  <a:pt x="643" y="44"/>
                </a:lnTo>
                <a:lnTo>
                  <a:pt x="643" y="44"/>
                </a:lnTo>
                <a:cubicBezTo>
                  <a:pt x="634" y="44"/>
                  <a:pt x="616" y="36"/>
                  <a:pt x="616" y="18"/>
                </a:cubicBezTo>
                <a:cubicBezTo>
                  <a:pt x="616" y="9"/>
                  <a:pt x="634" y="0"/>
                  <a:pt x="643" y="0"/>
                </a:cubicBezTo>
                <a:lnTo>
                  <a:pt x="643" y="0"/>
                </a:lnTo>
                <a:cubicBezTo>
                  <a:pt x="661" y="0"/>
                  <a:pt x="670" y="9"/>
                  <a:pt x="670" y="18"/>
                </a:cubicBezTo>
                <a:cubicBezTo>
                  <a:pt x="670" y="36"/>
                  <a:pt x="661" y="44"/>
                  <a:pt x="643" y="44"/>
                </a:cubicBezTo>
                <a:close/>
                <a:moveTo>
                  <a:pt x="581" y="44"/>
                </a:moveTo>
                <a:lnTo>
                  <a:pt x="581" y="44"/>
                </a:lnTo>
                <a:cubicBezTo>
                  <a:pt x="572" y="44"/>
                  <a:pt x="572" y="44"/>
                  <a:pt x="572" y="44"/>
                </a:cubicBezTo>
                <a:cubicBezTo>
                  <a:pt x="563" y="44"/>
                  <a:pt x="554" y="36"/>
                  <a:pt x="554" y="18"/>
                </a:cubicBezTo>
                <a:cubicBezTo>
                  <a:pt x="554" y="9"/>
                  <a:pt x="563" y="0"/>
                  <a:pt x="572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590" y="0"/>
                  <a:pt x="598" y="9"/>
                  <a:pt x="598" y="18"/>
                </a:cubicBezTo>
                <a:cubicBezTo>
                  <a:pt x="598" y="36"/>
                  <a:pt x="590" y="44"/>
                  <a:pt x="581" y="44"/>
                </a:cubicBezTo>
                <a:close/>
                <a:moveTo>
                  <a:pt x="509" y="44"/>
                </a:moveTo>
                <a:lnTo>
                  <a:pt x="509" y="44"/>
                </a:lnTo>
                <a:lnTo>
                  <a:pt x="509" y="44"/>
                </a:lnTo>
                <a:cubicBezTo>
                  <a:pt x="491" y="44"/>
                  <a:pt x="482" y="36"/>
                  <a:pt x="482" y="18"/>
                </a:cubicBezTo>
                <a:cubicBezTo>
                  <a:pt x="482" y="9"/>
                  <a:pt x="491" y="0"/>
                  <a:pt x="509" y="0"/>
                </a:cubicBezTo>
                <a:lnTo>
                  <a:pt x="509" y="0"/>
                </a:lnTo>
                <a:cubicBezTo>
                  <a:pt x="518" y="0"/>
                  <a:pt x="536" y="9"/>
                  <a:pt x="536" y="18"/>
                </a:cubicBezTo>
                <a:cubicBezTo>
                  <a:pt x="536" y="36"/>
                  <a:pt x="518" y="44"/>
                  <a:pt x="509" y="44"/>
                </a:cubicBezTo>
                <a:close/>
                <a:moveTo>
                  <a:pt x="438" y="44"/>
                </a:moveTo>
                <a:lnTo>
                  <a:pt x="438" y="44"/>
                </a:lnTo>
                <a:lnTo>
                  <a:pt x="438" y="44"/>
                </a:lnTo>
                <a:lnTo>
                  <a:pt x="438" y="44"/>
                </a:lnTo>
                <a:cubicBezTo>
                  <a:pt x="429" y="44"/>
                  <a:pt x="411" y="36"/>
                  <a:pt x="411" y="18"/>
                </a:cubicBezTo>
                <a:cubicBezTo>
                  <a:pt x="411" y="9"/>
                  <a:pt x="429" y="0"/>
                  <a:pt x="438" y="0"/>
                </a:cubicBezTo>
                <a:lnTo>
                  <a:pt x="438" y="0"/>
                </a:lnTo>
                <a:lnTo>
                  <a:pt x="438" y="0"/>
                </a:lnTo>
                <a:cubicBezTo>
                  <a:pt x="455" y="0"/>
                  <a:pt x="465" y="9"/>
                  <a:pt x="465" y="18"/>
                </a:cubicBezTo>
                <a:cubicBezTo>
                  <a:pt x="465" y="36"/>
                  <a:pt x="455" y="44"/>
                  <a:pt x="438" y="44"/>
                </a:cubicBezTo>
                <a:close/>
                <a:moveTo>
                  <a:pt x="375" y="44"/>
                </a:moveTo>
                <a:lnTo>
                  <a:pt x="375" y="44"/>
                </a:lnTo>
                <a:lnTo>
                  <a:pt x="375" y="44"/>
                </a:lnTo>
                <a:cubicBezTo>
                  <a:pt x="366" y="44"/>
                  <a:pt x="366" y="44"/>
                  <a:pt x="366" y="44"/>
                </a:cubicBezTo>
                <a:cubicBezTo>
                  <a:pt x="357" y="44"/>
                  <a:pt x="348" y="36"/>
                  <a:pt x="348" y="18"/>
                </a:cubicBezTo>
                <a:cubicBezTo>
                  <a:pt x="348" y="9"/>
                  <a:pt x="357" y="0"/>
                  <a:pt x="366" y="0"/>
                </a:cubicBezTo>
                <a:lnTo>
                  <a:pt x="366" y="0"/>
                </a:lnTo>
                <a:cubicBezTo>
                  <a:pt x="375" y="0"/>
                  <a:pt x="375" y="0"/>
                  <a:pt x="375" y="0"/>
                </a:cubicBezTo>
                <a:cubicBezTo>
                  <a:pt x="384" y="0"/>
                  <a:pt x="393" y="9"/>
                  <a:pt x="393" y="18"/>
                </a:cubicBezTo>
                <a:cubicBezTo>
                  <a:pt x="393" y="36"/>
                  <a:pt x="384" y="44"/>
                  <a:pt x="375" y="44"/>
                </a:cubicBezTo>
                <a:close/>
                <a:moveTo>
                  <a:pt x="304" y="44"/>
                </a:moveTo>
                <a:lnTo>
                  <a:pt x="304" y="44"/>
                </a:lnTo>
                <a:lnTo>
                  <a:pt x="304" y="44"/>
                </a:lnTo>
                <a:lnTo>
                  <a:pt x="304" y="44"/>
                </a:lnTo>
                <a:cubicBezTo>
                  <a:pt x="286" y="44"/>
                  <a:pt x="277" y="36"/>
                  <a:pt x="277" y="18"/>
                </a:cubicBezTo>
                <a:cubicBezTo>
                  <a:pt x="277" y="9"/>
                  <a:pt x="286" y="0"/>
                  <a:pt x="304" y="0"/>
                </a:cubicBezTo>
                <a:lnTo>
                  <a:pt x="304" y="0"/>
                </a:lnTo>
                <a:lnTo>
                  <a:pt x="304" y="0"/>
                </a:lnTo>
                <a:cubicBezTo>
                  <a:pt x="312" y="0"/>
                  <a:pt x="321" y="9"/>
                  <a:pt x="321" y="18"/>
                </a:cubicBezTo>
                <a:cubicBezTo>
                  <a:pt x="321" y="36"/>
                  <a:pt x="312" y="44"/>
                  <a:pt x="304" y="44"/>
                </a:cubicBezTo>
                <a:close/>
                <a:moveTo>
                  <a:pt x="232" y="44"/>
                </a:moveTo>
                <a:lnTo>
                  <a:pt x="232" y="44"/>
                </a:lnTo>
                <a:lnTo>
                  <a:pt x="232" y="44"/>
                </a:lnTo>
                <a:cubicBezTo>
                  <a:pt x="214" y="44"/>
                  <a:pt x="205" y="36"/>
                  <a:pt x="205" y="18"/>
                </a:cubicBezTo>
                <a:cubicBezTo>
                  <a:pt x="205" y="9"/>
                  <a:pt x="214" y="0"/>
                  <a:pt x="232" y="0"/>
                </a:cubicBezTo>
                <a:lnTo>
                  <a:pt x="232" y="0"/>
                </a:lnTo>
                <a:cubicBezTo>
                  <a:pt x="250" y="0"/>
                  <a:pt x="259" y="9"/>
                  <a:pt x="259" y="18"/>
                </a:cubicBezTo>
                <a:cubicBezTo>
                  <a:pt x="259" y="36"/>
                  <a:pt x="250" y="44"/>
                  <a:pt x="232" y="44"/>
                </a:cubicBezTo>
                <a:close/>
                <a:moveTo>
                  <a:pt x="161" y="44"/>
                </a:moveTo>
                <a:lnTo>
                  <a:pt x="161" y="44"/>
                </a:lnTo>
                <a:lnTo>
                  <a:pt x="161" y="44"/>
                </a:lnTo>
                <a:cubicBezTo>
                  <a:pt x="152" y="44"/>
                  <a:pt x="143" y="36"/>
                  <a:pt x="143" y="18"/>
                </a:cubicBezTo>
                <a:cubicBezTo>
                  <a:pt x="143" y="9"/>
                  <a:pt x="152" y="0"/>
                  <a:pt x="161" y="0"/>
                </a:cubicBezTo>
                <a:lnTo>
                  <a:pt x="161" y="0"/>
                </a:lnTo>
                <a:cubicBezTo>
                  <a:pt x="179" y="0"/>
                  <a:pt x="187" y="9"/>
                  <a:pt x="187" y="18"/>
                </a:cubicBezTo>
                <a:cubicBezTo>
                  <a:pt x="187" y="36"/>
                  <a:pt x="179" y="44"/>
                  <a:pt x="161" y="44"/>
                </a:cubicBezTo>
                <a:close/>
                <a:moveTo>
                  <a:pt x="98" y="44"/>
                </a:moveTo>
                <a:lnTo>
                  <a:pt x="98" y="44"/>
                </a:lnTo>
                <a:lnTo>
                  <a:pt x="98" y="44"/>
                </a:lnTo>
                <a:cubicBezTo>
                  <a:pt x="80" y="44"/>
                  <a:pt x="71" y="36"/>
                  <a:pt x="71" y="18"/>
                </a:cubicBezTo>
                <a:cubicBezTo>
                  <a:pt x="71" y="9"/>
                  <a:pt x="80" y="0"/>
                  <a:pt x="98" y="0"/>
                </a:cubicBezTo>
                <a:lnTo>
                  <a:pt x="98" y="0"/>
                </a:lnTo>
                <a:cubicBezTo>
                  <a:pt x="107" y="0"/>
                  <a:pt x="116" y="9"/>
                  <a:pt x="116" y="18"/>
                </a:cubicBezTo>
                <a:cubicBezTo>
                  <a:pt x="116" y="36"/>
                  <a:pt x="107" y="44"/>
                  <a:pt x="98" y="44"/>
                </a:cubicBezTo>
                <a:close/>
                <a:moveTo>
                  <a:pt x="26" y="44"/>
                </a:moveTo>
                <a:lnTo>
                  <a:pt x="26" y="44"/>
                </a:lnTo>
                <a:lnTo>
                  <a:pt x="26" y="44"/>
                </a:lnTo>
                <a:lnTo>
                  <a:pt x="26" y="44"/>
                </a:lnTo>
                <a:cubicBezTo>
                  <a:pt x="9" y="44"/>
                  <a:pt x="0" y="36"/>
                  <a:pt x="0" y="18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lnTo>
                  <a:pt x="26" y="0"/>
                </a:lnTo>
                <a:cubicBezTo>
                  <a:pt x="36" y="0"/>
                  <a:pt x="53" y="9"/>
                  <a:pt x="53" y="18"/>
                </a:cubicBezTo>
                <a:cubicBezTo>
                  <a:pt x="53" y="36"/>
                  <a:pt x="36" y="44"/>
                  <a:pt x="26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32">
            <a:extLst>
              <a:ext uri="{FF2B5EF4-FFF2-40B4-BE49-F238E27FC236}">
                <a16:creationId xmlns:a16="http://schemas.microsoft.com/office/drawing/2014/main" id="{D1A47DB1-2DE8-3648-B80A-7F2EF6675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822" y="1744022"/>
            <a:ext cx="907835" cy="583933"/>
          </a:xfrm>
          <a:custGeom>
            <a:avLst/>
            <a:gdLst>
              <a:gd name="T0" fmla="*/ 840 w 877"/>
              <a:gd name="T1" fmla="*/ 562 h 563"/>
              <a:gd name="T2" fmla="*/ 840 w 877"/>
              <a:gd name="T3" fmla="*/ 562 h 563"/>
              <a:gd name="T4" fmla="*/ 36 w 877"/>
              <a:gd name="T5" fmla="*/ 562 h 563"/>
              <a:gd name="T6" fmla="*/ 0 w 877"/>
              <a:gd name="T7" fmla="*/ 536 h 563"/>
              <a:gd name="T8" fmla="*/ 0 w 877"/>
              <a:gd name="T9" fmla="*/ 44 h 563"/>
              <a:gd name="T10" fmla="*/ 36 w 877"/>
              <a:gd name="T11" fmla="*/ 9 h 563"/>
              <a:gd name="T12" fmla="*/ 438 w 877"/>
              <a:gd name="T13" fmla="*/ 0 h 563"/>
              <a:gd name="T14" fmla="*/ 840 w 877"/>
              <a:gd name="T15" fmla="*/ 0 h 563"/>
              <a:gd name="T16" fmla="*/ 876 w 877"/>
              <a:gd name="T17" fmla="*/ 35 h 563"/>
              <a:gd name="T18" fmla="*/ 876 w 877"/>
              <a:gd name="T19" fmla="*/ 536 h 563"/>
              <a:gd name="T20" fmla="*/ 840 w 877"/>
              <a:gd name="T21" fmla="*/ 562 h 563"/>
              <a:gd name="T22" fmla="*/ 45 w 877"/>
              <a:gd name="T23" fmla="*/ 527 h 563"/>
              <a:gd name="T24" fmla="*/ 45 w 877"/>
              <a:gd name="T25" fmla="*/ 527 h 563"/>
              <a:gd name="T26" fmla="*/ 840 w 877"/>
              <a:gd name="T27" fmla="*/ 527 h 563"/>
              <a:gd name="T28" fmla="*/ 840 w 877"/>
              <a:gd name="T29" fmla="*/ 44 h 563"/>
              <a:gd name="T30" fmla="*/ 438 w 877"/>
              <a:gd name="T31" fmla="*/ 44 h 563"/>
              <a:gd name="T32" fmla="*/ 45 w 877"/>
              <a:gd name="T33" fmla="*/ 44 h 563"/>
              <a:gd name="T34" fmla="*/ 45 w 877"/>
              <a:gd name="T35" fmla="*/ 527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77" h="563">
                <a:moveTo>
                  <a:pt x="840" y="562"/>
                </a:moveTo>
                <a:lnTo>
                  <a:pt x="840" y="562"/>
                </a:lnTo>
                <a:cubicBezTo>
                  <a:pt x="36" y="562"/>
                  <a:pt x="36" y="562"/>
                  <a:pt x="36" y="562"/>
                </a:cubicBezTo>
                <a:cubicBezTo>
                  <a:pt x="18" y="562"/>
                  <a:pt x="0" y="554"/>
                  <a:pt x="0" y="53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18" y="9"/>
                  <a:pt x="36" y="9"/>
                </a:cubicBezTo>
                <a:cubicBezTo>
                  <a:pt x="438" y="0"/>
                  <a:pt x="438" y="0"/>
                  <a:pt x="438" y="0"/>
                </a:cubicBezTo>
                <a:cubicBezTo>
                  <a:pt x="840" y="0"/>
                  <a:pt x="840" y="0"/>
                  <a:pt x="840" y="0"/>
                </a:cubicBezTo>
                <a:cubicBezTo>
                  <a:pt x="867" y="0"/>
                  <a:pt x="876" y="17"/>
                  <a:pt x="876" y="35"/>
                </a:cubicBezTo>
                <a:cubicBezTo>
                  <a:pt x="876" y="536"/>
                  <a:pt x="876" y="536"/>
                  <a:pt x="876" y="536"/>
                </a:cubicBezTo>
                <a:cubicBezTo>
                  <a:pt x="876" y="554"/>
                  <a:pt x="867" y="562"/>
                  <a:pt x="840" y="562"/>
                </a:cubicBezTo>
                <a:close/>
                <a:moveTo>
                  <a:pt x="45" y="527"/>
                </a:moveTo>
                <a:lnTo>
                  <a:pt x="45" y="527"/>
                </a:lnTo>
                <a:cubicBezTo>
                  <a:pt x="840" y="527"/>
                  <a:pt x="840" y="527"/>
                  <a:pt x="840" y="527"/>
                </a:cubicBezTo>
                <a:cubicBezTo>
                  <a:pt x="840" y="44"/>
                  <a:pt x="840" y="44"/>
                  <a:pt x="840" y="44"/>
                </a:cubicBezTo>
                <a:cubicBezTo>
                  <a:pt x="438" y="44"/>
                  <a:pt x="438" y="44"/>
                  <a:pt x="438" y="44"/>
                </a:cubicBezTo>
                <a:cubicBezTo>
                  <a:pt x="45" y="44"/>
                  <a:pt x="45" y="44"/>
                  <a:pt x="45" y="44"/>
                </a:cubicBezTo>
                <a:lnTo>
                  <a:pt x="45" y="5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33">
            <a:extLst>
              <a:ext uri="{FF2B5EF4-FFF2-40B4-BE49-F238E27FC236}">
                <a16:creationId xmlns:a16="http://schemas.microsoft.com/office/drawing/2014/main" id="{758CCB3B-86CE-2742-9462-83A05632D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85" y="1616287"/>
            <a:ext cx="447074" cy="177916"/>
          </a:xfrm>
          <a:custGeom>
            <a:avLst/>
            <a:gdLst>
              <a:gd name="T0" fmla="*/ 26 w 430"/>
              <a:gd name="T1" fmla="*/ 170 h 171"/>
              <a:gd name="T2" fmla="*/ 26 w 430"/>
              <a:gd name="T3" fmla="*/ 170 h 171"/>
              <a:gd name="T4" fmla="*/ 8 w 430"/>
              <a:gd name="T5" fmla="*/ 161 h 171"/>
              <a:gd name="T6" fmla="*/ 0 w 430"/>
              <a:gd name="T7" fmla="*/ 143 h 171"/>
              <a:gd name="T8" fmla="*/ 89 w 430"/>
              <a:gd name="T9" fmla="*/ 45 h 171"/>
              <a:gd name="T10" fmla="*/ 214 w 430"/>
              <a:gd name="T11" fmla="*/ 0 h 171"/>
              <a:gd name="T12" fmla="*/ 348 w 430"/>
              <a:gd name="T13" fmla="*/ 45 h 171"/>
              <a:gd name="T14" fmla="*/ 429 w 430"/>
              <a:gd name="T15" fmla="*/ 143 h 171"/>
              <a:gd name="T16" fmla="*/ 429 w 430"/>
              <a:gd name="T17" fmla="*/ 161 h 171"/>
              <a:gd name="T18" fmla="*/ 411 w 430"/>
              <a:gd name="T19" fmla="*/ 170 h 171"/>
              <a:gd name="T20" fmla="*/ 26 w 430"/>
              <a:gd name="T21" fmla="*/ 170 h 171"/>
              <a:gd name="T22" fmla="*/ 214 w 430"/>
              <a:gd name="T23" fmla="*/ 45 h 171"/>
              <a:gd name="T24" fmla="*/ 214 w 430"/>
              <a:gd name="T25" fmla="*/ 45 h 171"/>
              <a:gd name="T26" fmla="*/ 107 w 430"/>
              <a:gd name="T27" fmla="*/ 72 h 171"/>
              <a:gd name="T28" fmla="*/ 53 w 430"/>
              <a:gd name="T29" fmla="*/ 135 h 171"/>
              <a:gd name="T30" fmla="*/ 375 w 430"/>
              <a:gd name="T31" fmla="*/ 135 h 171"/>
              <a:gd name="T32" fmla="*/ 321 w 430"/>
              <a:gd name="T33" fmla="*/ 72 h 171"/>
              <a:gd name="T34" fmla="*/ 214 w 430"/>
              <a:gd name="T35" fmla="*/ 4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171">
                <a:moveTo>
                  <a:pt x="26" y="170"/>
                </a:moveTo>
                <a:lnTo>
                  <a:pt x="26" y="170"/>
                </a:lnTo>
                <a:cubicBezTo>
                  <a:pt x="17" y="170"/>
                  <a:pt x="8" y="170"/>
                  <a:pt x="8" y="161"/>
                </a:cubicBezTo>
                <a:cubicBezTo>
                  <a:pt x="0" y="152"/>
                  <a:pt x="0" y="152"/>
                  <a:pt x="0" y="143"/>
                </a:cubicBezTo>
                <a:cubicBezTo>
                  <a:pt x="17" y="99"/>
                  <a:pt x="44" y="63"/>
                  <a:pt x="89" y="45"/>
                </a:cubicBezTo>
                <a:cubicBezTo>
                  <a:pt x="125" y="18"/>
                  <a:pt x="169" y="0"/>
                  <a:pt x="214" y="0"/>
                </a:cubicBezTo>
                <a:cubicBezTo>
                  <a:pt x="268" y="0"/>
                  <a:pt x="312" y="18"/>
                  <a:pt x="348" y="45"/>
                </a:cubicBezTo>
                <a:cubicBezTo>
                  <a:pt x="384" y="63"/>
                  <a:pt x="411" y="99"/>
                  <a:pt x="429" y="143"/>
                </a:cubicBezTo>
                <a:cubicBezTo>
                  <a:pt x="429" y="152"/>
                  <a:pt x="429" y="152"/>
                  <a:pt x="429" y="161"/>
                </a:cubicBezTo>
                <a:cubicBezTo>
                  <a:pt x="419" y="170"/>
                  <a:pt x="419" y="170"/>
                  <a:pt x="411" y="170"/>
                </a:cubicBezTo>
                <a:lnTo>
                  <a:pt x="26" y="170"/>
                </a:lnTo>
                <a:close/>
                <a:moveTo>
                  <a:pt x="214" y="45"/>
                </a:moveTo>
                <a:lnTo>
                  <a:pt x="214" y="45"/>
                </a:lnTo>
                <a:cubicBezTo>
                  <a:pt x="178" y="45"/>
                  <a:pt x="143" y="54"/>
                  <a:pt x="107" y="72"/>
                </a:cubicBezTo>
                <a:cubicBezTo>
                  <a:pt x="89" y="90"/>
                  <a:pt x="71" y="108"/>
                  <a:pt x="53" y="135"/>
                </a:cubicBezTo>
                <a:cubicBezTo>
                  <a:pt x="375" y="135"/>
                  <a:pt x="375" y="135"/>
                  <a:pt x="375" y="135"/>
                </a:cubicBezTo>
                <a:cubicBezTo>
                  <a:pt x="366" y="108"/>
                  <a:pt x="348" y="90"/>
                  <a:pt x="321" y="72"/>
                </a:cubicBezTo>
                <a:cubicBezTo>
                  <a:pt x="294" y="54"/>
                  <a:pt x="259" y="45"/>
                  <a:pt x="214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34">
            <a:extLst>
              <a:ext uri="{FF2B5EF4-FFF2-40B4-BE49-F238E27FC236}">
                <a16:creationId xmlns:a16="http://schemas.microsoft.com/office/drawing/2014/main" id="{20C00A03-A272-B04D-865F-BCB6FC73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045" y="1817014"/>
            <a:ext cx="437950" cy="433387"/>
          </a:xfrm>
          <a:custGeom>
            <a:avLst/>
            <a:gdLst>
              <a:gd name="T0" fmla="*/ 206 w 422"/>
              <a:gd name="T1" fmla="*/ 420 h 421"/>
              <a:gd name="T2" fmla="*/ 206 w 422"/>
              <a:gd name="T3" fmla="*/ 420 h 421"/>
              <a:gd name="T4" fmla="*/ 63 w 422"/>
              <a:gd name="T5" fmla="*/ 358 h 421"/>
              <a:gd name="T6" fmla="*/ 0 w 422"/>
              <a:gd name="T7" fmla="*/ 215 h 421"/>
              <a:gd name="T8" fmla="*/ 63 w 422"/>
              <a:gd name="T9" fmla="*/ 62 h 421"/>
              <a:gd name="T10" fmla="*/ 206 w 422"/>
              <a:gd name="T11" fmla="*/ 0 h 421"/>
              <a:gd name="T12" fmla="*/ 358 w 422"/>
              <a:gd name="T13" fmla="*/ 62 h 421"/>
              <a:gd name="T14" fmla="*/ 421 w 422"/>
              <a:gd name="T15" fmla="*/ 215 h 421"/>
              <a:gd name="T16" fmla="*/ 358 w 422"/>
              <a:gd name="T17" fmla="*/ 358 h 421"/>
              <a:gd name="T18" fmla="*/ 206 w 422"/>
              <a:gd name="T19" fmla="*/ 420 h 421"/>
              <a:gd name="T20" fmla="*/ 206 w 422"/>
              <a:gd name="T21" fmla="*/ 27 h 421"/>
              <a:gd name="T22" fmla="*/ 206 w 422"/>
              <a:gd name="T23" fmla="*/ 27 h 421"/>
              <a:gd name="T24" fmla="*/ 27 w 422"/>
              <a:gd name="T25" fmla="*/ 215 h 421"/>
              <a:gd name="T26" fmla="*/ 206 w 422"/>
              <a:gd name="T27" fmla="*/ 393 h 421"/>
              <a:gd name="T28" fmla="*/ 394 w 422"/>
              <a:gd name="T29" fmla="*/ 215 h 421"/>
              <a:gd name="T30" fmla="*/ 206 w 422"/>
              <a:gd name="T31" fmla="*/ 27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2" h="421">
                <a:moveTo>
                  <a:pt x="206" y="420"/>
                </a:moveTo>
                <a:lnTo>
                  <a:pt x="206" y="420"/>
                </a:lnTo>
                <a:cubicBezTo>
                  <a:pt x="152" y="420"/>
                  <a:pt x="99" y="402"/>
                  <a:pt x="63" y="358"/>
                </a:cubicBezTo>
                <a:cubicBezTo>
                  <a:pt x="18" y="322"/>
                  <a:pt x="0" y="268"/>
                  <a:pt x="0" y="215"/>
                </a:cubicBezTo>
                <a:cubicBezTo>
                  <a:pt x="0" y="161"/>
                  <a:pt x="18" y="107"/>
                  <a:pt x="63" y="62"/>
                </a:cubicBezTo>
                <a:cubicBezTo>
                  <a:pt x="99" y="27"/>
                  <a:pt x="152" y="0"/>
                  <a:pt x="206" y="0"/>
                </a:cubicBezTo>
                <a:cubicBezTo>
                  <a:pt x="268" y="0"/>
                  <a:pt x="322" y="27"/>
                  <a:pt x="358" y="62"/>
                </a:cubicBezTo>
                <a:cubicBezTo>
                  <a:pt x="394" y="107"/>
                  <a:pt x="421" y="161"/>
                  <a:pt x="421" y="215"/>
                </a:cubicBezTo>
                <a:cubicBezTo>
                  <a:pt x="421" y="268"/>
                  <a:pt x="394" y="322"/>
                  <a:pt x="358" y="358"/>
                </a:cubicBezTo>
                <a:cubicBezTo>
                  <a:pt x="322" y="402"/>
                  <a:pt x="268" y="420"/>
                  <a:pt x="206" y="420"/>
                </a:cubicBezTo>
                <a:close/>
                <a:moveTo>
                  <a:pt x="206" y="27"/>
                </a:moveTo>
                <a:lnTo>
                  <a:pt x="206" y="27"/>
                </a:lnTo>
                <a:cubicBezTo>
                  <a:pt x="108" y="27"/>
                  <a:pt x="27" y="107"/>
                  <a:pt x="27" y="215"/>
                </a:cubicBezTo>
                <a:cubicBezTo>
                  <a:pt x="27" y="313"/>
                  <a:pt x="108" y="393"/>
                  <a:pt x="206" y="393"/>
                </a:cubicBezTo>
                <a:cubicBezTo>
                  <a:pt x="313" y="393"/>
                  <a:pt x="394" y="313"/>
                  <a:pt x="394" y="215"/>
                </a:cubicBezTo>
                <a:cubicBezTo>
                  <a:pt x="394" y="107"/>
                  <a:pt x="313" y="27"/>
                  <a:pt x="206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35">
            <a:extLst>
              <a:ext uri="{FF2B5EF4-FFF2-40B4-BE49-F238E27FC236}">
                <a16:creationId xmlns:a16="http://schemas.microsoft.com/office/drawing/2014/main" id="{4445334B-2B73-B540-84BF-17B26023A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52" y="1876318"/>
            <a:ext cx="323899" cy="333026"/>
          </a:xfrm>
          <a:custGeom>
            <a:avLst/>
            <a:gdLst>
              <a:gd name="T0" fmla="*/ 152 w 314"/>
              <a:gd name="T1" fmla="*/ 321 h 322"/>
              <a:gd name="T2" fmla="*/ 152 w 314"/>
              <a:gd name="T3" fmla="*/ 321 h 322"/>
              <a:gd name="T4" fmla="*/ 0 w 314"/>
              <a:gd name="T5" fmla="*/ 161 h 322"/>
              <a:gd name="T6" fmla="*/ 152 w 314"/>
              <a:gd name="T7" fmla="*/ 0 h 322"/>
              <a:gd name="T8" fmla="*/ 313 w 314"/>
              <a:gd name="T9" fmla="*/ 161 h 322"/>
              <a:gd name="T10" fmla="*/ 152 w 314"/>
              <a:gd name="T11" fmla="*/ 321 h 322"/>
              <a:gd name="T12" fmla="*/ 152 w 314"/>
              <a:gd name="T13" fmla="*/ 26 h 322"/>
              <a:gd name="T14" fmla="*/ 152 w 314"/>
              <a:gd name="T15" fmla="*/ 26 h 322"/>
              <a:gd name="T16" fmla="*/ 18 w 314"/>
              <a:gd name="T17" fmla="*/ 161 h 322"/>
              <a:gd name="T18" fmla="*/ 152 w 314"/>
              <a:gd name="T19" fmla="*/ 294 h 322"/>
              <a:gd name="T20" fmla="*/ 295 w 314"/>
              <a:gd name="T21" fmla="*/ 161 h 322"/>
              <a:gd name="T22" fmla="*/ 152 w 314"/>
              <a:gd name="T23" fmla="*/ 26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4" h="322">
                <a:moveTo>
                  <a:pt x="152" y="321"/>
                </a:moveTo>
                <a:lnTo>
                  <a:pt x="152" y="321"/>
                </a:lnTo>
                <a:cubicBezTo>
                  <a:pt x="71" y="321"/>
                  <a:pt x="0" y="250"/>
                  <a:pt x="0" y="161"/>
                </a:cubicBezTo>
                <a:cubicBezTo>
                  <a:pt x="0" y="71"/>
                  <a:pt x="71" y="0"/>
                  <a:pt x="152" y="0"/>
                </a:cubicBezTo>
                <a:cubicBezTo>
                  <a:pt x="241" y="0"/>
                  <a:pt x="313" y="71"/>
                  <a:pt x="313" y="161"/>
                </a:cubicBezTo>
                <a:cubicBezTo>
                  <a:pt x="313" y="250"/>
                  <a:pt x="241" y="321"/>
                  <a:pt x="152" y="321"/>
                </a:cubicBezTo>
                <a:close/>
                <a:moveTo>
                  <a:pt x="152" y="26"/>
                </a:moveTo>
                <a:lnTo>
                  <a:pt x="152" y="26"/>
                </a:lnTo>
                <a:cubicBezTo>
                  <a:pt x="81" y="26"/>
                  <a:pt x="18" y="89"/>
                  <a:pt x="18" y="161"/>
                </a:cubicBezTo>
                <a:cubicBezTo>
                  <a:pt x="18" y="232"/>
                  <a:pt x="81" y="294"/>
                  <a:pt x="152" y="294"/>
                </a:cubicBezTo>
                <a:cubicBezTo>
                  <a:pt x="232" y="294"/>
                  <a:pt x="295" y="232"/>
                  <a:pt x="295" y="161"/>
                </a:cubicBezTo>
                <a:cubicBezTo>
                  <a:pt x="295" y="89"/>
                  <a:pt x="232" y="26"/>
                  <a:pt x="152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36">
            <a:extLst>
              <a:ext uri="{FF2B5EF4-FFF2-40B4-BE49-F238E27FC236}">
                <a16:creationId xmlns:a16="http://schemas.microsoft.com/office/drawing/2014/main" id="{20B892FB-C48C-0F42-835B-78C8992EA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840" y="1958434"/>
            <a:ext cx="104924" cy="159671"/>
          </a:xfrm>
          <a:custGeom>
            <a:avLst/>
            <a:gdLst>
              <a:gd name="T0" fmla="*/ 45 w 100"/>
              <a:gd name="T1" fmla="*/ 152 h 153"/>
              <a:gd name="T2" fmla="*/ 45 w 100"/>
              <a:gd name="T3" fmla="*/ 152 h 153"/>
              <a:gd name="T4" fmla="*/ 9 w 100"/>
              <a:gd name="T5" fmla="*/ 143 h 153"/>
              <a:gd name="T6" fmla="*/ 0 w 100"/>
              <a:gd name="T7" fmla="*/ 134 h 153"/>
              <a:gd name="T8" fmla="*/ 18 w 100"/>
              <a:gd name="T9" fmla="*/ 125 h 153"/>
              <a:gd name="T10" fmla="*/ 72 w 100"/>
              <a:gd name="T11" fmla="*/ 125 h 153"/>
              <a:gd name="T12" fmla="*/ 81 w 100"/>
              <a:gd name="T13" fmla="*/ 107 h 153"/>
              <a:gd name="T14" fmla="*/ 45 w 100"/>
              <a:gd name="T15" fmla="*/ 89 h 153"/>
              <a:gd name="T16" fmla="*/ 18 w 100"/>
              <a:gd name="T17" fmla="*/ 71 h 153"/>
              <a:gd name="T18" fmla="*/ 0 w 100"/>
              <a:gd name="T19" fmla="*/ 45 h 153"/>
              <a:gd name="T20" fmla="*/ 18 w 100"/>
              <a:gd name="T21" fmla="*/ 9 h 153"/>
              <a:gd name="T22" fmla="*/ 90 w 100"/>
              <a:gd name="T23" fmla="*/ 9 h 153"/>
              <a:gd name="T24" fmla="*/ 99 w 100"/>
              <a:gd name="T25" fmla="*/ 18 h 153"/>
              <a:gd name="T26" fmla="*/ 81 w 100"/>
              <a:gd name="T27" fmla="*/ 27 h 153"/>
              <a:gd name="T28" fmla="*/ 27 w 100"/>
              <a:gd name="T29" fmla="*/ 27 h 153"/>
              <a:gd name="T30" fmla="*/ 18 w 100"/>
              <a:gd name="T31" fmla="*/ 45 h 153"/>
              <a:gd name="T32" fmla="*/ 54 w 100"/>
              <a:gd name="T33" fmla="*/ 71 h 153"/>
              <a:gd name="T34" fmla="*/ 81 w 100"/>
              <a:gd name="T35" fmla="*/ 81 h 153"/>
              <a:gd name="T36" fmla="*/ 99 w 100"/>
              <a:gd name="T37" fmla="*/ 107 h 153"/>
              <a:gd name="T38" fmla="*/ 81 w 100"/>
              <a:gd name="T39" fmla="*/ 143 h 153"/>
              <a:gd name="T40" fmla="*/ 45 w 100"/>
              <a:gd name="T41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53">
                <a:moveTo>
                  <a:pt x="45" y="152"/>
                </a:moveTo>
                <a:lnTo>
                  <a:pt x="45" y="152"/>
                </a:lnTo>
                <a:cubicBezTo>
                  <a:pt x="36" y="152"/>
                  <a:pt x="18" y="152"/>
                  <a:pt x="9" y="143"/>
                </a:cubicBezTo>
                <a:cubicBezTo>
                  <a:pt x="0" y="143"/>
                  <a:pt x="0" y="134"/>
                  <a:pt x="0" y="134"/>
                </a:cubicBezTo>
                <a:cubicBezTo>
                  <a:pt x="9" y="125"/>
                  <a:pt x="9" y="125"/>
                  <a:pt x="18" y="125"/>
                </a:cubicBezTo>
                <a:cubicBezTo>
                  <a:pt x="36" y="134"/>
                  <a:pt x="54" y="134"/>
                  <a:pt x="72" y="125"/>
                </a:cubicBezTo>
                <a:cubicBezTo>
                  <a:pt x="72" y="125"/>
                  <a:pt x="81" y="116"/>
                  <a:pt x="81" y="107"/>
                </a:cubicBezTo>
                <a:cubicBezTo>
                  <a:pt x="81" y="98"/>
                  <a:pt x="63" y="89"/>
                  <a:pt x="45" y="89"/>
                </a:cubicBezTo>
                <a:cubicBezTo>
                  <a:pt x="36" y="81"/>
                  <a:pt x="27" y="81"/>
                  <a:pt x="18" y="71"/>
                </a:cubicBezTo>
                <a:cubicBezTo>
                  <a:pt x="9" y="63"/>
                  <a:pt x="0" y="54"/>
                  <a:pt x="0" y="45"/>
                </a:cubicBezTo>
                <a:cubicBezTo>
                  <a:pt x="0" y="27"/>
                  <a:pt x="9" y="18"/>
                  <a:pt x="18" y="9"/>
                </a:cubicBezTo>
                <a:cubicBezTo>
                  <a:pt x="36" y="0"/>
                  <a:pt x="63" y="0"/>
                  <a:pt x="90" y="9"/>
                </a:cubicBezTo>
                <a:cubicBezTo>
                  <a:pt x="99" y="9"/>
                  <a:pt x="99" y="18"/>
                  <a:pt x="99" y="18"/>
                </a:cubicBezTo>
                <a:cubicBezTo>
                  <a:pt x="90" y="27"/>
                  <a:pt x="90" y="27"/>
                  <a:pt x="81" y="27"/>
                </a:cubicBezTo>
                <a:cubicBezTo>
                  <a:pt x="63" y="18"/>
                  <a:pt x="45" y="18"/>
                  <a:pt x="27" y="27"/>
                </a:cubicBezTo>
                <a:cubicBezTo>
                  <a:pt x="27" y="27"/>
                  <a:pt x="18" y="36"/>
                  <a:pt x="18" y="45"/>
                </a:cubicBezTo>
                <a:cubicBezTo>
                  <a:pt x="18" y="54"/>
                  <a:pt x="36" y="63"/>
                  <a:pt x="54" y="71"/>
                </a:cubicBezTo>
                <a:cubicBezTo>
                  <a:pt x="63" y="71"/>
                  <a:pt x="72" y="81"/>
                  <a:pt x="81" y="81"/>
                </a:cubicBezTo>
                <a:cubicBezTo>
                  <a:pt x="90" y="89"/>
                  <a:pt x="99" y="98"/>
                  <a:pt x="99" y="107"/>
                </a:cubicBezTo>
                <a:cubicBezTo>
                  <a:pt x="99" y="125"/>
                  <a:pt x="90" y="134"/>
                  <a:pt x="81" y="143"/>
                </a:cubicBezTo>
                <a:cubicBezTo>
                  <a:pt x="72" y="152"/>
                  <a:pt x="54" y="152"/>
                  <a:pt x="45" y="1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37">
            <a:extLst>
              <a:ext uri="{FF2B5EF4-FFF2-40B4-BE49-F238E27FC236}">
                <a16:creationId xmlns:a16="http://schemas.microsoft.com/office/drawing/2014/main" id="{4778AE89-B855-C643-87EE-239F5B3E6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336" y="1921938"/>
            <a:ext cx="27372" cy="36496"/>
          </a:xfrm>
          <a:custGeom>
            <a:avLst/>
            <a:gdLst>
              <a:gd name="T0" fmla="*/ 9 w 28"/>
              <a:gd name="T1" fmla="*/ 36 h 37"/>
              <a:gd name="T2" fmla="*/ 9 w 28"/>
              <a:gd name="T3" fmla="*/ 36 h 37"/>
              <a:gd name="T4" fmla="*/ 0 w 28"/>
              <a:gd name="T5" fmla="*/ 27 h 37"/>
              <a:gd name="T6" fmla="*/ 0 w 28"/>
              <a:gd name="T7" fmla="*/ 9 h 37"/>
              <a:gd name="T8" fmla="*/ 9 w 28"/>
              <a:gd name="T9" fmla="*/ 0 h 37"/>
              <a:gd name="T10" fmla="*/ 27 w 28"/>
              <a:gd name="T11" fmla="*/ 9 h 37"/>
              <a:gd name="T12" fmla="*/ 27 w 28"/>
              <a:gd name="T13" fmla="*/ 27 h 37"/>
              <a:gd name="T14" fmla="*/ 9 w 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lnTo>
                  <a:pt x="0" y="27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18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38">
            <a:extLst>
              <a:ext uri="{FF2B5EF4-FFF2-40B4-BE49-F238E27FC236}">
                <a16:creationId xmlns:a16="http://schemas.microsoft.com/office/drawing/2014/main" id="{EBE854F5-4D06-8E40-B2C8-A06B0CE64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336" y="2122665"/>
            <a:ext cx="27372" cy="36496"/>
          </a:xfrm>
          <a:custGeom>
            <a:avLst/>
            <a:gdLst>
              <a:gd name="T0" fmla="*/ 9 w 28"/>
              <a:gd name="T1" fmla="*/ 36 h 37"/>
              <a:gd name="T2" fmla="*/ 9 w 28"/>
              <a:gd name="T3" fmla="*/ 36 h 37"/>
              <a:gd name="T4" fmla="*/ 0 w 28"/>
              <a:gd name="T5" fmla="*/ 18 h 37"/>
              <a:gd name="T6" fmla="*/ 0 w 28"/>
              <a:gd name="T7" fmla="*/ 9 h 37"/>
              <a:gd name="T8" fmla="*/ 9 w 28"/>
              <a:gd name="T9" fmla="*/ 0 h 37"/>
              <a:gd name="T10" fmla="*/ 27 w 28"/>
              <a:gd name="T11" fmla="*/ 9 h 37"/>
              <a:gd name="T12" fmla="*/ 27 w 28"/>
              <a:gd name="T13" fmla="*/ 18 h 37"/>
              <a:gd name="T14" fmla="*/ 9 w 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27"/>
                  <a:pt x="18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39">
            <a:extLst>
              <a:ext uri="{FF2B5EF4-FFF2-40B4-BE49-F238E27FC236}">
                <a16:creationId xmlns:a16="http://schemas.microsoft.com/office/drawing/2014/main" id="{7D97CC14-B670-8842-A72F-50183AF68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13" y="4563325"/>
            <a:ext cx="907835" cy="583933"/>
          </a:xfrm>
          <a:custGeom>
            <a:avLst/>
            <a:gdLst>
              <a:gd name="T0" fmla="*/ 840 w 877"/>
              <a:gd name="T1" fmla="*/ 563 h 564"/>
              <a:gd name="T2" fmla="*/ 840 w 877"/>
              <a:gd name="T3" fmla="*/ 563 h 564"/>
              <a:gd name="T4" fmla="*/ 36 w 877"/>
              <a:gd name="T5" fmla="*/ 563 h 564"/>
              <a:gd name="T6" fmla="*/ 0 w 877"/>
              <a:gd name="T7" fmla="*/ 527 h 564"/>
              <a:gd name="T8" fmla="*/ 0 w 877"/>
              <a:gd name="T9" fmla="*/ 36 h 564"/>
              <a:gd name="T10" fmla="*/ 36 w 877"/>
              <a:gd name="T11" fmla="*/ 0 h 564"/>
              <a:gd name="T12" fmla="*/ 152 w 877"/>
              <a:gd name="T13" fmla="*/ 0 h 564"/>
              <a:gd name="T14" fmla="*/ 179 w 877"/>
              <a:gd name="T15" fmla="*/ 27 h 564"/>
              <a:gd name="T16" fmla="*/ 152 w 877"/>
              <a:gd name="T17" fmla="*/ 45 h 564"/>
              <a:gd name="T18" fmla="*/ 36 w 877"/>
              <a:gd name="T19" fmla="*/ 45 h 564"/>
              <a:gd name="T20" fmla="*/ 36 w 877"/>
              <a:gd name="T21" fmla="*/ 518 h 564"/>
              <a:gd name="T22" fmla="*/ 831 w 877"/>
              <a:gd name="T23" fmla="*/ 518 h 564"/>
              <a:gd name="T24" fmla="*/ 831 w 877"/>
              <a:gd name="T25" fmla="*/ 45 h 564"/>
              <a:gd name="T26" fmla="*/ 715 w 877"/>
              <a:gd name="T27" fmla="*/ 45 h 564"/>
              <a:gd name="T28" fmla="*/ 697 w 877"/>
              <a:gd name="T29" fmla="*/ 27 h 564"/>
              <a:gd name="T30" fmla="*/ 715 w 877"/>
              <a:gd name="T31" fmla="*/ 0 h 564"/>
              <a:gd name="T32" fmla="*/ 840 w 877"/>
              <a:gd name="T33" fmla="*/ 0 h 564"/>
              <a:gd name="T34" fmla="*/ 876 w 877"/>
              <a:gd name="T35" fmla="*/ 36 h 564"/>
              <a:gd name="T36" fmla="*/ 876 w 877"/>
              <a:gd name="T37" fmla="*/ 527 h 564"/>
              <a:gd name="T38" fmla="*/ 840 w 877"/>
              <a:gd name="T39" fmla="*/ 563 h 564"/>
              <a:gd name="T40" fmla="*/ 840 w 877"/>
              <a:gd name="T41" fmla="*/ 45 h 564"/>
              <a:gd name="T42" fmla="*/ 840 w 877"/>
              <a:gd name="T43" fmla="*/ 45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77" h="564">
                <a:moveTo>
                  <a:pt x="840" y="563"/>
                </a:moveTo>
                <a:lnTo>
                  <a:pt x="840" y="563"/>
                </a:lnTo>
                <a:cubicBezTo>
                  <a:pt x="36" y="563"/>
                  <a:pt x="36" y="563"/>
                  <a:pt x="36" y="563"/>
                </a:cubicBezTo>
                <a:cubicBezTo>
                  <a:pt x="18" y="563"/>
                  <a:pt x="0" y="545"/>
                  <a:pt x="0" y="52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70" y="0"/>
                  <a:pt x="179" y="9"/>
                  <a:pt x="179" y="27"/>
                </a:cubicBezTo>
                <a:cubicBezTo>
                  <a:pt x="179" y="36"/>
                  <a:pt x="170" y="45"/>
                  <a:pt x="152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18"/>
                  <a:pt x="36" y="518"/>
                  <a:pt x="36" y="518"/>
                </a:cubicBezTo>
                <a:cubicBezTo>
                  <a:pt x="831" y="518"/>
                  <a:pt x="831" y="518"/>
                  <a:pt x="831" y="518"/>
                </a:cubicBezTo>
                <a:cubicBezTo>
                  <a:pt x="831" y="45"/>
                  <a:pt x="831" y="45"/>
                  <a:pt x="831" y="45"/>
                </a:cubicBezTo>
                <a:cubicBezTo>
                  <a:pt x="715" y="45"/>
                  <a:pt x="715" y="45"/>
                  <a:pt x="715" y="45"/>
                </a:cubicBezTo>
                <a:cubicBezTo>
                  <a:pt x="706" y="45"/>
                  <a:pt x="697" y="36"/>
                  <a:pt x="697" y="27"/>
                </a:cubicBezTo>
                <a:cubicBezTo>
                  <a:pt x="697" y="9"/>
                  <a:pt x="706" y="0"/>
                  <a:pt x="715" y="0"/>
                </a:cubicBezTo>
                <a:cubicBezTo>
                  <a:pt x="840" y="0"/>
                  <a:pt x="840" y="0"/>
                  <a:pt x="840" y="0"/>
                </a:cubicBezTo>
                <a:cubicBezTo>
                  <a:pt x="858" y="0"/>
                  <a:pt x="876" y="18"/>
                  <a:pt x="876" y="36"/>
                </a:cubicBezTo>
                <a:cubicBezTo>
                  <a:pt x="876" y="527"/>
                  <a:pt x="876" y="527"/>
                  <a:pt x="876" y="527"/>
                </a:cubicBezTo>
                <a:cubicBezTo>
                  <a:pt x="876" y="545"/>
                  <a:pt x="858" y="563"/>
                  <a:pt x="840" y="563"/>
                </a:cubicBezTo>
                <a:close/>
                <a:moveTo>
                  <a:pt x="840" y="45"/>
                </a:moveTo>
                <a:lnTo>
                  <a:pt x="840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40">
            <a:extLst>
              <a:ext uri="{FF2B5EF4-FFF2-40B4-BE49-F238E27FC236}">
                <a16:creationId xmlns:a16="http://schemas.microsoft.com/office/drawing/2014/main" id="{437D27BF-7F68-EE41-94B9-63E8780D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379" y="4572449"/>
            <a:ext cx="483570" cy="269155"/>
          </a:xfrm>
          <a:custGeom>
            <a:avLst/>
            <a:gdLst>
              <a:gd name="T0" fmla="*/ 27 w 466"/>
              <a:gd name="T1" fmla="*/ 259 h 260"/>
              <a:gd name="T2" fmla="*/ 27 w 466"/>
              <a:gd name="T3" fmla="*/ 259 h 260"/>
              <a:gd name="T4" fmla="*/ 9 w 466"/>
              <a:gd name="T5" fmla="*/ 241 h 260"/>
              <a:gd name="T6" fmla="*/ 18 w 466"/>
              <a:gd name="T7" fmla="*/ 214 h 260"/>
              <a:gd name="T8" fmla="*/ 438 w 466"/>
              <a:gd name="T9" fmla="*/ 9 h 260"/>
              <a:gd name="T10" fmla="*/ 465 w 466"/>
              <a:gd name="T11" fmla="*/ 18 h 260"/>
              <a:gd name="T12" fmla="*/ 456 w 466"/>
              <a:gd name="T13" fmla="*/ 45 h 260"/>
              <a:gd name="T14" fmla="*/ 36 w 466"/>
              <a:gd name="T15" fmla="*/ 250 h 260"/>
              <a:gd name="T16" fmla="*/ 27 w 466"/>
              <a:gd name="T17" fmla="*/ 25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6" h="260">
                <a:moveTo>
                  <a:pt x="27" y="259"/>
                </a:moveTo>
                <a:lnTo>
                  <a:pt x="27" y="259"/>
                </a:lnTo>
                <a:cubicBezTo>
                  <a:pt x="18" y="259"/>
                  <a:pt x="9" y="250"/>
                  <a:pt x="9" y="241"/>
                </a:cubicBezTo>
                <a:cubicBezTo>
                  <a:pt x="0" y="233"/>
                  <a:pt x="9" y="223"/>
                  <a:pt x="18" y="214"/>
                </a:cubicBezTo>
                <a:cubicBezTo>
                  <a:pt x="438" y="9"/>
                  <a:pt x="438" y="9"/>
                  <a:pt x="438" y="9"/>
                </a:cubicBezTo>
                <a:cubicBezTo>
                  <a:pt x="447" y="0"/>
                  <a:pt x="456" y="0"/>
                  <a:pt x="465" y="18"/>
                </a:cubicBezTo>
                <a:cubicBezTo>
                  <a:pt x="465" y="27"/>
                  <a:pt x="465" y="36"/>
                  <a:pt x="456" y="45"/>
                </a:cubicBezTo>
                <a:cubicBezTo>
                  <a:pt x="36" y="250"/>
                  <a:pt x="36" y="250"/>
                  <a:pt x="36" y="250"/>
                </a:cubicBezTo>
                <a:cubicBezTo>
                  <a:pt x="27" y="259"/>
                  <a:pt x="27" y="259"/>
                  <a:pt x="27" y="2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41">
            <a:extLst>
              <a:ext uri="{FF2B5EF4-FFF2-40B4-BE49-F238E27FC236}">
                <a16:creationId xmlns:a16="http://schemas.microsoft.com/office/drawing/2014/main" id="{F48FA64C-5B34-1F48-9526-541ED6D5F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989" y="4572449"/>
            <a:ext cx="483570" cy="269155"/>
          </a:xfrm>
          <a:custGeom>
            <a:avLst/>
            <a:gdLst>
              <a:gd name="T0" fmla="*/ 447 w 466"/>
              <a:gd name="T1" fmla="*/ 259 h 260"/>
              <a:gd name="T2" fmla="*/ 447 w 466"/>
              <a:gd name="T3" fmla="*/ 259 h 260"/>
              <a:gd name="T4" fmla="*/ 438 w 466"/>
              <a:gd name="T5" fmla="*/ 250 h 260"/>
              <a:gd name="T6" fmla="*/ 18 w 466"/>
              <a:gd name="T7" fmla="*/ 45 h 260"/>
              <a:gd name="T8" fmla="*/ 9 w 466"/>
              <a:gd name="T9" fmla="*/ 18 h 260"/>
              <a:gd name="T10" fmla="*/ 36 w 466"/>
              <a:gd name="T11" fmla="*/ 9 h 260"/>
              <a:gd name="T12" fmla="*/ 456 w 466"/>
              <a:gd name="T13" fmla="*/ 214 h 260"/>
              <a:gd name="T14" fmla="*/ 465 w 466"/>
              <a:gd name="T15" fmla="*/ 241 h 260"/>
              <a:gd name="T16" fmla="*/ 447 w 466"/>
              <a:gd name="T17" fmla="*/ 25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6" h="260">
                <a:moveTo>
                  <a:pt x="447" y="259"/>
                </a:moveTo>
                <a:lnTo>
                  <a:pt x="447" y="259"/>
                </a:lnTo>
                <a:cubicBezTo>
                  <a:pt x="438" y="259"/>
                  <a:pt x="438" y="259"/>
                  <a:pt x="438" y="250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36"/>
                  <a:pt x="0" y="27"/>
                  <a:pt x="9" y="18"/>
                </a:cubicBezTo>
                <a:cubicBezTo>
                  <a:pt x="18" y="0"/>
                  <a:pt x="27" y="0"/>
                  <a:pt x="36" y="9"/>
                </a:cubicBezTo>
                <a:cubicBezTo>
                  <a:pt x="456" y="214"/>
                  <a:pt x="456" y="214"/>
                  <a:pt x="456" y="214"/>
                </a:cubicBezTo>
                <a:cubicBezTo>
                  <a:pt x="465" y="223"/>
                  <a:pt x="465" y="233"/>
                  <a:pt x="465" y="241"/>
                </a:cubicBezTo>
                <a:cubicBezTo>
                  <a:pt x="456" y="250"/>
                  <a:pt x="456" y="259"/>
                  <a:pt x="447" y="2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42">
            <a:extLst>
              <a:ext uri="{FF2B5EF4-FFF2-40B4-BE49-F238E27FC236}">
                <a16:creationId xmlns:a16="http://schemas.microsoft.com/office/drawing/2014/main" id="{414055B5-1E1B-814E-9413-2E3D92488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362" y="4814233"/>
            <a:ext cx="333023" cy="323902"/>
          </a:xfrm>
          <a:custGeom>
            <a:avLst/>
            <a:gdLst>
              <a:gd name="T0" fmla="*/ 295 w 323"/>
              <a:gd name="T1" fmla="*/ 312 h 313"/>
              <a:gd name="T2" fmla="*/ 295 w 323"/>
              <a:gd name="T3" fmla="*/ 312 h 313"/>
              <a:gd name="T4" fmla="*/ 286 w 323"/>
              <a:gd name="T5" fmla="*/ 303 h 313"/>
              <a:gd name="T6" fmla="*/ 9 w 323"/>
              <a:gd name="T7" fmla="*/ 35 h 313"/>
              <a:gd name="T8" fmla="*/ 9 w 323"/>
              <a:gd name="T9" fmla="*/ 8 h 313"/>
              <a:gd name="T10" fmla="*/ 36 w 323"/>
              <a:gd name="T11" fmla="*/ 8 h 313"/>
              <a:gd name="T12" fmla="*/ 313 w 323"/>
              <a:gd name="T13" fmla="*/ 276 h 313"/>
              <a:gd name="T14" fmla="*/ 313 w 323"/>
              <a:gd name="T15" fmla="*/ 303 h 313"/>
              <a:gd name="T16" fmla="*/ 295 w 323"/>
              <a:gd name="T17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3" h="313">
                <a:moveTo>
                  <a:pt x="295" y="312"/>
                </a:moveTo>
                <a:lnTo>
                  <a:pt x="295" y="312"/>
                </a:lnTo>
                <a:cubicBezTo>
                  <a:pt x="295" y="312"/>
                  <a:pt x="286" y="312"/>
                  <a:pt x="286" y="303"/>
                </a:cubicBezTo>
                <a:cubicBezTo>
                  <a:pt x="9" y="35"/>
                  <a:pt x="9" y="35"/>
                  <a:pt x="9" y="35"/>
                </a:cubicBezTo>
                <a:cubicBezTo>
                  <a:pt x="0" y="26"/>
                  <a:pt x="0" y="17"/>
                  <a:pt x="9" y="8"/>
                </a:cubicBezTo>
                <a:cubicBezTo>
                  <a:pt x="18" y="0"/>
                  <a:pt x="27" y="0"/>
                  <a:pt x="36" y="8"/>
                </a:cubicBezTo>
                <a:cubicBezTo>
                  <a:pt x="313" y="276"/>
                  <a:pt x="313" y="276"/>
                  <a:pt x="313" y="276"/>
                </a:cubicBezTo>
                <a:cubicBezTo>
                  <a:pt x="322" y="285"/>
                  <a:pt x="322" y="303"/>
                  <a:pt x="313" y="303"/>
                </a:cubicBezTo>
                <a:cubicBezTo>
                  <a:pt x="304" y="312"/>
                  <a:pt x="304" y="312"/>
                  <a:pt x="295" y="3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43">
            <a:extLst>
              <a:ext uri="{FF2B5EF4-FFF2-40B4-BE49-F238E27FC236}">
                <a16:creationId xmlns:a16="http://schemas.microsoft.com/office/drawing/2014/main" id="{09B568CE-D83D-7E48-A464-10010C712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237" y="4814233"/>
            <a:ext cx="323902" cy="314778"/>
          </a:xfrm>
          <a:custGeom>
            <a:avLst/>
            <a:gdLst>
              <a:gd name="T0" fmla="*/ 18 w 314"/>
              <a:gd name="T1" fmla="*/ 303 h 304"/>
              <a:gd name="T2" fmla="*/ 18 w 314"/>
              <a:gd name="T3" fmla="*/ 303 h 304"/>
              <a:gd name="T4" fmla="*/ 9 w 314"/>
              <a:gd name="T5" fmla="*/ 303 h 304"/>
              <a:gd name="T6" fmla="*/ 9 w 314"/>
              <a:gd name="T7" fmla="*/ 267 h 304"/>
              <a:gd name="T8" fmla="*/ 268 w 314"/>
              <a:gd name="T9" fmla="*/ 8 h 304"/>
              <a:gd name="T10" fmla="*/ 304 w 314"/>
              <a:gd name="T11" fmla="*/ 8 h 304"/>
              <a:gd name="T12" fmla="*/ 304 w 314"/>
              <a:gd name="T13" fmla="*/ 35 h 304"/>
              <a:gd name="T14" fmla="*/ 36 w 314"/>
              <a:gd name="T15" fmla="*/ 303 h 304"/>
              <a:gd name="T16" fmla="*/ 18 w 314"/>
              <a:gd name="T17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" h="304">
                <a:moveTo>
                  <a:pt x="18" y="303"/>
                </a:moveTo>
                <a:lnTo>
                  <a:pt x="18" y="303"/>
                </a:lnTo>
                <a:lnTo>
                  <a:pt x="9" y="303"/>
                </a:lnTo>
                <a:cubicBezTo>
                  <a:pt x="0" y="294"/>
                  <a:pt x="0" y="276"/>
                  <a:pt x="9" y="267"/>
                </a:cubicBezTo>
                <a:cubicBezTo>
                  <a:pt x="268" y="8"/>
                  <a:pt x="268" y="8"/>
                  <a:pt x="268" y="8"/>
                </a:cubicBezTo>
                <a:cubicBezTo>
                  <a:pt x="277" y="0"/>
                  <a:pt x="295" y="0"/>
                  <a:pt x="304" y="8"/>
                </a:cubicBezTo>
                <a:cubicBezTo>
                  <a:pt x="313" y="17"/>
                  <a:pt x="313" y="26"/>
                  <a:pt x="304" y="35"/>
                </a:cubicBezTo>
                <a:cubicBezTo>
                  <a:pt x="36" y="303"/>
                  <a:pt x="36" y="303"/>
                  <a:pt x="36" y="303"/>
                </a:cubicBezTo>
                <a:cubicBezTo>
                  <a:pt x="36" y="303"/>
                  <a:pt x="27" y="303"/>
                  <a:pt x="18" y="3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44">
            <a:extLst>
              <a:ext uri="{FF2B5EF4-FFF2-40B4-BE49-F238E27FC236}">
                <a16:creationId xmlns:a16="http://schemas.microsoft.com/office/drawing/2014/main" id="{01B9CBD4-94D9-9647-A56D-632AF3B04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848" y="4230299"/>
            <a:ext cx="638677" cy="456198"/>
          </a:xfrm>
          <a:custGeom>
            <a:avLst/>
            <a:gdLst>
              <a:gd name="T0" fmla="*/ 590 w 618"/>
              <a:gd name="T1" fmla="*/ 438 h 439"/>
              <a:gd name="T2" fmla="*/ 590 w 618"/>
              <a:gd name="T3" fmla="*/ 438 h 439"/>
              <a:gd name="T4" fmla="*/ 590 w 618"/>
              <a:gd name="T5" fmla="*/ 438 h 439"/>
              <a:gd name="T6" fmla="*/ 563 w 618"/>
              <a:gd name="T7" fmla="*/ 411 h 439"/>
              <a:gd name="T8" fmla="*/ 563 w 618"/>
              <a:gd name="T9" fmla="*/ 54 h 439"/>
              <a:gd name="T10" fmla="*/ 63 w 618"/>
              <a:gd name="T11" fmla="*/ 54 h 439"/>
              <a:gd name="T12" fmla="*/ 63 w 618"/>
              <a:gd name="T13" fmla="*/ 411 h 439"/>
              <a:gd name="T14" fmla="*/ 27 w 618"/>
              <a:gd name="T15" fmla="*/ 438 h 439"/>
              <a:gd name="T16" fmla="*/ 27 w 618"/>
              <a:gd name="T17" fmla="*/ 438 h 439"/>
              <a:gd name="T18" fmla="*/ 0 w 618"/>
              <a:gd name="T19" fmla="*/ 411 h 439"/>
              <a:gd name="T20" fmla="*/ 0 w 618"/>
              <a:gd name="T21" fmla="*/ 36 h 439"/>
              <a:gd name="T22" fmla="*/ 45 w 618"/>
              <a:gd name="T23" fmla="*/ 0 h 439"/>
              <a:gd name="T24" fmla="*/ 581 w 618"/>
              <a:gd name="T25" fmla="*/ 0 h 439"/>
              <a:gd name="T26" fmla="*/ 617 w 618"/>
              <a:gd name="T27" fmla="*/ 36 h 439"/>
              <a:gd name="T28" fmla="*/ 617 w 618"/>
              <a:gd name="T29" fmla="*/ 411 h 439"/>
              <a:gd name="T30" fmla="*/ 590 w 618"/>
              <a:gd name="T31" fmla="*/ 438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8" h="439">
                <a:moveTo>
                  <a:pt x="590" y="438"/>
                </a:moveTo>
                <a:lnTo>
                  <a:pt x="590" y="438"/>
                </a:lnTo>
                <a:lnTo>
                  <a:pt x="590" y="438"/>
                </a:lnTo>
                <a:cubicBezTo>
                  <a:pt x="581" y="438"/>
                  <a:pt x="563" y="421"/>
                  <a:pt x="563" y="411"/>
                </a:cubicBezTo>
                <a:cubicBezTo>
                  <a:pt x="563" y="54"/>
                  <a:pt x="563" y="54"/>
                  <a:pt x="563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411"/>
                  <a:pt x="63" y="411"/>
                  <a:pt x="63" y="411"/>
                </a:cubicBezTo>
                <a:cubicBezTo>
                  <a:pt x="63" y="421"/>
                  <a:pt x="45" y="438"/>
                  <a:pt x="27" y="438"/>
                </a:cubicBezTo>
                <a:lnTo>
                  <a:pt x="27" y="438"/>
                </a:lnTo>
                <a:cubicBezTo>
                  <a:pt x="18" y="438"/>
                  <a:pt x="0" y="421"/>
                  <a:pt x="0" y="41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45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599" y="0"/>
                  <a:pt x="617" y="9"/>
                  <a:pt x="617" y="36"/>
                </a:cubicBezTo>
                <a:cubicBezTo>
                  <a:pt x="617" y="411"/>
                  <a:pt x="617" y="411"/>
                  <a:pt x="617" y="411"/>
                </a:cubicBezTo>
                <a:cubicBezTo>
                  <a:pt x="617" y="421"/>
                  <a:pt x="608" y="438"/>
                  <a:pt x="590" y="4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45">
            <a:extLst>
              <a:ext uri="{FF2B5EF4-FFF2-40B4-BE49-F238E27FC236}">
                <a16:creationId xmlns:a16="http://schemas.microsoft.com/office/drawing/2014/main" id="{83191394-D153-5A4C-9936-E72A81C84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635" y="4389970"/>
            <a:ext cx="168792" cy="269155"/>
          </a:xfrm>
          <a:custGeom>
            <a:avLst/>
            <a:gdLst>
              <a:gd name="T0" fmla="*/ 72 w 162"/>
              <a:gd name="T1" fmla="*/ 259 h 260"/>
              <a:gd name="T2" fmla="*/ 72 w 162"/>
              <a:gd name="T3" fmla="*/ 259 h 260"/>
              <a:gd name="T4" fmla="*/ 9 w 162"/>
              <a:gd name="T5" fmla="*/ 242 h 260"/>
              <a:gd name="T6" fmla="*/ 0 w 162"/>
              <a:gd name="T7" fmla="*/ 224 h 260"/>
              <a:gd name="T8" fmla="*/ 27 w 162"/>
              <a:gd name="T9" fmla="*/ 215 h 260"/>
              <a:gd name="T10" fmla="*/ 108 w 162"/>
              <a:gd name="T11" fmla="*/ 215 h 260"/>
              <a:gd name="T12" fmla="*/ 126 w 162"/>
              <a:gd name="T13" fmla="*/ 188 h 260"/>
              <a:gd name="T14" fmla="*/ 72 w 162"/>
              <a:gd name="T15" fmla="*/ 152 h 260"/>
              <a:gd name="T16" fmla="*/ 0 w 162"/>
              <a:gd name="T17" fmla="*/ 81 h 260"/>
              <a:gd name="T18" fmla="*/ 36 w 162"/>
              <a:gd name="T19" fmla="*/ 27 h 260"/>
              <a:gd name="T20" fmla="*/ 143 w 162"/>
              <a:gd name="T21" fmla="*/ 18 h 260"/>
              <a:gd name="T22" fmla="*/ 152 w 162"/>
              <a:gd name="T23" fmla="*/ 45 h 260"/>
              <a:gd name="T24" fmla="*/ 135 w 162"/>
              <a:gd name="T25" fmla="*/ 54 h 260"/>
              <a:gd name="T26" fmla="*/ 54 w 162"/>
              <a:gd name="T27" fmla="*/ 54 h 260"/>
              <a:gd name="T28" fmla="*/ 36 w 162"/>
              <a:gd name="T29" fmla="*/ 81 h 260"/>
              <a:gd name="T30" fmla="*/ 90 w 162"/>
              <a:gd name="T31" fmla="*/ 116 h 260"/>
              <a:gd name="T32" fmla="*/ 161 w 162"/>
              <a:gd name="T33" fmla="*/ 188 h 260"/>
              <a:gd name="T34" fmla="*/ 126 w 162"/>
              <a:gd name="T35" fmla="*/ 242 h 260"/>
              <a:gd name="T36" fmla="*/ 72 w 162"/>
              <a:gd name="T37" fmla="*/ 25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2" h="260">
                <a:moveTo>
                  <a:pt x="72" y="259"/>
                </a:moveTo>
                <a:lnTo>
                  <a:pt x="72" y="259"/>
                </a:lnTo>
                <a:cubicBezTo>
                  <a:pt x="54" y="259"/>
                  <a:pt x="36" y="251"/>
                  <a:pt x="9" y="242"/>
                </a:cubicBezTo>
                <a:cubicBezTo>
                  <a:pt x="0" y="242"/>
                  <a:pt x="0" y="233"/>
                  <a:pt x="0" y="224"/>
                </a:cubicBezTo>
                <a:cubicBezTo>
                  <a:pt x="9" y="215"/>
                  <a:pt x="18" y="206"/>
                  <a:pt x="27" y="215"/>
                </a:cubicBezTo>
                <a:cubicBezTo>
                  <a:pt x="54" y="224"/>
                  <a:pt x="90" y="224"/>
                  <a:pt x="108" y="215"/>
                </a:cubicBezTo>
                <a:cubicBezTo>
                  <a:pt x="116" y="206"/>
                  <a:pt x="126" y="197"/>
                  <a:pt x="126" y="188"/>
                </a:cubicBezTo>
                <a:cubicBezTo>
                  <a:pt x="126" y="170"/>
                  <a:pt x="99" y="161"/>
                  <a:pt x="72" y="152"/>
                </a:cubicBezTo>
                <a:cubicBezTo>
                  <a:pt x="36" y="134"/>
                  <a:pt x="0" y="116"/>
                  <a:pt x="0" y="81"/>
                </a:cubicBezTo>
                <a:cubicBezTo>
                  <a:pt x="0" y="54"/>
                  <a:pt x="9" y="36"/>
                  <a:pt x="36" y="27"/>
                </a:cubicBezTo>
                <a:cubicBezTo>
                  <a:pt x="63" y="0"/>
                  <a:pt x="108" y="0"/>
                  <a:pt x="143" y="18"/>
                </a:cubicBezTo>
                <a:cubicBezTo>
                  <a:pt x="152" y="27"/>
                  <a:pt x="161" y="36"/>
                  <a:pt x="152" y="45"/>
                </a:cubicBezTo>
                <a:cubicBezTo>
                  <a:pt x="152" y="54"/>
                  <a:pt x="143" y="54"/>
                  <a:pt x="135" y="54"/>
                </a:cubicBezTo>
                <a:cubicBezTo>
                  <a:pt x="99" y="36"/>
                  <a:pt x="72" y="36"/>
                  <a:pt x="54" y="54"/>
                </a:cubicBezTo>
                <a:cubicBezTo>
                  <a:pt x="45" y="63"/>
                  <a:pt x="36" y="72"/>
                  <a:pt x="36" y="81"/>
                </a:cubicBezTo>
                <a:cubicBezTo>
                  <a:pt x="36" y="90"/>
                  <a:pt x="63" y="108"/>
                  <a:pt x="90" y="116"/>
                </a:cubicBezTo>
                <a:cubicBezTo>
                  <a:pt x="116" y="134"/>
                  <a:pt x="161" y="152"/>
                  <a:pt x="161" y="188"/>
                </a:cubicBezTo>
                <a:cubicBezTo>
                  <a:pt x="161" y="215"/>
                  <a:pt x="143" y="233"/>
                  <a:pt x="126" y="242"/>
                </a:cubicBezTo>
                <a:cubicBezTo>
                  <a:pt x="116" y="251"/>
                  <a:pt x="90" y="259"/>
                  <a:pt x="72" y="2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46">
            <a:extLst>
              <a:ext uri="{FF2B5EF4-FFF2-40B4-BE49-F238E27FC236}">
                <a16:creationId xmlns:a16="http://schemas.microsoft.com/office/drawing/2014/main" id="{EE199836-68AD-5F45-9AE9-88BE7F4C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02" y="4335226"/>
            <a:ext cx="36496" cy="63868"/>
          </a:xfrm>
          <a:custGeom>
            <a:avLst/>
            <a:gdLst>
              <a:gd name="T0" fmla="*/ 18 w 37"/>
              <a:gd name="T1" fmla="*/ 62 h 63"/>
              <a:gd name="T2" fmla="*/ 18 w 37"/>
              <a:gd name="T3" fmla="*/ 62 h 63"/>
              <a:gd name="T4" fmla="*/ 0 w 37"/>
              <a:gd name="T5" fmla="*/ 44 h 63"/>
              <a:gd name="T6" fmla="*/ 0 w 37"/>
              <a:gd name="T7" fmla="*/ 18 h 63"/>
              <a:gd name="T8" fmla="*/ 18 w 37"/>
              <a:gd name="T9" fmla="*/ 0 h 63"/>
              <a:gd name="T10" fmla="*/ 36 w 37"/>
              <a:gd name="T11" fmla="*/ 18 h 63"/>
              <a:gd name="T12" fmla="*/ 36 w 37"/>
              <a:gd name="T13" fmla="*/ 44 h 63"/>
              <a:gd name="T14" fmla="*/ 18 w 37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3">
                <a:moveTo>
                  <a:pt x="18" y="62"/>
                </a:moveTo>
                <a:lnTo>
                  <a:pt x="18" y="62"/>
                </a:lnTo>
                <a:cubicBezTo>
                  <a:pt x="9" y="62"/>
                  <a:pt x="0" y="53"/>
                  <a:pt x="0" y="4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4"/>
                  <a:pt x="36" y="44"/>
                  <a:pt x="36" y="44"/>
                </a:cubicBezTo>
                <a:cubicBezTo>
                  <a:pt x="36" y="53"/>
                  <a:pt x="27" y="62"/>
                  <a:pt x="18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47">
            <a:extLst>
              <a:ext uri="{FF2B5EF4-FFF2-40B4-BE49-F238E27FC236}">
                <a16:creationId xmlns:a16="http://schemas.microsoft.com/office/drawing/2014/main" id="{DDED9821-D037-024D-99FF-8711904EB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02" y="4654565"/>
            <a:ext cx="36496" cy="68428"/>
          </a:xfrm>
          <a:custGeom>
            <a:avLst/>
            <a:gdLst>
              <a:gd name="T0" fmla="*/ 18 w 37"/>
              <a:gd name="T1" fmla="*/ 63 h 64"/>
              <a:gd name="T2" fmla="*/ 18 w 37"/>
              <a:gd name="T3" fmla="*/ 63 h 64"/>
              <a:gd name="T4" fmla="*/ 0 w 37"/>
              <a:gd name="T5" fmla="*/ 45 h 64"/>
              <a:gd name="T6" fmla="*/ 0 w 37"/>
              <a:gd name="T7" fmla="*/ 18 h 64"/>
              <a:gd name="T8" fmla="*/ 18 w 37"/>
              <a:gd name="T9" fmla="*/ 0 h 64"/>
              <a:gd name="T10" fmla="*/ 36 w 37"/>
              <a:gd name="T11" fmla="*/ 18 h 64"/>
              <a:gd name="T12" fmla="*/ 36 w 37"/>
              <a:gd name="T13" fmla="*/ 45 h 64"/>
              <a:gd name="T14" fmla="*/ 18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0"/>
                  <a:pt x="9" y="0"/>
                  <a:pt x="18" y="0"/>
                </a:cubicBezTo>
                <a:cubicBezTo>
                  <a:pt x="27" y="0"/>
                  <a:pt x="36" y="10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63"/>
                  <a:pt x="1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48">
            <a:extLst>
              <a:ext uri="{FF2B5EF4-FFF2-40B4-BE49-F238E27FC236}">
                <a16:creationId xmlns:a16="http://schemas.microsoft.com/office/drawing/2014/main" id="{43EC803E-9F42-F649-9C57-827EE70AB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848" y="8436444"/>
            <a:ext cx="647801" cy="1172430"/>
          </a:xfrm>
          <a:custGeom>
            <a:avLst/>
            <a:gdLst>
              <a:gd name="T0" fmla="*/ 527 w 627"/>
              <a:gd name="T1" fmla="*/ 1134 h 1135"/>
              <a:gd name="T2" fmla="*/ 527 w 627"/>
              <a:gd name="T3" fmla="*/ 1134 h 1135"/>
              <a:gd name="T4" fmla="*/ 98 w 627"/>
              <a:gd name="T5" fmla="*/ 1134 h 1135"/>
              <a:gd name="T6" fmla="*/ 0 w 627"/>
              <a:gd name="T7" fmla="*/ 1036 h 1135"/>
              <a:gd name="T8" fmla="*/ 0 w 627"/>
              <a:gd name="T9" fmla="*/ 98 h 1135"/>
              <a:gd name="T10" fmla="*/ 98 w 627"/>
              <a:gd name="T11" fmla="*/ 0 h 1135"/>
              <a:gd name="T12" fmla="*/ 527 w 627"/>
              <a:gd name="T13" fmla="*/ 0 h 1135"/>
              <a:gd name="T14" fmla="*/ 626 w 627"/>
              <a:gd name="T15" fmla="*/ 98 h 1135"/>
              <a:gd name="T16" fmla="*/ 626 w 627"/>
              <a:gd name="T17" fmla="*/ 1036 h 1135"/>
              <a:gd name="T18" fmla="*/ 527 w 627"/>
              <a:gd name="T19" fmla="*/ 1134 h 1135"/>
              <a:gd name="T20" fmla="*/ 98 w 627"/>
              <a:gd name="T21" fmla="*/ 44 h 1135"/>
              <a:gd name="T22" fmla="*/ 98 w 627"/>
              <a:gd name="T23" fmla="*/ 44 h 1135"/>
              <a:gd name="T24" fmla="*/ 36 w 627"/>
              <a:gd name="T25" fmla="*/ 98 h 1135"/>
              <a:gd name="T26" fmla="*/ 36 w 627"/>
              <a:gd name="T27" fmla="*/ 1036 h 1135"/>
              <a:gd name="T28" fmla="*/ 98 w 627"/>
              <a:gd name="T29" fmla="*/ 1090 h 1135"/>
              <a:gd name="T30" fmla="*/ 527 w 627"/>
              <a:gd name="T31" fmla="*/ 1090 h 1135"/>
              <a:gd name="T32" fmla="*/ 590 w 627"/>
              <a:gd name="T33" fmla="*/ 1036 h 1135"/>
              <a:gd name="T34" fmla="*/ 590 w 627"/>
              <a:gd name="T35" fmla="*/ 98 h 1135"/>
              <a:gd name="T36" fmla="*/ 527 w 627"/>
              <a:gd name="T37" fmla="*/ 44 h 1135"/>
              <a:gd name="T38" fmla="*/ 98 w 627"/>
              <a:gd name="T39" fmla="*/ 44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27" h="1135">
                <a:moveTo>
                  <a:pt x="527" y="1134"/>
                </a:moveTo>
                <a:lnTo>
                  <a:pt x="527" y="1134"/>
                </a:lnTo>
                <a:cubicBezTo>
                  <a:pt x="98" y="1134"/>
                  <a:pt x="98" y="1134"/>
                  <a:pt x="98" y="1134"/>
                </a:cubicBezTo>
                <a:cubicBezTo>
                  <a:pt x="45" y="1134"/>
                  <a:pt x="0" y="1090"/>
                  <a:pt x="0" y="1036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4"/>
                  <a:pt x="45" y="0"/>
                  <a:pt x="98" y="0"/>
                </a:cubicBezTo>
                <a:cubicBezTo>
                  <a:pt x="527" y="0"/>
                  <a:pt x="527" y="0"/>
                  <a:pt x="527" y="0"/>
                </a:cubicBezTo>
                <a:cubicBezTo>
                  <a:pt x="581" y="0"/>
                  <a:pt x="626" y="44"/>
                  <a:pt x="626" y="98"/>
                </a:cubicBezTo>
                <a:cubicBezTo>
                  <a:pt x="626" y="1036"/>
                  <a:pt x="626" y="1036"/>
                  <a:pt x="626" y="1036"/>
                </a:cubicBezTo>
                <a:cubicBezTo>
                  <a:pt x="626" y="1090"/>
                  <a:pt x="581" y="1134"/>
                  <a:pt x="527" y="1134"/>
                </a:cubicBezTo>
                <a:close/>
                <a:moveTo>
                  <a:pt x="98" y="44"/>
                </a:moveTo>
                <a:lnTo>
                  <a:pt x="98" y="44"/>
                </a:lnTo>
                <a:cubicBezTo>
                  <a:pt x="63" y="44"/>
                  <a:pt x="36" y="71"/>
                  <a:pt x="36" y="98"/>
                </a:cubicBezTo>
                <a:cubicBezTo>
                  <a:pt x="36" y="1036"/>
                  <a:pt x="36" y="1036"/>
                  <a:pt x="36" y="1036"/>
                </a:cubicBezTo>
                <a:cubicBezTo>
                  <a:pt x="36" y="1063"/>
                  <a:pt x="63" y="1090"/>
                  <a:pt x="98" y="1090"/>
                </a:cubicBezTo>
                <a:cubicBezTo>
                  <a:pt x="527" y="1090"/>
                  <a:pt x="527" y="1090"/>
                  <a:pt x="527" y="1090"/>
                </a:cubicBezTo>
                <a:cubicBezTo>
                  <a:pt x="563" y="1090"/>
                  <a:pt x="590" y="1063"/>
                  <a:pt x="590" y="1036"/>
                </a:cubicBezTo>
                <a:cubicBezTo>
                  <a:pt x="590" y="98"/>
                  <a:pt x="590" y="98"/>
                  <a:pt x="590" y="98"/>
                </a:cubicBezTo>
                <a:cubicBezTo>
                  <a:pt x="590" y="71"/>
                  <a:pt x="563" y="44"/>
                  <a:pt x="527" y="44"/>
                </a:cubicBezTo>
                <a:lnTo>
                  <a:pt x="98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49">
            <a:extLst>
              <a:ext uri="{FF2B5EF4-FFF2-40B4-BE49-F238E27FC236}">
                <a16:creationId xmlns:a16="http://schemas.microsoft.com/office/drawing/2014/main" id="{E8681EFA-E7B5-6849-9BE8-3D87BA706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379" y="9399023"/>
            <a:ext cx="54744" cy="54744"/>
          </a:xfrm>
          <a:custGeom>
            <a:avLst/>
            <a:gdLst>
              <a:gd name="T0" fmla="*/ 27 w 55"/>
              <a:gd name="T1" fmla="*/ 53 h 54"/>
              <a:gd name="T2" fmla="*/ 27 w 55"/>
              <a:gd name="T3" fmla="*/ 53 h 54"/>
              <a:gd name="T4" fmla="*/ 0 w 55"/>
              <a:gd name="T5" fmla="*/ 27 h 54"/>
              <a:gd name="T6" fmla="*/ 27 w 55"/>
              <a:gd name="T7" fmla="*/ 0 h 54"/>
              <a:gd name="T8" fmla="*/ 54 w 55"/>
              <a:gd name="T9" fmla="*/ 27 h 54"/>
              <a:gd name="T10" fmla="*/ 27 w 55"/>
              <a:gd name="T11" fmla="*/ 53 h 54"/>
              <a:gd name="T12" fmla="*/ 27 w 55"/>
              <a:gd name="T13" fmla="*/ 9 h 54"/>
              <a:gd name="T14" fmla="*/ 27 w 55"/>
              <a:gd name="T15" fmla="*/ 9 h 54"/>
              <a:gd name="T16" fmla="*/ 9 w 55"/>
              <a:gd name="T17" fmla="*/ 27 h 54"/>
              <a:gd name="T18" fmla="*/ 27 w 55"/>
              <a:gd name="T19" fmla="*/ 45 h 54"/>
              <a:gd name="T20" fmla="*/ 45 w 55"/>
              <a:gd name="T21" fmla="*/ 27 h 54"/>
              <a:gd name="T22" fmla="*/ 27 w 55"/>
              <a:gd name="T23" fmla="*/ 9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4">
                <a:moveTo>
                  <a:pt x="27" y="53"/>
                </a:moveTo>
                <a:lnTo>
                  <a:pt x="27" y="53"/>
                </a:lnTo>
                <a:cubicBezTo>
                  <a:pt x="9" y="53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45"/>
                  <a:pt x="45" y="53"/>
                  <a:pt x="27" y="53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50">
            <a:extLst>
              <a:ext uri="{FF2B5EF4-FFF2-40B4-BE49-F238E27FC236}">
                <a16:creationId xmlns:a16="http://schemas.microsoft.com/office/drawing/2014/main" id="{C1A4008A-B7CD-964A-B26D-F45A85739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11" y="8568743"/>
            <a:ext cx="187040" cy="45620"/>
          </a:xfrm>
          <a:custGeom>
            <a:avLst/>
            <a:gdLst>
              <a:gd name="T0" fmla="*/ 160 w 179"/>
              <a:gd name="T1" fmla="*/ 44 h 45"/>
              <a:gd name="T2" fmla="*/ 160 w 179"/>
              <a:gd name="T3" fmla="*/ 44 h 45"/>
              <a:gd name="T4" fmla="*/ 17 w 179"/>
              <a:gd name="T5" fmla="*/ 44 h 45"/>
              <a:gd name="T6" fmla="*/ 0 w 179"/>
              <a:gd name="T7" fmla="*/ 26 h 45"/>
              <a:gd name="T8" fmla="*/ 17 w 179"/>
              <a:gd name="T9" fmla="*/ 0 h 45"/>
              <a:gd name="T10" fmla="*/ 160 w 179"/>
              <a:gd name="T11" fmla="*/ 0 h 45"/>
              <a:gd name="T12" fmla="*/ 178 w 179"/>
              <a:gd name="T13" fmla="*/ 26 h 45"/>
              <a:gd name="T14" fmla="*/ 160 w 179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" h="45">
                <a:moveTo>
                  <a:pt x="160" y="44"/>
                </a:moveTo>
                <a:lnTo>
                  <a:pt x="160" y="44"/>
                </a:lnTo>
                <a:cubicBezTo>
                  <a:pt x="17" y="44"/>
                  <a:pt x="17" y="44"/>
                  <a:pt x="17" y="44"/>
                </a:cubicBezTo>
                <a:cubicBezTo>
                  <a:pt x="8" y="44"/>
                  <a:pt x="0" y="35"/>
                  <a:pt x="0" y="26"/>
                </a:cubicBezTo>
                <a:cubicBezTo>
                  <a:pt x="0" y="8"/>
                  <a:pt x="8" y="0"/>
                  <a:pt x="17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9" y="0"/>
                  <a:pt x="178" y="8"/>
                  <a:pt x="178" y="26"/>
                </a:cubicBezTo>
                <a:cubicBezTo>
                  <a:pt x="178" y="35"/>
                  <a:pt x="169" y="44"/>
                  <a:pt x="160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51">
            <a:extLst>
              <a:ext uri="{FF2B5EF4-FFF2-40B4-BE49-F238E27FC236}">
                <a16:creationId xmlns:a16="http://schemas.microsoft.com/office/drawing/2014/main" id="{209FAF4A-85A5-9C4A-8B24-76291F6E3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11" y="8869833"/>
            <a:ext cx="155107" cy="269155"/>
          </a:xfrm>
          <a:custGeom>
            <a:avLst/>
            <a:gdLst>
              <a:gd name="T0" fmla="*/ 71 w 152"/>
              <a:gd name="T1" fmla="*/ 259 h 260"/>
              <a:gd name="T2" fmla="*/ 71 w 152"/>
              <a:gd name="T3" fmla="*/ 259 h 260"/>
              <a:gd name="T4" fmla="*/ 8 w 152"/>
              <a:gd name="T5" fmla="*/ 242 h 260"/>
              <a:gd name="T6" fmla="*/ 0 w 152"/>
              <a:gd name="T7" fmla="*/ 224 h 260"/>
              <a:gd name="T8" fmla="*/ 26 w 152"/>
              <a:gd name="T9" fmla="*/ 206 h 260"/>
              <a:gd name="T10" fmla="*/ 107 w 152"/>
              <a:gd name="T11" fmla="*/ 215 h 260"/>
              <a:gd name="T12" fmla="*/ 116 w 152"/>
              <a:gd name="T13" fmla="*/ 188 h 260"/>
              <a:gd name="T14" fmla="*/ 71 w 152"/>
              <a:gd name="T15" fmla="*/ 143 h 260"/>
              <a:gd name="T16" fmla="*/ 0 w 152"/>
              <a:gd name="T17" fmla="*/ 81 h 260"/>
              <a:gd name="T18" fmla="*/ 26 w 152"/>
              <a:gd name="T19" fmla="*/ 18 h 260"/>
              <a:gd name="T20" fmla="*/ 143 w 152"/>
              <a:gd name="T21" fmla="*/ 18 h 260"/>
              <a:gd name="T22" fmla="*/ 151 w 152"/>
              <a:gd name="T23" fmla="*/ 45 h 260"/>
              <a:gd name="T24" fmla="*/ 124 w 152"/>
              <a:gd name="T25" fmla="*/ 54 h 260"/>
              <a:gd name="T26" fmla="*/ 44 w 152"/>
              <a:gd name="T27" fmla="*/ 45 h 260"/>
              <a:gd name="T28" fmla="*/ 35 w 152"/>
              <a:gd name="T29" fmla="*/ 81 h 260"/>
              <a:gd name="T30" fmla="*/ 80 w 152"/>
              <a:gd name="T31" fmla="*/ 117 h 260"/>
              <a:gd name="T32" fmla="*/ 151 w 152"/>
              <a:gd name="T33" fmla="*/ 188 h 260"/>
              <a:gd name="T34" fmla="*/ 124 w 152"/>
              <a:gd name="T35" fmla="*/ 242 h 260"/>
              <a:gd name="T36" fmla="*/ 71 w 152"/>
              <a:gd name="T37" fmla="*/ 25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2" h="260">
                <a:moveTo>
                  <a:pt x="71" y="259"/>
                </a:moveTo>
                <a:lnTo>
                  <a:pt x="71" y="259"/>
                </a:lnTo>
                <a:cubicBezTo>
                  <a:pt x="53" y="259"/>
                  <a:pt x="26" y="251"/>
                  <a:pt x="8" y="242"/>
                </a:cubicBezTo>
                <a:cubicBezTo>
                  <a:pt x="0" y="242"/>
                  <a:pt x="0" y="224"/>
                  <a:pt x="0" y="224"/>
                </a:cubicBezTo>
                <a:cubicBezTo>
                  <a:pt x="0" y="215"/>
                  <a:pt x="17" y="206"/>
                  <a:pt x="26" y="206"/>
                </a:cubicBezTo>
                <a:cubicBezTo>
                  <a:pt x="53" y="224"/>
                  <a:pt x="89" y="224"/>
                  <a:pt x="107" y="215"/>
                </a:cubicBezTo>
                <a:cubicBezTo>
                  <a:pt x="116" y="206"/>
                  <a:pt x="116" y="197"/>
                  <a:pt x="116" y="188"/>
                </a:cubicBezTo>
                <a:cubicBezTo>
                  <a:pt x="116" y="170"/>
                  <a:pt x="89" y="161"/>
                  <a:pt x="71" y="143"/>
                </a:cubicBezTo>
                <a:cubicBezTo>
                  <a:pt x="35" y="134"/>
                  <a:pt x="0" y="108"/>
                  <a:pt x="0" y="81"/>
                </a:cubicBezTo>
                <a:cubicBezTo>
                  <a:pt x="0" y="54"/>
                  <a:pt x="8" y="36"/>
                  <a:pt x="26" y="18"/>
                </a:cubicBezTo>
                <a:cubicBezTo>
                  <a:pt x="53" y="0"/>
                  <a:pt x="98" y="0"/>
                  <a:pt x="143" y="18"/>
                </a:cubicBezTo>
                <a:cubicBezTo>
                  <a:pt x="151" y="18"/>
                  <a:pt x="151" y="36"/>
                  <a:pt x="151" y="45"/>
                </a:cubicBezTo>
                <a:cubicBezTo>
                  <a:pt x="143" y="45"/>
                  <a:pt x="134" y="54"/>
                  <a:pt x="124" y="54"/>
                </a:cubicBezTo>
                <a:cubicBezTo>
                  <a:pt x="98" y="36"/>
                  <a:pt x="62" y="36"/>
                  <a:pt x="44" y="45"/>
                </a:cubicBezTo>
                <a:cubicBezTo>
                  <a:pt x="35" y="54"/>
                  <a:pt x="35" y="63"/>
                  <a:pt x="35" y="81"/>
                </a:cubicBezTo>
                <a:cubicBezTo>
                  <a:pt x="35" y="90"/>
                  <a:pt x="62" y="108"/>
                  <a:pt x="80" y="117"/>
                </a:cubicBezTo>
                <a:cubicBezTo>
                  <a:pt x="116" y="134"/>
                  <a:pt x="151" y="152"/>
                  <a:pt x="151" y="188"/>
                </a:cubicBezTo>
                <a:cubicBezTo>
                  <a:pt x="151" y="206"/>
                  <a:pt x="143" y="233"/>
                  <a:pt x="124" y="242"/>
                </a:cubicBezTo>
                <a:cubicBezTo>
                  <a:pt x="107" y="251"/>
                  <a:pt x="89" y="259"/>
                  <a:pt x="71" y="2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52">
            <a:extLst>
              <a:ext uri="{FF2B5EF4-FFF2-40B4-BE49-F238E27FC236}">
                <a16:creationId xmlns:a16="http://schemas.microsoft.com/office/drawing/2014/main" id="{88979AFB-032A-F44D-A7CF-6F389CEC9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255" y="8815089"/>
            <a:ext cx="36496" cy="54744"/>
          </a:xfrm>
          <a:custGeom>
            <a:avLst/>
            <a:gdLst>
              <a:gd name="T0" fmla="*/ 18 w 37"/>
              <a:gd name="T1" fmla="*/ 53 h 54"/>
              <a:gd name="T2" fmla="*/ 18 w 37"/>
              <a:gd name="T3" fmla="*/ 53 h 54"/>
              <a:gd name="T4" fmla="*/ 0 w 37"/>
              <a:gd name="T5" fmla="*/ 36 h 54"/>
              <a:gd name="T6" fmla="*/ 0 w 37"/>
              <a:gd name="T7" fmla="*/ 18 h 54"/>
              <a:gd name="T8" fmla="*/ 18 w 37"/>
              <a:gd name="T9" fmla="*/ 0 h 54"/>
              <a:gd name="T10" fmla="*/ 36 w 37"/>
              <a:gd name="T11" fmla="*/ 18 h 54"/>
              <a:gd name="T12" fmla="*/ 36 w 37"/>
              <a:gd name="T13" fmla="*/ 36 h 54"/>
              <a:gd name="T14" fmla="*/ 18 w 37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4">
                <a:moveTo>
                  <a:pt x="18" y="53"/>
                </a:moveTo>
                <a:lnTo>
                  <a:pt x="18" y="53"/>
                </a:lnTo>
                <a:cubicBezTo>
                  <a:pt x="9" y="53"/>
                  <a:pt x="0" y="44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27" y="53"/>
                  <a:pt x="18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53">
            <a:extLst>
              <a:ext uri="{FF2B5EF4-FFF2-40B4-BE49-F238E27FC236}">
                <a16:creationId xmlns:a16="http://schemas.microsoft.com/office/drawing/2014/main" id="{EDB2D1F4-7375-F34F-A874-C9A2AB2BD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255" y="9138988"/>
            <a:ext cx="36496" cy="54744"/>
          </a:xfrm>
          <a:custGeom>
            <a:avLst/>
            <a:gdLst>
              <a:gd name="T0" fmla="*/ 18 w 37"/>
              <a:gd name="T1" fmla="*/ 54 h 55"/>
              <a:gd name="T2" fmla="*/ 18 w 37"/>
              <a:gd name="T3" fmla="*/ 54 h 55"/>
              <a:gd name="T4" fmla="*/ 0 w 37"/>
              <a:gd name="T5" fmla="*/ 36 h 55"/>
              <a:gd name="T6" fmla="*/ 0 w 37"/>
              <a:gd name="T7" fmla="*/ 18 h 55"/>
              <a:gd name="T8" fmla="*/ 18 w 37"/>
              <a:gd name="T9" fmla="*/ 0 h 55"/>
              <a:gd name="T10" fmla="*/ 36 w 37"/>
              <a:gd name="T11" fmla="*/ 18 h 55"/>
              <a:gd name="T12" fmla="*/ 36 w 37"/>
              <a:gd name="T13" fmla="*/ 36 h 55"/>
              <a:gd name="T14" fmla="*/ 18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54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0"/>
                  <a:pt x="9" y="0"/>
                  <a:pt x="18" y="0"/>
                </a:cubicBezTo>
                <a:cubicBezTo>
                  <a:pt x="27" y="0"/>
                  <a:pt x="36" y="10"/>
                  <a:pt x="36" y="18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54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54">
            <a:extLst>
              <a:ext uri="{FF2B5EF4-FFF2-40B4-BE49-F238E27FC236}">
                <a16:creationId xmlns:a16="http://schemas.microsoft.com/office/drawing/2014/main" id="{149A582B-1DBE-4B40-B5FD-F9DBBBECD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58" y="11146259"/>
            <a:ext cx="656925" cy="1176991"/>
          </a:xfrm>
          <a:custGeom>
            <a:avLst/>
            <a:gdLst>
              <a:gd name="T0" fmla="*/ 528 w 636"/>
              <a:gd name="T1" fmla="*/ 1135 h 1136"/>
              <a:gd name="T2" fmla="*/ 528 w 636"/>
              <a:gd name="T3" fmla="*/ 1135 h 1136"/>
              <a:gd name="T4" fmla="*/ 99 w 636"/>
              <a:gd name="T5" fmla="*/ 1135 h 1136"/>
              <a:gd name="T6" fmla="*/ 0 w 636"/>
              <a:gd name="T7" fmla="*/ 1036 h 1136"/>
              <a:gd name="T8" fmla="*/ 0 w 636"/>
              <a:gd name="T9" fmla="*/ 107 h 1136"/>
              <a:gd name="T10" fmla="*/ 99 w 636"/>
              <a:gd name="T11" fmla="*/ 0 h 1136"/>
              <a:gd name="T12" fmla="*/ 528 w 636"/>
              <a:gd name="T13" fmla="*/ 0 h 1136"/>
              <a:gd name="T14" fmla="*/ 635 w 636"/>
              <a:gd name="T15" fmla="*/ 107 h 1136"/>
              <a:gd name="T16" fmla="*/ 635 w 636"/>
              <a:gd name="T17" fmla="*/ 1036 h 1136"/>
              <a:gd name="T18" fmla="*/ 528 w 636"/>
              <a:gd name="T19" fmla="*/ 1135 h 1136"/>
              <a:gd name="T20" fmla="*/ 99 w 636"/>
              <a:gd name="T21" fmla="*/ 44 h 1136"/>
              <a:gd name="T22" fmla="*/ 99 w 636"/>
              <a:gd name="T23" fmla="*/ 44 h 1136"/>
              <a:gd name="T24" fmla="*/ 36 w 636"/>
              <a:gd name="T25" fmla="*/ 107 h 1136"/>
              <a:gd name="T26" fmla="*/ 36 w 636"/>
              <a:gd name="T27" fmla="*/ 1036 h 1136"/>
              <a:gd name="T28" fmla="*/ 99 w 636"/>
              <a:gd name="T29" fmla="*/ 1099 h 1136"/>
              <a:gd name="T30" fmla="*/ 528 w 636"/>
              <a:gd name="T31" fmla="*/ 1099 h 1136"/>
              <a:gd name="T32" fmla="*/ 590 w 636"/>
              <a:gd name="T33" fmla="*/ 1036 h 1136"/>
              <a:gd name="T34" fmla="*/ 590 w 636"/>
              <a:gd name="T35" fmla="*/ 107 h 1136"/>
              <a:gd name="T36" fmla="*/ 528 w 636"/>
              <a:gd name="T37" fmla="*/ 44 h 1136"/>
              <a:gd name="T38" fmla="*/ 99 w 636"/>
              <a:gd name="T39" fmla="*/ 44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6" h="1136">
                <a:moveTo>
                  <a:pt x="528" y="1135"/>
                </a:moveTo>
                <a:lnTo>
                  <a:pt x="528" y="1135"/>
                </a:lnTo>
                <a:cubicBezTo>
                  <a:pt x="99" y="1135"/>
                  <a:pt x="99" y="1135"/>
                  <a:pt x="99" y="1135"/>
                </a:cubicBezTo>
                <a:cubicBezTo>
                  <a:pt x="45" y="1135"/>
                  <a:pt x="0" y="1090"/>
                  <a:pt x="0" y="103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4"/>
                  <a:pt x="45" y="0"/>
                  <a:pt x="99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90" y="0"/>
                  <a:pt x="635" y="44"/>
                  <a:pt x="635" y="107"/>
                </a:cubicBezTo>
                <a:cubicBezTo>
                  <a:pt x="635" y="1036"/>
                  <a:pt x="635" y="1036"/>
                  <a:pt x="635" y="1036"/>
                </a:cubicBezTo>
                <a:cubicBezTo>
                  <a:pt x="635" y="1090"/>
                  <a:pt x="590" y="1135"/>
                  <a:pt x="528" y="1135"/>
                </a:cubicBezTo>
                <a:close/>
                <a:moveTo>
                  <a:pt x="99" y="44"/>
                </a:moveTo>
                <a:lnTo>
                  <a:pt x="99" y="44"/>
                </a:lnTo>
                <a:cubicBezTo>
                  <a:pt x="63" y="44"/>
                  <a:pt x="36" y="71"/>
                  <a:pt x="36" y="107"/>
                </a:cubicBezTo>
                <a:cubicBezTo>
                  <a:pt x="36" y="1036"/>
                  <a:pt x="36" y="1036"/>
                  <a:pt x="36" y="1036"/>
                </a:cubicBezTo>
                <a:cubicBezTo>
                  <a:pt x="36" y="1072"/>
                  <a:pt x="63" y="1099"/>
                  <a:pt x="99" y="1099"/>
                </a:cubicBezTo>
                <a:cubicBezTo>
                  <a:pt x="528" y="1099"/>
                  <a:pt x="528" y="1099"/>
                  <a:pt x="528" y="1099"/>
                </a:cubicBezTo>
                <a:cubicBezTo>
                  <a:pt x="563" y="1099"/>
                  <a:pt x="590" y="1072"/>
                  <a:pt x="590" y="1036"/>
                </a:cubicBezTo>
                <a:cubicBezTo>
                  <a:pt x="590" y="107"/>
                  <a:pt x="590" y="107"/>
                  <a:pt x="590" y="107"/>
                </a:cubicBezTo>
                <a:cubicBezTo>
                  <a:pt x="590" y="71"/>
                  <a:pt x="563" y="44"/>
                  <a:pt x="528" y="44"/>
                </a:cubicBezTo>
                <a:lnTo>
                  <a:pt x="99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55">
            <a:extLst>
              <a:ext uri="{FF2B5EF4-FFF2-40B4-BE49-F238E27FC236}">
                <a16:creationId xmlns:a16="http://schemas.microsoft.com/office/drawing/2014/main" id="{2E6E2CA7-D284-0D45-B4EA-716C1B3E0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088" y="12108838"/>
            <a:ext cx="54744" cy="54744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  <a:gd name="T12" fmla="*/ 27 w 55"/>
              <a:gd name="T13" fmla="*/ 18 h 55"/>
              <a:gd name="T14" fmla="*/ 27 w 55"/>
              <a:gd name="T15" fmla="*/ 18 h 55"/>
              <a:gd name="T16" fmla="*/ 18 w 55"/>
              <a:gd name="T17" fmla="*/ 27 h 55"/>
              <a:gd name="T18" fmla="*/ 27 w 55"/>
              <a:gd name="T19" fmla="*/ 45 h 55"/>
              <a:gd name="T20" fmla="*/ 45 w 55"/>
              <a:gd name="T21" fmla="*/ 27 h 55"/>
              <a:gd name="T22" fmla="*/ 27 w 55"/>
              <a:gd name="T23" fmla="*/ 1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45" y="0"/>
                  <a:pt x="54" y="18"/>
                  <a:pt x="54" y="27"/>
                </a:cubicBezTo>
                <a:cubicBezTo>
                  <a:pt x="54" y="45"/>
                  <a:pt x="45" y="54"/>
                  <a:pt x="27" y="54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18" y="18"/>
                  <a:pt x="18" y="27"/>
                </a:cubicBezTo>
                <a:cubicBezTo>
                  <a:pt x="18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18"/>
                  <a:pt x="2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56">
            <a:extLst>
              <a:ext uri="{FF2B5EF4-FFF2-40B4-BE49-F238E27FC236}">
                <a16:creationId xmlns:a16="http://schemas.microsoft.com/office/drawing/2014/main" id="{80C5AB56-1CC1-7849-9BDA-428743FD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220" y="11283118"/>
            <a:ext cx="187040" cy="36496"/>
          </a:xfrm>
          <a:custGeom>
            <a:avLst/>
            <a:gdLst>
              <a:gd name="T0" fmla="*/ 161 w 179"/>
              <a:gd name="T1" fmla="*/ 36 h 37"/>
              <a:gd name="T2" fmla="*/ 161 w 179"/>
              <a:gd name="T3" fmla="*/ 36 h 37"/>
              <a:gd name="T4" fmla="*/ 18 w 179"/>
              <a:gd name="T5" fmla="*/ 36 h 37"/>
              <a:gd name="T6" fmla="*/ 0 w 179"/>
              <a:gd name="T7" fmla="*/ 18 h 37"/>
              <a:gd name="T8" fmla="*/ 18 w 179"/>
              <a:gd name="T9" fmla="*/ 0 h 37"/>
              <a:gd name="T10" fmla="*/ 161 w 179"/>
              <a:gd name="T11" fmla="*/ 0 h 37"/>
              <a:gd name="T12" fmla="*/ 178 w 179"/>
              <a:gd name="T13" fmla="*/ 18 h 37"/>
              <a:gd name="T14" fmla="*/ 161 w 17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" h="37">
                <a:moveTo>
                  <a:pt x="161" y="36"/>
                </a:moveTo>
                <a:lnTo>
                  <a:pt x="161" y="36"/>
                </a:lnTo>
                <a:cubicBezTo>
                  <a:pt x="18" y="36"/>
                  <a:pt x="18" y="36"/>
                  <a:pt x="18" y="36"/>
                </a:cubicBezTo>
                <a:cubicBezTo>
                  <a:pt x="8" y="36"/>
                  <a:pt x="0" y="27"/>
                  <a:pt x="0" y="18"/>
                </a:cubicBezTo>
                <a:cubicBezTo>
                  <a:pt x="0" y="9"/>
                  <a:pt x="8" y="0"/>
                  <a:pt x="18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9" y="0"/>
                  <a:pt x="178" y="9"/>
                  <a:pt x="178" y="18"/>
                </a:cubicBezTo>
                <a:cubicBezTo>
                  <a:pt x="178" y="27"/>
                  <a:pt x="169" y="36"/>
                  <a:pt x="16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57">
            <a:extLst>
              <a:ext uri="{FF2B5EF4-FFF2-40B4-BE49-F238E27FC236}">
                <a16:creationId xmlns:a16="http://schemas.microsoft.com/office/drawing/2014/main" id="{1EE81D32-3B8B-CF46-A949-699856C29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52" y="11561401"/>
            <a:ext cx="323899" cy="369519"/>
          </a:xfrm>
          <a:custGeom>
            <a:avLst/>
            <a:gdLst>
              <a:gd name="T0" fmla="*/ 250 w 314"/>
              <a:gd name="T1" fmla="*/ 44 h 358"/>
              <a:gd name="T2" fmla="*/ 250 w 314"/>
              <a:gd name="T3" fmla="*/ 44 h 358"/>
              <a:gd name="T4" fmla="*/ 286 w 314"/>
              <a:gd name="T5" fmla="*/ 54 h 358"/>
              <a:gd name="T6" fmla="*/ 313 w 314"/>
              <a:gd name="T7" fmla="*/ 36 h 358"/>
              <a:gd name="T8" fmla="*/ 295 w 314"/>
              <a:gd name="T9" fmla="*/ 9 h 358"/>
              <a:gd name="T10" fmla="*/ 250 w 314"/>
              <a:gd name="T11" fmla="*/ 0 h 358"/>
              <a:gd name="T12" fmla="*/ 89 w 314"/>
              <a:gd name="T13" fmla="*/ 116 h 358"/>
              <a:gd name="T14" fmla="*/ 18 w 314"/>
              <a:gd name="T15" fmla="*/ 116 h 358"/>
              <a:gd name="T16" fmla="*/ 0 w 314"/>
              <a:gd name="T17" fmla="*/ 143 h 358"/>
              <a:gd name="T18" fmla="*/ 18 w 314"/>
              <a:gd name="T19" fmla="*/ 161 h 358"/>
              <a:gd name="T20" fmla="*/ 71 w 314"/>
              <a:gd name="T21" fmla="*/ 161 h 358"/>
              <a:gd name="T22" fmla="*/ 71 w 314"/>
              <a:gd name="T23" fmla="*/ 179 h 358"/>
              <a:gd name="T24" fmla="*/ 71 w 314"/>
              <a:gd name="T25" fmla="*/ 197 h 358"/>
              <a:gd name="T26" fmla="*/ 18 w 314"/>
              <a:gd name="T27" fmla="*/ 197 h 358"/>
              <a:gd name="T28" fmla="*/ 0 w 314"/>
              <a:gd name="T29" fmla="*/ 214 h 358"/>
              <a:gd name="T30" fmla="*/ 18 w 314"/>
              <a:gd name="T31" fmla="*/ 241 h 358"/>
              <a:gd name="T32" fmla="*/ 81 w 314"/>
              <a:gd name="T33" fmla="*/ 241 h 358"/>
              <a:gd name="T34" fmla="*/ 250 w 314"/>
              <a:gd name="T35" fmla="*/ 357 h 358"/>
              <a:gd name="T36" fmla="*/ 295 w 314"/>
              <a:gd name="T37" fmla="*/ 348 h 358"/>
              <a:gd name="T38" fmla="*/ 313 w 314"/>
              <a:gd name="T39" fmla="*/ 322 h 358"/>
              <a:gd name="T40" fmla="*/ 286 w 314"/>
              <a:gd name="T41" fmla="*/ 313 h 358"/>
              <a:gd name="T42" fmla="*/ 250 w 314"/>
              <a:gd name="T43" fmla="*/ 313 h 358"/>
              <a:gd name="T44" fmla="*/ 134 w 314"/>
              <a:gd name="T45" fmla="*/ 241 h 358"/>
              <a:gd name="T46" fmla="*/ 170 w 314"/>
              <a:gd name="T47" fmla="*/ 241 h 358"/>
              <a:gd name="T48" fmla="*/ 197 w 314"/>
              <a:gd name="T49" fmla="*/ 214 h 358"/>
              <a:gd name="T50" fmla="*/ 170 w 314"/>
              <a:gd name="T51" fmla="*/ 197 h 358"/>
              <a:gd name="T52" fmla="*/ 116 w 314"/>
              <a:gd name="T53" fmla="*/ 197 h 358"/>
              <a:gd name="T54" fmla="*/ 116 w 314"/>
              <a:gd name="T55" fmla="*/ 179 h 358"/>
              <a:gd name="T56" fmla="*/ 116 w 314"/>
              <a:gd name="T57" fmla="*/ 161 h 358"/>
              <a:gd name="T58" fmla="*/ 170 w 314"/>
              <a:gd name="T59" fmla="*/ 161 h 358"/>
              <a:gd name="T60" fmla="*/ 197 w 314"/>
              <a:gd name="T61" fmla="*/ 143 h 358"/>
              <a:gd name="T62" fmla="*/ 170 w 314"/>
              <a:gd name="T63" fmla="*/ 116 h 358"/>
              <a:gd name="T64" fmla="*/ 134 w 314"/>
              <a:gd name="T65" fmla="*/ 116 h 358"/>
              <a:gd name="T66" fmla="*/ 250 w 314"/>
              <a:gd name="T67" fmla="*/ 44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4" h="358">
                <a:moveTo>
                  <a:pt x="250" y="44"/>
                </a:moveTo>
                <a:lnTo>
                  <a:pt x="250" y="44"/>
                </a:lnTo>
                <a:cubicBezTo>
                  <a:pt x="259" y="44"/>
                  <a:pt x="277" y="44"/>
                  <a:pt x="286" y="54"/>
                </a:cubicBezTo>
                <a:cubicBezTo>
                  <a:pt x="295" y="54"/>
                  <a:pt x="304" y="44"/>
                  <a:pt x="313" y="36"/>
                </a:cubicBezTo>
                <a:cubicBezTo>
                  <a:pt x="313" y="27"/>
                  <a:pt x="304" y="9"/>
                  <a:pt x="295" y="9"/>
                </a:cubicBezTo>
                <a:cubicBezTo>
                  <a:pt x="277" y="9"/>
                  <a:pt x="268" y="0"/>
                  <a:pt x="250" y="0"/>
                </a:cubicBezTo>
                <a:cubicBezTo>
                  <a:pt x="179" y="0"/>
                  <a:pt x="107" y="54"/>
                  <a:pt x="89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9" y="116"/>
                  <a:pt x="0" y="125"/>
                  <a:pt x="0" y="143"/>
                </a:cubicBezTo>
                <a:cubicBezTo>
                  <a:pt x="0" y="152"/>
                  <a:pt x="9" y="161"/>
                  <a:pt x="18" y="161"/>
                </a:cubicBezTo>
                <a:cubicBezTo>
                  <a:pt x="71" y="161"/>
                  <a:pt x="71" y="161"/>
                  <a:pt x="71" y="161"/>
                </a:cubicBezTo>
                <a:cubicBezTo>
                  <a:pt x="71" y="170"/>
                  <a:pt x="71" y="170"/>
                  <a:pt x="71" y="179"/>
                </a:cubicBezTo>
                <a:cubicBezTo>
                  <a:pt x="71" y="187"/>
                  <a:pt x="71" y="187"/>
                  <a:pt x="71" y="197"/>
                </a:cubicBezTo>
                <a:cubicBezTo>
                  <a:pt x="18" y="197"/>
                  <a:pt x="18" y="197"/>
                  <a:pt x="18" y="197"/>
                </a:cubicBezTo>
                <a:cubicBezTo>
                  <a:pt x="9" y="197"/>
                  <a:pt x="0" y="205"/>
                  <a:pt x="0" y="214"/>
                </a:cubicBezTo>
                <a:cubicBezTo>
                  <a:pt x="0" y="232"/>
                  <a:pt x="9" y="241"/>
                  <a:pt x="18" y="241"/>
                </a:cubicBezTo>
                <a:cubicBezTo>
                  <a:pt x="81" y="241"/>
                  <a:pt x="81" y="241"/>
                  <a:pt x="81" y="241"/>
                </a:cubicBezTo>
                <a:cubicBezTo>
                  <a:pt x="107" y="304"/>
                  <a:pt x="170" y="357"/>
                  <a:pt x="250" y="357"/>
                </a:cubicBezTo>
                <a:cubicBezTo>
                  <a:pt x="268" y="357"/>
                  <a:pt x="277" y="357"/>
                  <a:pt x="295" y="348"/>
                </a:cubicBezTo>
                <a:cubicBezTo>
                  <a:pt x="304" y="348"/>
                  <a:pt x="313" y="340"/>
                  <a:pt x="313" y="322"/>
                </a:cubicBezTo>
                <a:cubicBezTo>
                  <a:pt x="304" y="313"/>
                  <a:pt x="295" y="304"/>
                  <a:pt x="286" y="313"/>
                </a:cubicBezTo>
                <a:cubicBezTo>
                  <a:pt x="268" y="313"/>
                  <a:pt x="259" y="313"/>
                  <a:pt x="250" y="313"/>
                </a:cubicBezTo>
                <a:cubicBezTo>
                  <a:pt x="197" y="313"/>
                  <a:pt x="152" y="286"/>
                  <a:pt x="134" y="241"/>
                </a:cubicBezTo>
                <a:cubicBezTo>
                  <a:pt x="170" y="241"/>
                  <a:pt x="170" y="241"/>
                  <a:pt x="170" y="241"/>
                </a:cubicBezTo>
                <a:cubicBezTo>
                  <a:pt x="188" y="241"/>
                  <a:pt x="197" y="232"/>
                  <a:pt x="197" y="214"/>
                </a:cubicBezTo>
                <a:cubicBezTo>
                  <a:pt x="197" y="205"/>
                  <a:pt x="188" y="197"/>
                  <a:pt x="170" y="197"/>
                </a:cubicBezTo>
                <a:cubicBezTo>
                  <a:pt x="116" y="197"/>
                  <a:pt x="116" y="197"/>
                  <a:pt x="116" y="197"/>
                </a:cubicBezTo>
                <a:cubicBezTo>
                  <a:pt x="116" y="187"/>
                  <a:pt x="116" y="187"/>
                  <a:pt x="116" y="179"/>
                </a:cubicBezTo>
                <a:cubicBezTo>
                  <a:pt x="116" y="170"/>
                  <a:pt x="116" y="170"/>
                  <a:pt x="116" y="161"/>
                </a:cubicBezTo>
                <a:cubicBezTo>
                  <a:pt x="170" y="161"/>
                  <a:pt x="170" y="161"/>
                  <a:pt x="170" y="161"/>
                </a:cubicBezTo>
                <a:cubicBezTo>
                  <a:pt x="188" y="161"/>
                  <a:pt x="197" y="152"/>
                  <a:pt x="197" y="143"/>
                </a:cubicBezTo>
                <a:cubicBezTo>
                  <a:pt x="197" y="125"/>
                  <a:pt x="188" y="116"/>
                  <a:pt x="170" y="116"/>
                </a:cubicBezTo>
                <a:cubicBezTo>
                  <a:pt x="134" y="116"/>
                  <a:pt x="134" y="116"/>
                  <a:pt x="134" y="116"/>
                </a:cubicBezTo>
                <a:cubicBezTo>
                  <a:pt x="152" y="71"/>
                  <a:pt x="197" y="44"/>
                  <a:pt x="250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58">
            <a:extLst>
              <a:ext uri="{FF2B5EF4-FFF2-40B4-BE49-F238E27FC236}">
                <a16:creationId xmlns:a16="http://schemas.microsoft.com/office/drawing/2014/main" id="{E58BFD37-005C-C946-8B2D-49820AC97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4688" y="4102564"/>
            <a:ext cx="656925" cy="1167867"/>
          </a:xfrm>
          <a:custGeom>
            <a:avLst/>
            <a:gdLst>
              <a:gd name="T0" fmla="*/ 536 w 635"/>
              <a:gd name="T1" fmla="*/ 1126 h 1127"/>
              <a:gd name="T2" fmla="*/ 536 w 635"/>
              <a:gd name="T3" fmla="*/ 1126 h 1127"/>
              <a:gd name="T4" fmla="*/ 107 w 635"/>
              <a:gd name="T5" fmla="*/ 1126 h 1127"/>
              <a:gd name="T6" fmla="*/ 0 w 635"/>
              <a:gd name="T7" fmla="*/ 1028 h 1127"/>
              <a:gd name="T8" fmla="*/ 0 w 635"/>
              <a:gd name="T9" fmla="*/ 99 h 1127"/>
              <a:gd name="T10" fmla="*/ 107 w 635"/>
              <a:gd name="T11" fmla="*/ 0 h 1127"/>
              <a:gd name="T12" fmla="*/ 536 w 635"/>
              <a:gd name="T13" fmla="*/ 0 h 1127"/>
              <a:gd name="T14" fmla="*/ 634 w 635"/>
              <a:gd name="T15" fmla="*/ 99 h 1127"/>
              <a:gd name="T16" fmla="*/ 634 w 635"/>
              <a:gd name="T17" fmla="*/ 1028 h 1127"/>
              <a:gd name="T18" fmla="*/ 536 w 635"/>
              <a:gd name="T19" fmla="*/ 1126 h 1127"/>
              <a:gd name="T20" fmla="*/ 107 w 635"/>
              <a:gd name="T21" fmla="*/ 36 h 1127"/>
              <a:gd name="T22" fmla="*/ 107 w 635"/>
              <a:gd name="T23" fmla="*/ 36 h 1127"/>
              <a:gd name="T24" fmla="*/ 45 w 635"/>
              <a:gd name="T25" fmla="*/ 99 h 1127"/>
              <a:gd name="T26" fmla="*/ 45 w 635"/>
              <a:gd name="T27" fmla="*/ 1028 h 1127"/>
              <a:gd name="T28" fmla="*/ 107 w 635"/>
              <a:gd name="T29" fmla="*/ 1091 h 1127"/>
              <a:gd name="T30" fmla="*/ 536 w 635"/>
              <a:gd name="T31" fmla="*/ 1091 h 1127"/>
              <a:gd name="T32" fmla="*/ 599 w 635"/>
              <a:gd name="T33" fmla="*/ 1028 h 1127"/>
              <a:gd name="T34" fmla="*/ 599 w 635"/>
              <a:gd name="T35" fmla="*/ 99 h 1127"/>
              <a:gd name="T36" fmla="*/ 536 w 635"/>
              <a:gd name="T37" fmla="*/ 36 h 1127"/>
              <a:gd name="T38" fmla="*/ 107 w 635"/>
              <a:gd name="T39" fmla="*/ 36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5" h="1127">
                <a:moveTo>
                  <a:pt x="536" y="1126"/>
                </a:moveTo>
                <a:lnTo>
                  <a:pt x="536" y="1126"/>
                </a:lnTo>
                <a:cubicBezTo>
                  <a:pt x="107" y="1126"/>
                  <a:pt x="107" y="1126"/>
                  <a:pt x="107" y="1126"/>
                </a:cubicBezTo>
                <a:cubicBezTo>
                  <a:pt x="45" y="1126"/>
                  <a:pt x="0" y="1082"/>
                  <a:pt x="0" y="102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107" y="0"/>
                </a:cubicBezTo>
                <a:cubicBezTo>
                  <a:pt x="536" y="0"/>
                  <a:pt x="536" y="0"/>
                  <a:pt x="536" y="0"/>
                </a:cubicBezTo>
                <a:cubicBezTo>
                  <a:pt x="590" y="0"/>
                  <a:pt x="634" y="45"/>
                  <a:pt x="634" y="99"/>
                </a:cubicBezTo>
                <a:cubicBezTo>
                  <a:pt x="634" y="1028"/>
                  <a:pt x="634" y="1028"/>
                  <a:pt x="634" y="1028"/>
                </a:cubicBezTo>
                <a:cubicBezTo>
                  <a:pt x="634" y="1082"/>
                  <a:pt x="590" y="1126"/>
                  <a:pt x="536" y="1126"/>
                </a:cubicBezTo>
                <a:close/>
                <a:moveTo>
                  <a:pt x="107" y="36"/>
                </a:moveTo>
                <a:lnTo>
                  <a:pt x="107" y="36"/>
                </a:lnTo>
                <a:cubicBezTo>
                  <a:pt x="72" y="36"/>
                  <a:pt x="45" y="63"/>
                  <a:pt x="45" y="99"/>
                </a:cubicBezTo>
                <a:cubicBezTo>
                  <a:pt x="45" y="1028"/>
                  <a:pt x="45" y="1028"/>
                  <a:pt x="45" y="1028"/>
                </a:cubicBezTo>
                <a:cubicBezTo>
                  <a:pt x="45" y="1064"/>
                  <a:pt x="72" y="1091"/>
                  <a:pt x="107" y="1091"/>
                </a:cubicBezTo>
                <a:cubicBezTo>
                  <a:pt x="536" y="1091"/>
                  <a:pt x="536" y="1091"/>
                  <a:pt x="536" y="1091"/>
                </a:cubicBezTo>
                <a:cubicBezTo>
                  <a:pt x="572" y="1091"/>
                  <a:pt x="599" y="1064"/>
                  <a:pt x="599" y="1028"/>
                </a:cubicBezTo>
                <a:cubicBezTo>
                  <a:pt x="599" y="99"/>
                  <a:pt x="599" y="99"/>
                  <a:pt x="599" y="99"/>
                </a:cubicBezTo>
                <a:cubicBezTo>
                  <a:pt x="599" y="63"/>
                  <a:pt x="572" y="36"/>
                  <a:pt x="536" y="36"/>
                </a:cubicBezTo>
                <a:lnTo>
                  <a:pt x="107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59">
            <a:extLst>
              <a:ext uri="{FF2B5EF4-FFF2-40B4-BE49-F238E27FC236}">
                <a16:creationId xmlns:a16="http://schemas.microsoft.com/office/drawing/2014/main" id="{4B0CCE7D-0AB9-A641-806F-36E5AEBD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0339" y="5056019"/>
            <a:ext cx="54744" cy="54744"/>
          </a:xfrm>
          <a:custGeom>
            <a:avLst/>
            <a:gdLst>
              <a:gd name="T0" fmla="*/ 27 w 54"/>
              <a:gd name="T1" fmla="*/ 53 h 54"/>
              <a:gd name="T2" fmla="*/ 27 w 54"/>
              <a:gd name="T3" fmla="*/ 53 h 54"/>
              <a:gd name="T4" fmla="*/ 0 w 54"/>
              <a:gd name="T5" fmla="*/ 27 h 54"/>
              <a:gd name="T6" fmla="*/ 27 w 54"/>
              <a:gd name="T7" fmla="*/ 0 h 54"/>
              <a:gd name="T8" fmla="*/ 53 w 54"/>
              <a:gd name="T9" fmla="*/ 27 h 54"/>
              <a:gd name="T10" fmla="*/ 27 w 54"/>
              <a:gd name="T11" fmla="*/ 53 h 54"/>
              <a:gd name="T12" fmla="*/ 27 w 54"/>
              <a:gd name="T13" fmla="*/ 18 h 54"/>
              <a:gd name="T14" fmla="*/ 27 w 54"/>
              <a:gd name="T15" fmla="*/ 18 h 54"/>
              <a:gd name="T16" fmla="*/ 9 w 54"/>
              <a:gd name="T17" fmla="*/ 27 h 54"/>
              <a:gd name="T18" fmla="*/ 27 w 54"/>
              <a:gd name="T19" fmla="*/ 44 h 54"/>
              <a:gd name="T20" fmla="*/ 36 w 54"/>
              <a:gd name="T21" fmla="*/ 27 h 54"/>
              <a:gd name="T22" fmla="*/ 27 w 54"/>
              <a:gd name="T23" fmla="*/ 1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" h="54">
                <a:moveTo>
                  <a:pt x="27" y="53"/>
                </a:moveTo>
                <a:lnTo>
                  <a:pt x="27" y="53"/>
                </a:lnTo>
                <a:cubicBezTo>
                  <a:pt x="9" y="53"/>
                  <a:pt x="0" y="44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53" y="18"/>
                  <a:pt x="53" y="27"/>
                </a:cubicBezTo>
                <a:cubicBezTo>
                  <a:pt x="53" y="44"/>
                  <a:pt x="36" y="53"/>
                  <a:pt x="27" y="53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27"/>
                  <a:pt x="9" y="27"/>
                </a:cubicBezTo>
                <a:cubicBezTo>
                  <a:pt x="9" y="35"/>
                  <a:pt x="18" y="44"/>
                  <a:pt x="27" y="44"/>
                </a:cubicBezTo>
                <a:cubicBezTo>
                  <a:pt x="36" y="44"/>
                  <a:pt x="36" y="35"/>
                  <a:pt x="36" y="27"/>
                </a:cubicBezTo>
                <a:cubicBezTo>
                  <a:pt x="36" y="27"/>
                  <a:pt x="36" y="18"/>
                  <a:pt x="2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60">
            <a:extLst>
              <a:ext uri="{FF2B5EF4-FFF2-40B4-BE49-F238E27FC236}">
                <a16:creationId xmlns:a16="http://schemas.microsoft.com/office/drawing/2014/main" id="{5F98D631-F538-6448-A274-8BDDEACE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471" y="4230299"/>
            <a:ext cx="187043" cy="36496"/>
          </a:xfrm>
          <a:custGeom>
            <a:avLst/>
            <a:gdLst>
              <a:gd name="T0" fmla="*/ 161 w 180"/>
              <a:gd name="T1" fmla="*/ 36 h 37"/>
              <a:gd name="T2" fmla="*/ 161 w 180"/>
              <a:gd name="T3" fmla="*/ 36 h 37"/>
              <a:gd name="T4" fmla="*/ 18 w 180"/>
              <a:gd name="T5" fmla="*/ 36 h 37"/>
              <a:gd name="T6" fmla="*/ 0 w 180"/>
              <a:gd name="T7" fmla="*/ 18 h 37"/>
              <a:gd name="T8" fmla="*/ 18 w 180"/>
              <a:gd name="T9" fmla="*/ 0 h 37"/>
              <a:gd name="T10" fmla="*/ 161 w 180"/>
              <a:gd name="T11" fmla="*/ 0 h 37"/>
              <a:gd name="T12" fmla="*/ 179 w 180"/>
              <a:gd name="T13" fmla="*/ 18 h 37"/>
              <a:gd name="T14" fmla="*/ 161 w 18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" h="37">
                <a:moveTo>
                  <a:pt x="161" y="36"/>
                </a:moveTo>
                <a:lnTo>
                  <a:pt x="16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70" y="0"/>
                  <a:pt x="179" y="9"/>
                  <a:pt x="179" y="18"/>
                </a:cubicBezTo>
                <a:cubicBezTo>
                  <a:pt x="179" y="27"/>
                  <a:pt x="170" y="36"/>
                  <a:pt x="16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61">
            <a:extLst>
              <a:ext uri="{FF2B5EF4-FFF2-40B4-BE49-F238E27FC236}">
                <a16:creationId xmlns:a16="http://schemas.microsoft.com/office/drawing/2014/main" id="{45F9094B-82FD-6E49-B8AD-A76379309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8043" y="4517705"/>
            <a:ext cx="287403" cy="351271"/>
          </a:xfrm>
          <a:custGeom>
            <a:avLst/>
            <a:gdLst>
              <a:gd name="T0" fmla="*/ 268 w 278"/>
              <a:gd name="T1" fmla="*/ 44 h 340"/>
              <a:gd name="T2" fmla="*/ 268 w 278"/>
              <a:gd name="T3" fmla="*/ 44 h 340"/>
              <a:gd name="T4" fmla="*/ 268 w 278"/>
              <a:gd name="T5" fmla="*/ 8 h 340"/>
              <a:gd name="T6" fmla="*/ 241 w 278"/>
              <a:gd name="T7" fmla="*/ 8 h 340"/>
              <a:gd name="T8" fmla="*/ 134 w 278"/>
              <a:gd name="T9" fmla="*/ 116 h 340"/>
              <a:gd name="T10" fmla="*/ 35 w 278"/>
              <a:gd name="T11" fmla="*/ 8 h 340"/>
              <a:gd name="T12" fmla="*/ 0 w 278"/>
              <a:gd name="T13" fmla="*/ 8 h 340"/>
              <a:gd name="T14" fmla="*/ 0 w 278"/>
              <a:gd name="T15" fmla="*/ 35 h 340"/>
              <a:gd name="T16" fmla="*/ 116 w 278"/>
              <a:gd name="T17" fmla="*/ 151 h 340"/>
              <a:gd name="T18" fmla="*/ 116 w 278"/>
              <a:gd name="T19" fmla="*/ 178 h 340"/>
              <a:gd name="T20" fmla="*/ 80 w 278"/>
              <a:gd name="T21" fmla="*/ 178 h 340"/>
              <a:gd name="T22" fmla="*/ 53 w 278"/>
              <a:gd name="T23" fmla="*/ 205 h 340"/>
              <a:gd name="T24" fmla="*/ 80 w 278"/>
              <a:gd name="T25" fmla="*/ 223 h 340"/>
              <a:gd name="T26" fmla="*/ 116 w 278"/>
              <a:gd name="T27" fmla="*/ 223 h 340"/>
              <a:gd name="T28" fmla="*/ 116 w 278"/>
              <a:gd name="T29" fmla="*/ 241 h 340"/>
              <a:gd name="T30" fmla="*/ 80 w 278"/>
              <a:gd name="T31" fmla="*/ 241 h 340"/>
              <a:gd name="T32" fmla="*/ 53 w 278"/>
              <a:gd name="T33" fmla="*/ 267 h 340"/>
              <a:gd name="T34" fmla="*/ 80 w 278"/>
              <a:gd name="T35" fmla="*/ 286 h 340"/>
              <a:gd name="T36" fmla="*/ 116 w 278"/>
              <a:gd name="T37" fmla="*/ 286 h 340"/>
              <a:gd name="T38" fmla="*/ 116 w 278"/>
              <a:gd name="T39" fmla="*/ 321 h 340"/>
              <a:gd name="T40" fmla="*/ 134 w 278"/>
              <a:gd name="T41" fmla="*/ 339 h 340"/>
              <a:gd name="T42" fmla="*/ 134 w 278"/>
              <a:gd name="T43" fmla="*/ 339 h 340"/>
              <a:gd name="T44" fmla="*/ 161 w 278"/>
              <a:gd name="T45" fmla="*/ 321 h 340"/>
              <a:gd name="T46" fmla="*/ 161 w 278"/>
              <a:gd name="T47" fmla="*/ 286 h 340"/>
              <a:gd name="T48" fmla="*/ 196 w 278"/>
              <a:gd name="T49" fmla="*/ 286 h 340"/>
              <a:gd name="T50" fmla="*/ 214 w 278"/>
              <a:gd name="T51" fmla="*/ 267 h 340"/>
              <a:gd name="T52" fmla="*/ 196 w 278"/>
              <a:gd name="T53" fmla="*/ 241 h 340"/>
              <a:gd name="T54" fmla="*/ 161 w 278"/>
              <a:gd name="T55" fmla="*/ 241 h 340"/>
              <a:gd name="T56" fmla="*/ 161 w 278"/>
              <a:gd name="T57" fmla="*/ 223 h 340"/>
              <a:gd name="T58" fmla="*/ 196 w 278"/>
              <a:gd name="T59" fmla="*/ 223 h 340"/>
              <a:gd name="T60" fmla="*/ 214 w 278"/>
              <a:gd name="T61" fmla="*/ 205 h 340"/>
              <a:gd name="T62" fmla="*/ 196 w 278"/>
              <a:gd name="T63" fmla="*/ 178 h 340"/>
              <a:gd name="T64" fmla="*/ 161 w 278"/>
              <a:gd name="T65" fmla="*/ 178 h 340"/>
              <a:gd name="T66" fmla="*/ 161 w 278"/>
              <a:gd name="T67" fmla="*/ 151 h 340"/>
              <a:gd name="T68" fmla="*/ 268 w 278"/>
              <a:gd name="T69" fmla="*/ 44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8" h="340">
                <a:moveTo>
                  <a:pt x="268" y="44"/>
                </a:moveTo>
                <a:lnTo>
                  <a:pt x="268" y="44"/>
                </a:lnTo>
                <a:cubicBezTo>
                  <a:pt x="277" y="35"/>
                  <a:pt x="277" y="17"/>
                  <a:pt x="268" y="8"/>
                </a:cubicBezTo>
                <a:cubicBezTo>
                  <a:pt x="259" y="8"/>
                  <a:pt x="250" y="8"/>
                  <a:pt x="241" y="8"/>
                </a:cubicBezTo>
                <a:cubicBezTo>
                  <a:pt x="134" y="116"/>
                  <a:pt x="134" y="116"/>
                  <a:pt x="134" y="116"/>
                </a:cubicBezTo>
                <a:cubicBezTo>
                  <a:pt x="35" y="8"/>
                  <a:pt x="35" y="8"/>
                  <a:pt x="35" y="8"/>
                </a:cubicBezTo>
                <a:cubicBezTo>
                  <a:pt x="27" y="0"/>
                  <a:pt x="9" y="0"/>
                  <a:pt x="0" y="8"/>
                </a:cubicBezTo>
                <a:cubicBezTo>
                  <a:pt x="0" y="17"/>
                  <a:pt x="0" y="35"/>
                  <a:pt x="0" y="35"/>
                </a:cubicBezTo>
                <a:cubicBezTo>
                  <a:pt x="116" y="151"/>
                  <a:pt x="116" y="151"/>
                  <a:pt x="116" y="151"/>
                </a:cubicBezTo>
                <a:cubicBezTo>
                  <a:pt x="116" y="178"/>
                  <a:pt x="116" y="178"/>
                  <a:pt x="116" y="178"/>
                </a:cubicBezTo>
                <a:cubicBezTo>
                  <a:pt x="80" y="178"/>
                  <a:pt x="80" y="178"/>
                  <a:pt x="80" y="178"/>
                </a:cubicBezTo>
                <a:cubicBezTo>
                  <a:pt x="62" y="178"/>
                  <a:pt x="53" y="187"/>
                  <a:pt x="53" y="205"/>
                </a:cubicBezTo>
                <a:cubicBezTo>
                  <a:pt x="53" y="214"/>
                  <a:pt x="62" y="223"/>
                  <a:pt x="80" y="223"/>
                </a:cubicBezTo>
                <a:cubicBezTo>
                  <a:pt x="116" y="223"/>
                  <a:pt x="116" y="223"/>
                  <a:pt x="116" y="223"/>
                </a:cubicBezTo>
                <a:cubicBezTo>
                  <a:pt x="116" y="241"/>
                  <a:pt x="116" y="241"/>
                  <a:pt x="116" y="241"/>
                </a:cubicBezTo>
                <a:cubicBezTo>
                  <a:pt x="80" y="241"/>
                  <a:pt x="80" y="241"/>
                  <a:pt x="80" y="241"/>
                </a:cubicBezTo>
                <a:cubicBezTo>
                  <a:pt x="62" y="241"/>
                  <a:pt x="53" y="250"/>
                  <a:pt x="53" y="267"/>
                </a:cubicBezTo>
                <a:cubicBezTo>
                  <a:pt x="53" y="276"/>
                  <a:pt x="62" y="286"/>
                  <a:pt x="80" y="286"/>
                </a:cubicBezTo>
                <a:cubicBezTo>
                  <a:pt x="116" y="286"/>
                  <a:pt x="116" y="286"/>
                  <a:pt x="116" y="286"/>
                </a:cubicBezTo>
                <a:cubicBezTo>
                  <a:pt x="116" y="321"/>
                  <a:pt x="116" y="321"/>
                  <a:pt x="116" y="321"/>
                </a:cubicBezTo>
                <a:cubicBezTo>
                  <a:pt x="116" y="330"/>
                  <a:pt x="125" y="339"/>
                  <a:pt x="134" y="339"/>
                </a:cubicBezTo>
                <a:lnTo>
                  <a:pt x="134" y="339"/>
                </a:lnTo>
                <a:cubicBezTo>
                  <a:pt x="152" y="339"/>
                  <a:pt x="161" y="330"/>
                  <a:pt x="161" y="321"/>
                </a:cubicBezTo>
                <a:cubicBezTo>
                  <a:pt x="161" y="286"/>
                  <a:pt x="161" y="286"/>
                  <a:pt x="161" y="286"/>
                </a:cubicBezTo>
                <a:cubicBezTo>
                  <a:pt x="196" y="286"/>
                  <a:pt x="196" y="286"/>
                  <a:pt x="196" y="286"/>
                </a:cubicBezTo>
                <a:cubicBezTo>
                  <a:pt x="205" y="286"/>
                  <a:pt x="214" y="276"/>
                  <a:pt x="214" y="267"/>
                </a:cubicBezTo>
                <a:cubicBezTo>
                  <a:pt x="214" y="250"/>
                  <a:pt x="205" y="241"/>
                  <a:pt x="196" y="241"/>
                </a:cubicBezTo>
                <a:cubicBezTo>
                  <a:pt x="161" y="241"/>
                  <a:pt x="161" y="241"/>
                  <a:pt x="161" y="241"/>
                </a:cubicBezTo>
                <a:cubicBezTo>
                  <a:pt x="161" y="223"/>
                  <a:pt x="161" y="223"/>
                  <a:pt x="161" y="223"/>
                </a:cubicBezTo>
                <a:cubicBezTo>
                  <a:pt x="196" y="223"/>
                  <a:pt x="196" y="223"/>
                  <a:pt x="196" y="223"/>
                </a:cubicBezTo>
                <a:cubicBezTo>
                  <a:pt x="205" y="223"/>
                  <a:pt x="214" y="214"/>
                  <a:pt x="214" y="205"/>
                </a:cubicBezTo>
                <a:cubicBezTo>
                  <a:pt x="214" y="187"/>
                  <a:pt x="205" y="178"/>
                  <a:pt x="196" y="178"/>
                </a:cubicBezTo>
                <a:cubicBezTo>
                  <a:pt x="161" y="178"/>
                  <a:pt x="161" y="178"/>
                  <a:pt x="161" y="178"/>
                </a:cubicBezTo>
                <a:cubicBezTo>
                  <a:pt x="161" y="151"/>
                  <a:pt x="161" y="151"/>
                  <a:pt x="161" y="151"/>
                </a:cubicBezTo>
                <a:lnTo>
                  <a:pt x="268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62">
            <a:extLst>
              <a:ext uri="{FF2B5EF4-FFF2-40B4-BE49-F238E27FC236}">
                <a16:creationId xmlns:a16="http://schemas.microsoft.com/office/drawing/2014/main" id="{C8495E9E-84F9-E045-BC67-4A9E893B6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6607" y="11146259"/>
            <a:ext cx="647801" cy="1176991"/>
          </a:xfrm>
          <a:custGeom>
            <a:avLst/>
            <a:gdLst>
              <a:gd name="T0" fmla="*/ 527 w 627"/>
              <a:gd name="T1" fmla="*/ 1135 h 1136"/>
              <a:gd name="T2" fmla="*/ 527 w 627"/>
              <a:gd name="T3" fmla="*/ 1135 h 1136"/>
              <a:gd name="T4" fmla="*/ 98 w 627"/>
              <a:gd name="T5" fmla="*/ 1135 h 1136"/>
              <a:gd name="T6" fmla="*/ 0 w 627"/>
              <a:gd name="T7" fmla="*/ 1036 h 1136"/>
              <a:gd name="T8" fmla="*/ 0 w 627"/>
              <a:gd name="T9" fmla="*/ 107 h 1136"/>
              <a:gd name="T10" fmla="*/ 98 w 627"/>
              <a:gd name="T11" fmla="*/ 0 h 1136"/>
              <a:gd name="T12" fmla="*/ 527 w 627"/>
              <a:gd name="T13" fmla="*/ 0 h 1136"/>
              <a:gd name="T14" fmla="*/ 626 w 627"/>
              <a:gd name="T15" fmla="*/ 107 h 1136"/>
              <a:gd name="T16" fmla="*/ 626 w 627"/>
              <a:gd name="T17" fmla="*/ 366 h 1136"/>
              <a:gd name="T18" fmla="*/ 608 w 627"/>
              <a:gd name="T19" fmla="*/ 384 h 1136"/>
              <a:gd name="T20" fmla="*/ 590 w 627"/>
              <a:gd name="T21" fmla="*/ 366 h 1136"/>
              <a:gd name="T22" fmla="*/ 590 w 627"/>
              <a:gd name="T23" fmla="*/ 107 h 1136"/>
              <a:gd name="T24" fmla="*/ 527 w 627"/>
              <a:gd name="T25" fmla="*/ 44 h 1136"/>
              <a:gd name="T26" fmla="*/ 98 w 627"/>
              <a:gd name="T27" fmla="*/ 44 h 1136"/>
              <a:gd name="T28" fmla="*/ 36 w 627"/>
              <a:gd name="T29" fmla="*/ 107 h 1136"/>
              <a:gd name="T30" fmla="*/ 36 w 627"/>
              <a:gd name="T31" fmla="*/ 1036 h 1136"/>
              <a:gd name="T32" fmla="*/ 98 w 627"/>
              <a:gd name="T33" fmla="*/ 1099 h 1136"/>
              <a:gd name="T34" fmla="*/ 527 w 627"/>
              <a:gd name="T35" fmla="*/ 1099 h 1136"/>
              <a:gd name="T36" fmla="*/ 590 w 627"/>
              <a:gd name="T37" fmla="*/ 1036 h 1136"/>
              <a:gd name="T38" fmla="*/ 590 w 627"/>
              <a:gd name="T39" fmla="*/ 777 h 1136"/>
              <a:gd name="T40" fmla="*/ 608 w 627"/>
              <a:gd name="T41" fmla="*/ 759 h 1136"/>
              <a:gd name="T42" fmla="*/ 626 w 627"/>
              <a:gd name="T43" fmla="*/ 777 h 1136"/>
              <a:gd name="T44" fmla="*/ 626 w 627"/>
              <a:gd name="T45" fmla="*/ 1036 h 1136"/>
              <a:gd name="T46" fmla="*/ 527 w 627"/>
              <a:gd name="T47" fmla="*/ 1135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27" h="1136">
                <a:moveTo>
                  <a:pt x="527" y="1135"/>
                </a:moveTo>
                <a:lnTo>
                  <a:pt x="527" y="1135"/>
                </a:lnTo>
                <a:cubicBezTo>
                  <a:pt x="98" y="1135"/>
                  <a:pt x="98" y="1135"/>
                  <a:pt x="98" y="1135"/>
                </a:cubicBezTo>
                <a:cubicBezTo>
                  <a:pt x="45" y="1135"/>
                  <a:pt x="0" y="1090"/>
                  <a:pt x="0" y="103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4"/>
                  <a:pt x="45" y="0"/>
                  <a:pt x="98" y="0"/>
                </a:cubicBezTo>
                <a:cubicBezTo>
                  <a:pt x="527" y="0"/>
                  <a:pt x="527" y="0"/>
                  <a:pt x="527" y="0"/>
                </a:cubicBezTo>
                <a:cubicBezTo>
                  <a:pt x="581" y="0"/>
                  <a:pt x="626" y="44"/>
                  <a:pt x="626" y="107"/>
                </a:cubicBezTo>
                <a:cubicBezTo>
                  <a:pt x="626" y="366"/>
                  <a:pt x="626" y="366"/>
                  <a:pt x="626" y="366"/>
                </a:cubicBezTo>
                <a:cubicBezTo>
                  <a:pt x="626" y="375"/>
                  <a:pt x="617" y="384"/>
                  <a:pt x="608" y="384"/>
                </a:cubicBezTo>
                <a:cubicBezTo>
                  <a:pt x="599" y="384"/>
                  <a:pt x="590" y="375"/>
                  <a:pt x="590" y="366"/>
                </a:cubicBezTo>
                <a:cubicBezTo>
                  <a:pt x="590" y="107"/>
                  <a:pt x="590" y="107"/>
                  <a:pt x="590" y="107"/>
                </a:cubicBezTo>
                <a:cubicBezTo>
                  <a:pt x="590" y="71"/>
                  <a:pt x="563" y="44"/>
                  <a:pt x="527" y="44"/>
                </a:cubicBezTo>
                <a:cubicBezTo>
                  <a:pt x="98" y="44"/>
                  <a:pt x="98" y="44"/>
                  <a:pt x="98" y="44"/>
                </a:cubicBezTo>
                <a:cubicBezTo>
                  <a:pt x="63" y="44"/>
                  <a:pt x="36" y="71"/>
                  <a:pt x="36" y="107"/>
                </a:cubicBezTo>
                <a:cubicBezTo>
                  <a:pt x="36" y="1036"/>
                  <a:pt x="36" y="1036"/>
                  <a:pt x="36" y="1036"/>
                </a:cubicBezTo>
                <a:cubicBezTo>
                  <a:pt x="36" y="1072"/>
                  <a:pt x="63" y="1099"/>
                  <a:pt x="98" y="1099"/>
                </a:cubicBezTo>
                <a:cubicBezTo>
                  <a:pt x="527" y="1099"/>
                  <a:pt x="527" y="1099"/>
                  <a:pt x="527" y="1099"/>
                </a:cubicBezTo>
                <a:cubicBezTo>
                  <a:pt x="563" y="1099"/>
                  <a:pt x="590" y="1072"/>
                  <a:pt x="590" y="1036"/>
                </a:cubicBezTo>
                <a:cubicBezTo>
                  <a:pt x="590" y="777"/>
                  <a:pt x="590" y="777"/>
                  <a:pt x="590" y="777"/>
                </a:cubicBezTo>
                <a:cubicBezTo>
                  <a:pt x="590" y="768"/>
                  <a:pt x="599" y="759"/>
                  <a:pt x="608" y="759"/>
                </a:cubicBezTo>
                <a:cubicBezTo>
                  <a:pt x="617" y="759"/>
                  <a:pt x="626" y="768"/>
                  <a:pt x="626" y="777"/>
                </a:cubicBezTo>
                <a:cubicBezTo>
                  <a:pt x="626" y="1036"/>
                  <a:pt x="626" y="1036"/>
                  <a:pt x="626" y="1036"/>
                </a:cubicBezTo>
                <a:cubicBezTo>
                  <a:pt x="626" y="1090"/>
                  <a:pt x="581" y="1135"/>
                  <a:pt x="527" y="1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63">
            <a:extLst>
              <a:ext uri="{FF2B5EF4-FFF2-40B4-BE49-F238E27FC236}">
                <a16:creationId xmlns:a16="http://schemas.microsoft.com/office/drawing/2014/main" id="{1A551D21-41AE-D24F-9ACC-6E7932359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8573" y="12108838"/>
            <a:ext cx="54744" cy="54744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  <a:gd name="T12" fmla="*/ 27 w 55"/>
              <a:gd name="T13" fmla="*/ 18 h 55"/>
              <a:gd name="T14" fmla="*/ 27 w 55"/>
              <a:gd name="T15" fmla="*/ 18 h 55"/>
              <a:gd name="T16" fmla="*/ 9 w 55"/>
              <a:gd name="T17" fmla="*/ 27 h 55"/>
              <a:gd name="T18" fmla="*/ 27 w 55"/>
              <a:gd name="T19" fmla="*/ 45 h 55"/>
              <a:gd name="T20" fmla="*/ 45 w 55"/>
              <a:gd name="T21" fmla="*/ 27 h 55"/>
              <a:gd name="T22" fmla="*/ 27 w 55"/>
              <a:gd name="T23" fmla="*/ 1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4" y="18"/>
                  <a:pt x="54" y="27"/>
                </a:cubicBezTo>
                <a:cubicBezTo>
                  <a:pt x="54" y="45"/>
                  <a:pt x="45" y="54"/>
                  <a:pt x="27" y="54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18"/>
                  <a:pt x="2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64">
            <a:extLst>
              <a:ext uri="{FF2B5EF4-FFF2-40B4-BE49-F238E27FC236}">
                <a16:creationId xmlns:a16="http://schemas.microsoft.com/office/drawing/2014/main" id="{F5292FF7-5455-4340-A92A-6DBD3548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4706" y="11283118"/>
            <a:ext cx="187040" cy="36496"/>
          </a:xfrm>
          <a:custGeom>
            <a:avLst/>
            <a:gdLst>
              <a:gd name="T0" fmla="*/ 160 w 179"/>
              <a:gd name="T1" fmla="*/ 36 h 37"/>
              <a:gd name="T2" fmla="*/ 160 w 179"/>
              <a:gd name="T3" fmla="*/ 36 h 37"/>
              <a:gd name="T4" fmla="*/ 17 w 179"/>
              <a:gd name="T5" fmla="*/ 36 h 37"/>
              <a:gd name="T6" fmla="*/ 0 w 179"/>
              <a:gd name="T7" fmla="*/ 18 h 37"/>
              <a:gd name="T8" fmla="*/ 17 w 179"/>
              <a:gd name="T9" fmla="*/ 0 h 37"/>
              <a:gd name="T10" fmla="*/ 160 w 179"/>
              <a:gd name="T11" fmla="*/ 0 h 37"/>
              <a:gd name="T12" fmla="*/ 178 w 179"/>
              <a:gd name="T13" fmla="*/ 18 h 37"/>
              <a:gd name="T14" fmla="*/ 160 w 17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" h="37">
                <a:moveTo>
                  <a:pt x="160" y="36"/>
                </a:moveTo>
                <a:lnTo>
                  <a:pt x="160" y="36"/>
                </a:lnTo>
                <a:cubicBezTo>
                  <a:pt x="17" y="36"/>
                  <a:pt x="17" y="36"/>
                  <a:pt x="17" y="36"/>
                </a:cubicBezTo>
                <a:cubicBezTo>
                  <a:pt x="8" y="36"/>
                  <a:pt x="0" y="27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9" y="0"/>
                  <a:pt x="178" y="9"/>
                  <a:pt x="178" y="18"/>
                </a:cubicBezTo>
                <a:cubicBezTo>
                  <a:pt x="178" y="27"/>
                  <a:pt x="169" y="36"/>
                  <a:pt x="16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65">
            <a:extLst>
              <a:ext uri="{FF2B5EF4-FFF2-40B4-BE49-F238E27FC236}">
                <a16:creationId xmlns:a16="http://schemas.microsoft.com/office/drawing/2014/main" id="{28E4F223-8BF6-DE4D-A9FC-EB0565013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4706" y="11424541"/>
            <a:ext cx="123172" cy="629553"/>
          </a:xfrm>
          <a:custGeom>
            <a:avLst/>
            <a:gdLst>
              <a:gd name="T0" fmla="*/ 62 w 117"/>
              <a:gd name="T1" fmla="*/ 607 h 608"/>
              <a:gd name="T2" fmla="*/ 62 w 117"/>
              <a:gd name="T3" fmla="*/ 607 h 608"/>
              <a:gd name="T4" fmla="*/ 0 w 117"/>
              <a:gd name="T5" fmla="*/ 545 h 608"/>
              <a:gd name="T6" fmla="*/ 0 w 117"/>
              <a:gd name="T7" fmla="*/ 54 h 608"/>
              <a:gd name="T8" fmla="*/ 62 w 117"/>
              <a:gd name="T9" fmla="*/ 0 h 608"/>
              <a:gd name="T10" fmla="*/ 116 w 117"/>
              <a:gd name="T11" fmla="*/ 54 h 608"/>
              <a:gd name="T12" fmla="*/ 116 w 117"/>
              <a:gd name="T13" fmla="*/ 134 h 608"/>
              <a:gd name="T14" fmla="*/ 98 w 117"/>
              <a:gd name="T15" fmla="*/ 152 h 608"/>
              <a:gd name="T16" fmla="*/ 80 w 117"/>
              <a:gd name="T17" fmla="*/ 134 h 608"/>
              <a:gd name="T18" fmla="*/ 80 w 117"/>
              <a:gd name="T19" fmla="*/ 54 h 608"/>
              <a:gd name="T20" fmla="*/ 62 w 117"/>
              <a:gd name="T21" fmla="*/ 27 h 608"/>
              <a:gd name="T22" fmla="*/ 35 w 117"/>
              <a:gd name="T23" fmla="*/ 54 h 608"/>
              <a:gd name="T24" fmla="*/ 35 w 117"/>
              <a:gd name="T25" fmla="*/ 545 h 608"/>
              <a:gd name="T26" fmla="*/ 62 w 117"/>
              <a:gd name="T27" fmla="*/ 572 h 608"/>
              <a:gd name="T28" fmla="*/ 80 w 117"/>
              <a:gd name="T29" fmla="*/ 545 h 608"/>
              <a:gd name="T30" fmla="*/ 80 w 117"/>
              <a:gd name="T31" fmla="*/ 474 h 608"/>
              <a:gd name="T32" fmla="*/ 98 w 117"/>
              <a:gd name="T33" fmla="*/ 456 h 608"/>
              <a:gd name="T34" fmla="*/ 116 w 117"/>
              <a:gd name="T35" fmla="*/ 474 h 608"/>
              <a:gd name="T36" fmla="*/ 116 w 117"/>
              <a:gd name="T37" fmla="*/ 545 h 608"/>
              <a:gd name="T38" fmla="*/ 62 w 117"/>
              <a:gd name="T39" fmla="*/ 607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7" h="608">
                <a:moveTo>
                  <a:pt x="62" y="607"/>
                </a:moveTo>
                <a:lnTo>
                  <a:pt x="62" y="607"/>
                </a:lnTo>
                <a:cubicBezTo>
                  <a:pt x="26" y="607"/>
                  <a:pt x="0" y="581"/>
                  <a:pt x="0" y="54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6" y="0"/>
                  <a:pt x="62" y="0"/>
                </a:cubicBezTo>
                <a:cubicBezTo>
                  <a:pt x="89" y="0"/>
                  <a:pt x="116" y="27"/>
                  <a:pt x="116" y="5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43"/>
                  <a:pt x="107" y="152"/>
                  <a:pt x="98" y="152"/>
                </a:cubicBezTo>
                <a:cubicBezTo>
                  <a:pt x="89" y="152"/>
                  <a:pt x="80" y="143"/>
                  <a:pt x="80" y="13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45"/>
                  <a:pt x="71" y="27"/>
                  <a:pt x="62" y="27"/>
                </a:cubicBezTo>
                <a:cubicBezTo>
                  <a:pt x="44" y="27"/>
                  <a:pt x="35" y="45"/>
                  <a:pt x="35" y="54"/>
                </a:cubicBezTo>
                <a:cubicBezTo>
                  <a:pt x="35" y="545"/>
                  <a:pt x="35" y="545"/>
                  <a:pt x="35" y="545"/>
                </a:cubicBezTo>
                <a:cubicBezTo>
                  <a:pt x="35" y="563"/>
                  <a:pt x="44" y="572"/>
                  <a:pt x="62" y="572"/>
                </a:cubicBezTo>
                <a:cubicBezTo>
                  <a:pt x="71" y="572"/>
                  <a:pt x="80" y="563"/>
                  <a:pt x="80" y="545"/>
                </a:cubicBezTo>
                <a:cubicBezTo>
                  <a:pt x="80" y="474"/>
                  <a:pt x="80" y="474"/>
                  <a:pt x="80" y="474"/>
                </a:cubicBezTo>
                <a:cubicBezTo>
                  <a:pt x="80" y="464"/>
                  <a:pt x="89" y="456"/>
                  <a:pt x="98" y="456"/>
                </a:cubicBezTo>
                <a:cubicBezTo>
                  <a:pt x="107" y="456"/>
                  <a:pt x="116" y="464"/>
                  <a:pt x="116" y="474"/>
                </a:cubicBezTo>
                <a:cubicBezTo>
                  <a:pt x="116" y="545"/>
                  <a:pt x="116" y="545"/>
                  <a:pt x="116" y="545"/>
                </a:cubicBezTo>
                <a:cubicBezTo>
                  <a:pt x="116" y="581"/>
                  <a:pt x="89" y="607"/>
                  <a:pt x="62" y="6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66">
            <a:extLst>
              <a:ext uri="{FF2B5EF4-FFF2-40B4-BE49-F238E27FC236}">
                <a16:creationId xmlns:a16="http://schemas.microsoft.com/office/drawing/2014/main" id="{B7C034B2-7A93-0C41-9C86-287012FB4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0326" y="11552277"/>
            <a:ext cx="433387" cy="369519"/>
          </a:xfrm>
          <a:custGeom>
            <a:avLst/>
            <a:gdLst>
              <a:gd name="T0" fmla="*/ 393 w 421"/>
              <a:gd name="T1" fmla="*/ 357 h 358"/>
              <a:gd name="T2" fmla="*/ 393 w 421"/>
              <a:gd name="T3" fmla="*/ 357 h 358"/>
              <a:gd name="T4" fmla="*/ 18 w 421"/>
              <a:gd name="T5" fmla="*/ 357 h 358"/>
              <a:gd name="T6" fmla="*/ 0 w 421"/>
              <a:gd name="T7" fmla="*/ 339 h 358"/>
              <a:gd name="T8" fmla="*/ 18 w 421"/>
              <a:gd name="T9" fmla="*/ 322 h 358"/>
              <a:gd name="T10" fmla="*/ 393 w 421"/>
              <a:gd name="T11" fmla="*/ 322 h 358"/>
              <a:gd name="T12" fmla="*/ 393 w 421"/>
              <a:gd name="T13" fmla="*/ 27 h 358"/>
              <a:gd name="T14" fmla="*/ 18 w 421"/>
              <a:gd name="T15" fmla="*/ 27 h 358"/>
              <a:gd name="T16" fmla="*/ 0 w 421"/>
              <a:gd name="T17" fmla="*/ 9 h 358"/>
              <a:gd name="T18" fmla="*/ 18 w 421"/>
              <a:gd name="T19" fmla="*/ 0 h 358"/>
              <a:gd name="T20" fmla="*/ 393 w 421"/>
              <a:gd name="T21" fmla="*/ 0 h 358"/>
              <a:gd name="T22" fmla="*/ 420 w 421"/>
              <a:gd name="T23" fmla="*/ 18 h 358"/>
              <a:gd name="T24" fmla="*/ 420 w 421"/>
              <a:gd name="T25" fmla="*/ 331 h 358"/>
              <a:gd name="T26" fmla="*/ 393 w 421"/>
              <a:gd name="T27" fmla="*/ 357 h 358"/>
              <a:gd name="T28" fmla="*/ 393 w 421"/>
              <a:gd name="T29" fmla="*/ 27 h 358"/>
              <a:gd name="T30" fmla="*/ 393 w 421"/>
              <a:gd name="T31" fmla="*/ 2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1" h="358">
                <a:moveTo>
                  <a:pt x="393" y="357"/>
                </a:moveTo>
                <a:lnTo>
                  <a:pt x="393" y="357"/>
                </a:lnTo>
                <a:cubicBezTo>
                  <a:pt x="18" y="357"/>
                  <a:pt x="18" y="357"/>
                  <a:pt x="18" y="357"/>
                </a:cubicBezTo>
                <a:cubicBezTo>
                  <a:pt x="9" y="357"/>
                  <a:pt x="0" y="349"/>
                  <a:pt x="0" y="339"/>
                </a:cubicBezTo>
                <a:cubicBezTo>
                  <a:pt x="0" y="331"/>
                  <a:pt x="9" y="322"/>
                  <a:pt x="18" y="322"/>
                </a:cubicBezTo>
                <a:cubicBezTo>
                  <a:pt x="393" y="322"/>
                  <a:pt x="393" y="322"/>
                  <a:pt x="393" y="322"/>
                </a:cubicBezTo>
                <a:cubicBezTo>
                  <a:pt x="393" y="27"/>
                  <a:pt x="393" y="27"/>
                  <a:pt x="393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393" y="0"/>
                  <a:pt x="393" y="0"/>
                  <a:pt x="393" y="0"/>
                </a:cubicBezTo>
                <a:cubicBezTo>
                  <a:pt x="411" y="0"/>
                  <a:pt x="420" y="9"/>
                  <a:pt x="420" y="18"/>
                </a:cubicBezTo>
                <a:cubicBezTo>
                  <a:pt x="420" y="331"/>
                  <a:pt x="420" y="331"/>
                  <a:pt x="420" y="331"/>
                </a:cubicBezTo>
                <a:cubicBezTo>
                  <a:pt x="420" y="349"/>
                  <a:pt x="411" y="357"/>
                  <a:pt x="393" y="357"/>
                </a:cubicBezTo>
                <a:close/>
                <a:moveTo>
                  <a:pt x="393" y="27"/>
                </a:moveTo>
                <a:lnTo>
                  <a:pt x="393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67">
            <a:extLst>
              <a:ext uri="{FF2B5EF4-FFF2-40B4-BE49-F238E27FC236}">
                <a16:creationId xmlns:a16="http://schemas.microsoft.com/office/drawing/2014/main" id="{47E446FF-79B1-BE40-ACC0-EC59E46E6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0326" y="11661764"/>
            <a:ext cx="159668" cy="150544"/>
          </a:xfrm>
          <a:custGeom>
            <a:avLst/>
            <a:gdLst>
              <a:gd name="T0" fmla="*/ 81 w 153"/>
              <a:gd name="T1" fmla="*/ 27 h 144"/>
              <a:gd name="T2" fmla="*/ 81 w 153"/>
              <a:gd name="T3" fmla="*/ 27 h 144"/>
              <a:gd name="T4" fmla="*/ 116 w 153"/>
              <a:gd name="T5" fmla="*/ 72 h 144"/>
              <a:gd name="T6" fmla="*/ 81 w 153"/>
              <a:gd name="T7" fmla="*/ 107 h 144"/>
              <a:gd name="T8" fmla="*/ 36 w 153"/>
              <a:gd name="T9" fmla="*/ 72 h 144"/>
              <a:gd name="T10" fmla="*/ 81 w 153"/>
              <a:gd name="T11" fmla="*/ 27 h 144"/>
              <a:gd name="T12" fmla="*/ 81 w 153"/>
              <a:gd name="T13" fmla="*/ 0 h 144"/>
              <a:gd name="T14" fmla="*/ 81 w 153"/>
              <a:gd name="T15" fmla="*/ 0 h 144"/>
              <a:gd name="T16" fmla="*/ 0 w 153"/>
              <a:gd name="T17" fmla="*/ 72 h 144"/>
              <a:gd name="T18" fmla="*/ 81 w 153"/>
              <a:gd name="T19" fmla="*/ 143 h 144"/>
              <a:gd name="T20" fmla="*/ 152 w 153"/>
              <a:gd name="T21" fmla="*/ 72 h 144"/>
              <a:gd name="T22" fmla="*/ 81 w 153"/>
              <a:gd name="T23" fmla="*/ 0 h 144"/>
              <a:gd name="T24" fmla="*/ 81 w 153"/>
              <a:gd name="T25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3" h="144">
                <a:moveTo>
                  <a:pt x="81" y="27"/>
                </a:moveTo>
                <a:lnTo>
                  <a:pt x="81" y="27"/>
                </a:lnTo>
                <a:cubicBezTo>
                  <a:pt x="99" y="27"/>
                  <a:pt x="116" y="45"/>
                  <a:pt x="116" y="72"/>
                </a:cubicBezTo>
                <a:cubicBezTo>
                  <a:pt x="116" y="89"/>
                  <a:pt x="99" y="107"/>
                  <a:pt x="81" y="107"/>
                </a:cubicBezTo>
                <a:cubicBezTo>
                  <a:pt x="54" y="107"/>
                  <a:pt x="36" y="89"/>
                  <a:pt x="36" y="72"/>
                </a:cubicBezTo>
                <a:cubicBezTo>
                  <a:pt x="36" y="45"/>
                  <a:pt x="54" y="27"/>
                  <a:pt x="81" y="27"/>
                </a:cubicBezTo>
                <a:lnTo>
                  <a:pt x="81" y="0"/>
                </a:lnTo>
                <a:lnTo>
                  <a:pt x="81" y="0"/>
                </a:lnTo>
                <a:cubicBezTo>
                  <a:pt x="36" y="0"/>
                  <a:pt x="0" y="27"/>
                  <a:pt x="0" y="72"/>
                </a:cubicBezTo>
                <a:cubicBezTo>
                  <a:pt x="0" y="107"/>
                  <a:pt x="36" y="143"/>
                  <a:pt x="81" y="143"/>
                </a:cubicBezTo>
                <a:cubicBezTo>
                  <a:pt x="116" y="143"/>
                  <a:pt x="152" y="107"/>
                  <a:pt x="152" y="72"/>
                </a:cubicBezTo>
                <a:cubicBezTo>
                  <a:pt x="152" y="27"/>
                  <a:pt x="116" y="0"/>
                  <a:pt x="81" y="0"/>
                </a:cubicBezTo>
                <a:lnTo>
                  <a:pt x="81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68">
            <a:extLst>
              <a:ext uri="{FF2B5EF4-FFF2-40B4-BE49-F238E27FC236}">
                <a16:creationId xmlns:a16="http://schemas.microsoft.com/office/drawing/2014/main" id="{109EF022-AB97-9D41-AC1B-A3BF12A0C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0326" y="11607020"/>
            <a:ext cx="369519" cy="250907"/>
          </a:xfrm>
          <a:custGeom>
            <a:avLst/>
            <a:gdLst>
              <a:gd name="T0" fmla="*/ 313 w 359"/>
              <a:gd name="T1" fmla="*/ 242 h 243"/>
              <a:gd name="T2" fmla="*/ 313 w 359"/>
              <a:gd name="T3" fmla="*/ 242 h 243"/>
              <a:gd name="T4" fmla="*/ 18 w 359"/>
              <a:gd name="T5" fmla="*/ 242 h 243"/>
              <a:gd name="T6" fmla="*/ 0 w 359"/>
              <a:gd name="T7" fmla="*/ 224 h 243"/>
              <a:gd name="T8" fmla="*/ 18 w 359"/>
              <a:gd name="T9" fmla="*/ 215 h 243"/>
              <a:gd name="T10" fmla="*/ 295 w 359"/>
              <a:gd name="T11" fmla="*/ 215 h 243"/>
              <a:gd name="T12" fmla="*/ 322 w 359"/>
              <a:gd name="T13" fmla="*/ 179 h 243"/>
              <a:gd name="T14" fmla="*/ 322 w 359"/>
              <a:gd name="T15" fmla="*/ 63 h 243"/>
              <a:gd name="T16" fmla="*/ 295 w 359"/>
              <a:gd name="T17" fmla="*/ 36 h 243"/>
              <a:gd name="T18" fmla="*/ 18 w 359"/>
              <a:gd name="T19" fmla="*/ 36 h 243"/>
              <a:gd name="T20" fmla="*/ 0 w 359"/>
              <a:gd name="T21" fmla="*/ 18 h 243"/>
              <a:gd name="T22" fmla="*/ 18 w 359"/>
              <a:gd name="T23" fmla="*/ 0 h 243"/>
              <a:gd name="T24" fmla="*/ 313 w 359"/>
              <a:gd name="T25" fmla="*/ 0 h 243"/>
              <a:gd name="T26" fmla="*/ 322 w 359"/>
              <a:gd name="T27" fmla="*/ 18 h 243"/>
              <a:gd name="T28" fmla="*/ 340 w 359"/>
              <a:gd name="T29" fmla="*/ 36 h 243"/>
              <a:gd name="T30" fmla="*/ 358 w 359"/>
              <a:gd name="T31" fmla="*/ 54 h 243"/>
              <a:gd name="T32" fmla="*/ 358 w 359"/>
              <a:gd name="T33" fmla="*/ 197 h 243"/>
              <a:gd name="T34" fmla="*/ 340 w 359"/>
              <a:gd name="T35" fmla="*/ 215 h 243"/>
              <a:gd name="T36" fmla="*/ 322 w 359"/>
              <a:gd name="T37" fmla="*/ 224 h 243"/>
              <a:gd name="T38" fmla="*/ 313 w 359"/>
              <a:gd name="T39" fmla="*/ 24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9" h="243">
                <a:moveTo>
                  <a:pt x="313" y="242"/>
                </a:moveTo>
                <a:lnTo>
                  <a:pt x="313" y="242"/>
                </a:lnTo>
                <a:cubicBezTo>
                  <a:pt x="18" y="242"/>
                  <a:pt x="18" y="242"/>
                  <a:pt x="18" y="242"/>
                </a:cubicBezTo>
                <a:cubicBezTo>
                  <a:pt x="9" y="242"/>
                  <a:pt x="0" y="233"/>
                  <a:pt x="0" y="224"/>
                </a:cubicBezTo>
                <a:cubicBezTo>
                  <a:pt x="0" y="215"/>
                  <a:pt x="9" y="215"/>
                  <a:pt x="18" y="215"/>
                </a:cubicBezTo>
                <a:cubicBezTo>
                  <a:pt x="295" y="215"/>
                  <a:pt x="295" y="215"/>
                  <a:pt x="295" y="215"/>
                </a:cubicBezTo>
                <a:cubicBezTo>
                  <a:pt x="304" y="197"/>
                  <a:pt x="313" y="188"/>
                  <a:pt x="322" y="179"/>
                </a:cubicBezTo>
                <a:cubicBezTo>
                  <a:pt x="322" y="63"/>
                  <a:pt x="322" y="63"/>
                  <a:pt x="322" y="63"/>
                </a:cubicBezTo>
                <a:cubicBezTo>
                  <a:pt x="313" y="63"/>
                  <a:pt x="304" y="54"/>
                  <a:pt x="295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10"/>
                  <a:pt x="9" y="0"/>
                  <a:pt x="18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22" y="0"/>
                  <a:pt x="322" y="10"/>
                  <a:pt x="322" y="18"/>
                </a:cubicBezTo>
                <a:cubicBezTo>
                  <a:pt x="322" y="27"/>
                  <a:pt x="331" y="36"/>
                  <a:pt x="340" y="36"/>
                </a:cubicBezTo>
                <a:cubicBezTo>
                  <a:pt x="349" y="36"/>
                  <a:pt x="358" y="45"/>
                  <a:pt x="358" y="54"/>
                </a:cubicBezTo>
                <a:cubicBezTo>
                  <a:pt x="358" y="197"/>
                  <a:pt x="358" y="197"/>
                  <a:pt x="358" y="197"/>
                </a:cubicBezTo>
                <a:cubicBezTo>
                  <a:pt x="358" y="206"/>
                  <a:pt x="349" y="215"/>
                  <a:pt x="340" y="215"/>
                </a:cubicBezTo>
                <a:cubicBezTo>
                  <a:pt x="331" y="215"/>
                  <a:pt x="322" y="215"/>
                  <a:pt x="322" y="224"/>
                </a:cubicBezTo>
                <a:cubicBezTo>
                  <a:pt x="322" y="233"/>
                  <a:pt x="322" y="242"/>
                  <a:pt x="313" y="2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69">
            <a:extLst>
              <a:ext uri="{FF2B5EF4-FFF2-40B4-BE49-F238E27FC236}">
                <a16:creationId xmlns:a16="http://schemas.microsoft.com/office/drawing/2014/main" id="{0AFAD8C4-3463-2A48-B392-8859389E3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3979" y="1383625"/>
            <a:ext cx="656925" cy="1176991"/>
          </a:xfrm>
          <a:custGeom>
            <a:avLst/>
            <a:gdLst>
              <a:gd name="T0" fmla="*/ 536 w 635"/>
              <a:gd name="T1" fmla="*/ 1135 h 1136"/>
              <a:gd name="T2" fmla="*/ 536 w 635"/>
              <a:gd name="T3" fmla="*/ 1135 h 1136"/>
              <a:gd name="T4" fmla="*/ 98 w 635"/>
              <a:gd name="T5" fmla="*/ 1135 h 1136"/>
              <a:gd name="T6" fmla="*/ 0 w 635"/>
              <a:gd name="T7" fmla="*/ 1037 h 1136"/>
              <a:gd name="T8" fmla="*/ 0 w 635"/>
              <a:gd name="T9" fmla="*/ 107 h 1136"/>
              <a:gd name="T10" fmla="*/ 98 w 635"/>
              <a:gd name="T11" fmla="*/ 0 h 1136"/>
              <a:gd name="T12" fmla="*/ 536 w 635"/>
              <a:gd name="T13" fmla="*/ 0 h 1136"/>
              <a:gd name="T14" fmla="*/ 634 w 635"/>
              <a:gd name="T15" fmla="*/ 107 h 1136"/>
              <a:gd name="T16" fmla="*/ 634 w 635"/>
              <a:gd name="T17" fmla="*/ 1037 h 1136"/>
              <a:gd name="T18" fmla="*/ 536 w 635"/>
              <a:gd name="T19" fmla="*/ 1135 h 1136"/>
              <a:gd name="T20" fmla="*/ 98 w 635"/>
              <a:gd name="T21" fmla="*/ 45 h 1136"/>
              <a:gd name="T22" fmla="*/ 98 w 635"/>
              <a:gd name="T23" fmla="*/ 45 h 1136"/>
              <a:gd name="T24" fmla="*/ 45 w 635"/>
              <a:gd name="T25" fmla="*/ 107 h 1136"/>
              <a:gd name="T26" fmla="*/ 45 w 635"/>
              <a:gd name="T27" fmla="*/ 1037 h 1136"/>
              <a:gd name="T28" fmla="*/ 98 w 635"/>
              <a:gd name="T29" fmla="*/ 1099 h 1136"/>
              <a:gd name="T30" fmla="*/ 536 w 635"/>
              <a:gd name="T31" fmla="*/ 1099 h 1136"/>
              <a:gd name="T32" fmla="*/ 590 w 635"/>
              <a:gd name="T33" fmla="*/ 1037 h 1136"/>
              <a:gd name="T34" fmla="*/ 590 w 635"/>
              <a:gd name="T35" fmla="*/ 107 h 1136"/>
              <a:gd name="T36" fmla="*/ 536 w 635"/>
              <a:gd name="T37" fmla="*/ 45 h 1136"/>
              <a:gd name="T38" fmla="*/ 98 w 635"/>
              <a:gd name="T39" fmla="*/ 45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5" h="1136">
                <a:moveTo>
                  <a:pt x="536" y="1135"/>
                </a:moveTo>
                <a:lnTo>
                  <a:pt x="536" y="1135"/>
                </a:lnTo>
                <a:cubicBezTo>
                  <a:pt x="98" y="1135"/>
                  <a:pt x="98" y="1135"/>
                  <a:pt x="98" y="1135"/>
                </a:cubicBezTo>
                <a:cubicBezTo>
                  <a:pt x="45" y="1135"/>
                  <a:pt x="0" y="1090"/>
                  <a:pt x="0" y="103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45" y="0"/>
                  <a:pt x="98" y="0"/>
                </a:cubicBezTo>
                <a:cubicBezTo>
                  <a:pt x="536" y="0"/>
                  <a:pt x="536" y="0"/>
                  <a:pt x="536" y="0"/>
                </a:cubicBezTo>
                <a:cubicBezTo>
                  <a:pt x="590" y="0"/>
                  <a:pt x="634" y="45"/>
                  <a:pt x="634" y="107"/>
                </a:cubicBezTo>
                <a:cubicBezTo>
                  <a:pt x="634" y="1037"/>
                  <a:pt x="634" y="1037"/>
                  <a:pt x="634" y="1037"/>
                </a:cubicBezTo>
                <a:cubicBezTo>
                  <a:pt x="634" y="1090"/>
                  <a:pt x="590" y="1135"/>
                  <a:pt x="536" y="1135"/>
                </a:cubicBezTo>
                <a:close/>
                <a:moveTo>
                  <a:pt x="98" y="45"/>
                </a:moveTo>
                <a:lnTo>
                  <a:pt x="98" y="45"/>
                </a:lnTo>
                <a:cubicBezTo>
                  <a:pt x="71" y="45"/>
                  <a:pt x="45" y="72"/>
                  <a:pt x="45" y="107"/>
                </a:cubicBezTo>
                <a:cubicBezTo>
                  <a:pt x="45" y="1037"/>
                  <a:pt x="45" y="1037"/>
                  <a:pt x="45" y="1037"/>
                </a:cubicBezTo>
                <a:cubicBezTo>
                  <a:pt x="45" y="1072"/>
                  <a:pt x="71" y="1099"/>
                  <a:pt x="98" y="1099"/>
                </a:cubicBezTo>
                <a:cubicBezTo>
                  <a:pt x="536" y="1099"/>
                  <a:pt x="536" y="1099"/>
                  <a:pt x="536" y="1099"/>
                </a:cubicBezTo>
                <a:cubicBezTo>
                  <a:pt x="563" y="1099"/>
                  <a:pt x="590" y="1072"/>
                  <a:pt x="590" y="1037"/>
                </a:cubicBezTo>
                <a:cubicBezTo>
                  <a:pt x="590" y="107"/>
                  <a:pt x="590" y="107"/>
                  <a:pt x="590" y="107"/>
                </a:cubicBezTo>
                <a:cubicBezTo>
                  <a:pt x="590" y="72"/>
                  <a:pt x="563" y="45"/>
                  <a:pt x="536" y="45"/>
                </a:cubicBezTo>
                <a:lnTo>
                  <a:pt x="98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70">
            <a:extLst>
              <a:ext uri="{FF2B5EF4-FFF2-40B4-BE49-F238E27FC236}">
                <a16:creationId xmlns:a16="http://schemas.microsoft.com/office/drawing/2014/main" id="{6FB32AC6-B296-D341-808C-CBE0778B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0506" y="2346204"/>
            <a:ext cx="54744" cy="54744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  <a:gd name="T12" fmla="*/ 27 w 55"/>
              <a:gd name="T13" fmla="*/ 18 h 55"/>
              <a:gd name="T14" fmla="*/ 27 w 55"/>
              <a:gd name="T15" fmla="*/ 18 h 55"/>
              <a:gd name="T16" fmla="*/ 18 w 55"/>
              <a:gd name="T17" fmla="*/ 27 h 55"/>
              <a:gd name="T18" fmla="*/ 27 w 55"/>
              <a:gd name="T19" fmla="*/ 45 h 55"/>
              <a:gd name="T20" fmla="*/ 45 w 55"/>
              <a:gd name="T21" fmla="*/ 27 h 55"/>
              <a:gd name="T22" fmla="*/ 27 w 55"/>
              <a:gd name="T23" fmla="*/ 1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45" y="0"/>
                  <a:pt x="54" y="18"/>
                  <a:pt x="54" y="27"/>
                </a:cubicBezTo>
                <a:cubicBezTo>
                  <a:pt x="54" y="45"/>
                  <a:pt x="45" y="54"/>
                  <a:pt x="27" y="54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27" y="18"/>
                  <a:pt x="18" y="18"/>
                  <a:pt x="18" y="27"/>
                </a:cubicBezTo>
                <a:cubicBezTo>
                  <a:pt x="18" y="36"/>
                  <a:pt x="27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18"/>
                  <a:pt x="2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71">
            <a:extLst>
              <a:ext uri="{FF2B5EF4-FFF2-40B4-BE49-F238E27FC236}">
                <a16:creationId xmlns:a16="http://schemas.microsoft.com/office/drawing/2014/main" id="{D1E96685-BD22-0249-BB2B-86260ABC3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2078" y="1525047"/>
            <a:ext cx="196164" cy="36496"/>
          </a:xfrm>
          <a:custGeom>
            <a:avLst/>
            <a:gdLst>
              <a:gd name="T0" fmla="*/ 161 w 189"/>
              <a:gd name="T1" fmla="*/ 36 h 37"/>
              <a:gd name="T2" fmla="*/ 161 w 189"/>
              <a:gd name="T3" fmla="*/ 36 h 37"/>
              <a:gd name="T4" fmla="*/ 27 w 189"/>
              <a:gd name="T5" fmla="*/ 36 h 37"/>
              <a:gd name="T6" fmla="*/ 0 w 189"/>
              <a:gd name="T7" fmla="*/ 18 h 37"/>
              <a:gd name="T8" fmla="*/ 27 w 189"/>
              <a:gd name="T9" fmla="*/ 0 h 37"/>
              <a:gd name="T10" fmla="*/ 161 w 189"/>
              <a:gd name="T11" fmla="*/ 0 h 37"/>
              <a:gd name="T12" fmla="*/ 188 w 189"/>
              <a:gd name="T13" fmla="*/ 18 h 37"/>
              <a:gd name="T14" fmla="*/ 161 w 18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37">
                <a:moveTo>
                  <a:pt x="161" y="36"/>
                </a:moveTo>
                <a:lnTo>
                  <a:pt x="161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79" y="0"/>
                  <a:pt x="188" y="9"/>
                  <a:pt x="188" y="18"/>
                </a:cubicBezTo>
                <a:cubicBezTo>
                  <a:pt x="188" y="27"/>
                  <a:pt x="179" y="36"/>
                  <a:pt x="16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72">
            <a:extLst>
              <a:ext uri="{FF2B5EF4-FFF2-40B4-BE49-F238E27FC236}">
                <a16:creationId xmlns:a16="http://schemas.microsoft.com/office/drawing/2014/main" id="{9978DA33-6221-A846-AFD6-40D528B50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1714" y="1744022"/>
            <a:ext cx="387767" cy="451634"/>
          </a:xfrm>
          <a:custGeom>
            <a:avLst/>
            <a:gdLst>
              <a:gd name="T0" fmla="*/ 188 w 376"/>
              <a:gd name="T1" fmla="*/ 437 h 438"/>
              <a:gd name="T2" fmla="*/ 188 w 376"/>
              <a:gd name="T3" fmla="*/ 437 h 438"/>
              <a:gd name="T4" fmla="*/ 179 w 376"/>
              <a:gd name="T5" fmla="*/ 437 h 438"/>
              <a:gd name="T6" fmla="*/ 80 w 376"/>
              <a:gd name="T7" fmla="*/ 357 h 438"/>
              <a:gd name="T8" fmla="*/ 0 w 376"/>
              <a:gd name="T9" fmla="*/ 98 h 438"/>
              <a:gd name="T10" fmla="*/ 9 w 376"/>
              <a:gd name="T11" fmla="*/ 71 h 438"/>
              <a:gd name="T12" fmla="*/ 36 w 376"/>
              <a:gd name="T13" fmla="*/ 53 h 438"/>
              <a:gd name="T14" fmla="*/ 161 w 376"/>
              <a:gd name="T15" fmla="*/ 17 h 438"/>
              <a:gd name="T16" fmla="*/ 215 w 376"/>
              <a:gd name="T17" fmla="*/ 17 h 438"/>
              <a:gd name="T18" fmla="*/ 340 w 376"/>
              <a:gd name="T19" fmla="*/ 53 h 438"/>
              <a:gd name="T20" fmla="*/ 366 w 376"/>
              <a:gd name="T21" fmla="*/ 71 h 438"/>
              <a:gd name="T22" fmla="*/ 375 w 376"/>
              <a:gd name="T23" fmla="*/ 98 h 438"/>
              <a:gd name="T24" fmla="*/ 304 w 376"/>
              <a:gd name="T25" fmla="*/ 357 h 438"/>
              <a:gd name="T26" fmla="*/ 197 w 376"/>
              <a:gd name="T27" fmla="*/ 437 h 438"/>
              <a:gd name="T28" fmla="*/ 188 w 376"/>
              <a:gd name="T29" fmla="*/ 437 h 438"/>
              <a:gd name="T30" fmla="*/ 179 w 376"/>
              <a:gd name="T31" fmla="*/ 402 h 438"/>
              <a:gd name="T32" fmla="*/ 179 w 376"/>
              <a:gd name="T33" fmla="*/ 402 h 438"/>
              <a:gd name="T34" fmla="*/ 188 w 376"/>
              <a:gd name="T35" fmla="*/ 44 h 438"/>
              <a:gd name="T36" fmla="*/ 188 w 376"/>
              <a:gd name="T37" fmla="*/ 44 h 438"/>
              <a:gd name="T38" fmla="*/ 188 w 376"/>
              <a:gd name="T39" fmla="*/ 44 h 438"/>
              <a:gd name="T40" fmla="*/ 36 w 376"/>
              <a:gd name="T41" fmla="*/ 89 h 438"/>
              <a:gd name="T42" fmla="*/ 36 w 376"/>
              <a:gd name="T43" fmla="*/ 98 h 438"/>
              <a:gd name="T44" fmla="*/ 36 w 376"/>
              <a:gd name="T45" fmla="*/ 98 h 438"/>
              <a:gd name="T46" fmla="*/ 107 w 376"/>
              <a:gd name="T47" fmla="*/ 330 h 438"/>
              <a:gd name="T48" fmla="*/ 188 w 376"/>
              <a:gd name="T49" fmla="*/ 402 h 438"/>
              <a:gd name="T50" fmla="*/ 268 w 376"/>
              <a:gd name="T51" fmla="*/ 330 h 438"/>
              <a:gd name="T52" fmla="*/ 340 w 376"/>
              <a:gd name="T53" fmla="*/ 98 h 438"/>
              <a:gd name="T54" fmla="*/ 340 w 376"/>
              <a:gd name="T55" fmla="*/ 89 h 438"/>
              <a:gd name="T56" fmla="*/ 340 w 376"/>
              <a:gd name="T57" fmla="*/ 89 h 438"/>
              <a:gd name="T58" fmla="*/ 188 w 376"/>
              <a:gd name="T59" fmla="*/ 44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6" h="438">
                <a:moveTo>
                  <a:pt x="188" y="437"/>
                </a:moveTo>
                <a:lnTo>
                  <a:pt x="188" y="437"/>
                </a:lnTo>
                <a:cubicBezTo>
                  <a:pt x="188" y="437"/>
                  <a:pt x="188" y="437"/>
                  <a:pt x="179" y="437"/>
                </a:cubicBezTo>
                <a:cubicBezTo>
                  <a:pt x="179" y="437"/>
                  <a:pt x="107" y="402"/>
                  <a:pt x="80" y="357"/>
                </a:cubicBezTo>
                <a:cubicBezTo>
                  <a:pt x="27" y="276"/>
                  <a:pt x="9" y="151"/>
                  <a:pt x="0" y="98"/>
                </a:cubicBezTo>
                <a:cubicBezTo>
                  <a:pt x="0" y="89"/>
                  <a:pt x="0" y="80"/>
                  <a:pt x="9" y="71"/>
                </a:cubicBezTo>
                <a:cubicBezTo>
                  <a:pt x="18" y="62"/>
                  <a:pt x="27" y="62"/>
                  <a:pt x="36" y="53"/>
                </a:cubicBezTo>
                <a:cubicBezTo>
                  <a:pt x="107" y="53"/>
                  <a:pt x="143" y="26"/>
                  <a:pt x="161" y="17"/>
                </a:cubicBezTo>
                <a:cubicBezTo>
                  <a:pt x="179" y="0"/>
                  <a:pt x="197" y="0"/>
                  <a:pt x="215" y="17"/>
                </a:cubicBezTo>
                <a:cubicBezTo>
                  <a:pt x="232" y="26"/>
                  <a:pt x="277" y="53"/>
                  <a:pt x="340" y="53"/>
                </a:cubicBezTo>
                <a:cubicBezTo>
                  <a:pt x="349" y="53"/>
                  <a:pt x="358" y="62"/>
                  <a:pt x="366" y="71"/>
                </a:cubicBezTo>
                <a:cubicBezTo>
                  <a:pt x="375" y="80"/>
                  <a:pt x="375" y="89"/>
                  <a:pt x="375" y="98"/>
                </a:cubicBezTo>
                <a:cubicBezTo>
                  <a:pt x="375" y="151"/>
                  <a:pt x="358" y="276"/>
                  <a:pt x="304" y="357"/>
                </a:cubicBezTo>
                <a:cubicBezTo>
                  <a:pt x="268" y="402"/>
                  <a:pt x="197" y="437"/>
                  <a:pt x="197" y="437"/>
                </a:cubicBezTo>
                <a:lnTo>
                  <a:pt x="188" y="437"/>
                </a:lnTo>
                <a:close/>
                <a:moveTo>
                  <a:pt x="179" y="402"/>
                </a:moveTo>
                <a:lnTo>
                  <a:pt x="179" y="402"/>
                </a:lnTo>
                <a:close/>
                <a:moveTo>
                  <a:pt x="188" y="44"/>
                </a:moveTo>
                <a:lnTo>
                  <a:pt x="188" y="44"/>
                </a:lnTo>
                <a:lnTo>
                  <a:pt x="188" y="44"/>
                </a:lnTo>
                <a:cubicBezTo>
                  <a:pt x="161" y="62"/>
                  <a:pt x="116" y="89"/>
                  <a:pt x="36" y="89"/>
                </a:cubicBezTo>
                <a:cubicBezTo>
                  <a:pt x="36" y="89"/>
                  <a:pt x="36" y="89"/>
                  <a:pt x="36" y="98"/>
                </a:cubicBezTo>
                <a:lnTo>
                  <a:pt x="36" y="98"/>
                </a:lnTo>
                <a:cubicBezTo>
                  <a:pt x="36" y="143"/>
                  <a:pt x="54" y="259"/>
                  <a:pt x="107" y="330"/>
                </a:cubicBezTo>
                <a:cubicBezTo>
                  <a:pt x="125" y="366"/>
                  <a:pt x="170" y="393"/>
                  <a:pt x="188" y="402"/>
                </a:cubicBezTo>
                <a:cubicBezTo>
                  <a:pt x="206" y="393"/>
                  <a:pt x="250" y="366"/>
                  <a:pt x="268" y="330"/>
                </a:cubicBezTo>
                <a:cubicBezTo>
                  <a:pt x="322" y="259"/>
                  <a:pt x="340" y="143"/>
                  <a:pt x="340" y="98"/>
                </a:cubicBezTo>
                <a:cubicBezTo>
                  <a:pt x="340" y="98"/>
                  <a:pt x="340" y="98"/>
                  <a:pt x="340" y="89"/>
                </a:cubicBezTo>
                <a:lnTo>
                  <a:pt x="340" y="89"/>
                </a:lnTo>
                <a:cubicBezTo>
                  <a:pt x="259" y="89"/>
                  <a:pt x="215" y="62"/>
                  <a:pt x="188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73">
            <a:extLst>
              <a:ext uri="{FF2B5EF4-FFF2-40B4-BE49-F238E27FC236}">
                <a16:creationId xmlns:a16="http://schemas.microsoft.com/office/drawing/2014/main" id="{C9330243-0B9C-004F-9D21-5684C78CE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0326" y="1958434"/>
            <a:ext cx="150544" cy="109487"/>
          </a:xfrm>
          <a:custGeom>
            <a:avLst/>
            <a:gdLst>
              <a:gd name="T0" fmla="*/ 116 w 144"/>
              <a:gd name="T1" fmla="*/ 107 h 108"/>
              <a:gd name="T2" fmla="*/ 116 w 144"/>
              <a:gd name="T3" fmla="*/ 107 h 108"/>
              <a:gd name="T4" fmla="*/ 27 w 144"/>
              <a:gd name="T5" fmla="*/ 107 h 108"/>
              <a:gd name="T6" fmla="*/ 0 w 144"/>
              <a:gd name="T7" fmla="*/ 81 h 108"/>
              <a:gd name="T8" fmla="*/ 0 w 144"/>
              <a:gd name="T9" fmla="*/ 36 h 108"/>
              <a:gd name="T10" fmla="*/ 27 w 144"/>
              <a:gd name="T11" fmla="*/ 0 h 108"/>
              <a:gd name="T12" fmla="*/ 116 w 144"/>
              <a:gd name="T13" fmla="*/ 0 h 108"/>
              <a:gd name="T14" fmla="*/ 143 w 144"/>
              <a:gd name="T15" fmla="*/ 36 h 108"/>
              <a:gd name="T16" fmla="*/ 143 w 144"/>
              <a:gd name="T17" fmla="*/ 81 h 108"/>
              <a:gd name="T18" fmla="*/ 116 w 144"/>
              <a:gd name="T19" fmla="*/ 107 h 108"/>
              <a:gd name="T20" fmla="*/ 36 w 144"/>
              <a:gd name="T21" fmla="*/ 71 h 108"/>
              <a:gd name="T22" fmla="*/ 36 w 144"/>
              <a:gd name="T23" fmla="*/ 71 h 108"/>
              <a:gd name="T24" fmla="*/ 116 w 144"/>
              <a:gd name="T25" fmla="*/ 71 h 108"/>
              <a:gd name="T26" fmla="*/ 116 w 144"/>
              <a:gd name="T27" fmla="*/ 36 h 108"/>
              <a:gd name="T28" fmla="*/ 36 w 144"/>
              <a:gd name="T29" fmla="*/ 36 h 108"/>
              <a:gd name="T30" fmla="*/ 36 w 144"/>
              <a:gd name="T31" fmla="*/ 71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" h="108">
                <a:moveTo>
                  <a:pt x="116" y="107"/>
                </a:moveTo>
                <a:lnTo>
                  <a:pt x="116" y="107"/>
                </a:lnTo>
                <a:cubicBezTo>
                  <a:pt x="27" y="107"/>
                  <a:pt x="27" y="107"/>
                  <a:pt x="27" y="107"/>
                </a:cubicBezTo>
                <a:cubicBezTo>
                  <a:pt x="9" y="107"/>
                  <a:pt x="0" y="98"/>
                  <a:pt x="0" y="8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34" y="0"/>
                  <a:pt x="143" y="18"/>
                  <a:pt x="143" y="36"/>
                </a:cubicBezTo>
                <a:cubicBezTo>
                  <a:pt x="143" y="81"/>
                  <a:pt x="143" y="81"/>
                  <a:pt x="143" y="81"/>
                </a:cubicBezTo>
                <a:cubicBezTo>
                  <a:pt x="143" y="98"/>
                  <a:pt x="134" y="107"/>
                  <a:pt x="116" y="107"/>
                </a:cubicBezTo>
                <a:close/>
                <a:moveTo>
                  <a:pt x="36" y="71"/>
                </a:moveTo>
                <a:lnTo>
                  <a:pt x="36" y="71"/>
                </a:lnTo>
                <a:cubicBezTo>
                  <a:pt x="116" y="71"/>
                  <a:pt x="116" y="71"/>
                  <a:pt x="116" y="71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74">
            <a:extLst>
              <a:ext uri="{FF2B5EF4-FFF2-40B4-BE49-F238E27FC236}">
                <a16:creationId xmlns:a16="http://schemas.microsoft.com/office/drawing/2014/main" id="{9C1FD227-16FF-4944-9EA4-D03BC4B6C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449" y="1876318"/>
            <a:ext cx="132296" cy="123175"/>
          </a:xfrm>
          <a:custGeom>
            <a:avLst/>
            <a:gdLst>
              <a:gd name="T0" fmla="*/ 107 w 126"/>
              <a:gd name="T1" fmla="*/ 116 h 117"/>
              <a:gd name="T2" fmla="*/ 107 w 126"/>
              <a:gd name="T3" fmla="*/ 116 h 117"/>
              <a:gd name="T4" fmla="*/ 90 w 126"/>
              <a:gd name="T5" fmla="*/ 98 h 117"/>
              <a:gd name="T6" fmla="*/ 90 w 126"/>
              <a:gd name="T7" fmla="*/ 62 h 117"/>
              <a:gd name="T8" fmla="*/ 63 w 126"/>
              <a:gd name="T9" fmla="*/ 35 h 117"/>
              <a:gd name="T10" fmla="*/ 36 w 126"/>
              <a:gd name="T11" fmla="*/ 62 h 117"/>
              <a:gd name="T12" fmla="*/ 36 w 126"/>
              <a:gd name="T13" fmla="*/ 98 h 117"/>
              <a:gd name="T14" fmla="*/ 18 w 126"/>
              <a:gd name="T15" fmla="*/ 116 h 117"/>
              <a:gd name="T16" fmla="*/ 18 w 126"/>
              <a:gd name="T17" fmla="*/ 116 h 117"/>
              <a:gd name="T18" fmla="*/ 0 w 126"/>
              <a:gd name="T19" fmla="*/ 98 h 117"/>
              <a:gd name="T20" fmla="*/ 0 w 126"/>
              <a:gd name="T21" fmla="*/ 62 h 117"/>
              <a:gd name="T22" fmla="*/ 63 w 126"/>
              <a:gd name="T23" fmla="*/ 0 h 117"/>
              <a:gd name="T24" fmla="*/ 125 w 126"/>
              <a:gd name="T25" fmla="*/ 62 h 117"/>
              <a:gd name="T26" fmla="*/ 125 w 126"/>
              <a:gd name="T27" fmla="*/ 98 h 117"/>
              <a:gd name="T28" fmla="*/ 107 w 126"/>
              <a:gd name="T29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6" h="117">
                <a:moveTo>
                  <a:pt x="107" y="116"/>
                </a:moveTo>
                <a:lnTo>
                  <a:pt x="107" y="116"/>
                </a:lnTo>
                <a:cubicBezTo>
                  <a:pt x="98" y="116"/>
                  <a:pt x="90" y="107"/>
                  <a:pt x="90" y="98"/>
                </a:cubicBezTo>
                <a:cubicBezTo>
                  <a:pt x="90" y="62"/>
                  <a:pt x="90" y="62"/>
                  <a:pt x="90" y="62"/>
                </a:cubicBezTo>
                <a:cubicBezTo>
                  <a:pt x="90" y="53"/>
                  <a:pt x="81" y="35"/>
                  <a:pt x="63" y="35"/>
                </a:cubicBezTo>
                <a:cubicBezTo>
                  <a:pt x="45" y="35"/>
                  <a:pt x="36" y="53"/>
                  <a:pt x="36" y="62"/>
                </a:cubicBezTo>
                <a:cubicBezTo>
                  <a:pt x="36" y="98"/>
                  <a:pt x="36" y="98"/>
                  <a:pt x="36" y="98"/>
                </a:cubicBezTo>
                <a:cubicBezTo>
                  <a:pt x="36" y="107"/>
                  <a:pt x="27" y="116"/>
                  <a:pt x="18" y="116"/>
                </a:cubicBezTo>
                <a:lnTo>
                  <a:pt x="18" y="116"/>
                </a:lnTo>
                <a:cubicBezTo>
                  <a:pt x="9" y="116"/>
                  <a:pt x="0" y="107"/>
                  <a:pt x="0" y="98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6"/>
                  <a:pt x="27" y="0"/>
                  <a:pt x="63" y="0"/>
                </a:cubicBezTo>
                <a:cubicBezTo>
                  <a:pt x="98" y="0"/>
                  <a:pt x="125" y="26"/>
                  <a:pt x="125" y="62"/>
                </a:cubicBezTo>
                <a:cubicBezTo>
                  <a:pt x="125" y="98"/>
                  <a:pt x="125" y="98"/>
                  <a:pt x="125" y="98"/>
                </a:cubicBezTo>
                <a:cubicBezTo>
                  <a:pt x="125" y="107"/>
                  <a:pt x="116" y="116"/>
                  <a:pt x="107" y="1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75">
            <a:extLst>
              <a:ext uri="{FF2B5EF4-FFF2-40B4-BE49-F238E27FC236}">
                <a16:creationId xmlns:a16="http://schemas.microsoft.com/office/drawing/2014/main" id="{9624999B-5273-D54E-B29C-E79774D60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062" y="7752147"/>
            <a:ext cx="1277354" cy="871339"/>
          </a:xfrm>
          <a:custGeom>
            <a:avLst/>
            <a:gdLst>
              <a:gd name="T0" fmla="*/ 1189 w 1234"/>
              <a:gd name="T1" fmla="*/ 840 h 841"/>
              <a:gd name="T2" fmla="*/ 1189 w 1234"/>
              <a:gd name="T3" fmla="*/ 840 h 841"/>
              <a:gd name="T4" fmla="*/ 54 w 1234"/>
              <a:gd name="T5" fmla="*/ 840 h 841"/>
              <a:gd name="T6" fmla="*/ 0 w 1234"/>
              <a:gd name="T7" fmla="*/ 787 h 841"/>
              <a:gd name="T8" fmla="*/ 0 w 1234"/>
              <a:gd name="T9" fmla="*/ 54 h 841"/>
              <a:gd name="T10" fmla="*/ 54 w 1234"/>
              <a:gd name="T11" fmla="*/ 0 h 841"/>
              <a:gd name="T12" fmla="*/ 1189 w 1234"/>
              <a:gd name="T13" fmla="*/ 0 h 841"/>
              <a:gd name="T14" fmla="*/ 1233 w 1234"/>
              <a:gd name="T15" fmla="*/ 54 h 841"/>
              <a:gd name="T16" fmla="*/ 1233 w 1234"/>
              <a:gd name="T17" fmla="*/ 787 h 841"/>
              <a:gd name="T18" fmla="*/ 1189 w 1234"/>
              <a:gd name="T19" fmla="*/ 840 h 841"/>
              <a:gd name="T20" fmla="*/ 63 w 1234"/>
              <a:gd name="T21" fmla="*/ 778 h 841"/>
              <a:gd name="T22" fmla="*/ 63 w 1234"/>
              <a:gd name="T23" fmla="*/ 778 h 841"/>
              <a:gd name="T24" fmla="*/ 1180 w 1234"/>
              <a:gd name="T25" fmla="*/ 778 h 841"/>
              <a:gd name="T26" fmla="*/ 1180 w 1234"/>
              <a:gd name="T27" fmla="*/ 63 h 841"/>
              <a:gd name="T28" fmla="*/ 63 w 1234"/>
              <a:gd name="T29" fmla="*/ 63 h 841"/>
              <a:gd name="T30" fmla="*/ 63 w 1234"/>
              <a:gd name="T31" fmla="*/ 778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34" h="841">
                <a:moveTo>
                  <a:pt x="1189" y="840"/>
                </a:moveTo>
                <a:lnTo>
                  <a:pt x="1189" y="840"/>
                </a:lnTo>
                <a:cubicBezTo>
                  <a:pt x="54" y="840"/>
                  <a:pt x="54" y="840"/>
                  <a:pt x="54" y="840"/>
                </a:cubicBezTo>
                <a:cubicBezTo>
                  <a:pt x="27" y="840"/>
                  <a:pt x="0" y="813"/>
                  <a:pt x="0" y="78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1189" y="0"/>
                  <a:pt x="1189" y="0"/>
                  <a:pt x="1189" y="0"/>
                </a:cubicBezTo>
                <a:cubicBezTo>
                  <a:pt x="1216" y="0"/>
                  <a:pt x="1233" y="27"/>
                  <a:pt x="1233" y="54"/>
                </a:cubicBezTo>
                <a:cubicBezTo>
                  <a:pt x="1233" y="787"/>
                  <a:pt x="1233" y="787"/>
                  <a:pt x="1233" y="787"/>
                </a:cubicBezTo>
                <a:cubicBezTo>
                  <a:pt x="1233" y="813"/>
                  <a:pt x="1216" y="840"/>
                  <a:pt x="1189" y="840"/>
                </a:cubicBezTo>
                <a:close/>
                <a:moveTo>
                  <a:pt x="63" y="778"/>
                </a:moveTo>
                <a:lnTo>
                  <a:pt x="63" y="778"/>
                </a:lnTo>
                <a:cubicBezTo>
                  <a:pt x="1180" y="778"/>
                  <a:pt x="1180" y="778"/>
                  <a:pt x="1180" y="778"/>
                </a:cubicBezTo>
                <a:cubicBezTo>
                  <a:pt x="1180" y="63"/>
                  <a:pt x="1180" y="63"/>
                  <a:pt x="1180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7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76">
            <a:extLst>
              <a:ext uri="{FF2B5EF4-FFF2-40B4-BE49-F238E27FC236}">
                <a16:creationId xmlns:a16="http://schemas.microsoft.com/office/drawing/2014/main" id="{3E49F64C-C509-A647-9C9E-967C9A425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895" y="8696478"/>
            <a:ext cx="1683372" cy="54744"/>
          </a:xfrm>
          <a:custGeom>
            <a:avLst/>
            <a:gdLst>
              <a:gd name="T0" fmla="*/ 1609 w 1628"/>
              <a:gd name="T1" fmla="*/ 53 h 54"/>
              <a:gd name="T2" fmla="*/ 1609 w 1628"/>
              <a:gd name="T3" fmla="*/ 53 h 54"/>
              <a:gd name="T4" fmla="*/ 18 w 1628"/>
              <a:gd name="T5" fmla="*/ 53 h 54"/>
              <a:gd name="T6" fmla="*/ 0 w 1628"/>
              <a:gd name="T7" fmla="*/ 26 h 54"/>
              <a:gd name="T8" fmla="*/ 18 w 1628"/>
              <a:gd name="T9" fmla="*/ 0 h 54"/>
              <a:gd name="T10" fmla="*/ 1609 w 1628"/>
              <a:gd name="T11" fmla="*/ 0 h 54"/>
              <a:gd name="T12" fmla="*/ 1627 w 1628"/>
              <a:gd name="T13" fmla="*/ 26 h 54"/>
              <a:gd name="T14" fmla="*/ 1609 w 1628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8" h="54">
                <a:moveTo>
                  <a:pt x="1609" y="53"/>
                </a:moveTo>
                <a:lnTo>
                  <a:pt x="1609" y="53"/>
                </a:ln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35"/>
                  <a:pt x="0" y="26"/>
                </a:cubicBezTo>
                <a:cubicBezTo>
                  <a:pt x="0" y="17"/>
                  <a:pt x="9" y="0"/>
                  <a:pt x="18" y="0"/>
                </a:cubicBezTo>
                <a:cubicBezTo>
                  <a:pt x="1609" y="0"/>
                  <a:pt x="1609" y="0"/>
                  <a:pt x="1609" y="0"/>
                </a:cubicBezTo>
                <a:cubicBezTo>
                  <a:pt x="1618" y="0"/>
                  <a:pt x="1627" y="17"/>
                  <a:pt x="1627" y="26"/>
                </a:cubicBezTo>
                <a:cubicBezTo>
                  <a:pt x="1627" y="35"/>
                  <a:pt x="1618" y="53"/>
                  <a:pt x="1609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77">
            <a:extLst>
              <a:ext uri="{FF2B5EF4-FFF2-40B4-BE49-F238E27FC236}">
                <a16:creationId xmlns:a16="http://schemas.microsoft.com/office/drawing/2014/main" id="{B6E5663A-26BD-1449-A464-0DE4D8BA6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324" y="7893570"/>
            <a:ext cx="109487" cy="593057"/>
          </a:xfrm>
          <a:custGeom>
            <a:avLst/>
            <a:gdLst>
              <a:gd name="T0" fmla="*/ 54 w 108"/>
              <a:gd name="T1" fmla="*/ 572 h 573"/>
              <a:gd name="T2" fmla="*/ 54 w 108"/>
              <a:gd name="T3" fmla="*/ 572 h 573"/>
              <a:gd name="T4" fmla="*/ 0 w 108"/>
              <a:gd name="T5" fmla="*/ 518 h 573"/>
              <a:gd name="T6" fmla="*/ 0 w 108"/>
              <a:gd name="T7" fmla="*/ 54 h 573"/>
              <a:gd name="T8" fmla="*/ 54 w 108"/>
              <a:gd name="T9" fmla="*/ 0 h 573"/>
              <a:gd name="T10" fmla="*/ 107 w 108"/>
              <a:gd name="T11" fmla="*/ 54 h 573"/>
              <a:gd name="T12" fmla="*/ 107 w 108"/>
              <a:gd name="T13" fmla="*/ 134 h 573"/>
              <a:gd name="T14" fmla="*/ 90 w 108"/>
              <a:gd name="T15" fmla="*/ 143 h 573"/>
              <a:gd name="T16" fmla="*/ 72 w 108"/>
              <a:gd name="T17" fmla="*/ 134 h 573"/>
              <a:gd name="T18" fmla="*/ 72 w 108"/>
              <a:gd name="T19" fmla="*/ 54 h 573"/>
              <a:gd name="T20" fmla="*/ 54 w 108"/>
              <a:gd name="T21" fmla="*/ 36 h 573"/>
              <a:gd name="T22" fmla="*/ 27 w 108"/>
              <a:gd name="T23" fmla="*/ 54 h 573"/>
              <a:gd name="T24" fmla="*/ 27 w 108"/>
              <a:gd name="T25" fmla="*/ 518 h 573"/>
              <a:gd name="T26" fmla="*/ 54 w 108"/>
              <a:gd name="T27" fmla="*/ 545 h 573"/>
              <a:gd name="T28" fmla="*/ 72 w 108"/>
              <a:gd name="T29" fmla="*/ 518 h 573"/>
              <a:gd name="T30" fmla="*/ 72 w 108"/>
              <a:gd name="T31" fmla="*/ 447 h 573"/>
              <a:gd name="T32" fmla="*/ 90 w 108"/>
              <a:gd name="T33" fmla="*/ 429 h 573"/>
              <a:gd name="T34" fmla="*/ 107 w 108"/>
              <a:gd name="T35" fmla="*/ 447 h 573"/>
              <a:gd name="T36" fmla="*/ 107 w 108"/>
              <a:gd name="T37" fmla="*/ 518 h 573"/>
              <a:gd name="T38" fmla="*/ 54 w 108"/>
              <a:gd name="T39" fmla="*/ 572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8" h="573">
                <a:moveTo>
                  <a:pt x="54" y="572"/>
                </a:moveTo>
                <a:lnTo>
                  <a:pt x="54" y="572"/>
                </a:lnTo>
                <a:cubicBezTo>
                  <a:pt x="18" y="572"/>
                  <a:pt x="0" y="545"/>
                  <a:pt x="0" y="51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81" y="0"/>
                  <a:pt x="107" y="27"/>
                  <a:pt x="107" y="5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7" y="134"/>
                  <a:pt x="99" y="143"/>
                  <a:pt x="90" y="143"/>
                </a:cubicBezTo>
                <a:cubicBezTo>
                  <a:pt x="81" y="143"/>
                  <a:pt x="72" y="134"/>
                  <a:pt x="72" y="13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45"/>
                  <a:pt x="63" y="36"/>
                  <a:pt x="54" y="36"/>
                </a:cubicBezTo>
                <a:cubicBezTo>
                  <a:pt x="36" y="36"/>
                  <a:pt x="27" y="45"/>
                  <a:pt x="27" y="54"/>
                </a:cubicBezTo>
                <a:cubicBezTo>
                  <a:pt x="27" y="518"/>
                  <a:pt x="27" y="518"/>
                  <a:pt x="27" y="518"/>
                </a:cubicBezTo>
                <a:cubicBezTo>
                  <a:pt x="27" y="528"/>
                  <a:pt x="36" y="545"/>
                  <a:pt x="54" y="545"/>
                </a:cubicBezTo>
                <a:cubicBezTo>
                  <a:pt x="63" y="545"/>
                  <a:pt x="72" y="528"/>
                  <a:pt x="72" y="518"/>
                </a:cubicBezTo>
                <a:cubicBezTo>
                  <a:pt x="72" y="447"/>
                  <a:pt x="72" y="447"/>
                  <a:pt x="72" y="447"/>
                </a:cubicBezTo>
                <a:cubicBezTo>
                  <a:pt x="72" y="438"/>
                  <a:pt x="81" y="429"/>
                  <a:pt x="90" y="429"/>
                </a:cubicBezTo>
                <a:cubicBezTo>
                  <a:pt x="99" y="429"/>
                  <a:pt x="107" y="438"/>
                  <a:pt x="107" y="447"/>
                </a:cubicBezTo>
                <a:cubicBezTo>
                  <a:pt x="107" y="518"/>
                  <a:pt x="107" y="518"/>
                  <a:pt x="107" y="518"/>
                </a:cubicBezTo>
                <a:cubicBezTo>
                  <a:pt x="107" y="545"/>
                  <a:pt x="81" y="572"/>
                  <a:pt x="54" y="5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78">
            <a:extLst>
              <a:ext uri="{FF2B5EF4-FFF2-40B4-BE49-F238E27FC236}">
                <a16:creationId xmlns:a16="http://schemas.microsoft.com/office/drawing/2014/main" id="{75D5821E-DBA1-1D45-8A26-3D0BDDF17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944" y="8012181"/>
            <a:ext cx="396894" cy="351271"/>
          </a:xfrm>
          <a:custGeom>
            <a:avLst/>
            <a:gdLst>
              <a:gd name="T0" fmla="*/ 366 w 385"/>
              <a:gd name="T1" fmla="*/ 340 h 341"/>
              <a:gd name="T2" fmla="*/ 366 w 385"/>
              <a:gd name="T3" fmla="*/ 340 h 341"/>
              <a:gd name="T4" fmla="*/ 9 w 385"/>
              <a:gd name="T5" fmla="*/ 340 h 341"/>
              <a:gd name="T6" fmla="*/ 0 w 385"/>
              <a:gd name="T7" fmla="*/ 322 h 341"/>
              <a:gd name="T8" fmla="*/ 9 w 385"/>
              <a:gd name="T9" fmla="*/ 313 h 341"/>
              <a:gd name="T10" fmla="*/ 357 w 385"/>
              <a:gd name="T11" fmla="*/ 313 h 341"/>
              <a:gd name="T12" fmla="*/ 357 w 385"/>
              <a:gd name="T13" fmla="*/ 36 h 341"/>
              <a:gd name="T14" fmla="*/ 9 w 385"/>
              <a:gd name="T15" fmla="*/ 36 h 341"/>
              <a:gd name="T16" fmla="*/ 0 w 385"/>
              <a:gd name="T17" fmla="*/ 18 h 341"/>
              <a:gd name="T18" fmla="*/ 9 w 385"/>
              <a:gd name="T19" fmla="*/ 0 h 341"/>
              <a:gd name="T20" fmla="*/ 366 w 385"/>
              <a:gd name="T21" fmla="*/ 0 h 341"/>
              <a:gd name="T22" fmla="*/ 384 w 385"/>
              <a:gd name="T23" fmla="*/ 27 h 341"/>
              <a:gd name="T24" fmla="*/ 384 w 385"/>
              <a:gd name="T25" fmla="*/ 313 h 341"/>
              <a:gd name="T26" fmla="*/ 366 w 385"/>
              <a:gd name="T27" fmla="*/ 340 h 341"/>
              <a:gd name="T28" fmla="*/ 366 w 385"/>
              <a:gd name="T29" fmla="*/ 36 h 341"/>
              <a:gd name="T30" fmla="*/ 366 w 385"/>
              <a:gd name="T31" fmla="*/ 36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5" h="341">
                <a:moveTo>
                  <a:pt x="366" y="340"/>
                </a:moveTo>
                <a:lnTo>
                  <a:pt x="366" y="340"/>
                </a:lnTo>
                <a:cubicBezTo>
                  <a:pt x="9" y="340"/>
                  <a:pt x="9" y="340"/>
                  <a:pt x="9" y="340"/>
                </a:cubicBezTo>
                <a:cubicBezTo>
                  <a:pt x="0" y="340"/>
                  <a:pt x="0" y="331"/>
                  <a:pt x="0" y="322"/>
                </a:cubicBezTo>
                <a:cubicBezTo>
                  <a:pt x="0" y="313"/>
                  <a:pt x="0" y="313"/>
                  <a:pt x="9" y="313"/>
                </a:cubicBezTo>
                <a:cubicBezTo>
                  <a:pt x="357" y="313"/>
                  <a:pt x="357" y="313"/>
                  <a:pt x="357" y="313"/>
                </a:cubicBezTo>
                <a:cubicBezTo>
                  <a:pt x="357" y="36"/>
                  <a:pt x="357" y="36"/>
                  <a:pt x="357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5" y="0"/>
                  <a:pt x="384" y="9"/>
                  <a:pt x="384" y="27"/>
                </a:cubicBezTo>
                <a:cubicBezTo>
                  <a:pt x="384" y="313"/>
                  <a:pt x="384" y="313"/>
                  <a:pt x="384" y="313"/>
                </a:cubicBezTo>
                <a:cubicBezTo>
                  <a:pt x="384" y="331"/>
                  <a:pt x="375" y="340"/>
                  <a:pt x="366" y="340"/>
                </a:cubicBezTo>
                <a:close/>
                <a:moveTo>
                  <a:pt x="366" y="36"/>
                </a:moveTo>
                <a:lnTo>
                  <a:pt x="366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79">
            <a:extLst>
              <a:ext uri="{FF2B5EF4-FFF2-40B4-BE49-F238E27FC236}">
                <a16:creationId xmlns:a16="http://schemas.microsoft.com/office/drawing/2014/main" id="{DA444589-7BD1-6446-8335-1663AE2A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944" y="8121669"/>
            <a:ext cx="141423" cy="141420"/>
          </a:xfrm>
          <a:custGeom>
            <a:avLst/>
            <a:gdLst>
              <a:gd name="T0" fmla="*/ 62 w 135"/>
              <a:gd name="T1" fmla="*/ 26 h 135"/>
              <a:gd name="T2" fmla="*/ 62 w 135"/>
              <a:gd name="T3" fmla="*/ 26 h 135"/>
              <a:gd name="T4" fmla="*/ 107 w 135"/>
              <a:gd name="T5" fmla="*/ 62 h 135"/>
              <a:gd name="T6" fmla="*/ 62 w 135"/>
              <a:gd name="T7" fmla="*/ 98 h 135"/>
              <a:gd name="T8" fmla="*/ 27 w 135"/>
              <a:gd name="T9" fmla="*/ 62 h 135"/>
              <a:gd name="T10" fmla="*/ 62 w 135"/>
              <a:gd name="T11" fmla="*/ 26 h 135"/>
              <a:gd name="T12" fmla="*/ 62 w 135"/>
              <a:gd name="T13" fmla="*/ 0 h 135"/>
              <a:gd name="T14" fmla="*/ 62 w 135"/>
              <a:gd name="T15" fmla="*/ 0 h 135"/>
              <a:gd name="T16" fmla="*/ 0 w 135"/>
              <a:gd name="T17" fmla="*/ 62 h 135"/>
              <a:gd name="T18" fmla="*/ 62 w 135"/>
              <a:gd name="T19" fmla="*/ 134 h 135"/>
              <a:gd name="T20" fmla="*/ 134 w 135"/>
              <a:gd name="T21" fmla="*/ 62 h 135"/>
              <a:gd name="T22" fmla="*/ 62 w 135"/>
              <a:gd name="T23" fmla="*/ 0 h 135"/>
              <a:gd name="T24" fmla="*/ 62 w 135"/>
              <a:gd name="T25" fmla="*/ 26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" h="135">
                <a:moveTo>
                  <a:pt x="62" y="26"/>
                </a:moveTo>
                <a:lnTo>
                  <a:pt x="62" y="26"/>
                </a:lnTo>
                <a:cubicBezTo>
                  <a:pt x="89" y="26"/>
                  <a:pt x="107" y="44"/>
                  <a:pt x="107" y="62"/>
                </a:cubicBezTo>
                <a:cubicBezTo>
                  <a:pt x="107" y="80"/>
                  <a:pt x="89" y="98"/>
                  <a:pt x="62" y="98"/>
                </a:cubicBezTo>
                <a:cubicBezTo>
                  <a:pt x="45" y="98"/>
                  <a:pt x="27" y="80"/>
                  <a:pt x="27" y="62"/>
                </a:cubicBezTo>
                <a:cubicBezTo>
                  <a:pt x="27" y="44"/>
                  <a:pt x="45" y="26"/>
                  <a:pt x="62" y="26"/>
                </a:cubicBezTo>
                <a:lnTo>
                  <a:pt x="62" y="0"/>
                </a:lnTo>
                <a:lnTo>
                  <a:pt x="62" y="0"/>
                </a:lnTo>
                <a:cubicBezTo>
                  <a:pt x="27" y="0"/>
                  <a:pt x="0" y="26"/>
                  <a:pt x="0" y="62"/>
                </a:cubicBezTo>
                <a:cubicBezTo>
                  <a:pt x="0" y="98"/>
                  <a:pt x="27" y="134"/>
                  <a:pt x="62" y="134"/>
                </a:cubicBezTo>
                <a:cubicBezTo>
                  <a:pt x="98" y="134"/>
                  <a:pt x="134" y="98"/>
                  <a:pt x="134" y="62"/>
                </a:cubicBezTo>
                <a:cubicBezTo>
                  <a:pt x="134" y="26"/>
                  <a:pt x="98" y="0"/>
                  <a:pt x="62" y="0"/>
                </a:cubicBezTo>
                <a:lnTo>
                  <a:pt x="62" y="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80">
            <a:extLst>
              <a:ext uri="{FF2B5EF4-FFF2-40B4-BE49-F238E27FC236}">
                <a16:creationId xmlns:a16="http://schemas.microsoft.com/office/drawing/2014/main" id="{1DEBAA85-FB05-BE45-A4D0-8BA688A40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944" y="8076049"/>
            <a:ext cx="342150" cy="232659"/>
          </a:xfrm>
          <a:custGeom>
            <a:avLst/>
            <a:gdLst>
              <a:gd name="T0" fmla="*/ 286 w 332"/>
              <a:gd name="T1" fmla="*/ 223 h 224"/>
              <a:gd name="T2" fmla="*/ 286 w 332"/>
              <a:gd name="T3" fmla="*/ 223 h 224"/>
              <a:gd name="T4" fmla="*/ 9 w 332"/>
              <a:gd name="T5" fmla="*/ 223 h 224"/>
              <a:gd name="T6" fmla="*/ 0 w 332"/>
              <a:gd name="T7" fmla="*/ 206 h 224"/>
              <a:gd name="T8" fmla="*/ 9 w 332"/>
              <a:gd name="T9" fmla="*/ 188 h 224"/>
              <a:gd name="T10" fmla="*/ 268 w 332"/>
              <a:gd name="T11" fmla="*/ 188 h 224"/>
              <a:gd name="T12" fmla="*/ 295 w 332"/>
              <a:gd name="T13" fmla="*/ 161 h 224"/>
              <a:gd name="T14" fmla="*/ 295 w 332"/>
              <a:gd name="T15" fmla="*/ 53 h 224"/>
              <a:gd name="T16" fmla="*/ 268 w 332"/>
              <a:gd name="T17" fmla="*/ 27 h 224"/>
              <a:gd name="T18" fmla="*/ 9 w 332"/>
              <a:gd name="T19" fmla="*/ 27 h 224"/>
              <a:gd name="T20" fmla="*/ 0 w 332"/>
              <a:gd name="T21" fmla="*/ 9 h 224"/>
              <a:gd name="T22" fmla="*/ 9 w 332"/>
              <a:gd name="T23" fmla="*/ 0 h 224"/>
              <a:gd name="T24" fmla="*/ 286 w 332"/>
              <a:gd name="T25" fmla="*/ 0 h 224"/>
              <a:gd name="T26" fmla="*/ 295 w 332"/>
              <a:gd name="T27" fmla="*/ 9 h 224"/>
              <a:gd name="T28" fmla="*/ 313 w 332"/>
              <a:gd name="T29" fmla="*/ 27 h 224"/>
              <a:gd name="T30" fmla="*/ 331 w 332"/>
              <a:gd name="T31" fmla="*/ 45 h 224"/>
              <a:gd name="T32" fmla="*/ 331 w 332"/>
              <a:gd name="T33" fmla="*/ 179 h 224"/>
              <a:gd name="T34" fmla="*/ 313 w 332"/>
              <a:gd name="T35" fmla="*/ 188 h 224"/>
              <a:gd name="T36" fmla="*/ 295 w 332"/>
              <a:gd name="T37" fmla="*/ 206 h 224"/>
              <a:gd name="T38" fmla="*/ 286 w 332"/>
              <a:gd name="T39" fmla="*/ 22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2" h="224">
                <a:moveTo>
                  <a:pt x="286" y="223"/>
                </a:moveTo>
                <a:lnTo>
                  <a:pt x="286" y="223"/>
                </a:lnTo>
                <a:cubicBezTo>
                  <a:pt x="9" y="223"/>
                  <a:pt x="9" y="223"/>
                  <a:pt x="9" y="223"/>
                </a:cubicBezTo>
                <a:cubicBezTo>
                  <a:pt x="0" y="223"/>
                  <a:pt x="0" y="214"/>
                  <a:pt x="0" y="206"/>
                </a:cubicBezTo>
                <a:cubicBezTo>
                  <a:pt x="0" y="196"/>
                  <a:pt x="0" y="188"/>
                  <a:pt x="9" y="188"/>
                </a:cubicBezTo>
                <a:cubicBezTo>
                  <a:pt x="268" y="188"/>
                  <a:pt x="268" y="188"/>
                  <a:pt x="268" y="188"/>
                </a:cubicBezTo>
                <a:cubicBezTo>
                  <a:pt x="277" y="179"/>
                  <a:pt x="286" y="170"/>
                  <a:pt x="295" y="161"/>
                </a:cubicBezTo>
                <a:cubicBezTo>
                  <a:pt x="295" y="53"/>
                  <a:pt x="295" y="53"/>
                  <a:pt x="295" y="53"/>
                </a:cubicBezTo>
                <a:cubicBezTo>
                  <a:pt x="286" y="45"/>
                  <a:pt x="277" y="36"/>
                  <a:pt x="268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286" y="0"/>
                  <a:pt x="286" y="0"/>
                  <a:pt x="286" y="0"/>
                </a:cubicBezTo>
                <a:cubicBezTo>
                  <a:pt x="295" y="0"/>
                  <a:pt x="295" y="0"/>
                  <a:pt x="295" y="9"/>
                </a:cubicBezTo>
                <a:cubicBezTo>
                  <a:pt x="295" y="18"/>
                  <a:pt x="304" y="27"/>
                  <a:pt x="313" y="27"/>
                </a:cubicBezTo>
                <a:cubicBezTo>
                  <a:pt x="322" y="27"/>
                  <a:pt x="331" y="36"/>
                  <a:pt x="331" y="45"/>
                </a:cubicBezTo>
                <a:cubicBezTo>
                  <a:pt x="331" y="179"/>
                  <a:pt x="331" y="179"/>
                  <a:pt x="331" y="179"/>
                </a:cubicBezTo>
                <a:cubicBezTo>
                  <a:pt x="331" y="188"/>
                  <a:pt x="322" y="188"/>
                  <a:pt x="313" y="188"/>
                </a:cubicBezTo>
                <a:cubicBezTo>
                  <a:pt x="304" y="188"/>
                  <a:pt x="295" y="196"/>
                  <a:pt x="295" y="206"/>
                </a:cubicBezTo>
                <a:cubicBezTo>
                  <a:pt x="295" y="214"/>
                  <a:pt x="295" y="223"/>
                  <a:pt x="286" y="2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81">
            <a:extLst>
              <a:ext uri="{FF2B5EF4-FFF2-40B4-BE49-F238E27FC236}">
                <a16:creationId xmlns:a16="http://schemas.microsoft.com/office/drawing/2014/main" id="{054A0482-3B82-F241-AA2F-F8D9FF49F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194" y="3336151"/>
            <a:ext cx="793784" cy="1204362"/>
          </a:xfrm>
          <a:custGeom>
            <a:avLst/>
            <a:gdLst>
              <a:gd name="T0" fmla="*/ 661 w 769"/>
              <a:gd name="T1" fmla="*/ 1161 h 1162"/>
              <a:gd name="T2" fmla="*/ 661 w 769"/>
              <a:gd name="T3" fmla="*/ 1161 h 1162"/>
              <a:gd name="T4" fmla="*/ 107 w 769"/>
              <a:gd name="T5" fmla="*/ 1161 h 1162"/>
              <a:gd name="T6" fmla="*/ 0 w 769"/>
              <a:gd name="T7" fmla="*/ 1054 h 1162"/>
              <a:gd name="T8" fmla="*/ 0 w 769"/>
              <a:gd name="T9" fmla="*/ 107 h 1162"/>
              <a:gd name="T10" fmla="*/ 107 w 769"/>
              <a:gd name="T11" fmla="*/ 0 h 1162"/>
              <a:gd name="T12" fmla="*/ 661 w 769"/>
              <a:gd name="T13" fmla="*/ 0 h 1162"/>
              <a:gd name="T14" fmla="*/ 768 w 769"/>
              <a:gd name="T15" fmla="*/ 107 h 1162"/>
              <a:gd name="T16" fmla="*/ 768 w 769"/>
              <a:gd name="T17" fmla="*/ 429 h 1162"/>
              <a:gd name="T18" fmla="*/ 741 w 769"/>
              <a:gd name="T19" fmla="*/ 455 h 1162"/>
              <a:gd name="T20" fmla="*/ 715 w 769"/>
              <a:gd name="T21" fmla="*/ 429 h 1162"/>
              <a:gd name="T22" fmla="*/ 715 w 769"/>
              <a:gd name="T23" fmla="*/ 107 h 1162"/>
              <a:gd name="T24" fmla="*/ 661 w 769"/>
              <a:gd name="T25" fmla="*/ 53 h 1162"/>
              <a:gd name="T26" fmla="*/ 107 w 769"/>
              <a:gd name="T27" fmla="*/ 53 h 1162"/>
              <a:gd name="T28" fmla="*/ 53 w 769"/>
              <a:gd name="T29" fmla="*/ 107 h 1162"/>
              <a:gd name="T30" fmla="*/ 53 w 769"/>
              <a:gd name="T31" fmla="*/ 1054 h 1162"/>
              <a:gd name="T32" fmla="*/ 107 w 769"/>
              <a:gd name="T33" fmla="*/ 1108 h 1162"/>
              <a:gd name="T34" fmla="*/ 661 w 769"/>
              <a:gd name="T35" fmla="*/ 1108 h 1162"/>
              <a:gd name="T36" fmla="*/ 679 w 769"/>
              <a:gd name="T37" fmla="*/ 1108 h 1162"/>
              <a:gd name="T38" fmla="*/ 715 w 769"/>
              <a:gd name="T39" fmla="*/ 1117 h 1162"/>
              <a:gd name="T40" fmla="*/ 706 w 769"/>
              <a:gd name="T41" fmla="*/ 1152 h 1162"/>
              <a:gd name="T42" fmla="*/ 661 w 769"/>
              <a:gd name="T43" fmla="*/ 1161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69" h="1162">
                <a:moveTo>
                  <a:pt x="661" y="1161"/>
                </a:moveTo>
                <a:lnTo>
                  <a:pt x="661" y="1161"/>
                </a:lnTo>
                <a:cubicBezTo>
                  <a:pt x="107" y="1161"/>
                  <a:pt x="107" y="1161"/>
                  <a:pt x="107" y="1161"/>
                </a:cubicBezTo>
                <a:cubicBezTo>
                  <a:pt x="44" y="1161"/>
                  <a:pt x="0" y="1117"/>
                  <a:pt x="0" y="105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4"/>
                  <a:pt x="44" y="0"/>
                  <a:pt x="107" y="0"/>
                </a:cubicBezTo>
                <a:cubicBezTo>
                  <a:pt x="661" y="0"/>
                  <a:pt x="661" y="0"/>
                  <a:pt x="661" y="0"/>
                </a:cubicBezTo>
                <a:cubicBezTo>
                  <a:pt x="715" y="0"/>
                  <a:pt x="768" y="44"/>
                  <a:pt x="768" y="107"/>
                </a:cubicBezTo>
                <a:cubicBezTo>
                  <a:pt x="768" y="429"/>
                  <a:pt x="768" y="429"/>
                  <a:pt x="768" y="429"/>
                </a:cubicBezTo>
                <a:cubicBezTo>
                  <a:pt x="768" y="438"/>
                  <a:pt x="750" y="455"/>
                  <a:pt x="741" y="455"/>
                </a:cubicBezTo>
                <a:cubicBezTo>
                  <a:pt x="723" y="455"/>
                  <a:pt x="715" y="438"/>
                  <a:pt x="715" y="429"/>
                </a:cubicBezTo>
                <a:cubicBezTo>
                  <a:pt x="715" y="107"/>
                  <a:pt x="715" y="107"/>
                  <a:pt x="715" y="107"/>
                </a:cubicBezTo>
                <a:cubicBezTo>
                  <a:pt x="715" y="71"/>
                  <a:pt x="688" y="53"/>
                  <a:pt x="661" y="53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80" y="53"/>
                  <a:pt x="53" y="71"/>
                  <a:pt x="53" y="107"/>
                </a:cubicBezTo>
                <a:cubicBezTo>
                  <a:pt x="53" y="1054"/>
                  <a:pt x="53" y="1054"/>
                  <a:pt x="53" y="1054"/>
                </a:cubicBezTo>
                <a:cubicBezTo>
                  <a:pt x="53" y="1081"/>
                  <a:pt x="80" y="1108"/>
                  <a:pt x="107" y="1108"/>
                </a:cubicBezTo>
                <a:cubicBezTo>
                  <a:pt x="661" y="1108"/>
                  <a:pt x="661" y="1108"/>
                  <a:pt x="661" y="1108"/>
                </a:cubicBezTo>
                <a:cubicBezTo>
                  <a:pt x="670" y="1108"/>
                  <a:pt x="670" y="1108"/>
                  <a:pt x="679" y="1108"/>
                </a:cubicBezTo>
                <a:cubicBezTo>
                  <a:pt x="697" y="1099"/>
                  <a:pt x="715" y="1099"/>
                  <a:pt x="715" y="1117"/>
                </a:cubicBezTo>
                <a:cubicBezTo>
                  <a:pt x="723" y="1126"/>
                  <a:pt x="715" y="1144"/>
                  <a:pt x="706" y="1152"/>
                </a:cubicBezTo>
                <a:cubicBezTo>
                  <a:pt x="688" y="1161"/>
                  <a:pt x="670" y="1161"/>
                  <a:pt x="661" y="1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82">
            <a:extLst>
              <a:ext uri="{FF2B5EF4-FFF2-40B4-BE49-F238E27FC236}">
                <a16:creationId xmlns:a16="http://schemas.microsoft.com/office/drawing/2014/main" id="{04A5FFA5-00E6-B84B-BD01-A824AA203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820" y="4335226"/>
            <a:ext cx="72992" cy="63868"/>
          </a:xfrm>
          <a:custGeom>
            <a:avLst/>
            <a:gdLst>
              <a:gd name="T0" fmla="*/ 36 w 72"/>
              <a:gd name="T1" fmla="*/ 62 h 63"/>
              <a:gd name="T2" fmla="*/ 36 w 72"/>
              <a:gd name="T3" fmla="*/ 62 h 63"/>
              <a:gd name="T4" fmla="*/ 0 w 72"/>
              <a:gd name="T5" fmla="*/ 26 h 63"/>
              <a:gd name="T6" fmla="*/ 36 w 72"/>
              <a:gd name="T7" fmla="*/ 0 h 63"/>
              <a:gd name="T8" fmla="*/ 71 w 72"/>
              <a:gd name="T9" fmla="*/ 26 h 63"/>
              <a:gd name="T10" fmla="*/ 36 w 72"/>
              <a:gd name="T11" fmla="*/ 62 h 63"/>
              <a:gd name="T12" fmla="*/ 36 w 72"/>
              <a:gd name="T13" fmla="*/ 9 h 63"/>
              <a:gd name="T14" fmla="*/ 36 w 72"/>
              <a:gd name="T15" fmla="*/ 9 h 63"/>
              <a:gd name="T16" fmla="*/ 18 w 72"/>
              <a:gd name="T17" fmla="*/ 26 h 63"/>
              <a:gd name="T18" fmla="*/ 36 w 72"/>
              <a:gd name="T19" fmla="*/ 53 h 63"/>
              <a:gd name="T20" fmla="*/ 54 w 72"/>
              <a:gd name="T21" fmla="*/ 26 h 63"/>
              <a:gd name="T22" fmla="*/ 36 w 72"/>
              <a:gd name="T23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" h="63">
                <a:moveTo>
                  <a:pt x="36" y="62"/>
                </a:moveTo>
                <a:lnTo>
                  <a:pt x="36" y="62"/>
                </a:lnTo>
                <a:cubicBezTo>
                  <a:pt x="18" y="62"/>
                  <a:pt x="0" y="44"/>
                  <a:pt x="0" y="26"/>
                </a:cubicBezTo>
                <a:cubicBezTo>
                  <a:pt x="0" y="9"/>
                  <a:pt x="18" y="0"/>
                  <a:pt x="36" y="0"/>
                </a:cubicBezTo>
                <a:cubicBezTo>
                  <a:pt x="54" y="0"/>
                  <a:pt x="71" y="9"/>
                  <a:pt x="71" y="26"/>
                </a:cubicBezTo>
                <a:cubicBezTo>
                  <a:pt x="71" y="44"/>
                  <a:pt x="54" y="62"/>
                  <a:pt x="36" y="62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18"/>
                  <a:pt x="18" y="26"/>
                </a:cubicBezTo>
                <a:cubicBezTo>
                  <a:pt x="18" y="44"/>
                  <a:pt x="27" y="53"/>
                  <a:pt x="36" y="53"/>
                </a:cubicBezTo>
                <a:cubicBezTo>
                  <a:pt x="45" y="53"/>
                  <a:pt x="54" y="44"/>
                  <a:pt x="54" y="26"/>
                </a:cubicBezTo>
                <a:cubicBezTo>
                  <a:pt x="54" y="18"/>
                  <a:pt x="45" y="9"/>
                  <a:pt x="3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83">
            <a:extLst>
              <a:ext uri="{FF2B5EF4-FFF2-40B4-BE49-F238E27FC236}">
                <a16:creationId xmlns:a16="http://schemas.microsoft.com/office/drawing/2014/main" id="{15A8FB96-80BB-2040-97D2-A8F51A9FC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673" y="4335226"/>
            <a:ext cx="278279" cy="54744"/>
          </a:xfrm>
          <a:custGeom>
            <a:avLst/>
            <a:gdLst>
              <a:gd name="T0" fmla="*/ 242 w 269"/>
              <a:gd name="T1" fmla="*/ 53 h 54"/>
              <a:gd name="T2" fmla="*/ 242 w 269"/>
              <a:gd name="T3" fmla="*/ 53 h 54"/>
              <a:gd name="T4" fmla="*/ 27 w 269"/>
              <a:gd name="T5" fmla="*/ 53 h 54"/>
              <a:gd name="T6" fmla="*/ 0 w 269"/>
              <a:gd name="T7" fmla="*/ 26 h 54"/>
              <a:gd name="T8" fmla="*/ 27 w 269"/>
              <a:gd name="T9" fmla="*/ 0 h 54"/>
              <a:gd name="T10" fmla="*/ 242 w 269"/>
              <a:gd name="T11" fmla="*/ 0 h 54"/>
              <a:gd name="T12" fmla="*/ 268 w 269"/>
              <a:gd name="T13" fmla="*/ 26 h 54"/>
              <a:gd name="T14" fmla="*/ 242 w 269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9" h="54">
                <a:moveTo>
                  <a:pt x="242" y="53"/>
                </a:moveTo>
                <a:lnTo>
                  <a:pt x="242" y="53"/>
                </a:lnTo>
                <a:cubicBezTo>
                  <a:pt x="27" y="53"/>
                  <a:pt x="27" y="53"/>
                  <a:pt x="27" y="53"/>
                </a:cubicBezTo>
                <a:cubicBezTo>
                  <a:pt x="18" y="53"/>
                  <a:pt x="0" y="44"/>
                  <a:pt x="0" y="26"/>
                </a:cubicBezTo>
                <a:cubicBezTo>
                  <a:pt x="0" y="18"/>
                  <a:pt x="18" y="0"/>
                  <a:pt x="27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59" y="0"/>
                  <a:pt x="268" y="18"/>
                  <a:pt x="268" y="26"/>
                </a:cubicBezTo>
                <a:cubicBezTo>
                  <a:pt x="268" y="44"/>
                  <a:pt x="259" y="53"/>
                  <a:pt x="242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84">
            <a:extLst>
              <a:ext uri="{FF2B5EF4-FFF2-40B4-BE49-F238E27FC236}">
                <a16:creationId xmlns:a16="http://schemas.microsoft.com/office/drawing/2014/main" id="{1EB88FD3-ADF2-FA46-A8E4-B8BE57F4A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433" y="3418267"/>
            <a:ext cx="602181" cy="333026"/>
          </a:xfrm>
          <a:custGeom>
            <a:avLst/>
            <a:gdLst>
              <a:gd name="T0" fmla="*/ 554 w 582"/>
              <a:gd name="T1" fmla="*/ 322 h 323"/>
              <a:gd name="T2" fmla="*/ 554 w 582"/>
              <a:gd name="T3" fmla="*/ 322 h 323"/>
              <a:gd name="T4" fmla="*/ 27 w 582"/>
              <a:gd name="T5" fmla="*/ 322 h 323"/>
              <a:gd name="T6" fmla="*/ 0 w 582"/>
              <a:gd name="T7" fmla="*/ 295 h 323"/>
              <a:gd name="T8" fmla="*/ 0 w 582"/>
              <a:gd name="T9" fmla="*/ 27 h 323"/>
              <a:gd name="T10" fmla="*/ 27 w 582"/>
              <a:gd name="T11" fmla="*/ 0 h 323"/>
              <a:gd name="T12" fmla="*/ 554 w 582"/>
              <a:gd name="T13" fmla="*/ 0 h 323"/>
              <a:gd name="T14" fmla="*/ 581 w 582"/>
              <a:gd name="T15" fmla="*/ 27 h 323"/>
              <a:gd name="T16" fmla="*/ 581 w 582"/>
              <a:gd name="T17" fmla="*/ 295 h 323"/>
              <a:gd name="T18" fmla="*/ 554 w 582"/>
              <a:gd name="T19" fmla="*/ 322 h 323"/>
              <a:gd name="T20" fmla="*/ 54 w 582"/>
              <a:gd name="T21" fmla="*/ 268 h 323"/>
              <a:gd name="T22" fmla="*/ 54 w 582"/>
              <a:gd name="T23" fmla="*/ 268 h 323"/>
              <a:gd name="T24" fmla="*/ 527 w 582"/>
              <a:gd name="T25" fmla="*/ 268 h 323"/>
              <a:gd name="T26" fmla="*/ 527 w 582"/>
              <a:gd name="T27" fmla="*/ 54 h 323"/>
              <a:gd name="T28" fmla="*/ 54 w 582"/>
              <a:gd name="T29" fmla="*/ 54 h 323"/>
              <a:gd name="T30" fmla="*/ 54 w 582"/>
              <a:gd name="T31" fmla="*/ 268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2" h="323">
                <a:moveTo>
                  <a:pt x="554" y="322"/>
                </a:moveTo>
                <a:lnTo>
                  <a:pt x="554" y="322"/>
                </a:lnTo>
                <a:cubicBezTo>
                  <a:pt x="27" y="322"/>
                  <a:pt x="27" y="322"/>
                  <a:pt x="27" y="322"/>
                </a:cubicBezTo>
                <a:cubicBezTo>
                  <a:pt x="9" y="322"/>
                  <a:pt x="0" y="304"/>
                  <a:pt x="0" y="29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554" y="0"/>
                  <a:pt x="554" y="0"/>
                  <a:pt x="554" y="0"/>
                </a:cubicBezTo>
                <a:cubicBezTo>
                  <a:pt x="572" y="0"/>
                  <a:pt x="581" y="18"/>
                  <a:pt x="581" y="27"/>
                </a:cubicBezTo>
                <a:cubicBezTo>
                  <a:pt x="581" y="295"/>
                  <a:pt x="581" y="295"/>
                  <a:pt x="581" y="295"/>
                </a:cubicBezTo>
                <a:cubicBezTo>
                  <a:pt x="581" y="304"/>
                  <a:pt x="572" y="322"/>
                  <a:pt x="554" y="322"/>
                </a:cubicBezTo>
                <a:close/>
                <a:moveTo>
                  <a:pt x="54" y="268"/>
                </a:moveTo>
                <a:lnTo>
                  <a:pt x="54" y="268"/>
                </a:lnTo>
                <a:cubicBezTo>
                  <a:pt x="527" y="268"/>
                  <a:pt x="527" y="268"/>
                  <a:pt x="527" y="268"/>
                </a:cubicBezTo>
                <a:cubicBezTo>
                  <a:pt x="527" y="54"/>
                  <a:pt x="527" y="54"/>
                  <a:pt x="527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2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85">
            <a:extLst>
              <a:ext uri="{FF2B5EF4-FFF2-40B4-BE49-F238E27FC236}">
                <a16:creationId xmlns:a16="http://schemas.microsoft.com/office/drawing/2014/main" id="{E1EAB337-7155-554A-9444-E144A787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820" y="4120812"/>
            <a:ext cx="72992" cy="68431"/>
          </a:xfrm>
          <a:custGeom>
            <a:avLst/>
            <a:gdLst>
              <a:gd name="T0" fmla="*/ 36 w 72"/>
              <a:gd name="T1" fmla="*/ 63 h 64"/>
              <a:gd name="T2" fmla="*/ 36 w 72"/>
              <a:gd name="T3" fmla="*/ 63 h 64"/>
              <a:gd name="T4" fmla="*/ 0 w 72"/>
              <a:gd name="T5" fmla="*/ 27 h 64"/>
              <a:gd name="T6" fmla="*/ 36 w 72"/>
              <a:gd name="T7" fmla="*/ 0 h 64"/>
              <a:gd name="T8" fmla="*/ 71 w 72"/>
              <a:gd name="T9" fmla="*/ 27 h 64"/>
              <a:gd name="T10" fmla="*/ 36 w 72"/>
              <a:gd name="T11" fmla="*/ 63 h 64"/>
              <a:gd name="T12" fmla="*/ 36 w 72"/>
              <a:gd name="T13" fmla="*/ 9 h 64"/>
              <a:gd name="T14" fmla="*/ 36 w 72"/>
              <a:gd name="T15" fmla="*/ 9 h 64"/>
              <a:gd name="T16" fmla="*/ 18 w 72"/>
              <a:gd name="T17" fmla="*/ 27 h 64"/>
              <a:gd name="T18" fmla="*/ 36 w 72"/>
              <a:gd name="T19" fmla="*/ 54 h 64"/>
              <a:gd name="T20" fmla="*/ 54 w 72"/>
              <a:gd name="T21" fmla="*/ 27 h 64"/>
              <a:gd name="T22" fmla="*/ 36 w 72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" h="64">
                <a:moveTo>
                  <a:pt x="36" y="63"/>
                </a:moveTo>
                <a:lnTo>
                  <a:pt x="36" y="63"/>
                </a:lnTo>
                <a:cubicBezTo>
                  <a:pt x="18" y="63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54" y="0"/>
                  <a:pt x="71" y="9"/>
                  <a:pt x="71" y="27"/>
                </a:cubicBezTo>
                <a:cubicBezTo>
                  <a:pt x="71" y="45"/>
                  <a:pt x="54" y="63"/>
                  <a:pt x="36" y="63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18"/>
                  <a:pt x="18" y="27"/>
                </a:cubicBezTo>
                <a:cubicBezTo>
                  <a:pt x="18" y="45"/>
                  <a:pt x="27" y="54"/>
                  <a:pt x="36" y="54"/>
                </a:cubicBezTo>
                <a:cubicBezTo>
                  <a:pt x="45" y="54"/>
                  <a:pt x="54" y="45"/>
                  <a:pt x="54" y="27"/>
                </a:cubicBezTo>
                <a:cubicBezTo>
                  <a:pt x="54" y="18"/>
                  <a:pt x="45" y="9"/>
                  <a:pt x="3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86">
            <a:extLst>
              <a:ext uri="{FF2B5EF4-FFF2-40B4-BE49-F238E27FC236}">
                <a16:creationId xmlns:a16="http://schemas.microsoft.com/office/drawing/2014/main" id="{4EB833D5-1B43-094E-9454-422246C6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944" y="3974828"/>
            <a:ext cx="63868" cy="68431"/>
          </a:xfrm>
          <a:custGeom>
            <a:avLst/>
            <a:gdLst>
              <a:gd name="T0" fmla="*/ 27 w 63"/>
              <a:gd name="T1" fmla="*/ 63 h 64"/>
              <a:gd name="T2" fmla="*/ 27 w 63"/>
              <a:gd name="T3" fmla="*/ 63 h 64"/>
              <a:gd name="T4" fmla="*/ 0 w 63"/>
              <a:gd name="T5" fmla="*/ 27 h 64"/>
              <a:gd name="T6" fmla="*/ 27 w 63"/>
              <a:gd name="T7" fmla="*/ 0 h 64"/>
              <a:gd name="T8" fmla="*/ 62 w 63"/>
              <a:gd name="T9" fmla="*/ 27 h 64"/>
              <a:gd name="T10" fmla="*/ 27 w 63"/>
              <a:gd name="T11" fmla="*/ 63 h 64"/>
              <a:gd name="T12" fmla="*/ 27 w 63"/>
              <a:gd name="T13" fmla="*/ 9 h 64"/>
              <a:gd name="T14" fmla="*/ 27 w 63"/>
              <a:gd name="T15" fmla="*/ 9 h 64"/>
              <a:gd name="T16" fmla="*/ 9 w 63"/>
              <a:gd name="T17" fmla="*/ 27 h 64"/>
              <a:gd name="T18" fmla="*/ 27 w 63"/>
              <a:gd name="T19" fmla="*/ 54 h 64"/>
              <a:gd name="T20" fmla="*/ 54 w 63"/>
              <a:gd name="T21" fmla="*/ 27 h 64"/>
              <a:gd name="T22" fmla="*/ 27 w 63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62" y="9"/>
                  <a:pt x="62" y="27"/>
                </a:cubicBezTo>
                <a:cubicBezTo>
                  <a:pt x="62" y="45"/>
                  <a:pt x="45" y="63"/>
                  <a:pt x="27" y="63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45"/>
                  <a:pt x="18" y="54"/>
                  <a:pt x="27" y="54"/>
                </a:cubicBezTo>
                <a:cubicBezTo>
                  <a:pt x="45" y="54"/>
                  <a:pt x="54" y="45"/>
                  <a:pt x="54" y="27"/>
                </a:cubicBezTo>
                <a:cubicBezTo>
                  <a:pt x="54" y="18"/>
                  <a:pt x="45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87">
            <a:extLst>
              <a:ext uri="{FF2B5EF4-FFF2-40B4-BE49-F238E27FC236}">
                <a16:creationId xmlns:a16="http://schemas.microsoft.com/office/drawing/2014/main" id="{A6F9C9F2-5F51-5245-A249-FBE4E28DF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589" y="3974828"/>
            <a:ext cx="68431" cy="68431"/>
          </a:xfrm>
          <a:custGeom>
            <a:avLst/>
            <a:gdLst>
              <a:gd name="T0" fmla="*/ 36 w 64"/>
              <a:gd name="T1" fmla="*/ 63 h 64"/>
              <a:gd name="T2" fmla="*/ 36 w 64"/>
              <a:gd name="T3" fmla="*/ 63 h 64"/>
              <a:gd name="T4" fmla="*/ 0 w 64"/>
              <a:gd name="T5" fmla="*/ 27 h 64"/>
              <a:gd name="T6" fmla="*/ 36 w 64"/>
              <a:gd name="T7" fmla="*/ 0 h 64"/>
              <a:gd name="T8" fmla="*/ 63 w 64"/>
              <a:gd name="T9" fmla="*/ 27 h 64"/>
              <a:gd name="T10" fmla="*/ 36 w 64"/>
              <a:gd name="T11" fmla="*/ 63 h 64"/>
              <a:gd name="T12" fmla="*/ 36 w 64"/>
              <a:gd name="T13" fmla="*/ 9 h 64"/>
              <a:gd name="T14" fmla="*/ 36 w 64"/>
              <a:gd name="T15" fmla="*/ 9 h 64"/>
              <a:gd name="T16" fmla="*/ 9 w 64"/>
              <a:gd name="T17" fmla="*/ 27 h 64"/>
              <a:gd name="T18" fmla="*/ 36 w 64"/>
              <a:gd name="T19" fmla="*/ 54 h 64"/>
              <a:gd name="T20" fmla="*/ 54 w 64"/>
              <a:gd name="T21" fmla="*/ 27 h 64"/>
              <a:gd name="T22" fmla="*/ 36 w 64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6" y="63"/>
                </a:moveTo>
                <a:lnTo>
                  <a:pt x="36" y="63"/>
                </a:lnTo>
                <a:cubicBezTo>
                  <a:pt x="18" y="63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54" y="0"/>
                  <a:pt x="63" y="9"/>
                  <a:pt x="63" y="27"/>
                </a:cubicBezTo>
                <a:cubicBezTo>
                  <a:pt x="63" y="45"/>
                  <a:pt x="54" y="63"/>
                  <a:pt x="36" y="63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45"/>
                  <a:pt x="18" y="54"/>
                  <a:pt x="36" y="54"/>
                </a:cubicBezTo>
                <a:cubicBezTo>
                  <a:pt x="45" y="54"/>
                  <a:pt x="54" y="45"/>
                  <a:pt x="54" y="27"/>
                </a:cubicBezTo>
                <a:cubicBezTo>
                  <a:pt x="54" y="18"/>
                  <a:pt x="45" y="9"/>
                  <a:pt x="3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88">
            <a:extLst>
              <a:ext uri="{FF2B5EF4-FFF2-40B4-BE49-F238E27FC236}">
                <a16:creationId xmlns:a16="http://schemas.microsoft.com/office/drawing/2014/main" id="{E36D9D94-D4E0-E948-AF4F-C1704DBD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673" y="3974828"/>
            <a:ext cx="68428" cy="68431"/>
          </a:xfrm>
          <a:custGeom>
            <a:avLst/>
            <a:gdLst>
              <a:gd name="T0" fmla="*/ 36 w 64"/>
              <a:gd name="T1" fmla="*/ 63 h 64"/>
              <a:gd name="T2" fmla="*/ 36 w 64"/>
              <a:gd name="T3" fmla="*/ 63 h 64"/>
              <a:gd name="T4" fmla="*/ 0 w 64"/>
              <a:gd name="T5" fmla="*/ 27 h 64"/>
              <a:gd name="T6" fmla="*/ 36 w 64"/>
              <a:gd name="T7" fmla="*/ 0 h 64"/>
              <a:gd name="T8" fmla="*/ 63 w 64"/>
              <a:gd name="T9" fmla="*/ 27 h 64"/>
              <a:gd name="T10" fmla="*/ 36 w 64"/>
              <a:gd name="T11" fmla="*/ 63 h 64"/>
              <a:gd name="T12" fmla="*/ 36 w 64"/>
              <a:gd name="T13" fmla="*/ 9 h 64"/>
              <a:gd name="T14" fmla="*/ 36 w 64"/>
              <a:gd name="T15" fmla="*/ 9 h 64"/>
              <a:gd name="T16" fmla="*/ 9 w 64"/>
              <a:gd name="T17" fmla="*/ 27 h 64"/>
              <a:gd name="T18" fmla="*/ 36 w 64"/>
              <a:gd name="T19" fmla="*/ 54 h 64"/>
              <a:gd name="T20" fmla="*/ 54 w 64"/>
              <a:gd name="T21" fmla="*/ 27 h 64"/>
              <a:gd name="T22" fmla="*/ 36 w 64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6" y="63"/>
                </a:moveTo>
                <a:lnTo>
                  <a:pt x="36" y="63"/>
                </a:lnTo>
                <a:cubicBezTo>
                  <a:pt x="9" y="63"/>
                  <a:pt x="0" y="45"/>
                  <a:pt x="0" y="27"/>
                </a:cubicBezTo>
                <a:cubicBezTo>
                  <a:pt x="0" y="9"/>
                  <a:pt x="9" y="0"/>
                  <a:pt x="36" y="0"/>
                </a:cubicBezTo>
                <a:cubicBezTo>
                  <a:pt x="54" y="0"/>
                  <a:pt x="63" y="9"/>
                  <a:pt x="63" y="27"/>
                </a:cubicBezTo>
                <a:cubicBezTo>
                  <a:pt x="63" y="45"/>
                  <a:pt x="54" y="63"/>
                  <a:pt x="36" y="63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45"/>
                  <a:pt x="18" y="54"/>
                  <a:pt x="36" y="54"/>
                </a:cubicBezTo>
                <a:cubicBezTo>
                  <a:pt x="45" y="54"/>
                  <a:pt x="54" y="45"/>
                  <a:pt x="54" y="27"/>
                </a:cubicBezTo>
                <a:cubicBezTo>
                  <a:pt x="54" y="18"/>
                  <a:pt x="45" y="9"/>
                  <a:pt x="3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89">
            <a:extLst>
              <a:ext uri="{FF2B5EF4-FFF2-40B4-BE49-F238E27FC236}">
                <a16:creationId xmlns:a16="http://schemas.microsoft.com/office/drawing/2014/main" id="{5F296B98-595D-AF42-BEA7-5C8D241D4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589" y="4120812"/>
            <a:ext cx="68431" cy="68431"/>
          </a:xfrm>
          <a:custGeom>
            <a:avLst/>
            <a:gdLst>
              <a:gd name="T0" fmla="*/ 36 w 64"/>
              <a:gd name="T1" fmla="*/ 63 h 64"/>
              <a:gd name="T2" fmla="*/ 36 w 64"/>
              <a:gd name="T3" fmla="*/ 63 h 64"/>
              <a:gd name="T4" fmla="*/ 0 w 64"/>
              <a:gd name="T5" fmla="*/ 27 h 64"/>
              <a:gd name="T6" fmla="*/ 36 w 64"/>
              <a:gd name="T7" fmla="*/ 0 h 64"/>
              <a:gd name="T8" fmla="*/ 63 w 64"/>
              <a:gd name="T9" fmla="*/ 27 h 64"/>
              <a:gd name="T10" fmla="*/ 36 w 64"/>
              <a:gd name="T11" fmla="*/ 63 h 64"/>
              <a:gd name="T12" fmla="*/ 36 w 64"/>
              <a:gd name="T13" fmla="*/ 9 h 64"/>
              <a:gd name="T14" fmla="*/ 36 w 64"/>
              <a:gd name="T15" fmla="*/ 9 h 64"/>
              <a:gd name="T16" fmla="*/ 9 w 64"/>
              <a:gd name="T17" fmla="*/ 27 h 64"/>
              <a:gd name="T18" fmla="*/ 36 w 64"/>
              <a:gd name="T19" fmla="*/ 54 h 64"/>
              <a:gd name="T20" fmla="*/ 54 w 64"/>
              <a:gd name="T21" fmla="*/ 27 h 64"/>
              <a:gd name="T22" fmla="*/ 36 w 64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6" y="63"/>
                </a:moveTo>
                <a:lnTo>
                  <a:pt x="36" y="63"/>
                </a:lnTo>
                <a:cubicBezTo>
                  <a:pt x="18" y="63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54" y="0"/>
                  <a:pt x="63" y="9"/>
                  <a:pt x="63" y="27"/>
                </a:cubicBezTo>
                <a:cubicBezTo>
                  <a:pt x="63" y="45"/>
                  <a:pt x="54" y="63"/>
                  <a:pt x="36" y="63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45"/>
                  <a:pt x="18" y="54"/>
                  <a:pt x="36" y="54"/>
                </a:cubicBezTo>
                <a:cubicBezTo>
                  <a:pt x="45" y="54"/>
                  <a:pt x="54" y="45"/>
                  <a:pt x="54" y="27"/>
                </a:cubicBezTo>
                <a:cubicBezTo>
                  <a:pt x="54" y="18"/>
                  <a:pt x="45" y="9"/>
                  <a:pt x="3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90">
            <a:extLst>
              <a:ext uri="{FF2B5EF4-FFF2-40B4-BE49-F238E27FC236}">
                <a16:creationId xmlns:a16="http://schemas.microsoft.com/office/drawing/2014/main" id="{A1A42AF4-2CDE-FA4C-AC99-E1B7EBD06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673" y="4120812"/>
            <a:ext cx="68428" cy="68431"/>
          </a:xfrm>
          <a:custGeom>
            <a:avLst/>
            <a:gdLst>
              <a:gd name="T0" fmla="*/ 36 w 64"/>
              <a:gd name="T1" fmla="*/ 63 h 64"/>
              <a:gd name="T2" fmla="*/ 36 w 64"/>
              <a:gd name="T3" fmla="*/ 63 h 64"/>
              <a:gd name="T4" fmla="*/ 0 w 64"/>
              <a:gd name="T5" fmla="*/ 27 h 64"/>
              <a:gd name="T6" fmla="*/ 36 w 64"/>
              <a:gd name="T7" fmla="*/ 0 h 64"/>
              <a:gd name="T8" fmla="*/ 63 w 64"/>
              <a:gd name="T9" fmla="*/ 27 h 64"/>
              <a:gd name="T10" fmla="*/ 36 w 64"/>
              <a:gd name="T11" fmla="*/ 63 h 64"/>
              <a:gd name="T12" fmla="*/ 36 w 64"/>
              <a:gd name="T13" fmla="*/ 9 h 64"/>
              <a:gd name="T14" fmla="*/ 36 w 64"/>
              <a:gd name="T15" fmla="*/ 9 h 64"/>
              <a:gd name="T16" fmla="*/ 9 w 64"/>
              <a:gd name="T17" fmla="*/ 27 h 64"/>
              <a:gd name="T18" fmla="*/ 36 w 64"/>
              <a:gd name="T19" fmla="*/ 54 h 64"/>
              <a:gd name="T20" fmla="*/ 54 w 64"/>
              <a:gd name="T21" fmla="*/ 27 h 64"/>
              <a:gd name="T22" fmla="*/ 36 w 64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6" y="63"/>
                </a:moveTo>
                <a:lnTo>
                  <a:pt x="36" y="63"/>
                </a:lnTo>
                <a:cubicBezTo>
                  <a:pt x="9" y="63"/>
                  <a:pt x="0" y="45"/>
                  <a:pt x="0" y="27"/>
                </a:cubicBezTo>
                <a:cubicBezTo>
                  <a:pt x="0" y="9"/>
                  <a:pt x="9" y="0"/>
                  <a:pt x="36" y="0"/>
                </a:cubicBezTo>
                <a:cubicBezTo>
                  <a:pt x="54" y="0"/>
                  <a:pt x="63" y="9"/>
                  <a:pt x="63" y="27"/>
                </a:cubicBezTo>
                <a:cubicBezTo>
                  <a:pt x="63" y="45"/>
                  <a:pt x="54" y="63"/>
                  <a:pt x="36" y="63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45"/>
                  <a:pt x="18" y="54"/>
                  <a:pt x="36" y="54"/>
                </a:cubicBezTo>
                <a:cubicBezTo>
                  <a:pt x="45" y="54"/>
                  <a:pt x="54" y="45"/>
                  <a:pt x="54" y="27"/>
                </a:cubicBezTo>
                <a:cubicBezTo>
                  <a:pt x="54" y="18"/>
                  <a:pt x="45" y="9"/>
                  <a:pt x="3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91">
            <a:extLst>
              <a:ext uri="{FF2B5EF4-FFF2-40B4-BE49-F238E27FC236}">
                <a16:creationId xmlns:a16="http://schemas.microsoft.com/office/drawing/2014/main" id="{00D6CA17-759B-3C41-9E12-60A88D8AF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944" y="3824285"/>
            <a:ext cx="63868" cy="77552"/>
          </a:xfrm>
          <a:custGeom>
            <a:avLst/>
            <a:gdLst>
              <a:gd name="T0" fmla="*/ 27 w 63"/>
              <a:gd name="T1" fmla="*/ 72 h 73"/>
              <a:gd name="T2" fmla="*/ 27 w 63"/>
              <a:gd name="T3" fmla="*/ 72 h 73"/>
              <a:gd name="T4" fmla="*/ 0 w 63"/>
              <a:gd name="T5" fmla="*/ 36 h 73"/>
              <a:gd name="T6" fmla="*/ 27 w 63"/>
              <a:gd name="T7" fmla="*/ 0 h 73"/>
              <a:gd name="T8" fmla="*/ 62 w 63"/>
              <a:gd name="T9" fmla="*/ 36 h 73"/>
              <a:gd name="T10" fmla="*/ 27 w 63"/>
              <a:gd name="T11" fmla="*/ 72 h 73"/>
              <a:gd name="T12" fmla="*/ 27 w 63"/>
              <a:gd name="T13" fmla="*/ 18 h 73"/>
              <a:gd name="T14" fmla="*/ 27 w 63"/>
              <a:gd name="T15" fmla="*/ 18 h 73"/>
              <a:gd name="T16" fmla="*/ 9 w 63"/>
              <a:gd name="T17" fmla="*/ 36 h 73"/>
              <a:gd name="T18" fmla="*/ 27 w 63"/>
              <a:gd name="T19" fmla="*/ 54 h 73"/>
              <a:gd name="T20" fmla="*/ 54 w 63"/>
              <a:gd name="T21" fmla="*/ 36 h 73"/>
              <a:gd name="T22" fmla="*/ 27 w 63"/>
              <a:gd name="T23" fmla="*/ 1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" h="73">
                <a:moveTo>
                  <a:pt x="27" y="72"/>
                </a:moveTo>
                <a:lnTo>
                  <a:pt x="27" y="72"/>
                </a:lnTo>
                <a:cubicBezTo>
                  <a:pt x="9" y="72"/>
                  <a:pt x="0" y="54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62" y="18"/>
                  <a:pt x="62" y="36"/>
                </a:cubicBezTo>
                <a:cubicBezTo>
                  <a:pt x="62" y="54"/>
                  <a:pt x="45" y="72"/>
                  <a:pt x="27" y="72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27"/>
                  <a:pt x="9" y="36"/>
                </a:cubicBezTo>
                <a:cubicBezTo>
                  <a:pt x="9" y="45"/>
                  <a:pt x="18" y="54"/>
                  <a:pt x="27" y="54"/>
                </a:cubicBezTo>
                <a:cubicBezTo>
                  <a:pt x="45" y="54"/>
                  <a:pt x="54" y="45"/>
                  <a:pt x="54" y="36"/>
                </a:cubicBezTo>
                <a:cubicBezTo>
                  <a:pt x="54" y="27"/>
                  <a:pt x="45" y="18"/>
                  <a:pt x="2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92">
            <a:extLst>
              <a:ext uri="{FF2B5EF4-FFF2-40B4-BE49-F238E27FC236}">
                <a16:creationId xmlns:a16="http://schemas.microsoft.com/office/drawing/2014/main" id="{7F8F3AE9-8EC4-3644-BF4C-1D2C8FF40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589" y="3824285"/>
            <a:ext cx="68431" cy="77552"/>
          </a:xfrm>
          <a:custGeom>
            <a:avLst/>
            <a:gdLst>
              <a:gd name="T0" fmla="*/ 36 w 64"/>
              <a:gd name="T1" fmla="*/ 72 h 73"/>
              <a:gd name="T2" fmla="*/ 36 w 64"/>
              <a:gd name="T3" fmla="*/ 72 h 73"/>
              <a:gd name="T4" fmla="*/ 0 w 64"/>
              <a:gd name="T5" fmla="*/ 36 h 73"/>
              <a:gd name="T6" fmla="*/ 36 w 64"/>
              <a:gd name="T7" fmla="*/ 0 h 73"/>
              <a:gd name="T8" fmla="*/ 63 w 64"/>
              <a:gd name="T9" fmla="*/ 36 h 73"/>
              <a:gd name="T10" fmla="*/ 36 w 64"/>
              <a:gd name="T11" fmla="*/ 72 h 73"/>
              <a:gd name="T12" fmla="*/ 36 w 64"/>
              <a:gd name="T13" fmla="*/ 18 h 73"/>
              <a:gd name="T14" fmla="*/ 36 w 64"/>
              <a:gd name="T15" fmla="*/ 18 h 73"/>
              <a:gd name="T16" fmla="*/ 9 w 64"/>
              <a:gd name="T17" fmla="*/ 36 h 73"/>
              <a:gd name="T18" fmla="*/ 36 w 64"/>
              <a:gd name="T19" fmla="*/ 54 h 73"/>
              <a:gd name="T20" fmla="*/ 54 w 64"/>
              <a:gd name="T21" fmla="*/ 36 h 73"/>
              <a:gd name="T22" fmla="*/ 36 w 64"/>
              <a:gd name="T23" fmla="*/ 1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73">
                <a:moveTo>
                  <a:pt x="36" y="72"/>
                </a:moveTo>
                <a:lnTo>
                  <a:pt x="36" y="72"/>
                </a:ln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63" y="18"/>
                  <a:pt x="63" y="36"/>
                </a:cubicBezTo>
                <a:cubicBezTo>
                  <a:pt x="63" y="54"/>
                  <a:pt x="54" y="72"/>
                  <a:pt x="36" y="72"/>
                </a:cubicBezTo>
                <a:close/>
                <a:moveTo>
                  <a:pt x="36" y="18"/>
                </a:moveTo>
                <a:lnTo>
                  <a:pt x="36" y="18"/>
                </a:lnTo>
                <a:cubicBezTo>
                  <a:pt x="18" y="18"/>
                  <a:pt x="9" y="27"/>
                  <a:pt x="9" y="36"/>
                </a:cubicBezTo>
                <a:cubicBezTo>
                  <a:pt x="9" y="45"/>
                  <a:pt x="18" y="54"/>
                  <a:pt x="36" y="54"/>
                </a:cubicBezTo>
                <a:cubicBezTo>
                  <a:pt x="45" y="54"/>
                  <a:pt x="54" y="45"/>
                  <a:pt x="54" y="36"/>
                </a:cubicBezTo>
                <a:cubicBezTo>
                  <a:pt x="54" y="27"/>
                  <a:pt x="45" y="18"/>
                  <a:pt x="36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93">
            <a:extLst>
              <a:ext uri="{FF2B5EF4-FFF2-40B4-BE49-F238E27FC236}">
                <a16:creationId xmlns:a16="http://schemas.microsoft.com/office/drawing/2014/main" id="{67B10533-7295-9B4E-9199-89D3966E0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673" y="3824285"/>
            <a:ext cx="68428" cy="77552"/>
          </a:xfrm>
          <a:custGeom>
            <a:avLst/>
            <a:gdLst>
              <a:gd name="T0" fmla="*/ 36 w 64"/>
              <a:gd name="T1" fmla="*/ 72 h 73"/>
              <a:gd name="T2" fmla="*/ 36 w 64"/>
              <a:gd name="T3" fmla="*/ 72 h 73"/>
              <a:gd name="T4" fmla="*/ 0 w 64"/>
              <a:gd name="T5" fmla="*/ 36 h 73"/>
              <a:gd name="T6" fmla="*/ 36 w 64"/>
              <a:gd name="T7" fmla="*/ 0 h 73"/>
              <a:gd name="T8" fmla="*/ 63 w 64"/>
              <a:gd name="T9" fmla="*/ 36 h 73"/>
              <a:gd name="T10" fmla="*/ 36 w 64"/>
              <a:gd name="T11" fmla="*/ 72 h 73"/>
              <a:gd name="T12" fmla="*/ 36 w 64"/>
              <a:gd name="T13" fmla="*/ 18 h 73"/>
              <a:gd name="T14" fmla="*/ 36 w 64"/>
              <a:gd name="T15" fmla="*/ 18 h 73"/>
              <a:gd name="T16" fmla="*/ 9 w 64"/>
              <a:gd name="T17" fmla="*/ 36 h 73"/>
              <a:gd name="T18" fmla="*/ 36 w 64"/>
              <a:gd name="T19" fmla="*/ 54 h 73"/>
              <a:gd name="T20" fmla="*/ 54 w 64"/>
              <a:gd name="T21" fmla="*/ 36 h 73"/>
              <a:gd name="T22" fmla="*/ 36 w 64"/>
              <a:gd name="T23" fmla="*/ 1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73">
                <a:moveTo>
                  <a:pt x="36" y="72"/>
                </a:moveTo>
                <a:lnTo>
                  <a:pt x="36" y="72"/>
                </a:lnTo>
                <a:cubicBezTo>
                  <a:pt x="9" y="72"/>
                  <a:pt x="0" y="54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54" y="0"/>
                  <a:pt x="63" y="18"/>
                  <a:pt x="63" y="36"/>
                </a:cubicBezTo>
                <a:cubicBezTo>
                  <a:pt x="63" y="54"/>
                  <a:pt x="54" y="72"/>
                  <a:pt x="36" y="72"/>
                </a:cubicBezTo>
                <a:close/>
                <a:moveTo>
                  <a:pt x="36" y="18"/>
                </a:moveTo>
                <a:lnTo>
                  <a:pt x="36" y="18"/>
                </a:lnTo>
                <a:cubicBezTo>
                  <a:pt x="18" y="18"/>
                  <a:pt x="9" y="27"/>
                  <a:pt x="9" y="36"/>
                </a:cubicBezTo>
                <a:cubicBezTo>
                  <a:pt x="9" y="45"/>
                  <a:pt x="18" y="54"/>
                  <a:pt x="36" y="54"/>
                </a:cubicBezTo>
                <a:cubicBezTo>
                  <a:pt x="45" y="54"/>
                  <a:pt x="54" y="45"/>
                  <a:pt x="54" y="36"/>
                </a:cubicBezTo>
                <a:cubicBezTo>
                  <a:pt x="54" y="27"/>
                  <a:pt x="45" y="18"/>
                  <a:pt x="36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94">
            <a:extLst>
              <a:ext uri="{FF2B5EF4-FFF2-40B4-BE49-F238E27FC236}">
                <a16:creationId xmlns:a16="http://schemas.microsoft.com/office/drawing/2014/main" id="{4766F803-51E6-5544-8A9A-63AEE08FD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184" y="4047820"/>
            <a:ext cx="629553" cy="232662"/>
          </a:xfrm>
          <a:custGeom>
            <a:avLst/>
            <a:gdLst>
              <a:gd name="T0" fmla="*/ 304 w 609"/>
              <a:gd name="T1" fmla="*/ 223 h 224"/>
              <a:gd name="T2" fmla="*/ 304 w 609"/>
              <a:gd name="T3" fmla="*/ 223 h 224"/>
              <a:gd name="T4" fmla="*/ 99 w 609"/>
              <a:gd name="T5" fmla="*/ 205 h 224"/>
              <a:gd name="T6" fmla="*/ 36 w 609"/>
              <a:gd name="T7" fmla="*/ 187 h 224"/>
              <a:gd name="T8" fmla="*/ 0 w 609"/>
              <a:gd name="T9" fmla="*/ 143 h 224"/>
              <a:gd name="T10" fmla="*/ 0 w 609"/>
              <a:gd name="T11" fmla="*/ 27 h 224"/>
              <a:gd name="T12" fmla="*/ 27 w 609"/>
              <a:gd name="T13" fmla="*/ 0 h 224"/>
              <a:gd name="T14" fmla="*/ 27 w 609"/>
              <a:gd name="T15" fmla="*/ 0 h 224"/>
              <a:gd name="T16" fmla="*/ 54 w 609"/>
              <a:gd name="T17" fmla="*/ 17 h 224"/>
              <a:gd name="T18" fmla="*/ 125 w 609"/>
              <a:gd name="T19" fmla="*/ 44 h 224"/>
              <a:gd name="T20" fmla="*/ 286 w 609"/>
              <a:gd name="T21" fmla="*/ 53 h 224"/>
              <a:gd name="T22" fmla="*/ 322 w 609"/>
              <a:gd name="T23" fmla="*/ 53 h 224"/>
              <a:gd name="T24" fmla="*/ 483 w 609"/>
              <a:gd name="T25" fmla="*/ 44 h 224"/>
              <a:gd name="T26" fmla="*/ 554 w 609"/>
              <a:gd name="T27" fmla="*/ 17 h 224"/>
              <a:gd name="T28" fmla="*/ 581 w 609"/>
              <a:gd name="T29" fmla="*/ 0 h 224"/>
              <a:gd name="T30" fmla="*/ 581 w 609"/>
              <a:gd name="T31" fmla="*/ 0 h 224"/>
              <a:gd name="T32" fmla="*/ 608 w 609"/>
              <a:gd name="T33" fmla="*/ 27 h 224"/>
              <a:gd name="T34" fmla="*/ 608 w 609"/>
              <a:gd name="T35" fmla="*/ 27 h 224"/>
              <a:gd name="T36" fmla="*/ 608 w 609"/>
              <a:gd name="T37" fmla="*/ 27 h 224"/>
              <a:gd name="T38" fmla="*/ 608 w 609"/>
              <a:gd name="T39" fmla="*/ 27 h 224"/>
              <a:gd name="T40" fmla="*/ 608 w 609"/>
              <a:gd name="T41" fmla="*/ 143 h 224"/>
              <a:gd name="T42" fmla="*/ 501 w 609"/>
              <a:gd name="T43" fmla="*/ 205 h 224"/>
              <a:gd name="T44" fmla="*/ 304 w 609"/>
              <a:gd name="T45" fmla="*/ 223 h 224"/>
              <a:gd name="T46" fmla="*/ 54 w 609"/>
              <a:gd name="T47" fmla="*/ 134 h 224"/>
              <a:gd name="T48" fmla="*/ 54 w 609"/>
              <a:gd name="T49" fmla="*/ 134 h 224"/>
              <a:gd name="T50" fmla="*/ 125 w 609"/>
              <a:gd name="T51" fmla="*/ 160 h 224"/>
              <a:gd name="T52" fmla="*/ 304 w 609"/>
              <a:gd name="T53" fmla="*/ 170 h 224"/>
              <a:gd name="T54" fmla="*/ 474 w 609"/>
              <a:gd name="T55" fmla="*/ 160 h 224"/>
              <a:gd name="T56" fmla="*/ 554 w 609"/>
              <a:gd name="T57" fmla="*/ 134 h 224"/>
              <a:gd name="T58" fmla="*/ 554 w 609"/>
              <a:gd name="T59" fmla="*/ 80 h 224"/>
              <a:gd name="T60" fmla="*/ 510 w 609"/>
              <a:gd name="T61" fmla="*/ 89 h 224"/>
              <a:gd name="T62" fmla="*/ 322 w 609"/>
              <a:gd name="T63" fmla="*/ 107 h 224"/>
              <a:gd name="T64" fmla="*/ 286 w 609"/>
              <a:gd name="T65" fmla="*/ 107 h 224"/>
              <a:gd name="T66" fmla="*/ 99 w 609"/>
              <a:gd name="T67" fmla="*/ 89 h 224"/>
              <a:gd name="T68" fmla="*/ 54 w 609"/>
              <a:gd name="T69" fmla="*/ 80 h 224"/>
              <a:gd name="T70" fmla="*/ 54 w 609"/>
              <a:gd name="T71" fmla="*/ 134 h 224"/>
              <a:gd name="T72" fmla="*/ 554 w 609"/>
              <a:gd name="T73" fmla="*/ 143 h 224"/>
              <a:gd name="T74" fmla="*/ 554 w 609"/>
              <a:gd name="T75" fmla="*/ 143 h 224"/>
              <a:gd name="T76" fmla="*/ 54 w 609"/>
              <a:gd name="T77" fmla="*/ 27 h 224"/>
              <a:gd name="T78" fmla="*/ 54 w 609"/>
              <a:gd name="T79" fmla="*/ 27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9" h="224">
                <a:moveTo>
                  <a:pt x="304" y="223"/>
                </a:moveTo>
                <a:lnTo>
                  <a:pt x="304" y="223"/>
                </a:lnTo>
                <a:cubicBezTo>
                  <a:pt x="224" y="223"/>
                  <a:pt x="152" y="223"/>
                  <a:pt x="99" y="205"/>
                </a:cubicBezTo>
                <a:cubicBezTo>
                  <a:pt x="72" y="205"/>
                  <a:pt x="54" y="196"/>
                  <a:pt x="36" y="187"/>
                </a:cubicBezTo>
                <a:cubicBezTo>
                  <a:pt x="9" y="178"/>
                  <a:pt x="0" y="160"/>
                  <a:pt x="0" y="1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17"/>
                </a:cubicBezTo>
                <a:cubicBezTo>
                  <a:pt x="54" y="27"/>
                  <a:pt x="72" y="35"/>
                  <a:pt x="125" y="44"/>
                </a:cubicBezTo>
                <a:cubicBezTo>
                  <a:pt x="170" y="53"/>
                  <a:pt x="224" y="53"/>
                  <a:pt x="286" y="53"/>
                </a:cubicBezTo>
                <a:cubicBezTo>
                  <a:pt x="295" y="53"/>
                  <a:pt x="313" y="53"/>
                  <a:pt x="322" y="53"/>
                </a:cubicBezTo>
                <a:cubicBezTo>
                  <a:pt x="385" y="53"/>
                  <a:pt x="438" y="53"/>
                  <a:pt x="483" y="44"/>
                </a:cubicBezTo>
                <a:cubicBezTo>
                  <a:pt x="528" y="35"/>
                  <a:pt x="545" y="27"/>
                  <a:pt x="554" y="17"/>
                </a:cubicBezTo>
                <a:cubicBezTo>
                  <a:pt x="554" y="9"/>
                  <a:pt x="563" y="0"/>
                  <a:pt x="581" y="0"/>
                </a:cubicBezTo>
                <a:lnTo>
                  <a:pt x="581" y="0"/>
                </a:lnTo>
                <a:cubicBezTo>
                  <a:pt x="590" y="0"/>
                  <a:pt x="608" y="9"/>
                  <a:pt x="608" y="27"/>
                </a:cubicBezTo>
                <a:lnTo>
                  <a:pt x="608" y="27"/>
                </a:lnTo>
                <a:lnTo>
                  <a:pt x="608" y="27"/>
                </a:lnTo>
                <a:lnTo>
                  <a:pt x="608" y="27"/>
                </a:lnTo>
                <a:cubicBezTo>
                  <a:pt x="608" y="143"/>
                  <a:pt x="608" y="143"/>
                  <a:pt x="608" y="143"/>
                </a:cubicBezTo>
                <a:cubicBezTo>
                  <a:pt x="608" y="178"/>
                  <a:pt x="545" y="196"/>
                  <a:pt x="501" y="205"/>
                </a:cubicBezTo>
                <a:cubicBezTo>
                  <a:pt x="447" y="223"/>
                  <a:pt x="376" y="223"/>
                  <a:pt x="304" y="223"/>
                </a:cubicBezTo>
                <a:close/>
                <a:moveTo>
                  <a:pt x="54" y="134"/>
                </a:moveTo>
                <a:lnTo>
                  <a:pt x="54" y="134"/>
                </a:lnTo>
                <a:cubicBezTo>
                  <a:pt x="63" y="143"/>
                  <a:pt x="81" y="152"/>
                  <a:pt x="125" y="160"/>
                </a:cubicBezTo>
                <a:cubicBezTo>
                  <a:pt x="179" y="170"/>
                  <a:pt x="242" y="170"/>
                  <a:pt x="304" y="170"/>
                </a:cubicBezTo>
                <a:cubicBezTo>
                  <a:pt x="367" y="170"/>
                  <a:pt x="429" y="170"/>
                  <a:pt x="474" y="160"/>
                </a:cubicBezTo>
                <a:cubicBezTo>
                  <a:pt x="528" y="152"/>
                  <a:pt x="545" y="143"/>
                  <a:pt x="554" y="134"/>
                </a:cubicBezTo>
                <a:cubicBezTo>
                  <a:pt x="554" y="80"/>
                  <a:pt x="554" y="80"/>
                  <a:pt x="554" y="80"/>
                </a:cubicBezTo>
                <a:cubicBezTo>
                  <a:pt x="537" y="89"/>
                  <a:pt x="528" y="89"/>
                  <a:pt x="510" y="89"/>
                </a:cubicBezTo>
                <a:cubicBezTo>
                  <a:pt x="465" y="107"/>
                  <a:pt x="394" y="107"/>
                  <a:pt x="322" y="107"/>
                </a:cubicBezTo>
                <a:cubicBezTo>
                  <a:pt x="313" y="107"/>
                  <a:pt x="295" y="107"/>
                  <a:pt x="286" y="107"/>
                </a:cubicBezTo>
                <a:cubicBezTo>
                  <a:pt x="215" y="107"/>
                  <a:pt x="143" y="107"/>
                  <a:pt x="99" y="89"/>
                </a:cubicBezTo>
                <a:cubicBezTo>
                  <a:pt x="81" y="89"/>
                  <a:pt x="63" y="89"/>
                  <a:pt x="54" y="80"/>
                </a:cubicBezTo>
                <a:lnTo>
                  <a:pt x="54" y="134"/>
                </a:lnTo>
                <a:close/>
                <a:moveTo>
                  <a:pt x="554" y="143"/>
                </a:moveTo>
                <a:lnTo>
                  <a:pt x="554" y="143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95">
            <a:extLst>
              <a:ext uri="{FF2B5EF4-FFF2-40B4-BE49-F238E27FC236}">
                <a16:creationId xmlns:a16="http://schemas.microsoft.com/office/drawing/2014/main" id="{C34BDAF1-6D27-EA46-824F-D5BD0A56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184" y="4166432"/>
            <a:ext cx="629553" cy="232662"/>
          </a:xfrm>
          <a:custGeom>
            <a:avLst/>
            <a:gdLst>
              <a:gd name="T0" fmla="*/ 304 w 609"/>
              <a:gd name="T1" fmla="*/ 223 h 224"/>
              <a:gd name="T2" fmla="*/ 304 w 609"/>
              <a:gd name="T3" fmla="*/ 223 h 224"/>
              <a:gd name="T4" fmla="*/ 99 w 609"/>
              <a:gd name="T5" fmla="*/ 205 h 224"/>
              <a:gd name="T6" fmla="*/ 36 w 609"/>
              <a:gd name="T7" fmla="*/ 187 h 224"/>
              <a:gd name="T8" fmla="*/ 0 w 609"/>
              <a:gd name="T9" fmla="*/ 143 h 224"/>
              <a:gd name="T10" fmla="*/ 0 w 609"/>
              <a:gd name="T11" fmla="*/ 27 h 224"/>
              <a:gd name="T12" fmla="*/ 27 w 609"/>
              <a:gd name="T13" fmla="*/ 0 h 224"/>
              <a:gd name="T14" fmla="*/ 27 w 609"/>
              <a:gd name="T15" fmla="*/ 0 h 224"/>
              <a:gd name="T16" fmla="*/ 54 w 609"/>
              <a:gd name="T17" fmla="*/ 18 h 224"/>
              <a:gd name="T18" fmla="*/ 125 w 609"/>
              <a:gd name="T19" fmla="*/ 44 h 224"/>
              <a:gd name="T20" fmla="*/ 286 w 609"/>
              <a:gd name="T21" fmla="*/ 54 h 224"/>
              <a:gd name="T22" fmla="*/ 322 w 609"/>
              <a:gd name="T23" fmla="*/ 54 h 224"/>
              <a:gd name="T24" fmla="*/ 483 w 609"/>
              <a:gd name="T25" fmla="*/ 44 h 224"/>
              <a:gd name="T26" fmla="*/ 554 w 609"/>
              <a:gd name="T27" fmla="*/ 18 h 224"/>
              <a:gd name="T28" fmla="*/ 581 w 609"/>
              <a:gd name="T29" fmla="*/ 0 h 224"/>
              <a:gd name="T30" fmla="*/ 581 w 609"/>
              <a:gd name="T31" fmla="*/ 0 h 224"/>
              <a:gd name="T32" fmla="*/ 608 w 609"/>
              <a:gd name="T33" fmla="*/ 27 h 224"/>
              <a:gd name="T34" fmla="*/ 608 w 609"/>
              <a:gd name="T35" fmla="*/ 27 h 224"/>
              <a:gd name="T36" fmla="*/ 608 w 609"/>
              <a:gd name="T37" fmla="*/ 27 h 224"/>
              <a:gd name="T38" fmla="*/ 608 w 609"/>
              <a:gd name="T39" fmla="*/ 27 h 224"/>
              <a:gd name="T40" fmla="*/ 608 w 609"/>
              <a:gd name="T41" fmla="*/ 143 h 224"/>
              <a:gd name="T42" fmla="*/ 501 w 609"/>
              <a:gd name="T43" fmla="*/ 205 h 224"/>
              <a:gd name="T44" fmla="*/ 304 w 609"/>
              <a:gd name="T45" fmla="*/ 223 h 224"/>
              <a:gd name="T46" fmla="*/ 54 w 609"/>
              <a:gd name="T47" fmla="*/ 134 h 224"/>
              <a:gd name="T48" fmla="*/ 54 w 609"/>
              <a:gd name="T49" fmla="*/ 134 h 224"/>
              <a:gd name="T50" fmla="*/ 125 w 609"/>
              <a:gd name="T51" fmla="*/ 161 h 224"/>
              <a:gd name="T52" fmla="*/ 304 w 609"/>
              <a:gd name="T53" fmla="*/ 170 h 224"/>
              <a:gd name="T54" fmla="*/ 474 w 609"/>
              <a:gd name="T55" fmla="*/ 161 h 224"/>
              <a:gd name="T56" fmla="*/ 554 w 609"/>
              <a:gd name="T57" fmla="*/ 134 h 224"/>
              <a:gd name="T58" fmla="*/ 554 w 609"/>
              <a:gd name="T59" fmla="*/ 80 h 224"/>
              <a:gd name="T60" fmla="*/ 510 w 609"/>
              <a:gd name="T61" fmla="*/ 89 h 224"/>
              <a:gd name="T62" fmla="*/ 322 w 609"/>
              <a:gd name="T63" fmla="*/ 107 h 224"/>
              <a:gd name="T64" fmla="*/ 286 w 609"/>
              <a:gd name="T65" fmla="*/ 107 h 224"/>
              <a:gd name="T66" fmla="*/ 99 w 609"/>
              <a:gd name="T67" fmla="*/ 89 h 224"/>
              <a:gd name="T68" fmla="*/ 54 w 609"/>
              <a:gd name="T69" fmla="*/ 80 h 224"/>
              <a:gd name="T70" fmla="*/ 54 w 609"/>
              <a:gd name="T71" fmla="*/ 134 h 224"/>
              <a:gd name="T72" fmla="*/ 554 w 609"/>
              <a:gd name="T73" fmla="*/ 143 h 224"/>
              <a:gd name="T74" fmla="*/ 554 w 609"/>
              <a:gd name="T75" fmla="*/ 143 h 224"/>
              <a:gd name="T76" fmla="*/ 54 w 609"/>
              <a:gd name="T77" fmla="*/ 27 h 224"/>
              <a:gd name="T78" fmla="*/ 54 w 609"/>
              <a:gd name="T79" fmla="*/ 27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9" h="224">
                <a:moveTo>
                  <a:pt x="304" y="223"/>
                </a:moveTo>
                <a:lnTo>
                  <a:pt x="304" y="223"/>
                </a:lnTo>
                <a:cubicBezTo>
                  <a:pt x="224" y="223"/>
                  <a:pt x="152" y="214"/>
                  <a:pt x="99" y="205"/>
                </a:cubicBezTo>
                <a:cubicBezTo>
                  <a:pt x="72" y="197"/>
                  <a:pt x="54" y="197"/>
                  <a:pt x="36" y="187"/>
                </a:cubicBezTo>
                <a:cubicBezTo>
                  <a:pt x="9" y="179"/>
                  <a:pt x="0" y="161"/>
                  <a:pt x="0" y="1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18"/>
                </a:cubicBezTo>
                <a:cubicBezTo>
                  <a:pt x="54" y="27"/>
                  <a:pt x="72" y="36"/>
                  <a:pt x="125" y="44"/>
                </a:cubicBezTo>
                <a:cubicBezTo>
                  <a:pt x="170" y="54"/>
                  <a:pt x="224" y="54"/>
                  <a:pt x="286" y="54"/>
                </a:cubicBezTo>
                <a:cubicBezTo>
                  <a:pt x="295" y="54"/>
                  <a:pt x="313" y="54"/>
                  <a:pt x="322" y="54"/>
                </a:cubicBezTo>
                <a:cubicBezTo>
                  <a:pt x="385" y="54"/>
                  <a:pt x="438" y="54"/>
                  <a:pt x="483" y="44"/>
                </a:cubicBezTo>
                <a:cubicBezTo>
                  <a:pt x="528" y="36"/>
                  <a:pt x="545" y="27"/>
                  <a:pt x="554" y="18"/>
                </a:cubicBezTo>
                <a:cubicBezTo>
                  <a:pt x="554" y="9"/>
                  <a:pt x="563" y="0"/>
                  <a:pt x="581" y="0"/>
                </a:cubicBezTo>
                <a:lnTo>
                  <a:pt x="581" y="0"/>
                </a:lnTo>
                <a:cubicBezTo>
                  <a:pt x="590" y="0"/>
                  <a:pt x="608" y="9"/>
                  <a:pt x="608" y="27"/>
                </a:cubicBezTo>
                <a:lnTo>
                  <a:pt x="608" y="27"/>
                </a:lnTo>
                <a:lnTo>
                  <a:pt x="608" y="27"/>
                </a:lnTo>
                <a:lnTo>
                  <a:pt x="608" y="27"/>
                </a:lnTo>
                <a:cubicBezTo>
                  <a:pt x="608" y="143"/>
                  <a:pt x="608" y="143"/>
                  <a:pt x="608" y="143"/>
                </a:cubicBezTo>
                <a:cubicBezTo>
                  <a:pt x="608" y="179"/>
                  <a:pt x="545" y="197"/>
                  <a:pt x="501" y="205"/>
                </a:cubicBezTo>
                <a:cubicBezTo>
                  <a:pt x="447" y="214"/>
                  <a:pt x="376" y="223"/>
                  <a:pt x="304" y="223"/>
                </a:cubicBezTo>
                <a:close/>
                <a:moveTo>
                  <a:pt x="54" y="134"/>
                </a:moveTo>
                <a:lnTo>
                  <a:pt x="54" y="134"/>
                </a:lnTo>
                <a:cubicBezTo>
                  <a:pt x="63" y="134"/>
                  <a:pt x="81" y="152"/>
                  <a:pt x="125" y="161"/>
                </a:cubicBezTo>
                <a:cubicBezTo>
                  <a:pt x="179" y="161"/>
                  <a:pt x="242" y="170"/>
                  <a:pt x="304" y="170"/>
                </a:cubicBezTo>
                <a:cubicBezTo>
                  <a:pt x="367" y="170"/>
                  <a:pt x="429" y="161"/>
                  <a:pt x="474" y="161"/>
                </a:cubicBezTo>
                <a:cubicBezTo>
                  <a:pt x="528" y="152"/>
                  <a:pt x="545" y="134"/>
                  <a:pt x="554" y="134"/>
                </a:cubicBezTo>
                <a:cubicBezTo>
                  <a:pt x="554" y="80"/>
                  <a:pt x="554" y="80"/>
                  <a:pt x="554" y="80"/>
                </a:cubicBezTo>
                <a:cubicBezTo>
                  <a:pt x="537" y="80"/>
                  <a:pt x="528" y="89"/>
                  <a:pt x="510" y="89"/>
                </a:cubicBezTo>
                <a:cubicBezTo>
                  <a:pt x="465" y="98"/>
                  <a:pt x="394" y="107"/>
                  <a:pt x="322" y="107"/>
                </a:cubicBezTo>
                <a:cubicBezTo>
                  <a:pt x="313" y="107"/>
                  <a:pt x="295" y="107"/>
                  <a:pt x="286" y="107"/>
                </a:cubicBezTo>
                <a:cubicBezTo>
                  <a:pt x="215" y="107"/>
                  <a:pt x="143" y="98"/>
                  <a:pt x="99" y="89"/>
                </a:cubicBezTo>
                <a:cubicBezTo>
                  <a:pt x="81" y="89"/>
                  <a:pt x="63" y="80"/>
                  <a:pt x="54" y="80"/>
                </a:cubicBezTo>
                <a:lnTo>
                  <a:pt x="54" y="134"/>
                </a:lnTo>
                <a:close/>
                <a:moveTo>
                  <a:pt x="554" y="143"/>
                </a:moveTo>
                <a:lnTo>
                  <a:pt x="554" y="143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96">
            <a:extLst>
              <a:ext uri="{FF2B5EF4-FFF2-40B4-BE49-F238E27FC236}">
                <a16:creationId xmlns:a16="http://schemas.microsoft.com/office/drawing/2014/main" id="{822A3CB7-5F1A-4341-B097-9CFAA5038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184" y="4289606"/>
            <a:ext cx="629553" cy="232659"/>
          </a:xfrm>
          <a:custGeom>
            <a:avLst/>
            <a:gdLst>
              <a:gd name="T0" fmla="*/ 304 w 609"/>
              <a:gd name="T1" fmla="*/ 224 h 225"/>
              <a:gd name="T2" fmla="*/ 304 w 609"/>
              <a:gd name="T3" fmla="*/ 224 h 225"/>
              <a:gd name="T4" fmla="*/ 99 w 609"/>
              <a:gd name="T5" fmla="*/ 206 h 225"/>
              <a:gd name="T6" fmla="*/ 36 w 609"/>
              <a:gd name="T7" fmla="*/ 188 h 225"/>
              <a:gd name="T8" fmla="*/ 0 w 609"/>
              <a:gd name="T9" fmla="*/ 134 h 225"/>
              <a:gd name="T10" fmla="*/ 0 w 609"/>
              <a:gd name="T11" fmla="*/ 27 h 225"/>
              <a:gd name="T12" fmla="*/ 27 w 609"/>
              <a:gd name="T13" fmla="*/ 0 h 225"/>
              <a:gd name="T14" fmla="*/ 27 w 609"/>
              <a:gd name="T15" fmla="*/ 0 h 225"/>
              <a:gd name="T16" fmla="*/ 54 w 609"/>
              <a:gd name="T17" fmla="*/ 18 h 225"/>
              <a:gd name="T18" fmla="*/ 125 w 609"/>
              <a:gd name="T19" fmla="*/ 36 h 225"/>
              <a:gd name="T20" fmla="*/ 286 w 609"/>
              <a:gd name="T21" fmla="*/ 54 h 225"/>
              <a:gd name="T22" fmla="*/ 322 w 609"/>
              <a:gd name="T23" fmla="*/ 54 h 225"/>
              <a:gd name="T24" fmla="*/ 483 w 609"/>
              <a:gd name="T25" fmla="*/ 36 h 225"/>
              <a:gd name="T26" fmla="*/ 554 w 609"/>
              <a:gd name="T27" fmla="*/ 18 h 225"/>
              <a:gd name="T28" fmla="*/ 581 w 609"/>
              <a:gd name="T29" fmla="*/ 0 h 225"/>
              <a:gd name="T30" fmla="*/ 581 w 609"/>
              <a:gd name="T31" fmla="*/ 0 h 225"/>
              <a:gd name="T32" fmla="*/ 608 w 609"/>
              <a:gd name="T33" fmla="*/ 27 h 225"/>
              <a:gd name="T34" fmla="*/ 608 w 609"/>
              <a:gd name="T35" fmla="*/ 27 h 225"/>
              <a:gd name="T36" fmla="*/ 608 w 609"/>
              <a:gd name="T37" fmla="*/ 27 h 225"/>
              <a:gd name="T38" fmla="*/ 608 w 609"/>
              <a:gd name="T39" fmla="*/ 27 h 225"/>
              <a:gd name="T40" fmla="*/ 608 w 609"/>
              <a:gd name="T41" fmla="*/ 134 h 225"/>
              <a:gd name="T42" fmla="*/ 501 w 609"/>
              <a:gd name="T43" fmla="*/ 206 h 225"/>
              <a:gd name="T44" fmla="*/ 304 w 609"/>
              <a:gd name="T45" fmla="*/ 224 h 225"/>
              <a:gd name="T46" fmla="*/ 54 w 609"/>
              <a:gd name="T47" fmla="*/ 134 h 225"/>
              <a:gd name="T48" fmla="*/ 54 w 609"/>
              <a:gd name="T49" fmla="*/ 134 h 225"/>
              <a:gd name="T50" fmla="*/ 125 w 609"/>
              <a:gd name="T51" fmla="*/ 152 h 225"/>
              <a:gd name="T52" fmla="*/ 304 w 609"/>
              <a:gd name="T53" fmla="*/ 170 h 225"/>
              <a:gd name="T54" fmla="*/ 474 w 609"/>
              <a:gd name="T55" fmla="*/ 152 h 225"/>
              <a:gd name="T56" fmla="*/ 554 w 609"/>
              <a:gd name="T57" fmla="*/ 134 h 225"/>
              <a:gd name="T58" fmla="*/ 554 w 609"/>
              <a:gd name="T59" fmla="*/ 81 h 225"/>
              <a:gd name="T60" fmla="*/ 510 w 609"/>
              <a:gd name="T61" fmla="*/ 89 h 225"/>
              <a:gd name="T62" fmla="*/ 322 w 609"/>
              <a:gd name="T63" fmla="*/ 107 h 225"/>
              <a:gd name="T64" fmla="*/ 286 w 609"/>
              <a:gd name="T65" fmla="*/ 107 h 225"/>
              <a:gd name="T66" fmla="*/ 99 w 609"/>
              <a:gd name="T67" fmla="*/ 89 h 225"/>
              <a:gd name="T68" fmla="*/ 54 w 609"/>
              <a:gd name="T69" fmla="*/ 81 h 225"/>
              <a:gd name="T70" fmla="*/ 54 w 609"/>
              <a:gd name="T71" fmla="*/ 134 h 225"/>
              <a:gd name="T72" fmla="*/ 554 w 609"/>
              <a:gd name="T73" fmla="*/ 134 h 225"/>
              <a:gd name="T74" fmla="*/ 554 w 609"/>
              <a:gd name="T75" fmla="*/ 134 h 225"/>
              <a:gd name="T76" fmla="*/ 54 w 609"/>
              <a:gd name="T77" fmla="*/ 27 h 225"/>
              <a:gd name="T78" fmla="*/ 54 w 609"/>
              <a:gd name="T79" fmla="*/ 2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9" h="225">
                <a:moveTo>
                  <a:pt x="304" y="224"/>
                </a:moveTo>
                <a:lnTo>
                  <a:pt x="304" y="224"/>
                </a:lnTo>
                <a:cubicBezTo>
                  <a:pt x="224" y="224"/>
                  <a:pt x="152" y="214"/>
                  <a:pt x="99" y="206"/>
                </a:cubicBezTo>
                <a:cubicBezTo>
                  <a:pt x="72" y="197"/>
                  <a:pt x="54" y="197"/>
                  <a:pt x="36" y="188"/>
                </a:cubicBezTo>
                <a:cubicBezTo>
                  <a:pt x="9" y="170"/>
                  <a:pt x="0" y="161"/>
                  <a:pt x="0" y="13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18"/>
                </a:cubicBezTo>
                <a:cubicBezTo>
                  <a:pt x="54" y="18"/>
                  <a:pt x="72" y="27"/>
                  <a:pt x="125" y="36"/>
                </a:cubicBezTo>
                <a:cubicBezTo>
                  <a:pt x="170" y="45"/>
                  <a:pt x="224" y="54"/>
                  <a:pt x="286" y="54"/>
                </a:cubicBezTo>
                <a:cubicBezTo>
                  <a:pt x="295" y="54"/>
                  <a:pt x="313" y="54"/>
                  <a:pt x="322" y="54"/>
                </a:cubicBezTo>
                <a:cubicBezTo>
                  <a:pt x="385" y="54"/>
                  <a:pt x="438" y="45"/>
                  <a:pt x="483" y="36"/>
                </a:cubicBezTo>
                <a:cubicBezTo>
                  <a:pt x="528" y="27"/>
                  <a:pt x="545" y="18"/>
                  <a:pt x="554" y="18"/>
                </a:cubicBezTo>
                <a:cubicBezTo>
                  <a:pt x="554" y="9"/>
                  <a:pt x="563" y="0"/>
                  <a:pt x="581" y="0"/>
                </a:cubicBezTo>
                <a:lnTo>
                  <a:pt x="581" y="0"/>
                </a:lnTo>
                <a:cubicBezTo>
                  <a:pt x="590" y="0"/>
                  <a:pt x="608" y="9"/>
                  <a:pt x="608" y="27"/>
                </a:cubicBezTo>
                <a:lnTo>
                  <a:pt x="608" y="27"/>
                </a:lnTo>
                <a:lnTo>
                  <a:pt x="608" y="27"/>
                </a:lnTo>
                <a:lnTo>
                  <a:pt x="608" y="27"/>
                </a:lnTo>
                <a:cubicBezTo>
                  <a:pt x="608" y="134"/>
                  <a:pt x="608" y="134"/>
                  <a:pt x="608" y="134"/>
                </a:cubicBezTo>
                <a:cubicBezTo>
                  <a:pt x="608" y="179"/>
                  <a:pt x="545" y="197"/>
                  <a:pt x="501" y="206"/>
                </a:cubicBezTo>
                <a:cubicBezTo>
                  <a:pt x="447" y="214"/>
                  <a:pt x="376" y="224"/>
                  <a:pt x="304" y="224"/>
                </a:cubicBezTo>
                <a:close/>
                <a:moveTo>
                  <a:pt x="54" y="134"/>
                </a:moveTo>
                <a:lnTo>
                  <a:pt x="54" y="134"/>
                </a:lnTo>
                <a:cubicBezTo>
                  <a:pt x="63" y="134"/>
                  <a:pt x="81" y="143"/>
                  <a:pt x="125" y="152"/>
                </a:cubicBezTo>
                <a:cubicBezTo>
                  <a:pt x="179" y="161"/>
                  <a:pt x="242" y="170"/>
                  <a:pt x="304" y="170"/>
                </a:cubicBezTo>
                <a:cubicBezTo>
                  <a:pt x="367" y="170"/>
                  <a:pt x="429" y="161"/>
                  <a:pt x="474" y="152"/>
                </a:cubicBezTo>
                <a:cubicBezTo>
                  <a:pt x="528" y="143"/>
                  <a:pt x="545" y="134"/>
                  <a:pt x="554" y="134"/>
                </a:cubicBezTo>
                <a:cubicBezTo>
                  <a:pt x="554" y="81"/>
                  <a:pt x="554" y="81"/>
                  <a:pt x="554" y="81"/>
                </a:cubicBezTo>
                <a:cubicBezTo>
                  <a:pt x="537" y="81"/>
                  <a:pt x="528" y="89"/>
                  <a:pt x="510" y="89"/>
                </a:cubicBezTo>
                <a:cubicBezTo>
                  <a:pt x="465" y="98"/>
                  <a:pt x="394" y="107"/>
                  <a:pt x="322" y="107"/>
                </a:cubicBezTo>
                <a:cubicBezTo>
                  <a:pt x="313" y="107"/>
                  <a:pt x="295" y="107"/>
                  <a:pt x="286" y="107"/>
                </a:cubicBezTo>
                <a:cubicBezTo>
                  <a:pt x="215" y="107"/>
                  <a:pt x="143" y="98"/>
                  <a:pt x="99" y="89"/>
                </a:cubicBezTo>
                <a:cubicBezTo>
                  <a:pt x="81" y="89"/>
                  <a:pt x="63" y="81"/>
                  <a:pt x="54" y="81"/>
                </a:cubicBezTo>
                <a:lnTo>
                  <a:pt x="54" y="134"/>
                </a:lnTo>
                <a:close/>
                <a:moveTo>
                  <a:pt x="554" y="134"/>
                </a:moveTo>
                <a:lnTo>
                  <a:pt x="554" y="134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97">
            <a:extLst>
              <a:ext uri="{FF2B5EF4-FFF2-40B4-BE49-F238E27FC236}">
                <a16:creationId xmlns:a16="http://schemas.microsoft.com/office/drawing/2014/main" id="{E00D0250-3AD9-4D4B-A3DD-21FBF59A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184" y="3929209"/>
            <a:ext cx="629553" cy="232662"/>
          </a:xfrm>
          <a:custGeom>
            <a:avLst/>
            <a:gdLst>
              <a:gd name="T0" fmla="*/ 304 w 609"/>
              <a:gd name="T1" fmla="*/ 223 h 224"/>
              <a:gd name="T2" fmla="*/ 304 w 609"/>
              <a:gd name="T3" fmla="*/ 223 h 224"/>
              <a:gd name="T4" fmla="*/ 99 w 609"/>
              <a:gd name="T5" fmla="*/ 205 h 224"/>
              <a:gd name="T6" fmla="*/ 36 w 609"/>
              <a:gd name="T7" fmla="*/ 187 h 224"/>
              <a:gd name="T8" fmla="*/ 0 w 609"/>
              <a:gd name="T9" fmla="*/ 143 h 224"/>
              <a:gd name="T10" fmla="*/ 0 w 609"/>
              <a:gd name="T11" fmla="*/ 26 h 224"/>
              <a:gd name="T12" fmla="*/ 27 w 609"/>
              <a:gd name="T13" fmla="*/ 0 h 224"/>
              <a:gd name="T14" fmla="*/ 27 w 609"/>
              <a:gd name="T15" fmla="*/ 0 h 224"/>
              <a:gd name="T16" fmla="*/ 54 w 609"/>
              <a:gd name="T17" fmla="*/ 26 h 224"/>
              <a:gd name="T18" fmla="*/ 125 w 609"/>
              <a:gd name="T19" fmla="*/ 44 h 224"/>
              <a:gd name="T20" fmla="*/ 286 w 609"/>
              <a:gd name="T21" fmla="*/ 62 h 224"/>
              <a:gd name="T22" fmla="*/ 322 w 609"/>
              <a:gd name="T23" fmla="*/ 62 h 224"/>
              <a:gd name="T24" fmla="*/ 483 w 609"/>
              <a:gd name="T25" fmla="*/ 44 h 224"/>
              <a:gd name="T26" fmla="*/ 554 w 609"/>
              <a:gd name="T27" fmla="*/ 26 h 224"/>
              <a:gd name="T28" fmla="*/ 581 w 609"/>
              <a:gd name="T29" fmla="*/ 0 h 224"/>
              <a:gd name="T30" fmla="*/ 581 w 609"/>
              <a:gd name="T31" fmla="*/ 0 h 224"/>
              <a:gd name="T32" fmla="*/ 608 w 609"/>
              <a:gd name="T33" fmla="*/ 26 h 224"/>
              <a:gd name="T34" fmla="*/ 608 w 609"/>
              <a:gd name="T35" fmla="*/ 26 h 224"/>
              <a:gd name="T36" fmla="*/ 608 w 609"/>
              <a:gd name="T37" fmla="*/ 26 h 224"/>
              <a:gd name="T38" fmla="*/ 608 w 609"/>
              <a:gd name="T39" fmla="*/ 26 h 224"/>
              <a:gd name="T40" fmla="*/ 608 w 609"/>
              <a:gd name="T41" fmla="*/ 143 h 224"/>
              <a:gd name="T42" fmla="*/ 501 w 609"/>
              <a:gd name="T43" fmla="*/ 205 h 224"/>
              <a:gd name="T44" fmla="*/ 304 w 609"/>
              <a:gd name="T45" fmla="*/ 223 h 224"/>
              <a:gd name="T46" fmla="*/ 54 w 609"/>
              <a:gd name="T47" fmla="*/ 133 h 224"/>
              <a:gd name="T48" fmla="*/ 54 w 609"/>
              <a:gd name="T49" fmla="*/ 133 h 224"/>
              <a:gd name="T50" fmla="*/ 125 w 609"/>
              <a:gd name="T51" fmla="*/ 160 h 224"/>
              <a:gd name="T52" fmla="*/ 304 w 609"/>
              <a:gd name="T53" fmla="*/ 169 h 224"/>
              <a:gd name="T54" fmla="*/ 474 w 609"/>
              <a:gd name="T55" fmla="*/ 160 h 224"/>
              <a:gd name="T56" fmla="*/ 554 w 609"/>
              <a:gd name="T57" fmla="*/ 133 h 224"/>
              <a:gd name="T58" fmla="*/ 554 w 609"/>
              <a:gd name="T59" fmla="*/ 80 h 224"/>
              <a:gd name="T60" fmla="*/ 510 w 609"/>
              <a:gd name="T61" fmla="*/ 98 h 224"/>
              <a:gd name="T62" fmla="*/ 322 w 609"/>
              <a:gd name="T63" fmla="*/ 116 h 224"/>
              <a:gd name="T64" fmla="*/ 286 w 609"/>
              <a:gd name="T65" fmla="*/ 116 h 224"/>
              <a:gd name="T66" fmla="*/ 99 w 609"/>
              <a:gd name="T67" fmla="*/ 98 h 224"/>
              <a:gd name="T68" fmla="*/ 54 w 609"/>
              <a:gd name="T69" fmla="*/ 80 h 224"/>
              <a:gd name="T70" fmla="*/ 54 w 609"/>
              <a:gd name="T71" fmla="*/ 133 h 224"/>
              <a:gd name="T72" fmla="*/ 554 w 609"/>
              <a:gd name="T73" fmla="*/ 143 h 224"/>
              <a:gd name="T74" fmla="*/ 554 w 609"/>
              <a:gd name="T75" fmla="*/ 143 h 224"/>
              <a:gd name="T76" fmla="*/ 54 w 609"/>
              <a:gd name="T77" fmla="*/ 26 h 224"/>
              <a:gd name="T78" fmla="*/ 54 w 609"/>
              <a:gd name="T79" fmla="*/ 2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9" h="224">
                <a:moveTo>
                  <a:pt x="304" y="223"/>
                </a:moveTo>
                <a:lnTo>
                  <a:pt x="304" y="223"/>
                </a:lnTo>
                <a:cubicBezTo>
                  <a:pt x="224" y="223"/>
                  <a:pt x="152" y="223"/>
                  <a:pt x="99" y="205"/>
                </a:cubicBezTo>
                <a:cubicBezTo>
                  <a:pt x="72" y="205"/>
                  <a:pt x="54" y="196"/>
                  <a:pt x="36" y="187"/>
                </a:cubicBezTo>
                <a:cubicBezTo>
                  <a:pt x="9" y="178"/>
                  <a:pt x="0" y="160"/>
                  <a:pt x="0" y="14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8"/>
                  <a:pt x="54" y="26"/>
                </a:cubicBezTo>
                <a:cubicBezTo>
                  <a:pt x="54" y="26"/>
                  <a:pt x="72" y="35"/>
                  <a:pt x="125" y="44"/>
                </a:cubicBezTo>
                <a:cubicBezTo>
                  <a:pt x="170" y="53"/>
                  <a:pt x="224" y="53"/>
                  <a:pt x="286" y="62"/>
                </a:cubicBezTo>
                <a:cubicBezTo>
                  <a:pt x="295" y="62"/>
                  <a:pt x="313" y="62"/>
                  <a:pt x="322" y="62"/>
                </a:cubicBezTo>
                <a:cubicBezTo>
                  <a:pt x="385" y="53"/>
                  <a:pt x="438" y="53"/>
                  <a:pt x="483" y="44"/>
                </a:cubicBezTo>
                <a:cubicBezTo>
                  <a:pt x="528" y="35"/>
                  <a:pt x="545" y="26"/>
                  <a:pt x="554" y="26"/>
                </a:cubicBezTo>
                <a:cubicBezTo>
                  <a:pt x="554" y="8"/>
                  <a:pt x="563" y="0"/>
                  <a:pt x="581" y="0"/>
                </a:cubicBezTo>
                <a:lnTo>
                  <a:pt x="581" y="0"/>
                </a:lnTo>
                <a:cubicBezTo>
                  <a:pt x="590" y="0"/>
                  <a:pt x="608" y="17"/>
                  <a:pt x="608" y="26"/>
                </a:cubicBezTo>
                <a:lnTo>
                  <a:pt x="608" y="26"/>
                </a:lnTo>
                <a:lnTo>
                  <a:pt x="608" y="26"/>
                </a:lnTo>
                <a:lnTo>
                  <a:pt x="608" y="26"/>
                </a:lnTo>
                <a:cubicBezTo>
                  <a:pt x="608" y="143"/>
                  <a:pt x="608" y="143"/>
                  <a:pt x="608" y="143"/>
                </a:cubicBezTo>
                <a:cubicBezTo>
                  <a:pt x="608" y="187"/>
                  <a:pt x="545" y="196"/>
                  <a:pt x="501" y="205"/>
                </a:cubicBezTo>
                <a:cubicBezTo>
                  <a:pt x="447" y="223"/>
                  <a:pt x="376" y="223"/>
                  <a:pt x="304" y="223"/>
                </a:cubicBezTo>
                <a:close/>
                <a:moveTo>
                  <a:pt x="54" y="133"/>
                </a:moveTo>
                <a:lnTo>
                  <a:pt x="54" y="133"/>
                </a:lnTo>
                <a:cubicBezTo>
                  <a:pt x="63" y="143"/>
                  <a:pt x="81" y="151"/>
                  <a:pt x="125" y="160"/>
                </a:cubicBezTo>
                <a:cubicBezTo>
                  <a:pt x="179" y="169"/>
                  <a:pt x="242" y="169"/>
                  <a:pt x="304" y="169"/>
                </a:cubicBezTo>
                <a:cubicBezTo>
                  <a:pt x="367" y="169"/>
                  <a:pt x="429" y="169"/>
                  <a:pt x="474" y="160"/>
                </a:cubicBezTo>
                <a:cubicBezTo>
                  <a:pt x="528" y="151"/>
                  <a:pt x="545" y="143"/>
                  <a:pt x="554" y="133"/>
                </a:cubicBezTo>
                <a:cubicBezTo>
                  <a:pt x="554" y="80"/>
                  <a:pt x="554" y="80"/>
                  <a:pt x="554" y="80"/>
                </a:cubicBezTo>
                <a:cubicBezTo>
                  <a:pt x="537" y="89"/>
                  <a:pt x="528" y="89"/>
                  <a:pt x="510" y="98"/>
                </a:cubicBezTo>
                <a:cubicBezTo>
                  <a:pt x="465" y="107"/>
                  <a:pt x="394" y="116"/>
                  <a:pt x="322" y="116"/>
                </a:cubicBezTo>
                <a:cubicBezTo>
                  <a:pt x="313" y="116"/>
                  <a:pt x="295" y="116"/>
                  <a:pt x="286" y="116"/>
                </a:cubicBezTo>
                <a:cubicBezTo>
                  <a:pt x="215" y="116"/>
                  <a:pt x="143" y="107"/>
                  <a:pt x="99" y="98"/>
                </a:cubicBezTo>
                <a:cubicBezTo>
                  <a:pt x="81" y="89"/>
                  <a:pt x="63" y="89"/>
                  <a:pt x="54" y="80"/>
                </a:cubicBezTo>
                <a:lnTo>
                  <a:pt x="54" y="133"/>
                </a:lnTo>
                <a:close/>
                <a:moveTo>
                  <a:pt x="554" y="143"/>
                </a:moveTo>
                <a:lnTo>
                  <a:pt x="554" y="143"/>
                </a:lnTo>
                <a:close/>
                <a:moveTo>
                  <a:pt x="54" y="26"/>
                </a:moveTo>
                <a:lnTo>
                  <a:pt x="54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598">
            <a:extLst>
              <a:ext uri="{FF2B5EF4-FFF2-40B4-BE49-F238E27FC236}">
                <a16:creationId xmlns:a16="http://schemas.microsoft.com/office/drawing/2014/main" id="{7E34E41B-7882-D745-92A1-8357294A8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184" y="3751293"/>
            <a:ext cx="629553" cy="177916"/>
          </a:xfrm>
          <a:custGeom>
            <a:avLst/>
            <a:gdLst>
              <a:gd name="T0" fmla="*/ 304 w 609"/>
              <a:gd name="T1" fmla="*/ 170 h 171"/>
              <a:gd name="T2" fmla="*/ 304 w 609"/>
              <a:gd name="T3" fmla="*/ 170 h 171"/>
              <a:gd name="T4" fmla="*/ 286 w 609"/>
              <a:gd name="T5" fmla="*/ 170 h 171"/>
              <a:gd name="T6" fmla="*/ 99 w 609"/>
              <a:gd name="T7" fmla="*/ 152 h 171"/>
              <a:gd name="T8" fmla="*/ 0 w 609"/>
              <a:gd name="T9" fmla="*/ 80 h 171"/>
              <a:gd name="T10" fmla="*/ 99 w 609"/>
              <a:gd name="T11" fmla="*/ 17 h 171"/>
              <a:gd name="T12" fmla="*/ 304 w 609"/>
              <a:gd name="T13" fmla="*/ 0 h 171"/>
              <a:gd name="T14" fmla="*/ 501 w 609"/>
              <a:gd name="T15" fmla="*/ 17 h 171"/>
              <a:gd name="T16" fmla="*/ 572 w 609"/>
              <a:gd name="T17" fmla="*/ 36 h 171"/>
              <a:gd name="T18" fmla="*/ 608 w 609"/>
              <a:gd name="T19" fmla="*/ 80 h 171"/>
              <a:gd name="T20" fmla="*/ 510 w 609"/>
              <a:gd name="T21" fmla="*/ 152 h 171"/>
              <a:gd name="T22" fmla="*/ 322 w 609"/>
              <a:gd name="T23" fmla="*/ 170 h 171"/>
              <a:gd name="T24" fmla="*/ 304 w 609"/>
              <a:gd name="T25" fmla="*/ 170 h 171"/>
              <a:gd name="T26" fmla="*/ 63 w 609"/>
              <a:gd name="T27" fmla="*/ 80 h 171"/>
              <a:gd name="T28" fmla="*/ 63 w 609"/>
              <a:gd name="T29" fmla="*/ 80 h 171"/>
              <a:gd name="T30" fmla="*/ 125 w 609"/>
              <a:gd name="T31" fmla="*/ 98 h 171"/>
              <a:gd name="T32" fmla="*/ 286 w 609"/>
              <a:gd name="T33" fmla="*/ 116 h 171"/>
              <a:gd name="T34" fmla="*/ 322 w 609"/>
              <a:gd name="T35" fmla="*/ 116 h 171"/>
              <a:gd name="T36" fmla="*/ 483 w 609"/>
              <a:gd name="T37" fmla="*/ 98 h 171"/>
              <a:gd name="T38" fmla="*/ 545 w 609"/>
              <a:gd name="T39" fmla="*/ 80 h 171"/>
              <a:gd name="T40" fmla="*/ 474 w 609"/>
              <a:gd name="T41" fmla="*/ 71 h 171"/>
              <a:gd name="T42" fmla="*/ 304 w 609"/>
              <a:gd name="T43" fmla="*/ 53 h 171"/>
              <a:gd name="T44" fmla="*/ 125 w 609"/>
              <a:gd name="T45" fmla="*/ 71 h 171"/>
              <a:gd name="T46" fmla="*/ 63 w 609"/>
              <a:gd name="T47" fmla="*/ 80 h 171"/>
              <a:gd name="T48" fmla="*/ 554 w 609"/>
              <a:gd name="T49" fmla="*/ 89 h 171"/>
              <a:gd name="T50" fmla="*/ 554 w 609"/>
              <a:gd name="T51" fmla="*/ 8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9" h="171">
                <a:moveTo>
                  <a:pt x="304" y="170"/>
                </a:moveTo>
                <a:lnTo>
                  <a:pt x="304" y="170"/>
                </a:lnTo>
                <a:cubicBezTo>
                  <a:pt x="295" y="170"/>
                  <a:pt x="286" y="170"/>
                  <a:pt x="286" y="170"/>
                </a:cubicBezTo>
                <a:cubicBezTo>
                  <a:pt x="215" y="170"/>
                  <a:pt x="143" y="160"/>
                  <a:pt x="99" y="152"/>
                </a:cubicBezTo>
                <a:cubicBezTo>
                  <a:pt x="54" y="143"/>
                  <a:pt x="0" y="125"/>
                  <a:pt x="0" y="80"/>
                </a:cubicBezTo>
                <a:cubicBezTo>
                  <a:pt x="0" y="44"/>
                  <a:pt x="54" y="27"/>
                  <a:pt x="99" y="17"/>
                </a:cubicBezTo>
                <a:cubicBezTo>
                  <a:pt x="152" y="9"/>
                  <a:pt x="224" y="0"/>
                  <a:pt x="304" y="0"/>
                </a:cubicBezTo>
                <a:cubicBezTo>
                  <a:pt x="376" y="0"/>
                  <a:pt x="447" y="9"/>
                  <a:pt x="501" y="17"/>
                </a:cubicBezTo>
                <a:cubicBezTo>
                  <a:pt x="528" y="27"/>
                  <a:pt x="554" y="27"/>
                  <a:pt x="572" y="36"/>
                </a:cubicBezTo>
                <a:cubicBezTo>
                  <a:pt x="590" y="53"/>
                  <a:pt x="608" y="62"/>
                  <a:pt x="608" y="80"/>
                </a:cubicBezTo>
                <a:cubicBezTo>
                  <a:pt x="608" y="125"/>
                  <a:pt x="554" y="143"/>
                  <a:pt x="510" y="152"/>
                </a:cubicBezTo>
                <a:cubicBezTo>
                  <a:pt x="465" y="160"/>
                  <a:pt x="394" y="170"/>
                  <a:pt x="322" y="170"/>
                </a:cubicBezTo>
                <a:cubicBezTo>
                  <a:pt x="313" y="170"/>
                  <a:pt x="313" y="170"/>
                  <a:pt x="304" y="170"/>
                </a:cubicBezTo>
                <a:close/>
                <a:moveTo>
                  <a:pt x="63" y="80"/>
                </a:moveTo>
                <a:lnTo>
                  <a:pt x="63" y="80"/>
                </a:lnTo>
                <a:cubicBezTo>
                  <a:pt x="72" y="89"/>
                  <a:pt x="90" y="98"/>
                  <a:pt x="125" y="98"/>
                </a:cubicBezTo>
                <a:cubicBezTo>
                  <a:pt x="170" y="107"/>
                  <a:pt x="224" y="116"/>
                  <a:pt x="286" y="116"/>
                </a:cubicBezTo>
                <a:cubicBezTo>
                  <a:pt x="295" y="116"/>
                  <a:pt x="313" y="116"/>
                  <a:pt x="322" y="116"/>
                </a:cubicBezTo>
                <a:cubicBezTo>
                  <a:pt x="385" y="116"/>
                  <a:pt x="438" y="107"/>
                  <a:pt x="483" y="98"/>
                </a:cubicBezTo>
                <a:cubicBezTo>
                  <a:pt x="510" y="98"/>
                  <a:pt x="528" y="89"/>
                  <a:pt x="545" y="80"/>
                </a:cubicBezTo>
                <a:cubicBezTo>
                  <a:pt x="528" y="80"/>
                  <a:pt x="510" y="71"/>
                  <a:pt x="474" y="71"/>
                </a:cubicBezTo>
                <a:cubicBezTo>
                  <a:pt x="429" y="62"/>
                  <a:pt x="367" y="53"/>
                  <a:pt x="304" y="53"/>
                </a:cubicBezTo>
                <a:cubicBezTo>
                  <a:pt x="242" y="53"/>
                  <a:pt x="179" y="62"/>
                  <a:pt x="125" y="71"/>
                </a:cubicBezTo>
                <a:cubicBezTo>
                  <a:pt x="99" y="71"/>
                  <a:pt x="72" y="80"/>
                  <a:pt x="63" y="80"/>
                </a:cubicBezTo>
                <a:close/>
                <a:moveTo>
                  <a:pt x="554" y="89"/>
                </a:moveTo>
                <a:lnTo>
                  <a:pt x="554" y="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599">
            <a:extLst>
              <a:ext uri="{FF2B5EF4-FFF2-40B4-BE49-F238E27FC236}">
                <a16:creationId xmlns:a16="http://schemas.microsoft.com/office/drawing/2014/main" id="{A5E3C62D-E20A-AF4B-BCDD-245B060E5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184" y="3806037"/>
            <a:ext cx="629553" cy="241783"/>
          </a:xfrm>
          <a:custGeom>
            <a:avLst/>
            <a:gdLst>
              <a:gd name="T0" fmla="*/ 304 w 609"/>
              <a:gd name="T1" fmla="*/ 233 h 234"/>
              <a:gd name="T2" fmla="*/ 304 w 609"/>
              <a:gd name="T3" fmla="*/ 233 h 234"/>
              <a:gd name="T4" fmla="*/ 99 w 609"/>
              <a:gd name="T5" fmla="*/ 215 h 234"/>
              <a:gd name="T6" fmla="*/ 36 w 609"/>
              <a:gd name="T7" fmla="*/ 188 h 234"/>
              <a:gd name="T8" fmla="*/ 0 w 609"/>
              <a:gd name="T9" fmla="*/ 143 h 234"/>
              <a:gd name="T10" fmla="*/ 0 w 609"/>
              <a:gd name="T11" fmla="*/ 27 h 234"/>
              <a:gd name="T12" fmla="*/ 27 w 609"/>
              <a:gd name="T13" fmla="*/ 0 h 234"/>
              <a:gd name="T14" fmla="*/ 27 w 609"/>
              <a:gd name="T15" fmla="*/ 0 h 234"/>
              <a:gd name="T16" fmla="*/ 54 w 609"/>
              <a:gd name="T17" fmla="*/ 27 h 234"/>
              <a:gd name="T18" fmla="*/ 125 w 609"/>
              <a:gd name="T19" fmla="*/ 45 h 234"/>
              <a:gd name="T20" fmla="*/ 286 w 609"/>
              <a:gd name="T21" fmla="*/ 63 h 234"/>
              <a:gd name="T22" fmla="*/ 322 w 609"/>
              <a:gd name="T23" fmla="*/ 63 h 234"/>
              <a:gd name="T24" fmla="*/ 483 w 609"/>
              <a:gd name="T25" fmla="*/ 45 h 234"/>
              <a:gd name="T26" fmla="*/ 554 w 609"/>
              <a:gd name="T27" fmla="*/ 27 h 234"/>
              <a:gd name="T28" fmla="*/ 581 w 609"/>
              <a:gd name="T29" fmla="*/ 0 h 234"/>
              <a:gd name="T30" fmla="*/ 581 w 609"/>
              <a:gd name="T31" fmla="*/ 0 h 234"/>
              <a:gd name="T32" fmla="*/ 608 w 609"/>
              <a:gd name="T33" fmla="*/ 27 h 234"/>
              <a:gd name="T34" fmla="*/ 608 w 609"/>
              <a:gd name="T35" fmla="*/ 27 h 234"/>
              <a:gd name="T36" fmla="*/ 608 w 609"/>
              <a:gd name="T37" fmla="*/ 27 h 234"/>
              <a:gd name="T38" fmla="*/ 608 w 609"/>
              <a:gd name="T39" fmla="*/ 27 h 234"/>
              <a:gd name="T40" fmla="*/ 608 w 609"/>
              <a:gd name="T41" fmla="*/ 143 h 234"/>
              <a:gd name="T42" fmla="*/ 501 w 609"/>
              <a:gd name="T43" fmla="*/ 215 h 234"/>
              <a:gd name="T44" fmla="*/ 304 w 609"/>
              <a:gd name="T45" fmla="*/ 233 h 234"/>
              <a:gd name="T46" fmla="*/ 54 w 609"/>
              <a:gd name="T47" fmla="*/ 143 h 234"/>
              <a:gd name="T48" fmla="*/ 54 w 609"/>
              <a:gd name="T49" fmla="*/ 143 h 234"/>
              <a:gd name="T50" fmla="*/ 125 w 609"/>
              <a:gd name="T51" fmla="*/ 161 h 234"/>
              <a:gd name="T52" fmla="*/ 304 w 609"/>
              <a:gd name="T53" fmla="*/ 179 h 234"/>
              <a:gd name="T54" fmla="*/ 474 w 609"/>
              <a:gd name="T55" fmla="*/ 161 h 234"/>
              <a:gd name="T56" fmla="*/ 554 w 609"/>
              <a:gd name="T57" fmla="*/ 143 h 234"/>
              <a:gd name="T58" fmla="*/ 554 w 609"/>
              <a:gd name="T59" fmla="*/ 90 h 234"/>
              <a:gd name="T60" fmla="*/ 510 w 609"/>
              <a:gd name="T61" fmla="*/ 99 h 234"/>
              <a:gd name="T62" fmla="*/ 322 w 609"/>
              <a:gd name="T63" fmla="*/ 117 h 234"/>
              <a:gd name="T64" fmla="*/ 286 w 609"/>
              <a:gd name="T65" fmla="*/ 117 h 234"/>
              <a:gd name="T66" fmla="*/ 99 w 609"/>
              <a:gd name="T67" fmla="*/ 99 h 234"/>
              <a:gd name="T68" fmla="*/ 54 w 609"/>
              <a:gd name="T69" fmla="*/ 81 h 234"/>
              <a:gd name="T70" fmla="*/ 54 w 609"/>
              <a:gd name="T71" fmla="*/ 143 h 234"/>
              <a:gd name="T72" fmla="*/ 554 w 609"/>
              <a:gd name="T73" fmla="*/ 143 h 234"/>
              <a:gd name="T74" fmla="*/ 554 w 609"/>
              <a:gd name="T75" fmla="*/ 143 h 234"/>
              <a:gd name="T76" fmla="*/ 54 w 609"/>
              <a:gd name="T77" fmla="*/ 27 h 234"/>
              <a:gd name="T78" fmla="*/ 54 w 609"/>
              <a:gd name="T79" fmla="*/ 2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9" h="234">
                <a:moveTo>
                  <a:pt x="304" y="233"/>
                </a:moveTo>
                <a:lnTo>
                  <a:pt x="304" y="233"/>
                </a:lnTo>
                <a:cubicBezTo>
                  <a:pt x="224" y="233"/>
                  <a:pt x="152" y="224"/>
                  <a:pt x="99" y="215"/>
                </a:cubicBezTo>
                <a:cubicBezTo>
                  <a:pt x="72" y="206"/>
                  <a:pt x="54" y="197"/>
                  <a:pt x="36" y="188"/>
                </a:cubicBezTo>
                <a:cubicBezTo>
                  <a:pt x="9" y="179"/>
                  <a:pt x="0" y="161"/>
                  <a:pt x="0" y="1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27"/>
                </a:cubicBezTo>
                <a:cubicBezTo>
                  <a:pt x="54" y="27"/>
                  <a:pt x="72" y="36"/>
                  <a:pt x="125" y="45"/>
                </a:cubicBezTo>
                <a:cubicBezTo>
                  <a:pt x="170" y="54"/>
                  <a:pt x="224" y="63"/>
                  <a:pt x="286" y="63"/>
                </a:cubicBezTo>
                <a:cubicBezTo>
                  <a:pt x="295" y="63"/>
                  <a:pt x="313" y="63"/>
                  <a:pt x="322" y="63"/>
                </a:cubicBezTo>
                <a:cubicBezTo>
                  <a:pt x="385" y="63"/>
                  <a:pt x="438" y="54"/>
                  <a:pt x="483" y="45"/>
                </a:cubicBezTo>
                <a:cubicBezTo>
                  <a:pt x="528" y="36"/>
                  <a:pt x="545" y="27"/>
                  <a:pt x="554" y="27"/>
                </a:cubicBezTo>
                <a:cubicBezTo>
                  <a:pt x="554" y="9"/>
                  <a:pt x="563" y="0"/>
                  <a:pt x="581" y="0"/>
                </a:cubicBezTo>
                <a:lnTo>
                  <a:pt x="581" y="0"/>
                </a:lnTo>
                <a:cubicBezTo>
                  <a:pt x="590" y="0"/>
                  <a:pt x="608" y="18"/>
                  <a:pt x="608" y="27"/>
                </a:cubicBezTo>
                <a:lnTo>
                  <a:pt x="608" y="27"/>
                </a:lnTo>
                <a:lnTo>
                  <a:pt x="608" y="27"/>
                </a:lnTo>
                <a:lnTo>
                  <a:pt x="608" y="27"/>
                </a:lnTo>
                <a:cubicBezTo>
                  <a:pt x="608" y="143"/>
                  <a:pt x="608" y="143"/>
                  <a:pt x="608" y="143"/>
                </a:cubicBezTo>
                <a:cubicBezTo>
                  <a:pt x="608" y="188"/>
                  <a:pt x="545" y="206"/>
                  <a:pt x="501" y="215"/>
                </a:cubicBezTo>
                <a:cubicBezTo>
                  <a:pt x="447" y="224"/>
                  <a:pt x="376" y="233"/>
                  <a:pt x="304" y="233"/>
                </a:cubicBezTo>
                <a:close/>
                <a:moveTo>
                  <a:pt x="54" y="143"/>
                </a:moveTo>
                <a:lnTo>
                  <a:pt x="54" y="143"/>
                </a:lnTo>
                <a:cubicBezTo>
                  <a:pt x="63" y="143"/>
                  <a:pt x="81" y="152"/>
                  <a:pt x="125" y="161"/>
                </a:cubicBezTo>
                <a:cubicBezTo>
                  <a:pt x="179" y="170"/>
                  <a:pt x="242" y="179"/>
                  <a:pt x="304" y="179"/>
                </a:cubicBezTo>
                <a:cubicBezTo>
                  <a:pt x="367" y="179"/>
                  <a:pt x="429" y="170"/>
                  <a:pt x="474" y="161"/>
                </a:cubicBezTo>
                <a:cubicBezTo>
                  <a:pt x="528" y="152"/>
                  <a:pt x="545" y="143"/>
                  <a:pt x="554" y="143"/>
                </a:cubicBezTo>
                <a:cubicBezTo>
                  <a:pt x="554" y="90"/>
                  <a:pt x="554" y="90"/>
                  <a:pt x="554" y="90"/>
                </a:cubicBezTo>
                <a:cubicBezTo>
                  <a:pt x="537" y="90"/>
                  <a:pt x="528" y="90"/>
                  <a:pt x="510" y="99"/>
                </a:cubicBezTo>
                <a:cubicBezTo>
                  <a:pt x="465" y="107"/>
                  <a:pt x="394" y="117"/>
                  <a:pt x="322" y="117"/>
                </a:cubicBezTo>
                <a:cubicBezTo>
                  <a:pt x="313" y="117"/>
                  <a:pt x="295" y="117"/>
                  <a:pt x="286" y="117"/>
                </a:cubicBezTo>
                <a:cubicBezTo>
                  <a:pt x="215" y="117"/>
                  <a:pt x="143" y="107"/>
                  <a:pt x="99" y="99"/>
                </a:cubicBezTo>
                <a:cubicBezTo>
                  <a:pt x="81" y="90"/>
                  <a:pt x="63" y="90"/>
                  <a:pt x="54" y="81"/>
                </a:cubicBezTo>
                <a:lnTo>
                  <a:pt x="54" y="143"/>
                </a:lnTo>
                <a:close/>
                <a:moveTo>
                  <a:pt x="554" y="143"/>
                </a:moveTo>
                <a:lnTo>
                  <a:pt x="554" y="143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600">
            <a:extLst>
              <a:ext uri="{FF2B5EF4-FFF2-40B4-BE49-F238E27FC236}">
                <a16:creationId xmlns:a16="http://schemas.microsoft.com/office/drawing/2014/main" id="{DF0C50F6-AE26-2D46-8A25-DB151115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397" y="8541371"/>
            <a:ext cx="620429" cy="962576"/>
          </a:xfrm>
          <a:custGeom>
            <a:avLst/>
            <a:gdLst>
              <a:gd name="T0" fmla="*/ 519 w 600"/>
              <a:gd name="T1" fmla="*/ 929 h 930"/>
              <a:gd name="T2" fmla="*/ 519 w 600"/>
              <a:gd name="T3" fmla="*/ 929 h 930"/>
              <a:gd name="T4" fmla="*/ 81 w 600"/>
              <a:gd name="T5" fmla="*/ 929 h 930"/>
              <a:gd name="T6" fmla="*/ 0 w 600"/>
              <a:gd name="T7" fmla="*/ 840 h 930"/>
              <a:gd name="T8" fmla="*/ 0 w 600"/>
              <a:gd name="T9" fmla="*/ 89 h 930"/>
              <a:gd name="T10" fmla="*/ 81 w 600"/>
              <a:gd name="T11" fmla="*/ 0 h 930"/>
              <a:gd name="T12" fmla="*/ 519 w 600"/>
              <a:gd name="T13" fmla="*/ 0 h 930"/>
              <a:gd name="T14" fmla="*/ 599 w 600"/>
              <a:gd name="T15" fmla="*/ 89 h 930"/>
              <a:gd name="T16" fmla="*/ 599 w 600"/>
              <a:gd name="T17" fmla="*/ 339 h 930"/>
              <a:gd name="T18" fmla="*/ 581 w 600"/>
              <a:gd name="T19" fmla="*/ 366 h 930"/>
              <a:gd name="T20" fmla="*/ 563 w 600"/>
              <a:gd name="T21" fmla="*/ 339 h 930"/>
              <a:gd name="T22" fmla="*/ 563 w 600"/>
              <a:gd name="T23" fmla="*/ 89 h 930"/>
              <a:gd name="T24" fmla="*/ 519 w 600"/>
              <a:gd name="T25" fmla="*/ 45 h 930"/>
              <a:gd name="T26" fmla="*/ 81 w 600"/>
              <a:gd name="T27" fmla="*/ 45 h 930"/>
              <a:gd name="T28" fmla="*/ 36 w 600"/>
              <a:gd name="T29" fmla="*/ 89 h 930"/>
              <a:gd name="T30" fmla="*/ 36 w 600"/>
              <a:gd name="T31" fmla="*/ 840 h 930"/>
              <a:gd name="T32" fmla="*/ 81 w 600"/>
              <a:gd name="T33" fmla="*/ 884 h 930"/>
              <a:gd name="T34" fmla="*/ 519 w 600"/>
              <a:gd name="T35" fmla="*/ 884 h 930"/>
              <a:gd name="T36" fmla="*/ 537 w 600"/>
              <a:gd name="T37" fmla="*/ 876 h 930"/>
              <a:gd name="T38" fmla="*/ 563 w 600"/>
              <a:gd name="T39" fmla="*/ 893 h 930"/>
              <a:gd name="T40" fmla="*/ 555 w 600"/>
              <a:gd name="T41" fmla="*/ 920 h 930"/>
              <a:gd name="T42" fmla="*/ 519 w 600"/>
              <a:gd name="T43" fmla="*/ 929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0" h="930">
                <a:moveTo>
                  <a:pt x="519" y="929"/>
                </a:moveTo>
                <a:lnTo>
                  <a:pt x="519" y="929"/>
                </a:lnTo>
                <a:cubicBezTo>
                  <a:pt x="81" y="929"/>
                  <a:pt x="81" y="929"/>
                  <a:pt x="81" y="929"/>
                </a:cubicBezTo>
                <a:cubicBezTo>
                  <a:pt x="36" y="929"/>
                  <a:pt x="0" y="884"/>
                  <a:pt x="0" y="840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45"/>
                  <a:pt x="36" y="0"/>
                  <a:pt x="81" y="0"/>
                </a:cubicBezTo>
                <a:cubicBezTo>
                  <a:pt x="519" y="0"/>
                  <a:pt x="519" y="0"/>
                  <a:pt x="519" y="0"/>
                </a:cubicBezTo>
                <a:cubicBezTo>
                  <a:pt x="563" y="0"/>
                  <a:pt x="599" y="45"/>
                  <a:pt x="599" y="89"/>
                </a:cubicBezTo>
                <a:cubicBezTo>
                  <a:pt x="599" y="339"/>
                  <a:pt x="599" y="339"/>
                  <a:pt x="599" y="339"/>
                </a:cubicBezTo>
                <a:cubicBezTo>
                  <a:pt x="599" y="357"/>
                  <a:pt x="590" y="366"/>
                  <a:pt x="581" y="366"/>
                </a:cubicBezTo>
                <a:cubicBezTo>
                  <a:pt x="572" y="366"/>
                  <a:pt x="563" y="357"/>
                  <a:pt x="563" y="339"/>
                </a:cubicBezTo>
                <a:cubicBezTo>
                  <a:pt x="563" y="89"/>
                  <a:pt x="563" y="89"/>
                  <a:pt x="563" y="89"/>
                </a:cubicBezTo>
                <a:cubicBezTo>
                  <a:pt x="563" y="62"/>
                  <a:pt x="537" y="45"/>
                  <a:pt x="519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63" y="45"/>
                  <a:pt x="36" y="62"/>
                  <a:pt x="36" y="89"/>
                </a:cubicBezTo>
                <a:cubicBezTo>
                  <a:pt x="36" y="840"/>
                  <a:pt x="36" y="840"/>
                  <a:pt x="36" y="840"/>
                </a:cubicBezTo>
                <a:cubicBezTo>
                  <a:pt x="36" y="867"/>
                  <a:pt x="63" y="884"/>
                  <a:pt x="81" y="884"/>
                </a:cubicBezTo>
                <a:cubicBezTo>
                  <a:pt x="519" y="884"/>
                  <a:pt x="519" y="884"/>
                  <a:pt x="519" y="884"/>
                </a:cubicBezTo>
                <a:cubicBezTo>
                  <a:pt x="528" y="884"/>
                  <a:pt x="528" y="884"/>
                  <a:pt x="537" y="876"/>
                </a:cubicBezTo>
                <a:cubicBezTo>
                  <a:pt x="545" y="876"/>
                  <a:pt x="563" y="876"/>
                  <a:pt x="563" y="893"/>
                </a:cubicBezTo>
                <a:cubicBezTo>
                  <a:pt x="572" y="902"/>
                  <a:pt x="563" y="911"/>
                  <a:pt x="555" y="920"/>
                </a:cubicBezTo>
                <a:cubicBezTo>
                  <a:pt x="545" y="920"/>
                  <a:pt x="528" y="929"/>
                  <a:pt x="519" y="9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601">
            <a:extLst>
              <a:ext uri="{FF2B5EF4-FFF2-40B4-BE49-F238E27FC236}">
                <a16:creationId xmlns:a16="http://schemas.microsoft.com/office/drawing/2014/main" id="{BD97115A-D873-2248-B5A5-F88963264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4539" y="9335155"/>
            <a:ext cx="54744" cy="54744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  <a:gd name="T12" fmla="*/ 27 w 55"/>
              <a:gd name="T13" fmla="*/ 9 h 55"/>
              <a:gd name="T14" fmla="*/ 27 w 55"/>
              <a:gd name="T15" fmla="*/ 9 h 55"/>
              <a:gd name="T16" fmla="*/ 10 w 55"/>
              <a:gd name="T17" fmla="*/ 27 h 55"/>
              <a:gd name="T18" fmla="*/ 27 w 55"/>
              <a:gd name="T19" fmla="*/ 45 h 55"/>
              <a:gd name="T20" fmla="*/ 45 w 55"/>
              <a:gd name="T21" fmla="*/ 27 h 55"/>
              <a:gd name="T22" fmla="*/ 27 w 55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10" y="54"/>
                  <a:pt x="0" y="36"/>
                  <a:pt x="0" y="27"/>
                </a:cubicBezTo>
                <a:cubicBezTo>
                  <a:pt x="0" y="9"/>
                  <a:pt x="10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36"/>
                  <a:pt x="45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10" y="18"/>
                  <a:pt x="10" y="27"/>
                </a:cubicBezTo>
                <a:cubicBezTo>
                  <a:pt x="10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602">
            <a:extLst>
              <a:ext uri="{FF2B5EF4-FFF2-40B4-BE49-F238E27FC236}">
                <a16:creationId xmlns:a16="http://schemas.microsoft.com/office/drawing/2014/main" id="{906E1C23-A623-8842-B311-82C95486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9944" y="9335155"/>
            <a:ext cx="214412" cy="45620"/>
          </a:xfrm>
          <a:custGeom>
            <a:avLst/>
            <a:gdLst>
              <a:gd name="T0" fmla="*/ 188 w 207"/>
              <a:gd name="T1" fmla="*/ 45 h 46"/>
              <a:gd name="T2" fmla="*/ 188 w 207"/>
              <a:gd name="T3" fmla="*/ 45 h 46"/>
              <a:gd name="T4" fmla="*/ 18 w 207"/>
              <a:gd name="T5" fmla="*/ 45 h 46"/>
              <a:gd name="T6" fmla="*/ 0 w 207"/>
              <a:gd name="T7" fmla="*/ 27 h 46"/>
              <a:gd name="T8" fmla="*/ 18 w 207"/>
              <a:gd name="T9" fmla="*/ 0 h 46"/>
              <a:gd name="T10" fmla="*/ 188 w 207"/>
              <a:gd name="T11" fmla="*/ 0 h 46"/>
              <a:gd name="T12" fmla="*/ 206 w 207"/>
              <a:gd name="T13" fmla="*/ 27 h 46"/>
              <a:gd name="T14" fmla="*/ 188 w 207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7" h="46">
                <a:moveTo>
                  <a:pt x="188" y="45"/>
                </a:moveTo>
                <a:lnTo>
                  <a:pt x="188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7" y="0"/>
                  <a:pt x="206" y="18"/>
                  <a:pt x="206" y="27"/>
                </a:cubicBezTo>
                <a:cubicBezTo>
                  <a:pt x="206" y="36"/>
                  <a:pt x="197" y="45"/>
                  <a:pt x="18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603">
            <a:extLst>
              <a:ext uri="{FF2B5EF4-FFF2-40B4-BE49-F238E27FC236}">
                <a16:creationId xmlns:a16="http://schemas.microsoft.com/office/drawing/2014/main" id="{519D2CD3-0DB7-944E-A50A-ECAA3D95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6953" y="8614362"/>
            <a:ext cx="474446" cy="260031"/>
          </a:xfrm>
          <a:custGeom>
            <a:avLst/>
            <a:gdLst>
              <a:gd name="T0" fmla="*/ 429 w 457"/>
              <a:gd name="T1" fmla="*/ 250 h 251"/>
              <a:gd name="T2" fmla="*/ 429 w 457"/>
              <a:gd name="T3" fmla="*/ 250 h 251"/>
              <a:gd name="T4" fmla="*/ 18 w 457"/>
              <a:gd name="T5" fmla="*/ 250 h 251"/>
              <a:gd name="T6" fmla="*/ 0 w 457"/>
              <a:gd name="T7" fmla="*/ 233 h 251"/>
              <a:gd name="T8" fmla="*/ 0 w 457"/>
              <a:gd name="T9" fmla="*/ 18 h 251"/>
              <a:gd name="T10" fmla="*/ 18 w 457"/>
              <a:gd name="T11" fmla="*/ 0 h 251"/>
              <a:gd name="T12" fmla="*/ 429 w 457"/>
              <a:gd name="T13" fmla="*/ 0 h 251"/>
              <a:gd name="T14" fmla="*/ 456 w 457"/>
              <a:gd name="T15" fmla="*/ 18 h 251"/>
              <a:gd name="T16" fmla="*/ 456 w 457"/>
              <a:gd name="T17" fmla="*/ 233 h 251"/>
              <a:gd name="T18" fmla="*/ 429 w 457"/>
              <a:gd name="T19" fmla="*/ 250 h 251"/>
              <a:gd name="T20" fmla="*/ 36 w 457"/>
              <a:gd name="T21" fmla="*/ 206 h 251"/>
              <a:gd name="T22" fmla="*/ 36 w 457"/>
              <a:gd name="T23" fmla="*/ 206 h 251"/>
              <a:gd name="T24" fmla="*/ 411 w 457"/>
              <a:gd name="T25" fmla="*/ 206 h 251"/>
              <a:gd name="T26" fmla="*/ 411 w 457"/>
              <a:gd name="T27" fmla="*/ 45 h 251"/>
              <a:gd name="T28" fmla="*/ 36 w 457"/>
              <a:gd name="T29" fmla="*/ 45 h 251"/>
              <a:gd name="T30" fmla="*/ 36 w 457"/>
              <a:gd name="T31" fmla="*/ 206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7" h="251">
                <a:moveTo>
                  <a:pt x="429" y="250"/>
                </a:moveTo>
                <a:lnTo>
                  <a:pt x="429" y="250"/>
                </a:lnTo>
                <a:cubicBezTo>
                  <a:pt x="18" y="250"/>
                  <a:pt x="18" y="250"/>
                  <a:pt x="18" y="250"/>
                </a:cubicBezTo>
                <a:cubicBezTo>
                  <a:pt x="9" y="250"/>
                  <a:pt x="0" y="241"/>
                  <a:pt x="0" y="23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47" y="0"/>
                  <a:pt x="456" y="9"/>
                  <a:pt x="456" y="18"/>
                </a:cubicBezTo>
                <a:cubicBezTo>
                  <a:pt x="456" y="233"/>
                  <a:pt x="456" y="233"/>
                  <a:pt x="456" y="233"/>
                </a:cubicBezTo>
                <a:cubicBezTo>
                  <a:pt x="456" y="241"/>
                  <a:pt x="447" y="250"/>
                  <a:pt x="429" y="250"/>
                </a:cubicBezTo>
                <a:close/>
                <a:moveTo>
                  <a:pt x="36" y="206"/>
                </a:moveTo>
                <a:lnTo>
                  <a:pt x="36" y="206"/>
                </a:lnTo>
                <a:cubicBezTo>
                  <a:pt x="411" y="206"/>
                  <a:pt x="411" y="206"/>
                  <a:pt x="411" y="206"/>
                </a:cubicBezTo>
                <a:cubicBezTo>
                  <a:pt x="411" y="45"/>
                  <a:pt x="411" y="45"/>
                  <a:pt x="411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2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604">
            <a:extLst>
              <a:ext uri="{FF2B5EF4-FFF2-40B4-BE49-F238E27FC236}">
                <a16:creationId xmlns:a16="http://schemas.microsoft.com/office/drawing/2014/main" id="{D0D2BFF1-56DC-B34B-96BA-5EED30505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4539" y="9166360"/>
            <a:ext cx="54744" cy="45620"/>
          </a:xfrm>
          <a:custGeom>
            <a:avLst/>
            <a:gdLst>
              <a:gd name="T0" fmla="*/ 27 w 55"/>
              <a:gd name="T1" fmla="*/ 45 h 46"/>
              <a:gd name="T2" fmla="*/ 27 w 55"/>
              <a:gd name="T3" fmla="*/ 45 h 46"/>
              <a:gd name="T4" fmla="*/ 0 w 55"/>
              <a:gd name="T5" fmla="*/ 27 h 46"/>
              <a:gd name="T6" fmla="*/ 27 w 55"/>
              <a:gd name="T7" fmla="*/ 0 h 46"/>
              <a:gd name="T8" fmla="*/ 54 w 55"/>
              <a:gd name="T9" fmla="*/ 27 h 46"/>
              <a:gd name="T10" fmla="*/ 27 w 55"/>
              <a:gd name="T11" fmla="*/ 45 h 46"/>
              <a:gd name="T12" fmla="*/ 27 w 55"/>
              <a:gd name="T13" fmla="*/ 9 h 46"/>
              <a:gd name="T14" fmla="*/ 27 w 55"/>
              <a:gd name="T15" fmla="*/ 9 h 46"/>
              <a:gd name="T16" fmla="*/ 10 w 55"/>
              <a:gd name="T17" fmla="*/ 27 h 46"/>
              <a:gd name="T18" fmla="*/ 27 w 55"/>
              <a:gd name="T19" fmla="*/ 36 h 46"/>
              <a:gd name="T20" fmla="*/ 45 w 55"/>
              <a:gd name="T21" fmla="*/ 27 h 46"/>
              <a:gd name="T22" fmla="*/ 27 w 55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46">
                <a:moveTo>
                  <a:pt x="27" y="45"/>
                </a:moveTo>
                <a:lnTo>
                  <a:pt x="27" y="45"/>
                </a:lnTo>
                <a:cubicBezTo>
                  <a:pt x="10" y="45"/>
                  <a:pt x="0" y="36"/>
                  <a:pt x="0" y="27"/>
                </a:cubicBezTo>
                <a:cubicBezTo>
                  <a:pt x="0" y="9"/>
                  <a:pt x="10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36"/>
                  <a:pt x="45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10" y="18"/>
                  <a:pt x="10" y="27"/>
                </a:cubicBezTo>
                <a:cubicBezTo>
                  <a:pt x="10" y="36"/>
                  <a:pt x="18" y="36"/>
                  <a:pt x="27" y="36"/>
                </a:cubicBezTo>
                <a:cubicBezTo>
                  <a:pt x="36" y="36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605">
            <a:extLst>
              <a:ext uri="{FF2B5EF4-FFF2-40B4-BE49-F238E27FC236}">
                <a16:creationId xmlns:a16="http://schemas.microsoft.com/office/drawing/2014/main" id="{78DA96C4-ADC6-1947-B555-C91CB853F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4539" y="9047749"/>
            <a:ext cx="54744" cy="54744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  <a:gd name="T12" fmla="*/ 27 w 55"/>
              <a:gd name="T13" fmla="*/ 9 h 55"/>
              <a:gd name="T14" fmla="*/ 27 w 55"/>
              <a:gd name="T15" fmla="*/ 9 h 55"/>
              <a:gd name="T16" fmla="*/ 10 w 55"/>
              <a:gd name="T17" fmla="*/ 27 h 55"/>
              <a:gd name="T18" fmla="*/ 27 w 55"/>
              <a:gd name="T19" fmla="*/ 45 h 55"/>
              <a:gd name="T20" fmla="*/ 45 w 55"/>
              <a:gd name="T21" fmla="*/ 27 h 55"/>
              <a:gd name="T22" fmla="*/ 27 w 55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10" y="54"/>
                  <a:pt x="0" y="45"/>
                  <a:pt x="0" y="27"/>
                </a:cubicBezTo>
                <a:cubicBezTo>
                  <a:pt x="0" y="9"/>
                  <a:pt x="10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45"/>
                  <a:pt x="45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10" y="18"/>
                  <a:pt x="10" y="27"/>
                </a:cubicBezTo>
                <a:cubicBezTo>
                  <a:pt x="10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606">
            <a:extLst>
              <a:ext uri="{FF2B5EF4-FFF2-40B4-BE49-F238E27FC236}">
                <a16:creationId xmlns:a16="http://schemas.microsoft.com/office/drawing/2014/main" id="{DB8DA223-854E-C444-A67C-57327B723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7680" y="9047749"/>
            <a:ext cx="54744" cy="54744"/>
          </a:xfrm>
          <a:custGeom>
            <a:avLst/>
            <a:gdLst>
              <a:gd name="T0" fmla="*/ 26 w 54"/>
              <a:gd name="T1" fmla="*/ 54 h 55"/>
              <a:gd name="T2" fmla="*/ 26 w 54"/>
              <a:gd name="T3" fmla="*/ 54 h 55"/>
              <a:gd name="T4" fmla="*/ 0 w 54"/>
              <a:gd name="T5" fmla="*/ 27 h 55"/>
              <a:gd name="T6" fmla="*/ 26 w 54"/>
              <a:gd name="T7" fmla="*/ 0 h 55"/>
              <a:gd name="T8" fmla="*/ 53 w 54"/>
              <a:gd name="T9" fmla="*/ 27 h 55"/>
              <a:gd name="T10" fmla="*/ 26 w 54"/>
              <a:gd name="T11" fmla="*/ 54 h 55"/>
              <a:gd name="T12" fmla="*/ 26 w 54"/>
              <a:gd name="T13" fmla="*/ 9 h 55"/>
              <a:gd name="T14" fmla="*/ 26 w 54"/>
              <a:gd name="T15" fmla="*/ 9 h 55"/>
              <a:gd name="T16" fmla="*/ 8 w 54"/>
              <a:gd name="T17" fmla="*/ 27 h 55"/>
              <a:gd name="T18" fmla="*/ 26 w 54"/>
              <a:gd name="T19" fmla="*/ 45 h 55"/>
              <a:gd name="T20" fmla="*/ 44 w 54"/>
              <a:gd name="T21" fmla="*/ 27 h 55"/>
              <a:gd name="T22" fmla="*/ 26 w 54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" h="55">
                <a:moveTo>
                  <a:pt x="26" y="54"/>
                </a:moveTo>
                <a:lnTo>
                  <a:pt x="26" y="54"/>
                </a:lnTo>
                <a:cubicBezTo>
                  <a:pt x="17" y="54"/>
                  <a:pt x="0" y="45"/>
                  <a:pt x="0" y="27"/>
                </a:cubicBezTo>
                <a:cubicBezTo>
                  <a:pt x="0" y="9"/>
                  <a:pt x="17" y="0"/>
                  <a:pt x="26" y="0"/>
                </a:cubicBezTo>
                <a:cubicBezTo>
                  <a:pt x="44" y="0"/>
                  <a:pt x="53" y="9"/>
                  <a:pt x="53" y="27"/>
                </a:cubicBezTo>
                <a:cubicBezTo>
                  <a:pt x="53" y="45"/>
                  <a:pt x="44" y="54"/>
                  <a:pt x="26" y="54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7" y="9"/>
                  <a:pt x="8" y="18"/>
                  <a:pt x="8" y="27"/>
                </a:cubicBezTo>
                <a:cubicBezTo>
                  <a:pt x="8" y="36"/>
                  <a:pt x="17" y="45"/>
                  <a:pt x="26" y="45"/>
                </a:cubicBezTo>
                <a:cubicBezTo>
                  <a:pt x="35" y="45"/>
                  <a:pt x="44" y="36"/>
                  <a:pt x="44" y="27"/>
                </a:cubicBezTo>
                <a:cubicBezTo>
                  <a:pt x="44" y="18"/>
                  <a:pt x="35" y="9"/>
                  <a:pt x="2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607">
            <a:extLst>
              <a:ext uri="{FF2B5EF4-FFF2-40B4-BE49-F238E27FC236}">
                <a16:creationId xmlns:a16="http://schemas.microsoft.com/office/drawing/2014/main" id="{952B9188-1499-1E46-BB0F-CB81106E9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0820" y="9047749"/>
            <a:ext cx="54744" cy="54744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  <a:gd name="T12" fmla="*/ 27 w 55"/>
              <a:gd name="T13" fmla="*/ 9 h 55"/>
              <a:gd name="T14" fmla="*/ 27 w 55"/>
              <a:gd name="T15" fmla="*/ 9 h 55"/>
              <a:gd name="T16" fmla="*/ 9 w 55"/>
              <a:gd name="T17" fmla="*/ 27 h 55"/>
              <a:gd name="T18" fmla="*/ 27 w 55"/>
              <a:gd name="T19" fmla="*/ 45 h 55"/>
              <a:gd name="T20" fmla="*/ 45 w 55"/>
              <a:gd name="T21" fmla="*/ 27 h 55"/>
              <a:gd name="T22" fmla="*/ 27 w 55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45"/>
                  <a:pt x="45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608">
            <a:extLst>
              <a:ext uri="{FF2B5EF4-FFF2-40B4-BE49-F238E27FC236}">
                <a16:creationId xmlns:a16="http://schemas.microsoft.com/office/drawing/2014/main" id="{D84D5E74-75DA-DB4D-A44D-7942412A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7680" y="9166360"/>
            <a:ext cx="54744" cy="45620"/>
          </a:xfrm>
          <a:custGeom>
            <a:avLst/>
            <a:gdLst>
              <a:gd name="T0" fmla="*/ 26 w 54"/>
              <a:gd name="T1" fmla="*/ 45 h 46"/>
              <a:gd name="T2" fmla="*/ 26 w 54"/>
              <a:gd name="T3" fmla="*/ 45 h 46"/>
              <a:gd name="T4" fmla="*/ 0 w 54"/>
              <a:gd name="T5" fmla="*/ 27 h 46"/>
              <a:gd name="T6" fmla="*/ 26 w 54"/>
              <a:gd name="T7" fmla="*/ 0 h 46"/>
              <a:gd name="T8" fmla="*/ 53 w 54"/>
              <a:gd name="T9" fmla="*/ 27 h 46"/>
              <a:gd name="T10" fmla="*/ 26 w 54"/>
              <a:gd name="T11" fmla="*/ 45 h 46"/>
              <a:gd name="T12" fmla="*/ 26 w 54"/>
              <a:gd name="T13" fmla="*/ 9 h 46"/>
              <a:gd name="T14" fmla="*/ 26 w 54"/>
              <a:gd name="T15" fmla="*/ 9 h 46"/>
              <a:gd name="T16" fmla="*/ 8 w 54"/>
              <a:gd name="T17" fmla="*/ 27 h 46"/>
              <a:gd name="T18" fmla="*/ 26 w 54"/>
              <a:gd name="T19" fmla="*/ 36 h 46"/>
              <a:gd name="T20" fmla="*/ 44 w 54"/>
              <a:gd name="T21" fmla="*/ 27 h 46"/>
              <a:gd name="T22" fmla="*/ 26 w 54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" h="46">
                <a:moveTo>
                  <a:pt x="26" y="45"/>
                </a:moveTo>
                <a:lnTo>
                  <a:pt x="26" y="45"/>
                </a:lnTo>
                <a:cubicBezTo>
                  <a:pt x="17" y="45"/>
                  <a:pt x="0" y="36"/>
                  <a:pt x="0" y="27"/>
                </a:cubicBezTo>
                <a:cubicBezTo>
                  <a:pt x="0" y="9"/>
                  <a:pt x="17" y="0"/>
                  <a:pt x="26" y="0"/>
                </a:cubicBezTo>
                <a:cubicBezTo>
                  <a:pt x="44" y="0"/>
                  <a:pt x="53" y="9"/>
                  <a:pt x="53" y="27"/>
                </a:cubicBezTo>
                <a:cubicBezTo>
                  <a:pt x="53" y="36"/>
                  <a:pt x="44" y="45"/>
                  <a:pt x="26" y="45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7" y="9"/>
                  <a:pt x="8" y="18"/>
                  <a:pt x="8" y="27"/>
                </a:cubicBezTo>
                <a:cubicBezTo>
                  <a:pt x="8" y="36"/>
                  <a:pt x="17" y="36"/>
                  <a:pt x="26" y="36"/>
                </a:cubicBezTo>
                <a:cubicBezTo>
                  <a:pt x="35" y="36"/>
                  <a:pt x="44" y="36"/>
                  <a:pt x="44" y="27"/>
                </a:cubicBezTo>
                <a:cubicBezTo>
                  <a:pt x="44" y="18"/>
                  <a:pt x="35" y="9"/>
                  <a:pt x="2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609">
            <a:extLst>
              <a:ext uri="{FF2B5EF4-FFF2-40B4-BE49-F238E27FC236}">
                <a16:creationId xmlns:a16="http://schemas.microsoft.com/office/drawing/2014/main" id="{9EE5825E-E705-9340-987A-42B50C950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0820" y="9166360"/>
            <a:ext cx="54744" cy="45620"/>
          </a:xfrm>
          <a:custGeom>
            <a:avLst/>
            <a:gdLst>
              <a:gd name="T0" fmla="*/ 27 w 55"/>
              <a:gd name="T1" fmla="*/ 45 h 46"/>
              <a:gd name="T2" fmla="*/ 27 w 55"/>
              <a:gd name="T3" fmla="*/ 45 h 46"/>
              <a:gd name="T4" fmla="*/ 0 w 55"/>
              <a:gd name="T5" fmla="*/ 27 h 46"/>
              <a:gd name="T6" fmla="*/ 27 w 55"/>
              <a:gd name="T7" fmla="*/ 0 h 46"/>
              <a:gd name="T8" fmla="*/ 54 w 55"/>
              <a:gd name="T9" fmla="*/ 27 h 46"/>
              <a:gd name="T10" fmla="*/ 27 w 55"/>
              <a:gd name="T11" fmla="*/ 45 h 46"/>
              <a:gd name="T12" fmla="*/ 27 w 55"/>
              <a:gd name="T13" fmla="*/ 9 h 46"/>
              <a:gd name="T14" fmla="*/ 27 w 55"/>
              <a:gd name="T15" fmla="*/ 9 h 46"/>
              <a:gd name="T16" fmla="*/ 9 w 55"/>
              <a:gd name="T17" fmla="*/ 27 h 46"/>
              <a:gd name="T18" fmla="*/ 27 w 55"/>
              <a:gd name="T19" fmla="*/ 36 h 46"/>
              <a:gd name="T20" fmla="*/ 45 w 55"/>
              <a:gd name="T21" fmla="*/ 27 h 46"/>
              <a:gd name="T22" fmla="*/ 27 w 55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46">
                <a:moveTo>
                  <a:pt x="27" y="45"/>
                </a:moveTo>
                <a:lnTo>
                  <a:pt x="27" y="45"/>
                </a:lnTo>
                <a:cubicBezTo>
                  <a:pt x="18" y="4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36"/>
                  <a:pt x="45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36"/>
                  <a:pt x="27" y="36"/>
                </a:cubicBezTo>
                <a:cubicBezTo>
                  <a:pt x="36" y="36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610">
            <a:extLst>
              <a:ext uri="{FF2B5EF4-FFF2-40B4-BE49-F238E27FC236}">
                <a16:creationId xmlns:a16="http://schemas.microsoft.com/office/drawing/2014/main" id="{9337C9AD-2038-2C48-9B67-92114F55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4539" y="8938261"/>
            <a:ext cx="54744" cy="54744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  <a:gd name="T12" fmla="*/ 27 w 55"/>
              <a:gd name="T13" fmla="*/ 9 h 55"/>
              <a:gd name="T14" fmla="*/ 27 w 55"/>
              <a:gd name="T15" fmla="*/ 9 h 55"/>
              <a:gd name="T16" fmla="*/ 10 w 55"/>
              <a:gd name="T17" fmla="*/ 27 h 55"/>
              <a:gd name="T18" fmla="*/ 27 w 55"/>
              <a:gd name="T19" fmla="*/ 45 h 55"/>
              <a:gd name="T20" fmla="*/ 45 w 55"/>
              <a:gd name="T21" fmla="*/ 27 h 55"/>
              <a:gd name="T22" fmla="*/ 27 w 55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10" y="54"/>
                  <a:pt x="0" y="36"/>
                  <a:pt x="0" y="27"/>
                </a:cubicBezTo>
                <a:cubicBezTo>
                  <a:pt x="0" y="9"/>
                  <a:pt x="10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36"/>
                  <a:pt x="45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10" y="18"/>
                  <a:pt x="10" y="27"/>
                </a:cubicBezTo>
                <a:cubicBezTo>
                  <a:pt x="10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611">
            <a:extLst>
              <a:ext uri="{FF2B5EF4-FFF2-40B4-BE49-F238E27FC236}">
                <a16:creationId xmlns:a16="http://schemas.microsoft.com/office/drawing/2014/main" id="{060253D3-E457-2644-B313-699525F94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7680" y="8938261"/>
            <a:ext cx="54744" cy="54744"/>
          </a:xfrm>
          <a:custGeom>
            <a:avLst/>
            <a:gdLst>
              <a:gd name="T0" fmla="*/ 26 w 54"/>
              <a:gd name="T1" fmla="*/ 54 h 55"/>
              <a:gd name="T2" fmla="*/ 26 w 54"/>
              <a:gd name="T3" fmla="*/ 54 h 55"/>
              <a:gd name="T4" fmla="*/ 0 w 54"/>
              <a:gd name="T5" fmla="*/ 27 h 55"/>
              <a:gd name="T6" fmla="*/ 26 w 54"/>
              <a:gd name="T7" fmla="*/ 0 h 55"/>
              <a:gd name="T8" fmla="*/ 53 w 54"/>
              <a:gd name="T9" fmla="*/ 27 h 55"/>
              <a:gd name="T10" fmla="*/ 26 w 54"/>
              <a:gd name="T11" fmla="*/ 54 h 55"/>
              <a:gd name="T12" fmla="*/ 26 w 54"/>
              <a:gd name="T13" fmla="*/ 9 h 55"/>
              <a:gd name="T14" fmla="*/ 26 w 54"/>
              <a:gd name="T15" fmla="*/ 9 h 55"/>
              <a:gd name="T16" fmla="*/ 8 w 54"/>
              <a:gd name="T17" fmla="*/ 27 h 55"/>
              <a:gd name="T18" fmla="*/ 26 w 54"/>
              <a:gd name="T19" fmla="*/ 45 h 55"/>
              <a:gd name="T20" fmla="*/ 44 w 54"/>
              <a:gd name="T21" fmla="*/ 27 h 55"/>
              <a:gd name="T22" fmla="*/ 26 w 54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" h="55">
                <a:moveTo>
                  <a:pt x="26" y="54"/>
                </a:moveTo>
                <a:lnTo>
                  <a:pt x="26" y="54"/>
                </a:lnTo>
                <a:cubicBezTo>
                  <a:pt x="17" y="54"/>
                  <a:pt x="0" y="36"/>
                  <a:pt x="0" y="27"/>
                </a:cubicBezTo>
                <a:cubicBezTo>
                  <a:pt x="0" y="9"/>
                  <a:pt x="17" y="0"/>
                  <a:pt x="26" y="0"/>
                </a:cubicBezTo>
                <a:cubicBezTo>
                  <a:pt x="44" y="0"/>
                  <a:pt x="53" y="9"/>
                  <a:pt x="53" y="27"/>
                </a:cubicBezTo>
                <a:cubicBezTo>
                  <a:pt x="53" y="36"/>
                  <a:pt x="44" y="54"/>
                  <a:pt x="26" y="54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7" y="9"/>
                  <a:pt x="8" y="18"/>
                  <a:pt x="8" y="27"/>
                </a:cubicBezTo>
                <a:cubicBezTo>
                  <a:pt x="8" y="36"/>
                  <a:pt x="17" y="45"/>
                  <a:pt x="26" y="45"/>
                </a:cubicBezTo>
                <a:cubicBezTo>
                  <a:pt x="35" y="45"/>
                  <a:pt x="44" y="36"/>
                  <a:pt x="44" y="27"/>
                </a:cubicBezTo>
                <a:cubicBezTo>
                  <a:pt x="44" y="18"/>
                  <a:pt x="35" y="9"/>
                  <a:pt x="2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612">
            <a:extLst>
              <a:ext uri="{FF2B5EF4-FFF2-40B4-BE49-F238E27FC236}">
                <a16:creationId xmlns:a16="http://schemas.microsoft.com/office/drawing/2014/main" id="{FE57F89B-52E3-CF4B-BA05-26255613A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0820" y="8938261"/>
            <a:ext cx="54744" cy="54744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  <a:gd name="T12" fmla="*/ 27 w 55"/>
              <a:gd name="T13" fmla="*/ 9 h 55"/>
              <a:gd name="T14" fmla="*/ 27 w 55"/>
              <a:gd name="T15" fmla="*/ 9 h 55"/>
              <a:gd name="T16" fmla="*/ 9 w 55"/>
              <a:gd name="T17" fmla="*/ 27 h 55"/>
              <a:gd name="T18" fmla="*/ 27 w 55"/>
              <a:gd name="T19" fmla="*/ 45 h 55"/>
              <a:gd name="T20" fmla="*/ 45 w 55"/>
              <a:gd name="T21" fmla="*/ 27 h 55"/>
              <a:gd name="T22" fmla="*/ 27 w 55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18" y="54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36"/>
                  <a:pt x="45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613">
            <a:extLst>
              <a:ext uri="{FF2B5EF4-FFF2-40B4-BE49-F238E27FC236}">
                <a16:creationId xmlns:a16="http://schemas.microsoft.com/office/drawing/2014/main" id="{E6218763-2585-0844-97DD-90A52E2A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787" y="8860709"/>
            <a:ext cx="638677" cy="647801"/>
          </a:xfrm>
          <a:custGeom>
            <a:avLst/>
            <a:gdLst>
              <a:gd name="T0" fmla="*/ 304 w 618"/>
              <a:gd name="T1" fmla="*/ 626 h 627"/>
              <a:gd name="T2" fmla="*/ 304 w 618"/>
              <a:gd name="T3" fmla="*/ 626 h 627"/>
              <a:gd name="T4" fmla="*/ 90 w 618"/>
              <a:gd name="T5" fmla="*/ 537 h 627"/>
              <a:gd name="T6" fmla="*/ 0 w 618"/>
              <a:gd name="T7" fmla="*/ 313 h 627"/>
              <a:gd name="T8" fmla="*/ 90 w 618"/>
              <a:gd name="T9" fmla="*/ 99 h 627"/>
              <a:gd name="T10" fmla="*/ 304 w 618"/>
              <a:gd name="T11" fmla="*/ 0 h 627"/>
              <a:gd name="T12" fmla="*/ 528 w 618"/>
              <a:gd name="T13" fmla="*/ 99 h 627"/>
              <a:gd name="T14" fmla="*/ 617 w 618"/>
              <a:gd name="T15" fmla="*/ 313 h 627"/>
              <a:gd name="T16" fmla="*/ 528 w 618"/>
              <a:gd name="T17" fmla="*/ 537 h 627"/>
              <a:gd name="T18" fmla="*/ 304 w 618"/>
              <a:gd name="T19" fmla="*/ 626 h 627"/>
              <a:gd name="T20" fmla="*/ 304 w 618"/>
              <a:gd name="T21" fmla="*/ 45 h 627"/>
              <a:gd name="T22" fmla="*/ 304 w 618"/>
              <a:gd name="T23" fmla="*/ 45 h 627"/>
              <a:gd name="T24" fmla="*/ 36 w 618"/>
              <a:gd name="T25" fmla="*/ 313 h 627"/>
              <a:gd name="T26" fmla="*/ 304 w 618"/>
              <a:gd name="T27" fmla="*/ 581 h 627"/>
              <a:gd name="T28" fmla="*/ 581 w 618"/>
              <a:gd name="T29" fmla="*/ 313 h 627"/>
              <a:gd name="T30" fmla="*/ 304 w 618"/>
              <a:gd name="T31" fmla="*/ 45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8" h="627">
                <a:moveTo>
                  <a:pt x="304" y="626"/>
                </a:moveTo>
                <a:lnTo>
                  <a:pt x="304" y="626"/>
                </a:lnTo>
                <a:cubicBezTo>
                  <a:pt x="224" y="626"/>
                  <a:pt x="143" y="590"/>
                  <a:pt x="90" y="537"/>
                </a:cubicBezTo>
                <a:cubicBezTo>
                  <a:pt x="27" y="474"/>
                  <a:pt x="0" y="394"/>
                  <a:pt x="0" y="313"/>
                </a:cubicBezTo>
                <a:cubicBezTo>
                  <a:pt x="0" y="233"/>
                  <a:pt x="27" y="152"/>
                  <a:pt x="90" y="99"/>
                </a:cubicBezTo>
                <a:cubicBezTo>
                  <a:pt x="143" y="36"/>
                  <a:pt x="224" y="0"/>
                  <a:pt x="304" y="0"/>
                </a:cubicBezTo>
                <a:cubicBezTo>
                  <a:pt x="394" y="0"/>
                  <a:pt x="465" y="36"/>
                  <a:pt x="528" y="99"/>
                </a:cubicBezTo>
                <a:cubicBezTo>
                  <a:pt x="581" y="152"/>
                  <a:pt x="617" y="233"/>
                  <a:pt x="617" y="313"/>
                </a:cubicBezTo>
                <a:cubicBezTo>
                  <a:pt x="617" y="394"/>
                  <a:pt x="581" y="474"/>
                  <a:pt x="528" y="537"/>
                </a:cubicBezTo>
                <a:cubicBezTo>
                  <a:pt x="465" y="590"/>
                  <a:pt x="394" y="626"/>
                  <a:pt x="304" y="626"/>
                </a:cubicBezTo>
                <a:close/>
                <a:moveTo>
                  <a:pt x="304" y="45"/>
                </a:moveTo>
                <a:lnTo>
                  <a:pt x="304" y="45"/>
                </a:lnTo>
                <a:cubicBezTo>
                  <a:pt x="161" y="45"/>
                  <a:pt x="36" y="161"/>
                  <a:pt x="36" y="313"/>
                </a:cubicBezTo>
                <a:cubicBezTo>
                  <a:pt x="36" y="465"/>
                  <a:pt x="161" y="581"/>
                  <a:pt x="304" y="581"/>
                </a:cubicBezTo>
                <a:cubicBezTo>
                  <a:pt x="456" y="581"/>
                  <a:pt x="581" y="465"/>
                  <a:pt x="581" y="313"/>
                </a:cubicBezTo>
                <a:cubicBezTo>
                  <a:pt x="581" y="161"/>
                  <a:pt x="456" y="45"/>
                  <a:pt x="304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614">
            <a:extLst>
              <a:ext uri="{FF2B5EF4-FFF2-40B4-BE49-F238E27FC236}">
                <a16:creationId xmlns:a16="http://schemas.microsoft.com/office/drawing/2014/main" id="{85E7BC2B-BDB0-584E-8F91-775F14695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0339" y="8947385"/>
            <a:ext cx="492694" cy="492694"/>
          </a:xfrm>
          <a:custGeom>
            <a:avLst/>
            <a:gdLst>
              <a:gd name="T0" fmla="*/ 232 w 475"/>
              <a:gd name="T1" fmla="*/ 474 h 475"/>
              <a:gd name="T2" fmla="*/ 232 w 475"/>
              <a:gd name="T3" fmla="*/ 474 h 475"/>
              <a:gd name="T4" fmla="*/ 0 w 475"/>
              <a:gd name="T5" fmla="*/ 232 h 475"/>
              <a:gd name="T6" fmla="*/ 232 w 475"/>
              <a:gd name="T7" fmla="*/ 0 h 475"/>
              <a:gd name="T8" fmla="*/ 474 w 475"/>
              <a:gd name="T9" fmla="*/ 232 h 475"/>
              <a:gd name="T10" fmla="*/ 232 w 475"/>
              <a:gd name="T11" fmla="*/ 474 h 475"/>
              <a:gd name="T12" fmla="*/ 232 w 475"/>
              <a:gd name="T13" fmla="*/ 36 h 475"/>
              <a:gd name="T14" fmla="*/ 232 w 475"/>
              <a:gd name="T15" fmla="*/ 36 h 475"/>
              <a:gd name="T16" fmla="*/ 36 w 475"/>
              <a:gd name="T17" fmla="*/ 232 h 475"/>
              <a:gd name="T18" fmla="*/ 232 w 475"/>
              <a:gd name="T19" fmla="*/ 429 h 475"/>
              <a:gd name="T20" fmla="*/ 438 w 475"/>
              <a:gd name="T21" fmla="*/ 232 h 475"/>
              <a:gd name="T22" fmla="*/ 232 w 475"/>
              <a:gd name="T23" fmla="*/ 36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5" h="475">
                <a:moveTo>
                  <a:pt x="232" y="474"/>
                </a:moveTo>
                <a:lnTo>
                  <a:pt x="232" y="474"/>
                </a:lnTo>
                <a:cubicBezTo>
                  <a:pt x="107" y="474"/>
                  <a:pt x="0" y="366"/>
                  <a:pt x="0" y="232"/>
                </a:cubicBezTo>
                <a:cubicBezTo>
                  <a:pt x="0" y="98"/>
                  <a:pt x="107" y="0"/>
                  <a:pt x="232" y="0"/>
                </a:cubicBezTo>
                <a:cubicBezTo>
                  <a:pt x="366" y="0"/>
                  <a:pt x="474" y="98"/>
                  <a:pt x="474" y="232"/>
                </a:cubicBezTo>
                <a:cubicBezTo>
                  <a:pt x="474" y="366"/>
                  <a:pt x="366" y="474"/>
                  <a:pt x="232" y="474"/>
                </a:cubicBezTo>
                <a:close/>
                <a:moveTo>
                  <a:pt x="232" y="36"/>
                </a:moveTo>
                <a:lnTo>
                  <a:pt x="232" y="36"/>
                </a:lnTo>
                <a:cubicBezTo>
                  <a:pt x="125" y="36"/>
                  <a:pt x="36" y="125"/>
                  <a:pt x="36" y="232"/>
                </a:cubicBezTo>
                <a:cubicBezTo>
                  <a:pt x="36" y="340"/>
                  <a:pt x="125" y="429"/>
                  <a:pt x="232" y="429"/>
                </a:cubicBezTo>
                <a:cubicBezTo>
                  <a:pt x="349" y="429"/>
                  <a:pt x="438" y="340"/>
                  <a:pt x="438" y="232"/>
                </a:cubicBezTo>
                <a:cubicBezTo>
                  <a:pt x="438" y="125"/>
                  <a:pt x="349" y="36"/>
                  <a:pt x="23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615">
            <a:extLst>
              <a:ext uri="{FF2B5EF4-FFF2-40B4-BE49-F238E27FC236}">
                <a16:creationId xmlns:a16="http://schemas.microsoft.com/office/drawing/2014/main" id="{FF6E30CD-8FC4-FE44-9346-7216E9D93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4570" y="9065997"/>
            <a:ext cx="150547" cy="241786"/>
          </a:xfrm>
          <a:custGeom>
            <a:avLst/>
            <a:gdLst>
              <a:gd name="T0" fmla="*/ 71 w 144"/>
              <a:gd name="T1" fmla="*/ 232 h 233"/>
              <a:gd name="T2" fmla="*/ 71 w 144"/>
              <a:gd name="T3" fmla="*/ 232 h 233"/>
              <a:gd name="T4" fmla="*/ 18 w 144"/>
              <a:gd name="T5" fmla="*/ 215 h 233"/>
              <a:gd name="T6" fmla="*/ 9 w 144"/>
              <a:gd name="T7" fmla="*/ 197 h 233"/>
              <a:gd name="T8" fmla="*/ 27 w 144"/>
              <a:gd name="T9" fmla="*/ 188 h 233"/>
              <a:gd name="T10" fmla="*/ 98 w 144"/>
              <a:gd name="T11" fmla="*/ 188 h 233"/>
              <a:gd name="T12" fmla="*/ 116 w 144"/>
              <a:gd name="T13" fmla="*/ 170 h 233"/>
              <a:gd name="T14" fmla="*/ 71 w 144"/>
              <a:gd name="T15" fmla="*/ 125 h 233"/>
              <a:gd name="T16" fmla="*/ 27 w 144"/>
              <a:gd name="T17" fmla="*/ 107 h 233"/>
              <a:gd name="T18" fmla="*/ 9 w 144"/>
              <a:gd name="T19" fmla="*/ 63 h 233"/>
              <a:gd name="T20" fmla="*/ 35 w 144"/>
              <a:gd name="T21" fmla="*/ 18 h 233"/>
              <a:gd name="T22" fmla="*/ 134 w 144"/>
              <a:gd name="T23" fmla="*/ 9 h 233"/>
              <a:gd name="T24" fmla="*/ 143 w 144"/>
              <a:gd name="T25" fmla="*/ 27 h 233"/>
              <a:gd name="T26" fmla="*/ 125 w 144"/>
              <a:gd name="T27" fmla="*/ 36 h 233"/>
              <a:gd name="T28" fmla="*/ 45 w 144"/>
              <a:gd name="T29" fmla="*/ 36 h 233"/>
              <a:gd name="T30" fmla="*/ 35 w 144"/>
              <a:gd name="T31" fmla="*/ 63 h 233"/>
              <a:gd name="T32" fmla="*/ 80 w 144"/>
              <a:gd name="T33" fmla="*/ 98 h 233"/>
              <a:gd name="T34" fmla="*/ 125 w 144"/>
              <a:gd name="T35" fmla="*/ 125 h 233"/>
              <a:gd name="T36" fmla="*/ 143 w 144"/>
              <a:gd name="T37" fmla="*/ 170 h 233"/>
              <a:gd name="T38" fmla="*/ 116 w 144"/>
              <a:gd name="T39" fmla="*/ 215 h 233"/>
              <a:gd name="T40" fmla="*/ 71 w 144"/>
              <a:gd name="T41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233">
                <a:moveTo>
                  <a:pt x="71" y="232"/>
                </a:moveTo>
                <a:lnTo>
                  <a:pt x="71" y="232"/>
                </a:lnTo>
                <a:cubicBezTo>
                  <a:pt x="53" y="232"/>
                  <a:pt x="35" y="224"/>
                  <a:pt x="18" y="215"/>
                </a:cubicBezTo>
                <a:cubicBezTo>
                  <a:pt x="9" y="215"/>
                  <a:pt x="0" y="206"/>
                  <a:pt x="9" y="197"/>
                </a:cubicBezTo>
                <a:cubicBezTo>
                  <a:pt x="9" y="188"/>
                  <a:pt x="18" y="188"/>
                  <a:pt x="27" y="188"/>
                </a:cubicBezTo>
                <a:cubicBezTo>
                  <a:pt x="53" y="206"/>
                  <a:pt x="80" y="206"/>
                  <a:pt x="98" y="188"/>
                </a:cubicBezTo>
                <a:cubicBezTo>
                  <a:pt x="107" y="188"/>
                  <a:pt x="116" y="179"/>
                  <a:pt x="116" y="170"/>
                </a:cubicBezTo>
                <a:cubicBezTo>
                  <a:pt x="116" y="152"/>
                  <a:pt x="89" y="143"/>
                  <a:pt x="71" y="125"/>
                </a:cubicBezTo>
                <a:cubicBezTo>
                  <a:pt x="53" y="125"/>
                  <a:pt x="35" y="116"/>
                  <a:pt x="27" y="107"/>
                </a:cubicBezTo>
                <a:cubicBezTo>
                  <a:pt x="9" y="89"/>
                  <a:pt x="9" y="81"/>
                  <a:pt x="9" y="63"/>
                </a:cubicBezTo>
                <a:cubicBezTo>
                  <a:pt x="9" y="45"/>
                  <a:pt x="18" y="27"/>
                  <a:pt x="35" y="18"/>
                </a:cubicBezTo>
                <a:cubicBezTo>
                  <a:pt x="62" y="0"/>
                  <a:pt x="98" y="0"/>
                  <a:pt x="134" y="9"/>
                </a:cubicBezTo>
                <a:cubicBezTo>
                  <a:pt x="143" y="18"/>
                  <a:pt x="143" y="27"/>
                  <a:pt x="143" y="27"/>
                </a:cubicBezTo>
                <a:cubicBezTo>
                  <a:pt x="143" y="36"/>
                  <a:pt x="134" y="45"/>
                  <a:pt x="125" y="36"/>
                </a:cubicBezTo>
                <a:cubicBezTo>
                  <a:pt x="98" y="27"/>
                  <a:pt x="62" y="27"/>
                  <a:pt x="45" y="36"/>
                </a:cubicBezTo>
                <a:cubicBezTo>
                  <a:pt x="35" y="45"/>
                  <a:pt x="35" y="54"/>
                  <a:pt x="35" y="63"/>
                </a:cubicBezTo>
                <a:cubicBezTo>
                  <a:pt x="35" y="81"/>
                  <a:pt x="62" y="89"/>
                  <a:pt x="80" y="98"/>
                </a:cubicBezTo>
                <a:cubicBezTo>
                  <a:pt x="98" y="107"/>
                  <a:pt x="107" y="116"/>
                  <a:pt x="125" y="125"/>
                </a:cubicBezTo>
                <a:cubicBezTo>
                  <a:pt x="134" y="134"/>
                  <a:pt x="143" y="152"/>
                  <a:pt x="143" y="170"/>
                </a:cubicBezTo>
                <a:cubicBezTo>
                  <a:pt x="143" y="188"/>
                  <a:pt x="134" y="206"/>
                  <a:pt x="116" y="215"/>
                </a:cubicBezTo>
                <a:cubicBezTo>
                  <a:pt x="107" y="224"/>
                  <a:pt x="89" y="232"/>
                  <a:pt x="71" y="2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616">
            <a:extLst>
              <a:ext uri="{FF2B5EF4-FFF2-40B4-BE49-F238E27FC236}">
                <a16:creationId xmlns:a16="http://schemas.microsoft.com/office/drawing/2014/main" id="{E8BAB326-51D4-DF4C-9F43-018EEA5D9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8438" y="9011253"/>
            <a:ext cx="27372" cy="45620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36 h 46"/>
              <a:gd name="T6" fmla="*/ 0 w 28"/>
              <a:gd name="T7" fmla="*/ 9 h 46"/>
              <a:gd name="T8" fmla="*/ 9 w 28"/>
              <a:gd name="T9" fmla="*/ 0 h 46"/>
              <a:gd name="T10" fmla="*/ 27 w 28"/>
              <a:gd name="T11" fmla="*/ 9 h 46"/>
              <a:gd name="T12" fmla="*/ 27 w 28"/>
              <a:gd name="T13" fmla="*/ 36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0" y="45"/>
                  <a:pt x="0" y="45"/>
                  <a:pt x="0" y="3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18" y="45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617">
            <a:extLst>
              <a:ext uri="{FF2B5EF4-FFF2-40B4-BE49-F238E27FC236}">
                <a16:creationId xmlns:a16="http://schemas.microsoft.com/office/drawing/2014/main" id="{BCB7C04A-68B7-EE40-A323-DD7B04D18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8438" y="9307783"/>
            <a:ext cx="27372" cy="54744"/>
          </a:xfrm>
          <a:custGeom>
            <a:avLst/>
            <a:gdLst>
              <a:gd name="T0" fmla="*/ 9 w 28"/>
              <a:gd name="T1" fmla="*/ 54 h 55"/>
              <a:gd name="T2" fmla="*/ 9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9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9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9" y="54"/>
                </a:moveTo>
                <a:lnTo>
                  <a:pt x="9" y="54"/>
                </a:lnTo>
                <a:cubicBezTo>
                  <a:pt x="0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18" y="54"/>
                  <a:pt x="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618">
            <a:extLst>
              <a:ext uri="{FF2B5EF4-FFF2-40B4-BE49-F238E27FC236}">
                <a16:creationId xmlns:a16="http://schemas.microsoft.com/office/drawing/2014/main" id="{8A934E61-B1E9-F34D-A9B3-E0CFA46B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344" y="7761271"/>
            <a:ext cx="1231734" cy="1090314"/>
          </a:xfrm>
          <a:custGeom>
            <a:avLst/>
            <a:gdLst>
              <a:gd name="T0" fmla="*/ 590 w 1190"/>
              <a:gd name="T1" fmla="*/ 1055 h 1056"/>
              <a:gd name="T2" fmla="*/ 590 w 1190"/>
              <a:gd name="T3" fmla="*/ 1055 h 1056"/>
              <a:gd name="T4" fmla="*/ 170 w 1190"/>
              <a:gd name="T5" fmla="*/ 885 h 1056"/>
              <a:gd name="T6" fmla="*/ 0 w 1190"/>
              <a:gd name="T7" fmla="*/ 465 h 1056"/>
              <a:gd name="T8" fmla="*/ 54 w 1190"/>
              <a:gd name="T9" fmla="*/ 214 h 1056"/>
              <a:gd name="T10" fmla="*/ 197 w 1190"/>
              <a:gd name="T11" fmla="*/ 18 h 1056"/>
              <a:gd name="T12" fmla="*/ 233 w 1190"/>
              <a:gd name="T13" fmla="*/ 18 h 1056"/>
              <a:gd name="T14" fmla="*/ 233 w 1190"/>
              <a:gd name="T15" fmla="*/ 63 h 1056"/>
              <a:gd name="T16" fmla="*/ 107 w 1190"/>
              <a:gd name="T17" fmla="*/ 241 h 1056"/>
              <a:gd name="T18" fmla="*/ 54 w 1190"/>
              <a:gd name="T19" fmla="*/ 465 h 1056"/>
              <a:gd name="T20" fmla="*/ 215 w 1190"/>
              <a:gd name="T21" fmla="*/ 840 h 1056"/>
              <a:gd name="T22" fmla="*/ 590 w 1190"/>
              <a:gd name="T23" fmla="*/ 1001 h 1056"/>
              <a:gd name="T24" fmla="*/ 975 w 1190"/>
              <a:gd name="T25" fmla="*/ 840 h 1056"/>
              <a:gd name="T26" fmla="*/ 1126 w 1190"/>
              <a:gd name="T27" fmla="*/ 465 h 1056"/>
              <a:gd name="T28" fmla="*/ 948 w 1190"/>
              <a:gd name="T29" fmla="*/ 63 h 1056"/>
              <a:gd name="T30" fmla="*/ 939 w 1190"/>
              <a:gd name="T31" fmla="*/ 18 h 1056"/>
              <a:gd name="T32" fmla="*/ 983 w 1190"/>
              <a:gd name="T33" fmla="*/ 18 h 1056"/>
              <a:gd name="T34" fmla="*/ 1189 w 1190"/>
              <a:gd name="T35" fmla="*/ 465 h 1056"/>
              <a:gd name="T36" fmla="*/ 1010 w 1190"/>
              <a:gd name="T37" fmla="*/ 885 h 1056"/>
              <a:gd name="T38" fmla="*/ 590 w 1190"/>
              <a:gd name="T39" fmla="*/ 1055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90" h="1056">
                <a:moveTo>
                  <a:pt x="590" y="1055"/>
                </a:moveTo>
                <a:lnTo>
                  <a:pt x="590" y="1055"/>
                </a:lnTo>
                <a:cubicBezTo>
                  <a:pt x="429" y="1055"/>
                  <a:pt x="286" y="1001"/>
                  <a:pt x="170" y="885"/>
                </a:cubicBezTo>
                <a:cubicBezTo>
                  <a:pt x="63" y="769"/>
                  <a:pt x="0" y="626"/>
                  <a:pt x="0" y="465"/>
                </a:cubicBezTo>
                <a:cubicBezTo>
                  <a:pt x="0" y="375"/>
                  <a:pt x="18" y="295"/>
                  <a:pt x="54" y="214"/>
                </a:cubicBezTo>
                <a:cubicBezTo>
                  <a:pt x="81" y="143"/>
                  <a:pt x="134" y="71"/>
                  <a:pt x="197" y="18"/>
                </a:cubicBezTo>
                <a:cubicBezTo>
                  <a:pt x="206" y="9"/>
                  <a:pt x="224" y="9"/>
                  <a:pt x="233" y="18"/>
                </a:cubicBezTo>
                <a:cubicBezTo>
                  <a:pt x="250" y="36"/>
                  <a:pt x="250" y="54"/>
                  <a:pt x="233" y="63"/>
                </a:cubicBezTo>
                <a:cubicBezTo>
                  <a:pt x="179" y="116"/>
                  <a:pt x="134" y="179"/>
                  <a:pt x="107" y="241"/>
                </a:cubicBezTo>
                <a:cubicBezTo>
                  <a:pt x="72" y="313"/>
                  <a:pt x="54" y="384"/>
                  <a:pt x="54" y="465"/>
                </a:cubicBezTo>
                <a:cubicBezTo>
                  <a:pt x="54" y="608"/>
                  <a:pt x="117" y="742"/>
                  <a:pt x="215" y="840"/>
                </a:cubicBezTo>
                <a:cubicBezTo>
                  <a:pt x="313" y="938"/>
                  <a:pt x="447" y="1001"/>
                  <a:pt x="590" y="1001"/>
                </a:cubicBezTo>
                <a:cubicBezTo>
                  <a:pt x="733" y="1001"/>
                  <a:pt x="867" y="938"/>
                  <a:pt x="975" y="840"/>
                </a:cubicBezTo>
                <a:cubicBezTo>
                  <a:pt x="1073" y="742"/>
                  <a:pt x="1126" y="608"/>
                  <a:pt x="1126" y="465"/>
                </a:cubicBezTo>
                <a:cubicBezTo>
                  <a:pt x="1126" y="304"/>
                  <a:pt x="1064" y="161"/>
                  <a:pt x="948" y="63"/>
                </a:cubicBezTo>
                <a:cubicBezTo>
                  <a:pt x="930" y="45"/>
                  <a:pt x="930" y="27"/>
                  <a:pt x="939" y="18"/>
                </a:cubicBezTo>
                <a:cubicBezTo>
                  <a:pt x="956" y="0"/>
                  <a:pt x="975" y="0"/>
                  <a:pt x="983" y="18"/>
                </a:cubicBezTo>
                <a:cubicBezTo>
                  <a:pt x="1118" y="125"/>
                  <a:pt x="1189" y="286"/>
                  <a:pt x="1189" y="465"/>
                </a:cubicBezTo>
                <a:cubicBezTo>
                  <a:pt x="1189" y="626"/>
                  <a:pt x="1126" y="769"/>
                  <a:pt x="1010" y="885"/>
                </a:cubicBezTo>
                <a:cubicBezTo>
                  <a:pt x="903" y="1001"/>
                  <a:pt x="751" y="1055"/>
                  <a:pt x="590" y="10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619">
            <a:extLst>
              <a:ext uri="{FF2B5EF4-FFF2-40B4-BE49-F238E27FC236}">
                <a16:creationId xmlns:a16="http://schemas.microsoft.com/office/drawing/2014/main" id="{559D8B78-C3E1-2B4D-B960-FF150A240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0244" y="8518559"/>
            <a:ext cx="574809" cy="260034"/>
          </a:xfrm>
          <a:custGeom>
            <a:avLst/>
            <a:gdLst>
              <a:gd name="T0" fmla="*/ 509 w 555"/>
              <a:gd name="T1" fmla="*/ 250 h 251"/>
              <a:gd name="T2" fmla="*/ 509 w 555"/>
              <a:gd name="T3" fmla="*/ 250 h 251"/>
              <a:gd name="T4" fmla="*/ 501 w 555"/>
              <a:gd name="T5" fmla="*/ 250 h 251"/>
              <a:gd name="T6" fmla="*/ 483 w 555"/>
              <a:gd name="T7" fmla="*/ 214 h 251"/>
              <a:gd name="T8" fmla="*/ 465 w 555"/>
              <a:gd name="T9" fmla="*/ 143 h 251"/>
              <a:gd name="T10" fmla="*/ 393 w 555"/>
              <a:gd name="T11" fmla="*/ 107 h 251"/>
              <a:gd name="T12" fmla="*/ 384 w 555"/>
              <a:gd name="T13" fmla="*/ 107 h 251"/>
              <a:gd name="T14" fmla="*/ 349 w 555"/>
              <a:gd name="T15" fmla="*/ 98 h 251"/>
              <a:gd name="T16" fmla="*/ 295 w 555"/>
              <a:gd name="T17" fmla="*/ 63 h 251"/>
              <a:gd name="T18" fmla="*/ 223 w 555"/>
              <a:gd name="T19" fmla="*/ 125 h 251"/>
              <a:gd name="T20" fmla="*/ 206 w 555"/>
              <a:gd name="T21" fmla="*/ 152 h 251"/>
              <a:gd name="T22" fmla="*/ 179 w 555"/>
              <a:gd name="T23" fmla="*/ 152 h 251"/>
              <a:gd name="T24" fmla="*/ 152 w 555"/>
              <a:gd name="T25" fmla="*/ 143 h 251"/>
              <a:gd name="T26" fmla="*/ 152 w 555"/>
              <a:gd name="T27" fmla="*/ 143 h 251"/>
              <a:gd name="T28" fmla="*/ 80 w 555"/>
              <a:gd name="T29" fmla="*/ 170 h 251"/>
              <a:gd name="T30" fmla="*/ 63 w 555"/>
              <a:gd name="T31" fmla="*/ 214 h 251"/>
              <a:gd name="T32" fmla="*/ 36 w 555"/>
              <a:gd name="T33" fmla="*/ 241 h 251"/>
              <a:gd name="T34" fmla="*/ 27 w 555"/>
              <a:gd name="T35" fmla="*/ 241 h 251"/>
              <a:gd name="T36" fmla="*/ 0 w 555"/>
              <a:gd name="T37" fmla="*/ 214 h 251"/>
              <a:gd name="T38" fmla="*/ 36 w 555"/>
              <a:gd name="T39" fmla="*/ 125 h 251"/>
              <a:gd name="T40" fmla="*/ 152 w 555"/>
              <a:gd name="T41" fmla="*/ 80 h 251"/>
              <a:gd name="T42" fmla="*/ 152 w 555"/>
              <a:gd name="T43" fmla="*/ 80 h 251"/>
              <a:gd name="T44" fmla="*/ 170 w 555"/>
              <a:gd name="T45" fmla="*/ 89 h 251"/>
              <a:gd name="T46" fmla="*/ 295 w 555"/>
              <a:gd name="T47" fmla="*/ 0 h 251"/>
              <a:gd name="T48" fmla="*/ 384 w 555"/>
              <a:gd name="T49" fmla="*/ 45 h 251"/>
              <a:gd name="T50" fmla="*/ 393 w 555"/>
              <a:gd name="T51" fmla="*/ 45 h 251"/>
              <a:gd name="T52" fmla="*/ 519 w 555"/>
              <a:gd name="T53" fmla="*/ 107 h 251"/>
              <a:gd name="T54" fmla="*/ 536 w 555"/>
              <a:gd name="T55" fmla="*/ 232 h 251"/>
              <a:gd name="T56" fmla="*/ 509 w 555"/>
              <a:gd name="T57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55" h="251">
                <a:moveTo>
                  <a:pt x="509" y="250"/>
                </a:moveTo>
                <a:lnTo>
                  <a:pt x="509" y="250"/>
                </a:lnTo>
                <a:cubicBezTo>
                  <a:pt x="501" y="250"/>
                  <a:pt x="501" y="250"/>
                  <a:pt x="501" y="250"/>
                </a:cubicBezTo>
                <a:cubicBezTo>
                  <a:pt x="483" y="241"/>
                  <a:pt x="474" y="232"/>
                  <a:pt x="483" y="214"/>
                </a:cubicBezTo>
                <a:cubicBezTo>
                  <a:pt x="483" y="187"/>
                  <a:pt x="483" y="161"/>
                  <a:pt x="465" y="143"/>
                </a:cubicBezTo>
                <a:cubicBezTo>
                  <a:pt x="447" y="116"/>
                  <a:pt x="429" y="107"/>
                  <a:pt x="393" y="107"/>
                </a:cubicBezTo>
                <a:lnTo>
                  <a:pt x="384" y="107"/>
                </a:lnTo>
                <a:cubicBezTo>
                  <a:pt x="366" y="107"/>
                  <a:pt x="358" y="107"/>
                  <a:pt x="349" y="98"/>
                </a:cubicBezTo>
                <a:cubicBezTo>
                  <a:pt x="340" y="80"/>
                  <a:pt x="313" y="63"/>
                  <a:pt x="295" y="63"/>
                </a:cubicBezTo>
                <a:cubicBezTo>
                  <a:pt x="259" y="63"/>
                  <a:pt x="223" y="89"/>
                  <a:pt x="223" y="125"/>
                </a:cubicBezTo>
                <a:cubicBezTo>
                  <a:pt x="223" y="134"/>
                  <a:pt x="215" y="143"/>
                  <a:pt x="206" y="152"/>
                </a:cubicBezTo>
                <a:cubicBezTo>
                  <a:pt x="197" y="152"/>
                  <a:pt x="188" y="152"/>
                  <a:pt x="179" y="152"/>
                </a:cubicBezTo>
                <a:cubicBezTo>
                  <a:pt x="170" y="152"/>
                  <a:pt x="161" y="143"/>
                  <a:pt x="152" y="143"/>
                </a:cubicBezTo>
                <a:lnTo>
                  <a:pt x="152" y="143"/>
                </a:lnTo>
                <a:cubicBezTo>
                  <a:pt x="116" y="143"/>
                  <a:pt x="98" y="152"/>
                  <a:pt x="80" y="170"/>
                </a:cubicBezTo>
                <a:cubicBezTo>
                  <a:pt x="72" y="179"/>
                  <a:pt x="63" y="196"/>
                  <a:pt x="63" y="214"/>
                </a:cubicBezTo>
                <a:cubicBezTo>
                  <a:pt x="63" y="232"/>
                  <a:pt x="45" y="241"/>
                  <a:pt x="36" y="241"/>
                </a:cubicBezTo>
                <a:lnTo>
                  <a:pt x="27" y="241"/>
                </a:lnTo>
                <a:cubicBezTo>
                  <a:pt x="18" y="241"/>
                  <a:pt x="0" y="232"/>
                  <a:pt x="0" y="214"/>
                </a:cubicBezTo>
                <a:cubicBezTo>
                  <a:pt x="0" y="179"/>
                  <a:pt x="9" y="152"/>
                  <a:pt x="36" y="125"/>
                </a:cubicBezTo>
                <a:cubicBezTo>
                  <a:pt x="54" y="107"/>
                  <a:pt x="90" y="80"/>
                  <a:pt x="152" y="80"/>
                </a:cubicBezTo>
                <a:lnTo>
                  <a:pt x="152" y="80"/>
                </a:lnTo>
                <a:cubicBezTo>
                  <a:pt x="161" y="89"/>
                  <a:pt x="161" y="89"/>
                  <a:pt x="170" y="89"/>
                </a:cubicBezTo>
                <a:cubicBezTo>
                  <a:pt x="188" y="36"/>
                  <a:pt x="241" y="0"/>
                  <a:pt x="295" y="0"/>
                </a:cubicBezTo>
                <a:cubicBezTo>
                  <a:pt x="331" y="0"/>
                  <a:pt x="366" y="18"/>
                  <a:pt x="384" y="45"/>
                </a:cubicBezTo>
                <a:cubicBezTo>
                  <a:pt x="393" y="45"/>
                  <a:pt x="393" y="45"/>
                  <a:pt x="393" y="45"/>
                </a:cubicBezTo>
                <a:cubicBezTo>
                  <a:pt x="447" y="45"/>
                  <a:pt x="492" y="71"/>
                  <a:pt x="519" y="107"/>
                </a:cubicBezTo>
                <a:cubicBezTo>
                  <a:pt x="545" y="143"/>
                  <a:pt x="554" y="187"/>
                  <a:pt x="536" y="232"/>
                </a:cubicBezTo>
                <a:cubicBezTo>
                  <a:pt x="536" y="241"/>
                  <a:pt x="519" y="250"/>
                  <a:pt x="509" y="2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620">
            <a:extLst>
              <a:ext uri="{FF2B5EF4-FFF2-40B4-BE49-F238E27FC236}">
                <a16:creationId xmlns:a16="http://schemas.microsoft.com/office/drawing/2014/main" id="{CA223292-4C8C-3A40-BF9A-38A3EA5DB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8491" y="8696478"/>
            <a:ext cx="4563" cy="456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621">
            <a:extLst>
              <a:ext uri="{FF2B5EF4-FFF2-40B4-BE49-F238E27FC236}">
                <a16:creationId xmlns:a16="http://schemas.microsoft.com/office/drawing/2014/main" id="{248E5040-2011-5A41-B479-BB0A37EFE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8491" y="8696478"/>
            <a:ext cx="4563" cy="456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622">
            <a:extLst>
              <a:ext uri="{FF2B5EF4-FFF2-40B4-BE49-F238E27FC236}">
                <a16:creationId xmlns:a16="http://schemas.microsoft.com/office/drawing/2014/main" id="{EA67C467-E787-E647-8D8D-72C10DF07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1088" y="8363452"/>
            <a:ext cx="492694" cy="278282"/>
          </a:xfrm>
          <a:custGeom>
            <a:avLst/>
            <a:gdLst>
              <a:gd name="T0" fmla="*/ 438 w 475"/>
              <a:gd name="T1" fmla="*/ 268 h 269"/>
              <a:gd name="T2" fmla="*/ 438 w 475"/>
              <a:gd name="T3" fmla="*/ 268 h 269"/>
              <a:gd name="T4" fmla="*/ 402 w 475"/>
              <a:gd name="T5" fmla="*/ 241 h 269"/>
              <a:gd name="T6" fmla="*/ 339 w 475"/>
              <a:gd name="T7" fmla="*/ 188 h 269"/>
              <a:gd name="T8" fmla="*/ 304 w 475"/>
              <a:gd name="T9" fmla="*/ 188 h 269"/>
              <a:gd name="T10" fmla="*/ 277 w 475"/>
              <a:gd name="T11" fmla="*/ 178 h 269"/>
              <a:gd name="T12" fmla="*/ 268 w 475"/>
              <a:gd name="T13" fmla="*/ 152 h 269"/>
              <a:gd name="T14" fmla="*/ 223 w 475"/>
              <a:gd name="T15" fmla="*/ 72 h 269"/>
              <a:gd name="T16" fmla="*/ 161 w 475"/>
              <a:gd name="T17" fmla="*/ 89 h 269"/>
              <a:gd name="T18" fmla="*/ 125 w 475"/>
              <a:gd name="T19" fmla="*/ 89 h 269"/>
              <a:gd name="T20" fmla="*/ 116 w 475"/>
              <a:gd name="T21" fmla="*/ 89 h 269"/>
              <a:gd name="T22" fmla="*/ 53 w 475"/>
              <a:gd name="T23" fmla="*/ 89 h 269"/>
              <a:gd name="T24" fmla="*/ 9 w 475"/>
              <a:gd name="T25" fmla="*/ 80 h 269"/>
              <a:gd name="T26" fmla="*/ 27 w 475"/>
              <a:gd name="T27" fmla="*/ 36 h 269"/>
              <a:gd name="T28" fmla="*/ 125 w 475"/>
              <a:gd name="T29" fmla="*/ 27 h 269"/>
              <a:gd name="T30" fmla="*/ 134 w 475"/>
              <a:gd name="T31" fmla="*/ 27 h 269"/>
              <a:gd name="T32" fmla="*/ 232 w 475"/>
              <a:gd name="T33" fmla="*/ 18 h 269"/>
              <a:gd name="T34" fmla="*/ 331 w 475"/>
              <a:gd name="T35" fmla="*/ 125 h 269"/>
              <a:gd name="T36" fmla="*/ 349 w 475"/>
              <a:gd name="T37" fmla="*/ 125 h 269"/>
              <a:gd name="T38" fmla="*/ 465 w 475"/>
              <a:gd name="T39" fmla="*/ 232 h 269"/>
              <a:gd name="T40" fmla="*/ 447 w 475"/>
              <a:gd name="T41" fmla="*/ 268 h 269"/>
              <a:gd name="T42" fmla="*/ 438 w 475"/>
              <a:gd name="T43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5" h="269">
                <a:moveTo>
                  <a:pt x="438" y="268"/>
                </a:moveTo>
                <a:lnTo>
                  <a:pt x="438" y="268"/>
                </a:lnTo>
                <a:cubicBezTo>
                  <a:pt x="420" y="268"/>
                  <a:pt x="411" y="259"/>
                  <a:pt x="402" y="241"/>
                </a:cubicBezTo>
                <a:cubicBezTo>
                  <a:pt x="402" y="215"/>
                  <a:pt x="375" y="197"/>
                  <a:pt x="339" y="188"/>
                </a:cubicBezTo>
                <a:cubicBezTo>
                  <a:pt x="331" y="188"/>
                  <a:pt x="313" y="188"/>
                  <a:pt x="304" y="188"/>
                </a:cubicBezTo>
                <a:cubicBezTo>
                  <a:pt x="295" y="188"/>
                  <a:pt x="286" y="188"/>
                  <a:pt x="277" y="178"/>
                </a:cubicBezTo>
                <a:cubicBezTo>
                  <a:pt x="277" y="170"/>
                  <a:pt x="268" y="161"/>
                  <a:pt x="268" y="152"/>
                </a:cubicBezTo>
                <a:cubicBezTo>
                  <a:pt x="277" y="116"/>
                  <a:pt x="250" y="80"/>
                  <a:pt x="223" y="72"/>
                </a:cubicBezTo>
                <a:cubicBezTo>
                  <a:pt x="196" y="72"/>
                  <a:pt x="170" y="72"/>
                  <a:pt x="161" y="89"/>
                </a:cubicBezTo>
                <a:cubicBezTo>
                  <a:pt x="143" y="98"/>
                  <a:pt x="134" y="98"/>
                  <a:pt x="125" y="89"/>
                </a:cubicBezTo>
                <a:cubicBezTo>
                  <a:pt x="116" y="89"/>
                  <a:pt x="116" y="89"/>
                  <a:pt x="116" y="89"/>
                </a:cubicBezTo>
                <a:cubicBezTo>
                  <a:pt x="89" y="80"/>
                  <a:pt x="71" y="80"/>
                  <a:pt x="53" y="89"/>
                </a:cubicBezTo>
                <a:cubicBezTo>
                  <a:pt x="36" y="98"/>
                  <a:pt x="18" y="89"/>
                  <a:pt x="9" y="80"/>
                </a:cubicBezTo>
                <a:cubicBezTo>
                  <a:pt x="0" y="62"/>
                  <a:pt x="9" y="45"/>
                  <a:pt x="27" y="36"/>
                </a:cubicBezTo>
                <a:cubicBezTo>
                  <a:pt x="53" y="18"/>
                  <a:pt x="89" y="18"/>
                  <a:pt x="125" y="27"/>
                </a:cubicBezTo>
                <a:lnTo>
                  <a:pt x="134" y="27"/>
                </a:lnTo>
                <a:cubicBezTo>
                  <a:pt x="161" y="9"/>
                  <a:pt x="196" y="0"/>
                  <a:pt x="232" y="18"/>
                </a:cubicBezTo>
                <a:cubicBezTo>
                  <a:pt x="286" y="27"/>
                  <a:pt x="331" y="72"/>
                  <a:pt x="331" y="125"/>
                </a:cubicBezTo>
                <a:cubicBezTo>
                  <a:pt x="339" y="125"/>
                  <a:pt x="349" y="125"/>
                  <a:pt x="349" y="125"/>
                </a:cubicBezTo>
                <a:cubicBezTo>
                  <a:pt x="438" y="152"/>
                  <a:pt x="456" y="205"/>
                  <a:pt x="465" y="232"/>
                </a:cubicBezTo>
                <a:cubicBezTo>
                  <a:pt x="474" y="250"/>
                  <a:pt x="456" y="259"/>
                  <a:pt x="447" y="268"/>
                </a:cubicBezTo>
                <a:cubicBezTo>
                  <a:pt x="438" y="268"/>
                  <a:pt x="438" y="268"/>
                  <a:pt x="438" y="2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623">
            <a:extLst>
              <a:ext uri="{FF2B5EF4-FFF2-40B4-BE49-F238E27FC236}">
                <a16:creationId xmlns:a16="http://schemas.microsoft.com/office/drawing/2014/main" id="{8F4108E3-9C23-A14B-8627-BD40B53B2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33" y="8390824"/>
            <a:ext cx="433387" cy="241786"/>
          </a:xfrm>
          <a:custGeom>
            <a:avLst/>
            <a:gdLst>
              <a:gd name="T0" fmla="*/ 36 w 421"/>
              <a:gd name="T1" fmla="*/ 232 h 233"/>
              <a:gd name="T2" fmla="*/ 36 w 421"/>
              <a:gd name="T3" fmla="*/ 232 h 233"/>
              <a:gd name="T4" fmla="*/ 27 w 421"/>
              <a:gd name="T5" fmla="*/ 232 h 233"/>
              <a:gd name="T6" fmla="*/ 9 w 421"/>
              <a:gd name="T7" fmla="*/ 196 h 233"/>
              <a:gd name="T8" fmla="*/ 107 w 421"/>
              <a:gd name="T9" fmla="*/ 107 h 233"/>
              <a:gd name="T10" fmla="*/ 125 w 421"/>
              <a:gd name="T11" fmla="*/ 98 h 233"/>
              <a:gd name="T12" fmla="*/ 215 w 421"/>
              <a:gd name="T13" fmla="*/ 9 h 233"/>
              <a:gd name="T14" fmla="*/ 304 w 421"/>
              <a:gd name="T15" fmla="*/ 18 h 233"/>
              <a:gd name="T16" fmla="*/ 304 w 421"/>
              <a:gd name="T17" fmla="*/ 18 h 233"/>
              <a:gd name="T18" fmla="*/ 393 w 421"/>
              <a:gd name="T19" fmla="*/ 27 h 233"/>
              <a:gd name="T20" fmla="*/ 411 w 421"/>
              <a:gd name="T21" fmla="*/ 62 h 233"/>
              <a:gd name="T22" fmla="*/ 375 w 421"/>
              <a:gd name="T23" fmla="*/ 80 h 233"/>
              <a:gd name="T24" fmla="*/ 322 w 421"/>
              <a:gd name="T25" fmla="*/ 80 h 233"/>
              <a:gd name="T26" fmla="*/ 313 w 421"/>
              <a:gd name="T27" fmla="*/ 80 h 233"/>
              <a:gd name="T28" fmla="*/ 277 w 421"/>
              <a:gd name="T29" fmla="*/ 71 h 233"/>
              <a:gd name="T30" fmla="*/ 223 w 421"/>
              <a:gd name="T31" fmla="*/ 62 h 233"/>
              <a:gd name="T32" fmla="*/ 188 w 421"/>
              <a:gd name="T33" fmla="*/ 125 h 233"/>
              <a:gd name="T34" fmla="*/ 179 w 421"/>
              <a:gd name="T35" fmla="*/ 151 h 233"/>
              <a:gd name="T36" fmla="*/ 152 w 421"/>
              <a:gd name="T37" fmla="*/ 161 h 233"/>
              <a:gd name="T38" fmla="*/ 125 w 421"/>
              <a:gd name="T39" fmla="*/ 161 h 233"/>
              <a:gd name="T40" fmla="*/ 72 w 421"/>
              <a:gd name="T41" fmla="*/ 214 h 233"/>
              <a:gd name="T42" fmla="*/ 36 w 421"/>
              <a:gd name="T43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1" h="233">
                <a:moveTo>
                  <a:pt x="36" y="232"/>
                </a:moveTo>
                <a:lnTo>
                  <a:pt x="36" y="232"/>
                </a:lnTo>
                <a:cubicBezTo>
                  <a:pt x="36" y="232"/>
                  <a:pt x="36" y="232"/>
                  <a:pt x="27" y="232"/>
                </a:cubicBezTo>
                <a:cubicBezTo>
                  <a:pt x="9" y="232"/>
                  <a:pt x="0" y="214"/>
                  <a:pt x="9" y="196"/>
                </a:cubicBezTo>
                <a:cubicBezTo>
                  <a:pt x="9" y="178"/>
                  <a:pt x="36" y="125"/>
                  <a:pt x="107" y="107"/>
                </a:cubicBezTo>
                <a:cubicBezTo>
                  <a:pt x="116" y="107"/>
                  <a:pt x="116" y="98"/>
                  <a:pt x="125" y="98"/>
                </a:cubicBezTo>
                <a:cubicBezTo>
                  <a:pt x="134" y="53"/>
                  <a:pt x="161" y="18"/>
                  <a:pt x="215" y="9"/>
                </a:cubicBezTo>
                <a:cubicBezTo>
                  <a:pt x="242" y="0"/>
                  <a:pt x="277" y="0"/>
                  <a:pt x="304" y="18"/>
                </a:cubicBezTo>
                <a:lnTo>
                  <a:pt x="304" y="18"/>
                </a:lnTo>
                <a:cubicBezTo>
                  <a:pt x="340" y="9"/>
                  <a:pt x="366" y="9"/>
                  <a:pt x="393" y="27"/>
                </a:cubicBezTo>
                <a:cubicBezTo>
                  <a:pt x="411" y="27"/>
                  <a:pt x="420" y="45"/>
                  <a:pt x="411" y="62"/>
                </a:cubicBezTo>
                <a:cubicBezTo>
                  <a:pt x="402" y="80"/>
                  <a:pt x="385" y="89"/>
                  <a:pt x="375" y="80"/>
                </a:cubicBezTo>
                <a:cubicBezTo>
                  <a:pt x="358" y="71"/>
                  <a:pt x="340" y="71"/>
                  <a:pt x="322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04" y="80"/>
                  <a:pt x="286" y="80"/>
                  <a:pt x="277" y="71"/>
                </a:cubicBezTo>
                <a:cubicBezTo>
                  <a:pt x="259" y="62"/>
                  <a:pt x="242" y="62"/>
                  <a:pt x="223" y="62"/>
                </a:cubicBezTo>
                <a:cubicBezTo>
                  <a:pt x="197" y="71"/>
                  <a:pt x="179" y="98"/>
                  <a:pt x="188" y="125"/>
                </a:cubicBezTo>
                <a:cubicBezTo>
                  <a:pt x="188" y="134"/>
                  <a:pt x="179" y="143"/>
                  <a:pt x="179" y="151"/>
                </a:cubicBezTo>
                <a:cubicBezTo>
                  <a:pt x="170" y="161"/>
                  <a:pt x="161" y="161"/>
                  <a:pt x="152" y="161"/>
                </a:cubicBezTo>
                <a:cubicBezTo>
                  <a:pt x="143" y="161"/>
                  <a:pt x="134" y="161"/>
                  <a:pt x="125" y="161"/>
                </a:cubicBezTo>
                <a:cubicBezTo>
                  <a:pt x="89" y="170"/>
                  <a:pt x="72" y="188"/>
                  <a:pt x="72" y="214"/>
                </a:cubicBezTo>
                <a:cubicBezTo>
                  <a:pt x="63" y="223"/>
                  <a:pt x="54" y="232"/>
                  <a:pt x="36" y="2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624">
            <a:extLst>
              <a:ext uri="{FF2B5EF4-FFF2-40B4-BE49-F238E27FC236}">
                <a16:creationId xmlns:a16="http://schemas.microsoft.com/office/drawing/2014/main" id="{FD3022CC-0CED-4348-B5C5-BA235A3F9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99" y="8039553"/>
            <a:ext cx="241786" cy="424263"/>
          </a:xfrm>
          <a:custGeom>
            <a:avLst/>
            <a:gdLst>
              <a:gd name="T0" fmla="*/ 116 w 233"/>
              <a:gd name="T1" fmla="*/ 411 h 412"/>
              <a:gd name="T2" fmla="*/ 116 w 233"/>
              <a:gd name="T3" fmla="*/ 411 h 412"/>
              <a:gd name="T4" fmla="*/ 18 w 233"/>
              <a:gd name="T5" fmla="*/ 277 h 412"/>
              <a:gd name="T6" fmla="*/ 0 w 233"/>
              <a:gd name="T7" fmla="*/ 116 h 412"/>
              <a:gd name="T8" fmla="*/ 9 w 233"/>
              <a:gd name="T9" fmla="*/ 63 h 412"/>
              <a:gd name="T10" fmla="*/ 116 w 233"/>
              <a:gd name="T11" fmla="*/ 0 h 412"/>
              <a:gd name="T12" fmla="*/ 223 w 233"/>
              <a:gd name="T13" fmla="*/ 72 h 412"/>
              <a:gd name="T14" fmla="*/ 232 w 233"/>
              <a:gd name="T15" fmla="*/ 116 h 412"/>
              <a:gd name="T16" fmla="*/ 206 w 233"/>
              <a:gd name="T17" fmla="*/ 277 h 412"/>
              <a:gd name="T18" fmla="*/ 116 w 233"/>
              <a:gd name="T19" fmla="*/ 411 h 412"/>
              <a:gd name="T20" fmla="*/ 116 w 233"/>
              <a:gd name="T21" fmla="*/ 349 h 412"/>
              <a:gd name="T22" fmla="*/ 116 w 233"/>
              <a:gd name="T23" fmla="*/ 349 h 412"/>
              <a:gd name="T24" fmla="*/ 116 w 233"/>
              <a:gd name="T25" fmla="*/ 63 h 412"/>
              <a:gd name="T26" fmla="*/ 116 w 233"/>
              <a:gd name="T27" fmla="*/ 63 h 412"/>
              <a:gd name="T28" fmla="*/ 62 w 233"/>
              <a:gd name="T29" fmla="*/ 89 h 412"/>
              <a:gd name="T30" fmla="*/ 62 w 233"/>
              <a:gd name="T31" fmla="*/ 116 h 412"/>
              <a:gd name="T32" fmla="*/ 80 w 233"/>
              <a:gd name="T33" fmla="*/ 242 h 412"/>
              <a:gd name="T34" fmla="*/ 116 w 233"/>
              <a:gd name="T35" fmla="*/ 340 h 412"/>
              <a:gd name="T36" fmla="*/ 152 w 233"/>
              <a:gd name="T37" fmla="*/ 242 h 412"/>
              <a:gd name="T38" fmla="*/ 170 w 233"/>
              <a:gd name="T39" fmla="*/ 116 h 412"/>
              <a:gd name="T40" fmla="*/ 161 w 233"/>
              <a:gd name="T41" fmla="*/ 98 h 412"/>
              <a:gd name="T42" fmla="*/ 116 w 233"/>
              <a:gd name="T43" fmla="*/ 6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3" h="412">
                <a:moveTo>
                  <a:pt x="116" y="411"/>
                </a:moveTo>
                <a:lnTo>
                  <a:pt x="116" y="411"/>
                </a:lnTo>
                <a:cubicBezTo>
                  <a:pt x="71" y="411"/>
                  <a:pt x="45" y="367"/>
                  <a:pt x="18" y="277"/>
                </a:cubicBezTo>
                <a:cubicBezTo>
                  <a:pt x="9" y="215"/>
                  <a:pt x="0" y="143"/>
                  <a:pt x="0" y="116"/>
                </a:cubicBezTo>
                <a:cubicBezTo>
                  <a:pt x="0" y="98"/>
                  <a:pt x="0" y="81"/>
                  <a:pt x="9" y="63"/>
                </a:cubicBezTo>
                <a:cubicBezTo>
                  <a:pt x="27" y="27"/>
                  <a:pt x="71" y="0"/>
                  <a:pt x="116" y="0"/>
                </a:cubicBezTo>
                <a:cubicBezTo>
                  <a:pt x="161" y="0"/>
                  <a:pt x="196" y="27"/>
                  <a:pt x="223" y="72"/>
                </a:cubicBezTo>
                <a:cubicBezTo>
                  <a:pt x="223" y="81"/>
                  <a:pt x="232" y="98"/>
                  <a:pt x="232" y="116"/>
                </a:cubicBezTo>
                <a:cubicBezTo>
                  <a:pt x="232" y="143"/>
                  <a:pt x="223" y="215"/>
                  <a:pt x="206" y="277"/>
                </a:cubicBezTo>
                <a:cubicBezTo>
                  <a:pt x="179" y="367"/>
                  <a:pt x="152" y="411"/>
                  <a:pt x="116" y="411"/>
                </a:cubicBezTo>
                <a:close/>
                <a:moveTo>
                  <a:pt x="116" y="349"/>
                </a:moveTo>
                <a:lnTo>
                  <a:pt x="116" y="349"/>
                </a:lnTo>
                <a:close/>
                <a:moveTo>
                  <a:pt x="116" y="63"/>
                </a:moveTo>
                <a:lnTo>
                  <a:pt x="116" y="63"/>
                </a:lnTo>
                <a:cubicBezTo>
                  <a:pt x="89" y="63"/>
                  <a:pt x="71" y="72"/>
                  <a:pt x="62" y="89"/>
                </a:cubicBezTo>
                <a:cubicBezTo>
                  <a:pt x="62" y="98"/>
                  <a:pt x="62" y="107"/>
                  <a:pt x="62" y="116"/>
                </a:cubicBezTo>
                <a:cubicBezTo>
                  <a:pt x="62" y="134"/>
                  <a:pt x="62" y="188"/>
                  <a:pt x="80" y="242"/>
                </a:cubicBezTo>
                <a:cubicBezTo>
                  <a:pt x="89" y="304"/>
                  <a:pt x="107" y="331"/>
                  <a:pt x="116" y="340"/>
                </a:cubicBezTo>
                <a:cubicBezTo>
                  <a:pt x="116" y="331"/>
                  <a:pt x="134" y="304"/>
                  <a:pt x="152" y="242"/>
                </a:cubicBezTo>
                <a:cubicBezTo>
                  <a:pt x="161" y="188"/>
                  <a:pt x="170" y="134"/>
                  <a:pt x="170" y="116"/>
                </a:cubicBezTo>
                <a:cubicBezTo>
                  <a:pt x="170" y="107"/>
                  <a:pt x="170" y="98"/>
                  <a:pt x="161" y="98"/>
                </a:cubicBezTo>
                <a:cubicBezTo>
                  <a:pt x="152" y="72"/>
                  <a:pt x="134" y="63"/>
                  <a:pt x="116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625">
            <a:extLst>
              <a:ext uri="{FF2B5EF4-FFF2-40B4-BE49-F238E27FC236}">
                <a16:creationId xmlns:a16="http://schemas.microsoft.com/office/drawing/2014/main" id="{7C65E770-5555-1E47-8F5C-C68DF6FE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7103" y="7245769"/>
            <a:ext cx="305654" cy="766412"/>
          </a:xfrm>
          <a:custGeom>
            <a:avLst/>
            <a:gdLst>
              <a:gd name="T0" fmla="*/ 242 w 296"/>
              <a:gd name="T1" fmla="*/ 741 h 742"/>
              <a:gd name="T2" fmla="*/ 242 w 296"/>
              <a:gd name="T3" fmla="*/ 741 h 742"/>
              <a:gd name="T4" fmla="*/ 54 w 296"/>
              <a:gd name="T5" fmla="*/ 741 h 742"/>
              <a:gd name="T6" fmla="*/ 36 w 296"/>
              <a:gd name="T7" fmla="*/ 724 h 742"/>
              <a:gd name="T8" fmla="*/ 18 w 296"/>
              <a:gd name="T9" fmla="*/ 509 h 742"/>
              <a:gd name="T10" fmla="*/ 116 w 296"/>
              <a:gd name="T11" fmla="*/ 44 h 742"/>
              <a:gd name="T12" fmla="*/ 125 w 296"/>
              <a:gd name="T13" fmla="*/ 9 h 742"/>
              <a:gd name="T14" fmla="*/ 143 w 296"/>
              <a:gd name="T15" fmla="*/ 0 h 742"/>
              <a:gd name="T16" fmla="*/ 161 w 296"/>
              <a:gd name="T17" fmla="*/ 9 h 742"/>
              <a:gd name="T18" fmla="*/ 170 w 296"/>
              <a:gd name="T19" fmla="*/ 18 h 742"/>
              <a:gd name="T20" fmla="*/ 277 w 296"/>
              <a:gd name="T21" fmla="*/ 527 h 742"/>
              <a:gd name="T22" fmla="*/ 259 w 296"/>
              <a:gd name="T23" fmla="*/ 724 h 742"/>
              <a:gd name="T24" fmla="*/ 242 w 296"/>
              <a:gd name="T25" fmla="*/ 741 h 742"/>
              <a:gd name="T26" fmla="*/ 72 w 296"/>
              <a:gd name="T27" fmla="*/ 706 h 742"/>
              <a:gd name="T28" fmla="*/ 72 w 296"/>
              <a:gd name="T29" fmla="*/ 706 h 742"/>
              <a:gd name="T30" fmla="*/ 224 w 296"/>
              <a:gd name="T31" fmla="*/ 706 h 742"/>
              <a:gd name="T32" fmla="*/ 242 w 296"/>
              <a:gd name="T33" fmla="*/ 527 h 742"/>
              <a:gd name="T34" fmla="*/ 259 w 296"/>
              <a:gd name="T35" fmla="*/ 527 h 742"/>
              <a:gd name="T36" fmla="*/ 242 w 296"/>
              <a:gd name="T37" fmla="*/ 527 h 742"/>
              <a:gd name="T38" fmla="*/ 152 w 296"/>
              <a:gd name="T39" fmla="*/ 62 h 742"/>
              <a:gd name="T40" fmla="*/ 54 w 296"/>
              <a:gd name="T41" fmla="*/ 500 h 742"/>
              <a:gd name="T42" fmla="*/ 72 w 296"/>
              <a:gd name="T43" fmla="*/ 706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96" h="742">
                <a:moveTo>
                  <a:pt x="242" y="741"/>
                </a:moveTo>
                <a:lnTo>
                  <a:pt x="242" y="741"/>
                </a:lnTo>
                <a:cubicBezTo>
                  <a:pt x="54" y="741"/>
                  <a:pt x="54" y="741"/>
                  <a:pt x="54" y="741"/>
                </a:cubicBezTo>
                <a:cubicBezTo>
                  <a:pt x="45" y="741"/>
                  <a:pt x="36" y="741"/>
                  <a:pt x="36" y="724"/>
                </a:cubicBezTo>
                <a:cubicBezTo>
                  <a:pt x="18" y="509"/>
                  <a:pt x="18" y="509"/>
                  <a:pt x="18" y="509"/>
                </a:cubicBezTo>
                <a:cubicBezTo>
                  <a:pt x="0" y="348"/>
                  <a:pt x="36" y="196"/>
                  <a:pt x="116" y="44"/>
                </a:cubicBezTo>
                <a:cubicBezTo>
                  <a:pt x="125" y="9"/>
                  <a:pt x="125" y="9"/>
                  <a:pt x="125" y="9"/>
                </a:cubicBezTo>
                <a:cubicBezTo>
                  <a:pt x="134" y="0"/>
                  <a:pt x="143" y="0"/>
                  <a:pt x="143" y="0"/>
                </a:cubicBezTo>
                <a:cubicBezTo>
                  <a:pt x="152" y="0"/>
                  <a:pt x="161" y="0"/>
                  <a:pt x="161" y="9"/>
                </a:cubicBezTo>
                <a:cubicBezTo>
                  <a:pt x="170" y="18"/>
                  <a:pt x="170" y="18"/>
                  <a:pt x="170" y="18"/>
                </a:cubicBezTo>
                <a:cubicBezTo>
                  <a:pt x="259" y="178"/>
                  <a:pt x="295" y="357"/>
                  <a:pt x="277" y="527"/>
                </a:cubicBezTo>
                <a:cubicBezTo>
                  <a:pt x="259" y="724"/>
                  <a:pt x="259" y="724"/>
                  <a:pt x="259" y="724"/>
                </a:cubicBezTo>
                <a:cubicBezTo>
                  <a:pt x="259" y="741"/>
                  <a:pt x="250" y="741"/>
                  <a:pt x="242" y="741"/>
                </a:cubicBezTo>
                <a:close/>
                <a:moveTo>
                  <a:pt x="72" y="706"/>
                </a:moveTo>
                <a:lnTo>
                  <a:pt x="72" y="706"/>
                </a:lnTo>
                <a:cubicBezTo>
                  <a:pt x="224" y="706"/>
                  <a:pt x="224" y="706"/>
                  <a:pt x="224" y="706"/>
                </a:cubicBezTo>
                <a:cubicBezTo>
                  <a:pt x="242" y="527"/>
                  <a:pt x="242" y="527"/>
                  <a:pt x="242" y="527"/>
                </a:cubicBezTo>
                <a:cubicBezTo>
                  <a:pt x="259" y="527"/>
                  <a:pt x="259" y="527"/>
                  <a:pt x="259" y="527"/>
                </a:cubicBezTo>
                <a:cubicBezTo>
                  <a:pt x="242" y="527"/>
                  <a:pt x="242" y="527"/>
                  <a:pt x="242" y="527"/>
                </a:cubicBezTo>
                <a:cubicBezTo>
                  <a:pt x="259" y="366"/>
                  <a:pt x="224" y="214"/>
                  <a:pt x="152" y="62"/>
                </a:cubicBezTo>
                <a:cubicBezTo>
                  <a:pt x="72" y="205"/>
                  <a:pt x="45" y="357"/>
                  <a:pt x="54" y="500"/>
                </a:cubicBezTo>
                <a:lnTo>
                  <a:pt x="72" y="7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626">
            <a:extLst>
              <a:ext uri="{FF2B5EF4-FFF2-40B4-BE49-F238E27FC236}">
                <a16:creationId xmlns:a16="http://schemas.microsoft.com/office/drawing/2014/main" id="{D54199D6-0310-4245-B843-CB8BE30C5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9765" y="7806891"/>
            <a:ext cx="150544" cy="333026"/>
          </a:xfrm>
          <a:custGeom>
            <a:avLst/>
            <a:gdLst>
              <a:gd name="T0" fmla="*/ 125 w 144"/>
              <a:gd name="T1" fmla="*/ 321 h 322"/>
              <a:gd name="T2" fmla="*/ 125 w 144"/>
              <a:gd name="T3" fmla="*/ 321 h 322"/>
              <a:gd name="T4" fmla="*/ 107 w 144"/>
              <a:gd name="T5" fmla="*/ 312 h 322"/>
              <a:gd name="T6" fmla="*/ 0 w 144"/>
              <a:gd name="T7" fmla="*/ 179 h 322"/>
              <a:gd name="T8" fmla="*/ 8 w 144"/>
              <a:gd name="T9" fmla="*/ 152 h 322"/>
              <a:gd name="T10" fmla="*/ 35 w 144"/>
              <a:gd name="T11" fmla="*/ 161 h 322"/>
              <a:gd name="T12" fmla="*/ 107 w 144"/>
              <a:gd name="T13" fmla="*/ 250 h 322"/>
              <a:gd name="T14" fmla="*/ 107 w 144"/>
              <a:gd name="T15" fmla="*/ 205 h 322"/>
              <a:gd name="T16" fmla="*/ 18 w 144"/>
              <a:gd name="T17" fmla="*/ 26 h 322"/>
              <a:gd name="T18" fmla="*/ 26 w 144"/>
              <a:gd name="T19" fmla="*/ 0 h 322"/>
              <a:gd name="T20" fmla="*/ 53 w 144"/>
              <a:gd name="T21" fmla="*/ 9 h 322"/>
              <a:gd name="T22" fmla="*/ 143 w 144"/>
              <a:gd name="T23" fmla="*/ 196 h 322"/>
              <a:gd name="T24" fmla="*/ 143 w 144"/>
              <a:gd name="T25" fmla="*/ 205 h 322"/>
              <a:gd name="T26" fmla="*/ 143 w 144"/>
              <a:gd name="T27" fmla="*/ 304 h 322"/>
              <a:gd name="T28" fmla="*/ 134 w 144"/>
              <a:gd name="T29" fmla="*/ 321 h 322"/>
              <a:gd name="T30" fmla="*/ 125 w 144"/>
              <a:gd name="T31" fmla="*/ 32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" h="322">
                <a:moveTo>
                  <a:pt x="125" y="321"/>
                </a:moveTo>
                <a:lnTo>
                  <a:pt x="125" y="321"/>
                </a:lnTo>
                <a:cubicBezTo>
                  <a:pt x="116" y="321"/>
                  <a:pt x="116" y="321"/>
                  <a:pt x="107" y="312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69"/>
                  <a:pt x="0" y="161"/>
                  <a:pt x="8" y="152"/>
                </a:cubicBezTo>
                <a:cubicBezTo>
                  <a:pt x="18" y="143"/>
                  <a:pt x="26" y="152"/>
                  <a:pt x="35" y="161"/>
                </a:cubicBezTo>
                <a:cubicBezTo>
                  <a:pt x="107" y="250"/>
                  <a:pt x="107" y="250"/>
                  <a:pt x="107" y="250"/>
                </a:cubicBezTo>
                <a:cubicBezTo>
                  <a:pt x="107" y="205"/>
                  <a:pt x="107" y="205"/>
                  <a:pt x="107" y="205"/>
                </a:cubicBezTo>
                <a:cubicBezTo>
                  <a:pt x="18" y="26"/>
                  <a:pt x="18" y="26"/>
                  <a:pt x="18" y="26"/>
                </a:cubicBezTo>
                <a:cubicBezTo>
                  <a:pt x="8" y="18"/>
                  <a:pt x="18" y="9"/>
                  <a:pt x="26" y="0"/>
                </a:cubicBezTo>
                <a:cubicBezTo>
                  <a:pt x="35" y="0"/>
                  <a:pt x="44" y="0"/>
                  <a:pt x="53" y="9"/>
                </a:cubicBezTo>
                <a:cubicBezTo>
                  <a:pt x="143" y="196"/>
                  <a:pt x="143" y="196"/>
                  <a:pt x="143" y="196"/>
                </a:cubicBezTo>
                <a:lnTo>
                  <a:pt x="143" y="205"/>
                </a:lnTo>
                <a:cubicBezTo>
                  <a:pt x="143" y="304"/>
                  <a:pt x="143" y="304"/>
                  <a:pt x="143" y="304"/>
                </a:cubicBezTo>
                <a:cubicBezTo>
                  <a:pt x="143" y="312"/>
                  <a:pt x="143" y="321"/>
                  <a:pt x="134" y="321"/>
                </a:cubicBezTo>
                <a:lnTo>
                  <a:pt x="125" y="32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627">
            <a:extLst>
              <a:ext uri="{FF2B5EF4-FFF2-40B4-BE49-F238E27FC236}">
                <a16:creationId xmlns:a16="http://schemas.microsoft.com/office/drawing/2014/main" id="{EF0FA3CC-E00B-DA4E-9113-ED2A14657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4111" y="7816015"/>
            <a:ext cx="150547" cy="323902"/>
          </a:xfrm>
          <a:custGeom>
            <a:avLst/>
            <a:gdLst>
              <a:gd name="T0" fmla="*/ 27 w 144"/>
              <a:gd name="T1" fmla="*/ 312 h 313"/>
              <a:gd name="T2" fmla="*/ 27 w 144"/>
              <a:gd name="T3" fmla="*/ 312 h 313"/>
              <a:gd name="T4" fmla="*/ 17 w 144"/>
              <a:gd name="T5" fmla="*/ 312 h 313"/>
              <a:gd name="T6" fmla="*/ 0 w 144"/>
              <a:gd name="T7" fmla="*/ 295 h 313"/>
              <a:gd name="T8" fmla="*/ 0 w 144"/>
              <a:gd name="T9" fmla="*/ 196 h 313"/>
              <a:gd name="T10" fmla="*/ 9 w 144"/>
              <a:gd name="T11" fmla="*/ 187 h 313"/>
              <a:gd name="T12" fmla="*/ 89 w 144"/>
              <a:gd name="T13" fmla="*/ 9 h 313"/>
              <a:gd name="T14" fmla="*/ 116 w 144"/>
              <a:gd name="T15" fmla="*/ 0 h 313"/>
              <a:gd name="T16" fmla="*/ 125 w 144"/>
              <a:gd name="T17" fmla="*/ 27 h 313"/>
              <a:gd name="T18" fmla="*/ 44 w 144"/>
              <a:gd name="T19" fmla="*/ 196 h 313"/>
              <a:gd name="T20" fmla="*/ 44 w 144"/>
              <a:gd name="T21" fmla="*/ 241 h 313"/>
              <a:gd name="T22" fmla="*/ 107 w 144"/>
              <a:gd name="T23" fmla="*/ 160 h 313"/>
              <a:gd name="T24" fmla="*/ 134 w 144"/>
              <a:gd name="T25" fmla="*/ 152 h 313"/>
              <a:gd name="T26" fmla="*/ 134 w 144"/>
              <a:gd name="T27" fmla="*/ 178 h 313"/>
              <a:gd name="T28" fmla="*/ 35 w 144"/>
              <a:gd name="T29" fmla="*/ 303 h 313"/>
              <a:gd name="T30" fmla="*/ 27 w 144"/>
              <a:gd name="T31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" h="313">
                <a:moveTo>
                  <a:pt x="27" y="312"/>
                </a:moveTo>
                <a:lnTo>
                  <a:pt x="27" y="312"/>
                </a:lnTo>
                <a:cubicBezTo>
                  <a:pt x="17" y="312"/>
                  <a:pt x="17" y="312"/>
                  <a:pt x="17" y="312"/>
                </a:cubicBezTo>
                <a:cubicBezTo>
                  <a:pt x="9" y="312"/>
                  <a:pt x="0" y="303"/>
                  <a:pt x="0" y="295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96"/>
                  <a:pt x="0" y="187"/>
                  <a:pt x="9" y="187"/>
                </a:cubicBezTo>
                <a:cubicBezTo>
                  <a:pt x="89" y="9"/>
                  <a:pt x="89" y="9"/>
                  <a:pt x="89" y="9"/>
                </a:cubicBezTo>
                <a:cubicBezTo>
                  <a:pt x="98" y="0"/>
                  <a:pt x="107" y="0"/>
                  <a:pt x="116" y="0"/>
                </a:cubicBezTo>
                <a:cubicBezTo>
                  <a:pt x="134" y="9"/>
                  <a:pt x="134" y="17"/>
                  <a:pt x="125" y="27"/>
                </a:cubicBezTo>
                <a:cubicBezTo>
                  <a:pt x="44" y="196"/>
                  <a:pt x="44" y="196"/>
                  <a:pt x="44" y="196"/>
                </a:cubicBezTo>
                <a:cubicBezTo>
                  <a:pt x="44" y="241"/>
                  <a:pt x="44" y="241"/>
                  <a:pt x="44" y="241"/>
                </a:cubicBezTo>
                <a:cubicBezTo>
                  <a:pt x="107" y="160"/>
                  <a:pt x="107" y="160"/>
                  <a:pt x="107" y="160"/>
                </a:cubicBezTo>
                <a:cubicBezTo>
                  <a:pt x="116" y="152"/>
                  <a:pt x="125" y="143"/>
                  <a:pt x="134" y="152"/>
                </a:cubicBezTo>
                <a:cubicBezTo>
                  <a:pt x="143" y="160"/>
                  <a:pt x="143" y="170"/>
                  <a:pt x="134" y="178"/>
                </a:cubicBezTo>
                <a:cubicBezTo>
                  <a:pt x="35" y="303"/>
                  <a:pt x="35" y="303"/>
                  <a:pt x="35" y="303"/>
                </a:cubicBezTo>
                <a:cubicBezTo>
                  <a:pt x="35" y="312"/>
                  <a:pt x="27" y="312"/>
                  <a:pt x="27" y="3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628">
            <a:extLst>
              <a:ext uri="{FF2B5EF4-FFF2-40B4-BE49-F238E27FC236}">
                <a16:creationId xmlns:a16="http://schemas.microsoft.com/office/drawing/2014/main" id="{F019BB56-8FDC-F040-A1D7-5E88E90F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9219" y="7975685"/>
            <a:ext cx="141423" cy="82116"/>
          </a:xfrm>
          <a:custGeom>
            <a:avLst/>
            <a:gdLst>
              <a:gd name="T0" fmla="*/ 116 w 135"/>
              <a:gd name="T1" fmla="*/ 80 h 81"/>
              <a:gd name="T2" fmla="*/ 116 w 135"/>
              <a:gd name="T3" fmla="*/ 80 h 81"/>
              <a:gd name="T4" fmla="*/ 26 w 135"/>
              <a:gd name="T5" fmla="*/ 80 h 81"/>
              <a:gd name="T6" fmla="*/ 0 w 135"/>
              <a:gd name="T7" fmla="*/ 62 h 81"/>
              <a:gd name="T8" fmla="*/ 0 w 135"/>
              <a:gd name="T9" fmla="*/ 18 h 81"/>
              <a:gd name="T10" fmla="*/ 26 w 135"/>
              <a:gd name="T11" fmla="*/ 0 h 81"/>
              <a:gd name="T12" fmla="*/ 116 w 135"/>
              <a:gd name="T13" fmla="*/ 0 h 81"/>
              <a:gd name="T14" fmla="*/ 134 w 135"/>
              <a:gd name="T15" fmla="*/ 18 h 81"/>
              <a:gd name="T16" fmla="*/ 134 w 135"/>
              <a:gd name="T17" fmla="*/ 62 h 81"/>
              <a:gd name="T18" fmla="*/ 116 w 135"/>
              <a:gd name="T19" fmla="*/ 80 h 81"/>
              <a:gd name="T20" fmla="*/ 44 w 135"/>
              <a:gd name="T21" fmla="*/ 35 h 81"/>
              <a:gd name="T22" fmla="*/ 44 w 135"/>
              <a:gd name="T23" fmla="*/ 35 h 81"/>
              <a:gd name="T24" fmla="*/ 89 w 135"/>
              <a:gd name="T25" fmla="*/ 35 h 81"/>
              <a:gd name="T26" fmla="*/ 89 w 135"/>
              <a:gd name="T27" fmla="*/ 35 h 81"/>
              <a:gd name="T28" fmla="*/ 44 w 135"/>
              <a:gd name="T29" fmla="*/ 3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5" h="81">
                <a:moveTo>
                  <a:pt x="116" y="80"/>
                </a:moveTo>
                <a:lnTo>
                  <a:pt x="116" y="80"/>
                </a:lnTo>
                <a:cubicBezTo>
                  <a:pt x="26" y="80"/>
                  <a:pt x="26" y="80"/>
                  <a:pt x="26" y="80"/>
                </a:cubicBezTo>
                <a:cubicBezTo>
                  <a:pt x="8" y="80"/>
                  <a:pt x="0" y="71"/>
                  <a:pt x="0" y="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26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5" y="0"/>
                  <a:pt x="134" y="8"/>
                  <a:pt x="134" y="18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71"/>
                  <a:pt x="125" y="80"/>
                  <a:pt x="116" y="80"/>
                </a:cubicBezTo>
                <a:close/>
                <a:moveTo>
                  <a:pt x="44" y="35"/>
                </a:moveTo>
                <a:lnTo>
                  <a:pt x="44" y="35"/>
                </a:lnTo>
                <a:cubicBezTo>
                  <a:pt x="89" y="35"/>
                  <a:pt x="89" y="35"/>
                  <a:pt x="89" y="35"/>
                </a:cubicBezTo>
                <a:lnTo>
                  <a:pt x="89" y="35"/>
                </a:lnTo>
                <a:cubicBezTo>
                  <a:pt x="44" y="35"/>
                  <a:pt x="44" y="35"/>
                  <a:pt x="44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629">
            <a:extLst>
              <a:ext uri="{FF2B5EF4-FFF2-40B4-BE49-F238E27FC236}">
                <a16:creationId xmlns:a16="http://schemas.microsoft.com/office/drawing/2014/main" id="{DCD657D5-D5AB-DC41-913F-D75F5B85D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8342" y="7464744"/>
            <a:ext cx="123175" cy="132296"/>
          </a:xfrm>
          <a:custGeom>
            <a:avLst/>
            <a:gdLst>
              <a:gd name="T0" fmla="*/ 63 w 118"/>
              <a:gd name="T1" fmla="*/ 125 h 126"/>
              <a:gd name="T2" fmla="*/ 63 w 118"/>
              <a:gd name="T3" fmla="*/ 125 h 126"/>
              <a:gd name="T4" fmla="*/ 0 w 118"/>
              <a:gd name="T5" fmla="*/ 63 h 126"/>
              <a:gd name="T6" fmla="*/ 63 w 118"/>
              <a:gd name="T7" fmla="*/ 0 h 126"/>
              <a:gd name="T8" fmla="*/ 117 w 118"/>
              <a:gd name="T9" fmla="*/ 63 h 126"/>
              <a:gd name="T10" fmla="*/ 63 w 118"/>
              <a:gd name="T11" fmla="*/ 125 h 126"/>
              <a:gd name="T12" fmla="*/ 63 w 118"/>
              <a:gd name="T13" fmla="*/ 45 h 126"/>
              <a:gd name="T14" fmla="*/ 63 w 118"/>
              <a:gd name="T15" fmla="*/ 45 h 126"/>
              <a:gd name="T16" fmla="*/ 36 w 118"/>
              <a:gd name="T17" fmla="*/ 63 h 126"/>
              <a:gd name="T18" fmla="*/ 63 w 118"/>
              <a:gd name="T19" fmla="*/ 80 h 126"/>
              <a:gd name="T20" fmla="*/ 81 w 118"/>
              <a:gd name="T21" fmla="*/ 63 h 126"/>
              <a:gd name="T22" fmla="*/ 63 w 118"/>
              <a:gd name="T23" fmla="*/ 4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26">
                <a:moveTo>
                  <a:pt x="63" y="125"/>
                </a:moveTo>
                <a:lnTo>
                  <a:pt x="63" y="125"/>
                </a:lnTo>
                <a:cubicBezTo>
                  <a:pt x="27" y="125"/>
                  <a:pt x="0" y="98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8"/>
                  <a:pt x="90" y="125"/>
                  <a:pt x="63" y="125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45" y="45"/>
                  <a:pt x="36" y="54"/>
                  <a:pt x="36" y="63"/>
                </a:cubicBezTo>
                <a:cubicBezTo>
                  <a:pt x="36" y="72"/>
                  <a:pt x="45" y="80"/>
                  <a:pt x="63" y="80"/>
                </a:cubicBezTo>
                <a:cubicBezTo>
                  <a:pt x="72" y="80"/>
                  <a:pt x="81" y="72"/>
                  <a:pt x="81" y="63"/>
                </a:cubicBezTo>
                <a:cubicBezTo>
                  <a:pt x="81" y="54"/>
                  <a:pt x="72" y="45"/>
                  <a:pt x="63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630">
            <a:extLst>
              <a:ext uri="{FF2B5EF4-FFF2-40B4-BE49-F238E27FC236}">
                <a16:creationId xmlns:a16="http://schemas.microsoft.com/office/drawing/2014/main" id="{748EFEF1-5977-894C-A09C-95D56CB26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4838" y="7816015"/>
            <a:ext cx="45620" cy="323902"/>
          </a:xfrm>
          <a:custGeom>
            <a:avLst/>
            <a:gdLst>
              <a:gd name="T0" fmla="*/ 27 w 46"/>
              <a:gd name="T1" fmla="*/ 312 h 313"/>
              <a:gd name="T2" fmla="*/ 27 w 46"/>
              <a:gd name="T3" fmla="*/ 312 h 313"/>
              <a:gd name="T4" fmla="*/ 0 w 46"/>
              <a:gd name="T5" fmla="*/ 295 h 313"/>
              <a:gd name="T6" fmla="*/ 0 w 46"/>
              <a:gd name="T7" fmla="*/ 17 h 313"/>
              <a:gd name="T8" fmla="*/ 27 w 46"/>
              <a:gd name="T9" fmla="*/ 0 h 313"/>
              <a:gd name="T10" fmla="*/ 45 w 46"/>
              <a:gd name="T11" fmla="*/ 17 h 313"/>
              <a:gd name="T12" fmla="*/ 45 w 46"/>
              <a:gd name="T13" fmla="*/ 295 h 313"/>
              <a:gd name="T14" fmla="*/ 27 w 46"/>
              <a:gd name="T15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13">
                <a:moveTo>
                  <a:pt x="27" y="312"/>
                </a:moveTo>
                <a:lnTo>
                  <a:pt x="27" y="312"/>
                </a:lnTo>
                <a:cubicBezTo>
                  <a:pt x="9" y="312"/>
                  <a:pt x="0" y="303"/>
                  <a:pt x="0" y="29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7"/>
                </a:cubicBezTo>
                <a:cubicBezTo>
                  <a:pt x="45" y="295"/>
                  <a:pt x="45" y="295"/>
                  <a:pt x="45" y="295"/>
                </a:cubicBezTo>
                <a:cubicBezTo>
                  <a:pt x="45" y="303"/>
                  <a:pt x="36" y="312"/>
                  <a:pt x="27" y="3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54" name="Google Shape;102;p4">
            <a:extLst>
              <a:ext uri="{FF2B5EF4-FFF2-40B4-BE49-F238E27FC236}">
                <a16:creationId xmlns:a16="http://schemas.microsoft.com/office/drawing/2014/main" id="{6465DCF9-4E5A-F842-BCB3-4E2310AA9173}"/>
              </a:ext>
            </a:extLst>
          </p:cNvPr>
          <p:cNvGrpSpPr/>
          <p:nvPr/>
        </p:nvGrpSpPr>
        <p:grpSpPr>
          <a:xfrm>
            <a:off x="18484226" y="1255889"/>
            <a:ext cx="3376123" cy="1439551"/>
            <a:chOff x="4058771" y="10566821"/>
            <a:chExt cx="3933958" cy="1439551"/>
          </a:xfrm>
        </p:grpSpPr>
        <p:sp>
          <p:nvSpPr>
            <p:cNvPr id="755" name="Google Shape;103;p4">
              <a:extLst>
                <a:ext uri="{FF2B5EF4-FFF2-40B4-BE49-F238E27FC236}">
                  <a16:creationId xmlns:a16="http://schemas.microsoft.com/office/drawing/2014/main" id="{1A209E68-5FBC-7E4F-AA78-A69BE4E792DE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6" name="Google Shape;104;p4">
              <a:extLst>
                <a:ext uri="{FF2B5EF4-FFF2-40B4-BE49-F238E27FC236}">
                  <a16:creationId xmlns:a16="http://schemas.microsoft.com/office/drawing/2014/main" id="{EC3A263B-BD1C-ED47-9B0D-34506D977287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57" name="Google Shape;102;p4">
            <a:extLst>
              <a:ext uri="{FF2B5EF4-FFF2-40B4-BE49-F238E27FC236}">
                <a16:creationId xmlns:a16="http://schemas.microsoft.com/office/drawing/2014/main" id="{E8E17444-935C-C649-BE86-E98B455B8FE6}"/>
              </a:ext>
            </a:extLst>
          </p:cNvPr>
          <p:cNvGrpSpPr/>
          <p:nvPr/>
        </p:nvGrpSpPr>
        <p:grpSpPr>
          <a:xfrm>
            <a:off x="19825577" y="4038606"/>
            <a:ext cx="3376123" cy="1439551"/>
            <a:chOff x="4058771" y="10566821"/>
            <a:chExt cx="3933958" cy="1439551"/>
          </a:xfrm>
        </p:grpSpPr>
        <p:sp>
          <p:nvSpPr>
            <p:cNvPr id="758" name="Google Shape;103;p4">
              <a:extLst>
                <a:ext uri="{FF2B5EF4-FFF2-40B4-BE49-F238E27FC236}">
                  <a16:creationId xmlns:a16="http://schemas.microsoft.com/office/drawing/2014/main" id="{69135DAD-7839-564C-B7AC-3C9256171CA4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9" name="Google Shape;104;p4">
              <a:extLst>
                <a:ext uri="{FF2B5EF4-FFF2-40B4-BE49-F238E27FC236}">
                  <a16:creationId xmlns:a16="http://schemas.microsoft.com/office/drawing/2014/main" id="{01DE44DA-6EBA-7545-88BD-583E8180605B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60" name="Google Shape;102;p4">
            <a:extLst>
              <a:ext uri="{FF2B5EF4-FFF2-40B4-BE49-F238E27FC236}">
                <a16:creationId xmlns:a16="http://schemas.microsoft.com/office/drawing/2014/main" id="{2288E12C-6DA7-F54F-A950-86273F82A548}"/>
              </a:ext>
            </a:extLst>
          </p:cNvPr>
          <p:cNvGrpSpPr/>
          <p:nvPr/>
        </p:nvGrpSpPr>
        <p:grpSpPr>
          <a:xfrm>
            <a:off x="19825577" y="8357783"/>
            <a:ext cx="3376123" cy="1439551"/>
            <a:chOff x="4058771" y="10566821"/>
            <a:chExt cx="3933958" cy="1439551"/>
          </a:xfrm>
        </p:grpSpPr>
        <p:sp>
          <p:nvSpPr>
            <p:cNvPr id="761" name="Google Shape;103;p4">
              <a:extLst>
                <a:ext uri="{FF2B5EF4-FFF2-40B4-BE49-F238E27FC236}">
                  <a16:creationId xmlns:a16="http://schemas.microsoft.com/office/drawing/2014/main" id="{42236246-F9B9-3744-AA03-F86DDE0335F2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2" name="Google Shape;104;p4">
              <a:extLst>
                <a:ext uri="{FF2B5EF4-FFF2-40B4-BE49-F238E27FC236}">
                  <a16:creationId xmlns:a16="http://schemas.microsoft.com/office/drawing/2014/main" id="{99C63B0D-4DF3-FD44-8E9D-8186B090B4FC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63" name="Google Shape;102;p4">
            <a:extLst>
              <a:ext uri="{FF2B5EF4-FFF2-40B4-BE49-F238E27FC236}">
                <a16:creationId xmlns:a16="http://schemas.microsoft.com/office/drawing/2014/main" id="{E862DA3A-1DA6-B149-AAF0-2B528BD6698D}"/>
              </a:ext>
            </a:extLst>
          </p:cNvPr>
          <p:cNvGrpSpPr/>
          <p:nvPr/>
        </p:nvGrpSpPr>
        <p:grpSpPr>
          <a:xfrm>
            <a:off x="18385152" y="11065160"/>
            <a:ext cx="3376123" cy="1439551"/>
            <a:chOff x="4058771" y="10566821"/>
            <a:chExt cx="3933958" cy="1439551"/>
          </a:xfrm>
        </p:grpSpPr>
        <p:sp>
          <p:nvSpPr>
            <p:cNvPr id="764" name="Google Shape;103;p4">
              <a:extLst>
                <a:ext uri="{FF2B5EF4-FFF2-40B4-BE49-F238E27FC236}">
                  <a16:creationId xmlns:a16="http://schemas.microsoft.com/office/drawing/2014/main" id="{93BDC7EE-674D-8740-B385-F331991A8B02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5" name="Google Shape;104;p4">
              <a:extLst>
                <a:ext uri="{FF2B5EF4-FFF2-40B4-BE49-F238E27FC236}">
                  <a16:creationId xmlns:a16="http://schemas.microsoft.com/office/drawing/2014/main" id="{E48B65DE-CCC1-E043-AF65-A14EDB2F916B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66" name="Google Shape;102;p4">
            <a:extLst>
              <a:ext uri="{FF2B5EF4-FFF2-40B4-BE49-F238E27FC236}">
                <a16:creationId xmlns:a16="http://schemas.microsoft.com/office/drawing/2014/main" id="{35424168-0810-3C41-A011-1D4C478E2117}"/>
              </a:ext>
            </a:extLst>
          </p:cNvPr>
          <p:cNvGrpSpPr/>
          <p:nvPr/>
        </p:nvGrpSpPr>
        <p:grpSpPr>
          <a:xfrm>
            <a:off x="3413824" y="1401712"/>
            <a:ext cx="2604347" cy="1363351"/>
            <a:chOff x="3721642" y="10643021"/>
            <a:chExt cx="3034662" cy="1363351"/>
          </a:xfrm>
        </p:grpSpPr>
        <p:sp>
          <p:nvSpPr>
            <p:cNvPr id="767" name="Google Shape;103;p4">
              <a:extLst>
                <a:ext uri="{FF2B5EF4-FFF2-40B4-BE49-F238E27FC236}">
                  <a16:creationId xmlns:a16="http://schemas.microsoft.com/office/drawing/2014/main" id="{A8C22633-210D-4648-8947-6994ABA087C0}"/>
                </a:ext>
              </a:extLst>
            </p:cNvPr>
            <p:cNvSpPr txBox="1"/>
            <p:nvPr/>
          </p:nvSpPr>
          <p:spPr>
            <a:xfrm>
              <a:off x="4390668" y="10643021"/>
              <a:ext cx="2365636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8" name="Google Shape;104;p4">
              <a:extLst>
                <a:ext uri="{FF2B5EF4-FFF2-40B4-BE49-F238E27FC236}">
                  <a16:creationId xmlns:a16="http://schemas.microsoft.com/office/drawing/2014/main" id="{73BB84A7-C415-EF48-841E-BC0A81671A9A}"/>
                </a:ext>
              </a:extLst>
            </p:cNvPr>
            <p:cNvSpPr/>
            <p:nvPr/>
          </p:nvSpPr>
          <p:spPr>
            <a:xfrm>
              <a:off x="3721642" y="11052372"/>
              <a:ext cx="301637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69" name="Google Shape;102;p4">
            <a:extLst>
              <a:ext uri="{FF2B5EF4-FFF2-40B4-BE49-F238E27FC236}">
                <a16:creationId xmlns:a16="http://schemas.microsoft.com/office/drawing/2014/main" id="{ADD41E73-0B5D-3043-94DE-432FB0CAE8E0}"/>
              </a:ext>
            </a:extLst>
          </p:cNvPr>
          <p:cNvGrpSpPr/>
          <p:nvPr/>
        </p:nvGrpSpPr>
        <p:grpSpPr>
          <a:xfrm>
            <a:off x="1954569" y="4144302"/>
            <a:ext cx="2604347" cy="1363351"/>
            <a:chOff x="3721642" y="10643021"/>
            <a:chExt cx="3034662" cy="1363351"/>
          </a:xfrm>
        </p:grpSpPr>
        <p:sp>
          <p:nvSpPr>
            <p:cNvPr id="770" name="Google Shape;103;p4">
              <a:extLst>
                <a:ext uri="{FF2B5EF4-FFF2-40B4-BE49-F238E27FC236}">
                  <a16:creationId xmlns:a16="http://schemas.microsoft.com/office/drawing/2014/main" id="{391978BD-AF83-124D-8DE9-A23A8301ECB0}"/>
                </a:ext>
              </a:extLst>
            </p:cNvPr>
            <p:cNvSpPr txBox="1"/>
            <p:nvPr/>
          </p:nvSpPr>
          <p:spPr>
            <a:xfrm>
              <a:off x="4390668" y="10643021"/>
              <a:ext cx="2365636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1" name="Google Shape;104;p4">
              <a:extLst>
                <a:ext uri="{FF2B5EF4-FFF2-40B4-BE49-F238E27FC236}">
                  <a16:creationId xmlns:a16="http://schemas.microsoft.com/office/drawing/2014/main" id="{6A149CC3-C1F0-564C-988F-6ECAF6861471}"/>
                </a:ext>
              </a:extLst>
            </p:cNvPr>
            <p:cNvSpPr/>
            <p:nvPr/>
          </p:nvSpPr>
          <p:spPr>
            <a:xfrm>
              <a:off x="3721642" y="11052372"/>
              <a:ext cx="301637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72" name="Google Shape;102;p4">
            <a:extLst>
              <a:ext uri="{FF2B5EF4-FFF2-40B4-BE49-F238E27FC236}">
                <a16:creationId xmlns:a16="http://schemas.microsoft.com/office/drawing/2014/main" id="{903EC3C7-043F-3549-945C-F0F206A4B77D}"/>
              </a:ext>
            </a:extLst>
          </p:cNvPr>
          <p:cNvGrpSpPr/>
          <p:nvPr/>
        </p:nvGrpSpPr>
        <p:grpSpPr>
          <a:xfrm>
            <a:off x="1954569" y="8539428"/>
            <a:ext cx="2604347" cy="1363351"/>
            <a:chOff x="3721642" y="10643021"/>
            <a:chExt cx="3034662" cy="1363351"/>
          </a:xfrm>
        </p:grpSpPr>
        <p:sp>
          <p:nvSpPr>
            <p:cNvPr id="773" name="Google Shape;103;p4">
              <a:extLst>
                <a:ext uri="{FF2B5EF4-FFF2-40B4-BE49-F238E27FC236}">
                  <a16:creationId xmlns:a16="http://schemas.microsoft.com/office/drawing/2014/main" id="{027B9B92-EB7C-7444-8654-83200A145C78}"/>
                </a:ext>
              </a:extLst>
            </p:cNvPr>
            <p:cNvSpPr txBox="1"/>
            <p:nvPr/>
          </p:nvSpPr>
          <p:spPr>
            <a:xfrm>
              <a:off x="4390668" y="10643021"/>
              <a:ext cx="2365636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4" name="Google Shape;104;p4">
              <a:extLst>
                <a:ext uri="{FF2B5EF4-FFF2-40B4-BE49-F238E27FC236}">
                  <a16:creationId xmlns:a16="http://schemas.microsoft.com/office/drawing/2014/main" id="{19AF2BE4-A0A6-F644-8885-BB9D57E9238A}"/>
                </a:ext>
              </a:extLst>
            </p:cNvPr>
            <p:cNvSpPr/>
            <p:nvPr/>
          </p:nvSpPr>
          <p:spPr>
            <a:xfrm>
              <a:off x="3721642" y="11052372"/>
              <a:ext cx="301637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75" name="Google Shape;102;p4">
            <a:extLst>
              <a:ext uri="{FF2B5EF4-FFF2-40B4-BE49-F238E27FC236}">
                <a16:creationId xmlns:a16="http://schemas.microsoft.com/office/drawing/2014/main" id="{F046E35A-F0D6-C24E-BE99-3F66505D5BED}"/>
              </a:ext>
            </a:extLst>
          </p:cNvPr>
          <p:cNvGrpSpPr/>
          <p:nvPr/>
        </p:nvGrpSpPr>
        <p:grpSpPr>
          <a:xfrm>
            <a:off x="3446761" y="11181028"/>
            <a:ext cx="2604347" cy="1363351"/>
            <a:chOff x="3721642" y="10643021"/>
            <a:chExt cx="3034662" cy="1363351"/>
          </a:xfrm>
        </p:grpSpPr>
        <p:sp>
          <p:nvSpPr>
            <p:cNvPr id="776" name="Google Shape;103;p4">
              <a:extLst>
                <a:ext uri="{FF2B5EF4-FFF2-40B4-BE49-F238E27FC236}">
                  <a16:creationId xmlns:a16="http://schemas.microsoft.com/office/drawing/2014/main" id="{E7F621A7-B0CE-3E48-A70A-91C271BDD513}"/>
                </a:ext>
              </a:extLst>
            </p:cNvPr>
            <p:cNvSpPr txBox="1"/>
            <p:nvPr/>
          </p:nvSpPr>
          <p:spPr>
            <a:xfrm>
              <a:off x="4390668" y="10643021"/>
              <a:ext cx="2365636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7" name="Google Shape;104;p4">
              <a:extLst>
                <a:ext uri="{FF2B5EF4-FFF2-40B4-BE49-F238E27FC236}">
                  <a16:creationId xmlns:a16="http://schemas.microsoft.com/office/drawing/2014/main" id="{0F0CFCD9-BFE1-9040-80B5-99E35C20BAB3}"/>
                </a:ext>
              </a:extLst>
            </p:cNvPr>
            <p:cNvSpPr/>
            <p:nvPr/>
          </p:nvSpPr>
          <p:spPr>
            <a:xfrm>
              <a:off x="3721642" y="11052372"/>
              <a:ext cx="301637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78" name="Google Shape;102;p4">
            <a:extLst>
              <a:ext uri="{FF2B5EF4-FFF2-40B4-BE49-F238E27FC236}">
                <a16:creationId xmlns:a16="http://schemas.microsoft.com/office/drawing/2014/main" id="{FE617DA1-E462-CB45-A635-18957EBD5714}"/>
              </a:ext>
            </a:extLst>
          </p:cNvPr>
          <p:cNvGrpSpPr/>
          <p:nvPr/>
        </p:nvGrpSpPr>
        <p:grpSpPr>
          <a:xfrm>
            <a:off x="7915752" y="8947052"/>
            <a:ext cx="2378349" cy="1367846"/>
            <a:chOff x="3433302" y="10612263"/>
            <a:chExt cx="2771323" cy="1367846"/>
          </a:xfrm>
        </p:grpSpPr>
        <p:sp>
          <p:nvSpPr>
            <p:cNvPr id="779" name="Google Shape;103;p4">
              <a:extLst>
                <a:ext uri="{FF2B5EF4-FFF2-40B4-BE49-F238E27FC236}">
                  <a16:creationId xmlns:a16="http://schemas.microsoft.com/office/drawing/2014/main" id="{4AE52AD2-84F5-AE4E-939A-A3C6D39AB0B4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0" name="Google Shape;104;p4">
              <a:extLst>
                <a:ext uri="{FF2B5EF4-FFF2-40B4-BE49-F238E27FC236}">
                  <a16:creationId xmlns:a16="http://schemas.microsoft.com/office/drawing/2014/main" id="{9A29A2A7-28D5-BC43-A6F4-AC036DDED1FC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781" name="Google Shape;102;p4">
            <a:extLst>
              <a:ext uri="{FF2B5EF4-FFF2-40B4-BE49-F238E27FC236}">
                <a16:creationId xmlns:a16="http://schemas.microsoft.com/office/drawing/2014/main" id="{555F556E-7916-C64B-9FE4-CB4E80CDF324}"/>
              </a:ext>
            </a:extLst>
          </p:cNvPr>
          <p:cNvGrpSpPr/>
          <p:nvPr/>
        </p:nvGrpSpPr>
        <p:grpSpPr>
          <a:xfrm>
            <a:off x="14228133" y="8956510"/>
            <a:ext cx="2378349" cy="1367846"/>
            <a:chOff x="3433302" y="10612263"/>
            <a:chExt cx="2771323" cy="1367846"/>
          </a:xfrm>
        </p:grpSpPr>
        <p:sp>
          <p:nvSpPr>
            <p:cNvPr id="782" name="Google Shape;103;p4">
              <a:extLst>
                <a:ext uri="{FF2B5EF4-FFF2-40B4-BE49-F238E27FC236}">
                  <a16:creationId xmlns:a16="http://schemas.microsoft.com/office/drawing/2014/main" id="{3629ED64-521B-2545-B6C5-7C50C14B4F74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3" name="Google Shape;104;p4">
              <a:extLst>
                <a:ext uri="{FF2B5EF4-FFF2-40B4-BE49-F238E27FC236}">
                  <a16:creationId xmlns:a16="http://schemas.microsoft.com/office/drawing/2014/main" id="{48BC868E-60AE-EF45-92B1-FDA4D328ED9E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784" name="Google Shape;102;p4">
            <a:extLst>
              <a:ext uri="{FF2B5EF4-FFF2-40B4-BE49-F238E27FC236}">
                <a16:creationId xmlns:a16="http://schemas.microsoft.com/office/drawing/2014/main" id="{4DAB7CCE-CA32-F74B-931C-000B54F17DD6}"/>
              </a:ext>
            </a:extLst>
          </p:cNvPr>
          <p:cNvGrpSpPr/>
          <p:nvPr/>
        </p:nvGrpSpPr>
        <p:grpSpPr>
          <a:xfrm>
            <a:off x="11081767" y="7173800"/>
            <a:ext cx="2378349" cy="1367846"/>
            <a:chOff x="3433302" y="10612263"/>
            <a:chExt cx="2771323" cy="1367846"/>
          </a:xfrm>
        </p:grpSpPr>
        <p:sp>
          <p:nvSpPr>
            <p:cNvPr id="785" name="Google Shape;103;p4">
              <a:extLst>
                <a:ext uri="{FF2B5EF4-FFF2-40B4-BE49-F238E27FC236}">
                  <a16:creationId xmlns:a16="http://schemas.microsoft.com/office/drawing/2014/main" id="{0FCA7DD9-D0FF-FF49-8500-BD6CFEE0C415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6" name="Google Shape;104;p4">
              <a:extLst>
                <a:ext uri="{FF2B5EF4-FFF2-40B4-BE49-F238E27FC236}">
                  <a16:creationId xmlns:a16="http://schemas.microsoft.com/office/drawing/2014/main" id="{180D6439-E056-DB4C-B056-1EA03049FC08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787" name="Google Shape;102;p4">
            <a:extLst>
              <a:ext uri="{FF2B5EF4-FFF2-40B4-BE49-F238E27FC236}">
                <a16:creationId xmlns:a16="http://schemas.microsoft.com/office/drawing/2014/main" id="{C46A01D4-8456-C847-88AB-98BC887CFF2B}"/>
              </a:ext>
            </a:extLst>
          </p:cNvPr>
          <p:cNvGrpSpPr/>
          <p:nvPr/>
        </p:nvGrpSpPr>
        <p:grpSpPr>
          <a:xfrm>
            <a:off x="7811013" y="4775050"/>
            <a:ext cx="2378349" cy="1367846"/>
            <a:chOff x="3433302" y="10612263"/>
            <a:chExt cx="2771323" cy="1367846"/>
          </a:xfrm>
        </p:grpSpPr>
        <p:sp>
          <p:nvSpPr>
            <p:cNvPr id="788" name="Google Shape;103;p4">
              <a:extLst>
                <a:ext uri="{FF2B5EF4-FFF2-40B4-BE49-F238E27FC236}">
                  <a16:creationId xmlns:a16="http://schemas.microsoft.com/office/drawing/2014/main" id="{1E36CFA5-5565-1C46-816F-0B1944B4AACB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9" name="Google Shape;104;p4">
              <a:extLst>
                <a:ext uri="{FF2B5EF4-FFF2-40B4-BE49-F238E27FC236}">
                  <a16:creationId xmlns:a16="http://schemas.microsoft.com/office/drawing/2014/main" id="{1A4C4843-01F6-014D-9D01-3754FED25A53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790" name="Google Shape;102;p4">
            <a:extLst>
              <a:ext uri="{FF2B5EF4-FFF2-40B4-BE49-F238E27FC236}">
                <a16:creationId xmlns:a16="http://schemas.microsoft.com/office/drawing/2014/main" id="{60CFA13A-FECD-2C4A-978D-C87BDA38E317}"/>
              </a:ext>
            </a:extLst>
          </p:cNvPr>
          <p:cNvGrpSpPr/>
          <p:nvPr/>
        </p:nvGrpSpPr>
        <p:grpSpPr>
          <a:xfrm>
            <a:off x="14259184" y="4756106"/>
            <a:ext cx="2378349" cy="1367846"/>
            <a:chOff x="3433302" y="10612263"/>
            <a:chExt cx="2771323" cy="1367846"/>
          </a:xfrm>
        </p:grpSpPr>
        <p:sp>
          <p:nvSpPr>
            <p:cNvPr id="791" name="Google Shape;103;p4">
              <a:extLst>
                <a:ext uri="{FF2B5EF4-FFF2-40B4-BE49-F238E27FC236}">
                  <a16:creationId xmlns:a16="http://schemas.microsoft.com/office/drawing/2014/main" id="{52436ABA-5A01-4D43-BF16-068E50BCFF6C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2" name="Google Shape;104;p4">
              <a:extLst>
                <a:ext uri="{FF2B5EF4-FFF2-40B4-BE49-F238E27FC236}">
                  <a16:creationId xmlns:a16="http://schemas.microsoft.com/office/drawing/2014/main" id="{A7F3CD1E-0674-254E-BC6A-751E12AEA3D5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018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 1">
            <a:extLst>
              <a:ext uri="{FF2B5EF4-FFF2-40B4-BE49-F238E27FC236}">
                <a16:creationId xmlns:a16="http://schemas.microsoft.com/office/drawing/2014/main" id="{B0B13A90-9F0B-9C43-94F8-5EA72B719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8169" y="3051426"/>
            <a:ext cx="3117675" cy="3446842"/>
          </a:xfrm>
          <a:custGeom>
            <a:avLst/>
            <a:gdLst>
              <a:gd name="T0" fmla="*/ 2801 w 2923"/>
              <a:gd name="T1" fmla="*/ 0 h 3234"/>
              <a:gd name="T2" fmla="*/ 0 w 2923"/>
              <a:gd name="T3" fmla="*/ 1754 h 3234"/>
              <a:gd name="T4" fmla="*/ 2922 w 2923"/>
              <a:gd name="T5" fmla="*/ 3233 h 3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3" h="3234">
                <a:moveTo>
                  <a:pt x="2801" y="0"/>
                </a:moveTo>
                <a:lnTo>
                  <a:pt x="0" y="1754"/>
                </a:lnTo>
                <a:lnTo>
                  <a:pt x="2922" y="3233"/>
                </a:lnTo>
              </a:path>
            </a:pathLst>
          </a:cu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5" name="Freeform 2">
            <a:extLst>
              <a:ext uri="{FF2B5EF4-FFF2-40B4-BE49-F238E27FC236}">
                <a16:creationId xmlns:a16="http://schemas.microsoft.com/office/drawing/2014/main" id="{CB2012B5-0407-1547-B0E8-EB9A1C0F0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961" y="7043744"/>
            <a:ext cx="3117675" cy="3446845"/>
          </a:xfrm>
          <a:custGeom>
            <a:avLst/>
            <a:gdLst>
              <a:gd name="T0" fmla="*/ 121 w 2923"/>
              <a:gd name="T1" fmla="*/ 0 h 3234"/>
              <a:gd name="T2" fmla="*/ 2922 w 2923"/>
              <a:gd name="T3" fmla="*/ 1746 h 3234"/>
              <a:gd name="T4" fmla="*/ 0 w 2923"/>
              <a:gd name="T5" fmla="*/ 3233 h 3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3" h="3234">
                <a:moveTo>
                  <a:pt x="121" y="0"/>
                </a:moveTo>
                <a:lnTo>
                  <a:pt x="2922" y="1746"/>
                </a:lnTo>
                <a:lnTo>
                  <a:pt x="0" y="3233"/>
                </a:lnTo>
              </a:path>
            </a:pathLst>
          </a:cu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6" name="Freeform 3">
            <a:extLst>
              <a:ext uri="{FF2B5EF4-FFF2-40B4-BE49-F238E27FC236}">
                <a16:creationId xmlns:a16="http://schemas.microsoft.com/office/drawing/2014/main" id="{3CF70D83-130C-844C-B591-6C80BA928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9364" y="4175293"/>
            <a:ext cx="4796426" cy="5459463"/>
          </a:xfrm>
          <a:custGeom>
            <a:avLst/>
            <a:gdLst>
              <a:gd name="T0" fmla="*/ 2385 w 4496"/>
              <a:gd name="T1" fmla="*/ 104 h 5118"/>
              <a:gd name="T2" fmla="*/ 2385 w 4496"/>
              <a:gd name="T3" fmla="*/ 104 h 5118"/>
              <a:gd name="T4" fmla="*/ 2973 w 4496"/>
              <a:gd name="T5" fmla="*/ 1141 h 5118"/>
              <a:gd name="T6" fmla="*/ 3112 w 4496"/>
              <a:gd name="T7" fmla="*/ 1219 h 5118"/>
              <a:gd name="T8" fmla="*/ 4305 w 4496"/>
              <a:gd name="T9" fmla="*/ 1219 h 5118"/>
              <a:gd name="T10" fmla="*/ 4435 w 4496"/>
              <a:gd name="T11" fmla="*/ 1452 h 5118"/>
              <a:gd name="T12" fmla="*/ 3838 w 4496"/>
              <a:gd name="T13" fmla="*/ 2481 h 5118"/>
              <a:gd name="T14" fmla="*/ 3838 w 4496"/>
              <a:gd name="T15" fmla="*/ 2636 h 5118"/>
              <a:gd name="T16" fmla="*/ 4435 w 4496"/>
              <a:gd name="T17" fmla="*/ 3665 h 5118"/>
              <a:gd name="T18" fmla="*/ 4305 w 4496"/>
              <a:gd name="T19" fmla="*/ 3898 h 5118"/>
              <a:gd name="T20" fmla="*/ 3112 w 4496"/>
              <a:gd name="T21" fmla="*/ 3898 h 5118"/>
              <a:gd name="T22" fmla="*/ 2973 w 4496"/>
              <a:gd name="T23" fmla="*/ 3976 h 5118"/>
              <a:gd name="T24" fmla="*/ 2385 w 4496"/>
              <a:gd name="T25" fmla="*/ 5013 h 5118"/>
              <a:gd name="T26" fmla="*/ 2110 w 4496"/>
              <a:gd name="T27" fmla="*/ 5013 h 5118"/>
              <a:gd name="T28" fmla="*/ 1513 w 4496"/>
              <a:gd name="T29" fmla="*/ 3976 h 5118"/>
              <a:gd name="T30" fmla="*/ 1384 w 4496"/>
              <a:gd name="T31" fmla="*/ 3898 h 5118"/>
              <a:gd name="T32" fmla="*/ 191 w 4496"/>
              <a:gd name="T33" fmla="*/ 3898 h 5118"/>
              <a:gd name="T34" fmla="*/ 61 w 4496"/>
              <a:gd name="T35" fmla="*/ 3665 h 5118"/>
              <a:gd name="T36" fmla="*/ 649 w 4496"/>
              <a:gd name="T37" fmla="*/ 2636 h 5118"/>
              <a:gd name="T38" fmla="*/ 649 w 4496"/>
              <a:gd name="T39" fmla="*/ 2481 h 5118"/>
              <a:gd name="T40" fmla="*/ 61 w 4496"/>
              <a:gd name="T41" fmla="*/ 1452 h 5118"/>
              <a:gd name="T42" fmla="*/ 191 w 4496"/>
              <a:gd name="T43" fmla="*/ 1219 h 5118"/>
              <a:gd name="T44" fmla="*/ 1384 w 4496"/>
              <a:gd name="T45" fmla="*/ 1219 h 5118"/>
              <a:gd name="T46" fmla="*/ 1513 w 4496"/>
              <a:gd name="T47" fmla="*/ 1141 h 5118"/>
              <a:gd name="T48" fmla="*/ 2110 w 4496"/>
              <a:gd name="T49" fmla="*/ 104 h 5118"/>
              <a:gd name="T50" fmla="*/ 2385 w 4496"/>
              <a:gd name="T51" fmla="*/ 104 h 5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96" h="5118">
                <a:moveTo>
                  <a:pt x="2385" y="104"/>
                </a:moveTo>
                <a:lnTo>
                  <a:pt x="2385" y="104"/>
                </a:lnTo>
                <a:cubicBezTo>
                  <a:pt x="2973" y="1141"/>
                  <a:pt x="2973" y="1141"/>
                  <a:pt x="2973" y="1141"/>
                </a:cubicBezTo>
                <a:cubicBezTo>
                  <a:pt x="3008" y="1184"/>
                  <a:pt x="3060" y="1219"/>
                  <a:pt x="3112" y="1219"/>
                </a:cubicBezTo>
                <a:cubicBezTo>
                  <a:pt x="4305" y="1219"/>
                  <a:pt x="4305" y="1219"/>
                  <a:pt x="4305" y="1219"/>
                </a:cubicBezTo>
                <a:cubicBezTo>
                  <a:pt x="4417" y="1219"/>
                  <a:pt x="4495" y="1349"/>
                  <a:pt x="4435" y="1452"/>
                </a:cubicBezTo>
                <a:cubicBezTo>
                  <a:pt x="3838" y="2481"/>
                  <a:pt x="3838" y="2481"/>
                  <a:pt x="3838" y="2481"/>
                </a:cubicBezTo>
                <a:cubicBezTo>
                  <a:pt x="3812" y="2532"/>
                  <a:pt x="3812" y="2584"/>
                  <a:pt x="3838" y="2636"/>
                </a:cubicBezTo>
                <a:cubicBezTo>
                  <a:pt x="4435" y="3665"/>
                  <a:pt x="4435" y="3665"/>
                  <a:pt x="4435" y="3665"/>
                </a:cubicBezTo>
                <a:cubicBezTo>
                  <a:pt x="4495" y="3768"/>
                  <a:pt x="4417" y="3898"/>
                  <a:pt x="4305" y="3898"/>
                </a:cubicBezTo>
                <a:cubicBezTo>
                  <a:pt x="3112" y="3898"/>
                  <a:pt x="3112" y="3898"/>
                  <a:pt x="3112" y="3898"/>
                </a:cubicBezTo>
                <a:cubicBezTo>
                  <a:pt x="3060" y="3898"/>
                  <a:pt x="3008" y="3933"/>
                  <a:pt x="2973" y="3976"/>
                </a:cubicBezTo>
                <a:cubicBezTo>
                  <a:pt x="2385" y="5013"/>
                  <a:pt x="2385" y="5013"/>
                  <a:pt x="2385" y="5013"/>
                </a:cubicBezTo>
                <a:cubicBezTo>
                  <a:pt x="2325" y="5117"/>
                  <a:pt x="2169" y="5117"/>
                  <a:pt x="2110" y="5013"/>
                </a:cubicBezTo>
                <a:cubicBezTo>
                  <a:pt x="1513" y="3976"/>
                  <a:pt x="1513" y="3976"/>
                  <a:pt x="1513" y="3976"/>
                </a:cubicBezTo>
                <a:cubicBezTo>
                  <a:pt x="1487" y="3933"/>
                  <a:pt x="1436" y="3898"/>
                  <a:pt x="1384" y="3898"/>
                </a:cubicBezTo>
                <a:cubicBezTo>
                  <a:pt x="191" y="3898"/>
                  <a:pt x="191" y="3898"/>
                  <a:pt x="191" y="3898"/>
                </a:cubicBezTo>
                <a:cubicBezTo>
                  <a:pt x="70" y="3898"/>
                  <a:pt x="0" y="3768"/>
                  <a:pt x="61" y="3665"/>
                </a:cubicBezTo>
                <a:cubicBezTo>
                  <a:pt x="649" y="2636"/>
                  <a:pt x="649" y="2636"/>
                  <a:pt x="649" y="2636"/>
                </a:cubicBezTo>
                <a:cubicBezTo>
                  <a:pt x="683" y="2584"/>
                  <a:pt x="683" y="2532"/>
                  <a:pt x="649" y="2481"/>
                </a:cubicBezTo>
                <a:cubicBezTo>
                  <a:pt x="61" y="1452"/>
                  <a:pt x="61" y="1452"/>
                  <a:pt x="61" y="1452"/>
                </a:cubicBezTo>
                <a:cubicBezTo>
                  <a:pt x="0" y="1349"/>
                  <a:pt x="70" y="1219"/>
                  <a:pt x="191" y="1219"/>
                </a:cubicBezTo>
                <a:cubicBezTo>
                  <a:pt x="1384" y="1219"/>
                  <a:pt x="1384" y="1219"/>
                  <a:pt x="1384" y="1219"/>
                </a:cubicBezTo>
                <a:cubicBezTo>
                  <a:pt x="1436" y="1219"/>
                  <a:pt x="1487" y="1184"/>
                  <a:pt x="1513" y="1141"/>
                </a:cubicBezTo>
                <a:cubicBezTo>
                  <a:pt x="2110" y="104"/>
                  <a:pt x="2110" y="104"/>
                  <a:pt x="2110" y="104"/>
                </a:cubicBezTo>
                <a:cubicBezTo>
                  <a:pt x="2169" y="0"/>
                  <a:pt x="2325" y="0"/>
                  <a:pt x="2385" y="1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4">
            <a:extLst>
              <a:ext uri="{FF2B5EF4-FFF2-40B4-BE49-F238E27FC236}">
                <a16:creationId xmlns:a16="http://schemas.microsoft.com/office/drawing/2014/main" id="{64D73352-AA4F-1F4B-ABB8-AD9AD9C4B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5554" y="4589102"/>
            <a:ext cx="4095770" cy="4627140"/>
          </a:xfrm>
          <a:custGeom>
            <a:avLst/>
            <a:gdLst>
              <a:gd name="T0" fmla="*/ 3838 w 3839"/>
              <a:gd name="T1" fmla="*/ 3060 h 4340"/>
              <a:gd name="T2" fmla="*/ 3838 w 3839"/>
              <a:gd name="T3" fmla="*/ 3060 h 4340"/>
              <a:gd name="T4" fmla="*/ 3838 w 3839"/>
              <a:gd name="T5" fmla="*/ 1280 h 4340"/>
              <a:gd name="T6" fmla="*/ 3647 w 3839"/>
              <a:gd name="T7" fmla="*/ 960 h 4340"/>
              <a:gd name="T8" fmla="*/ 2100 w 3839"/>
              <a:gd name="T9" fmla="*/ 69 h 4340"/>
              <a:gd name="T10" fmla="*/ 1738 w 3839"/>
              <a:gd name="T11" fmla="*/ 69 h 4340"/>
              <a:gd name="T12" fmla="*/ 190 w 3839"/>
              <a:gd name="T13" fmla="*/ 960 h 4340"/>
              <a:gd name="T14" fmla="*/ 0 w 3839"/>
              <a:gd name="T15" fmla="*/ 1280 h 4340"/>
              <a:gd name="T16" fmla="*/ 0 w 3839"/>
              <a:gd name="T17" fmla="*/ 3060 h 4340"/>
              <a:gd name="T18" fmla="*/ 190 w 3839"/>
              <a:gd name="T19" fmla="*/ 3379 h 4340"/>
              <a:gd name="T20" fmla="*/ 1738 w 3839"/>
              <a:gd name="T21" fmla="*/ 4270 h 4340"/>
              <a:gd name="T22" fmla="*/ 2100 w 3839"/>
              <a:gd name="T23" fmla="*/ 4270 h 4340"/>
              <a:gd name="T24" fmla="*/ 3647 w 3839"/>
              <a:gd name="T25" fmla="*/ 3379 h 4340"/>
              <a:gd name="T26" fmla="*/ 3838 w 3839"/>
              <a:gd name="T27" fmla="*/ 3060 h 4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9" h="4340">
                <a:moveTo>
                  <a:pt x="3838" y="3060"/>
                </a:moveTo>
                <a:lnTo>
                  <a:pt x="3838" y="3060"/>
                </a:lnTo>
                <a:cubicBezTo>
                  <a:pt x="3838" y="1280"/>
                  <a:pt x="3838" y="1280"/>
                  <a:pt x="3838" y="1280"/>
                </a:cubicBezTo>
                <a:cubicBezTo>
                  <a:pt x="3838" y="1150"/>
                  <a:pt x="3760" y="1020"/>
                  <a:pt x="3647" y="960"/>
                </a:cubicBezTo>
                <a:cubicBezTo>
                  <a:pt x="2100" y="69"/>
                  <a:pt x="2100" y="69"/>
                  <a:pt x="2100" y="69"/>
                </a:cubicBezTo>
                <a:cubicBezTo>
                  <a:pt x="1987" y="0"/>
                  <a:pt x="1849" y="0"/>
                  <a:pt x="1738" y="69"/>
                </a:cubicBezTo>
                <a:cubicBezTo>
                  <a:pt x="190" y="960"/>
                  <a:pt x="190" y="960"/>
                  <a:pt x="190" y="960"/>
                </a:cubicBezTo>
                <a:cubicBezTo>
                  <a:pt x="78" y="1020"/>
                  <a:pt x="0" y="1150"/>
                  <a:pt x="0" y="1280"/>
                </a:cubicBezTo>
                <a:cubicBezTo>
                  <a:pt x="0" y="3060"/>
                  <a:pt x="0" y="3060"/>
                  <a:pt x="0" y="3060"/>
                </a:cubicBezTo>
                <a:cubicBezTo>
                  <a:pt x="0" y="3189"/>
                  <a:pt x="78" y="3319"/>
                  <a:pt x="190" y="3379"/>
                </a:cubicBezTo>
                <a:cubicBezTo>
                  <a:pt x="1738" y="4270"/>
                  <a:pt x="1738" y="4270"/>
                  <a:pt x="1738" y="4270"/>
                </a:cubicBezTo>
                <a:cubicBezTo>
                  <a:pt x="1849" y="4339"/>
                  <a:pt x="1987" y="4339"/>
                  <a:pt x="2100" y="4270"/>
                </a:cubicBezTo>
                <a:cubicBezTo>
                  <a:pt x="3647" y="3379"/>
                  <a:pt x="3647" y="3379"/>
                  <a:pt x="3647" y="3379"/>
                </a:cubicBezTo>
                <a:cubicBezTo>
                  <a:pt x="3760" y="3319"/>
                  <a:pt x="3838" y="3189"/>
                  <a:pt x="3838" y="30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5">
            <a:extLst>
              <a:ext uri="{FF2B5EF4-FFF2-40B4-BE49-F238E27FC236}">
                <a16:creationId xmlns:a16="http://schemas.microsoft.com/office/drawing/2014/main" id="{3A028316-61F4-9442-93D8-B3A26A368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2993" y="4904163"/>
            <a:ext cx="3540892" cy="4001723"/>
          </a:xfrm>
          <a:custGeom>
            <a:avLst/>
            <a:gdLst>
              <a:gd name="T0" fmla="*/ 3319 w 3320"/>
              <a:gd name="T1" fmla="*/ 2619 h 3752"/>
              <a:gd name="T2" fmla="*/ 3319 w 3320"/>
              <a:gd name="T3" fmla="*/ 2619 h 3752"/>
              <a:gd name="T4" fmla="*/ 3319 w 3320"/>
              <a:gd name="T5" fmla="*/ 1133 h 3752"/>
              <a:gd name="T6" fmla="*/ 3138 w 3320"/>
              <a:gd name="T7" fmla="*/ 813 h 3752"/>
              <a:gd name="T8" fmla="*/ 1841 w 3320"/>
              <a:gd name="T9" fmla="*/ 69 h 3752"/>
              <a:gd name="T10" fmla="*/ 1479 w 3320"/>
              <a:gd name="T11" fmla="*/ 69 h 3752"/>
              <a:gd name="T12" fmla="*/ 182 w 3320"/>
              <a:gd name="T13" fmla="*/ 813 h 3752"/>
              <a:gd name="T14" fmla="*/ 0 w 3320"/>
              <a:gd name="T15" fmla="*/ 1133 h 3752"/>
              <a:gd name="T16" fmla="*/ 0 w 3320"/>
              <a:gd name="T17" fmla="*/ 2619 h 3752"/>
              <a:gd name="T18" fmla="*/ 182 w 3320"/>
              <a:gd name="T19" fmla="*/ 2938 h 3752"/>
              <a:gd name="T20" fmla="*/ 1479 w 3320"/>
              <a:gd name="T21" fmla="*/ 3682 h 3752"/>
              <a:gd name="T22" fmla="*/ 1841 w 3320"/>
              <a:gd name="T23" fmla="*/ 3682 h 3752"/>
              <a:gd name="T24" fmla="*/ 3138 w 3320"/>
              <a:gd name="T25" fmla="*/ 2938 h 3752"/>
              <a:gd name="T26" fmla="*/ 3319 w 3320"/>
              <a:gd name="T27" fmla="*/ 2619 h 3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20" h="3752">
                <a:moveTo>
                  <a:pt x="3319" y="2619"/>
                </a:moveTo>
                <a:lnTo>
                  <a:pt x="3319" y="2619"/>
                </a:lnTo>
                <a:cubicBezTo>
                  <a:pt x="3319" y="1133"/>
                  <a:pt x="3319" y="1133"/>
                  <a:pt x="3319" y="1133"/>
                </a:cubicBezTo>
                <a:cubicBezTo>
                  <a:pt x="3319" y="994"/>
                  <a:pt x="3250" y="873"/>
                  <a:pt x="3138" y="813"/>
                </a:cubicBezTo>
                <a:cubicBezTo>
                  <a:pt x="1841" y="69"/>
                  <a:pt x="1841" y="69"/>
                  <a:pt x="1841" y="69"/>
                </a:cubicBezTo>
                <a:cubicBezTo>
                  <a:pt x="1728" y="0"/>
                  <a:pt x="1590" y="0"/>
                  <a:pt x="1479" y="69"/>
                </a:cubicBezTo>
                <a:cubicBezTo>
                  <a:pt x="182" y="813"/>
                  <a:pt x="182" y="813"/>
                  <a:pt x="182" y="813"/>
                </a:cubicBezTo>
                <a:cubicBezTo>
                  <a:pt x="69" y="873"/>
                  <a:pt x="0" y="994"/>
                  <a:pt x="0" y="1133"/>
                </a:cubicBezTo>
                <a:cubicBezTo>
                  <a:pt x="0" y="2619"/>
                  <a:pt x="0" y="2619"/>
                  <a:pt x="0" y="2619"/>
                </a:cubicBezTo>
                <a:cubicBezTo>
                  <a:pt x="0" y="2757"/>
                  <a:pt x="69" y="2878"/>
                  <a:pt x="182" y="2938"/>
                </a:cubicBezTo>
                <a:cubicBezTo>
                  <a:pt x="1479" y="3682"/>
                  <a:pt x="1479" y="3682"/>
                  <a:pt x="1479" y="3682"/>
                </a:cubicBezTo>
                <a:cubicBezTo>
                  <a:pt x="1590" y="3751"/>
                  <a:pt x="1728" y="3751"/>
                  <a:pt x="1841" y="3682"/>
                </a:cubicBezTo>
                <a:cubicBezTo>
                  <a:pt x="3138" y="2938"/>
                  <a:pt x="3138" y="2938"/>
                  <a:pt x="3138" y="2938"/>
                </a:cubicBezTo>
                <a:cubicBezTo>
                  <a:pt x="3250" y="2878"/>
                  <a:pt x="3319" y="2757"/>
                  <a:pt x="3319" y="26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6">
            <a:extLst>
              <a:ext uri="{FF2B5EF4-FFF2-40B4-BE49-F238E27FC236}">
                <a16:creationId xmlns:a16="http://schemas.microsoft.com/office/drawing/2014/main" id="{499EB3C7-E339-674F-827F-F88DB4B55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456" y="3366484"/>
            <a:ext cx="2986009" cy="2986012"/>
          </a:xfrm>
          <a:custGeom>
            <a:avLst/>
            <a:gdLst>
              <a:gd name="T0" fmla="*/ 2801 w 2802"/>
              <a:gd name="T1" fmla="*/ 1401 h 2802"/>
              <a:gd name="T2" fmla="*/ 2801 w 2802"/>
              <a:gd name="T3" fmla="*/ 1401 h 2802"/>
              <a:gd name="T4" fmla="*/ 1400 w 2802"/>
              <a:gd name="T5" fmla="*/ 2801 h 2802"/>
              <a:gd name="T6" fmla="*/ 0 w 2802"/>
              <a:gd name="T7" fmla="*/ 1401 h 2802"/>
              <a:gd name="T8" fmla="*/ 1400 w 2802"/>
              <a:gd name="T9" fmla="*/ 0 h 2802"/>
              <a:gd name="T10" fmla="*/ 2801 w 2802"/>
              <a:gd name="T11" fmla="*/ 1401 h 2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2" h="2802">
                <a:moveTo>
                  <a:pt x="2801" y="1401"/>
                </a:moveTo>
                <a:lnTo>
                  <a:pt x="2801" y="1401"/>
                </a:lnTo>
                <a:cubicBezTo>
                  <a:pt x="2801" y="2179"/>
                  <a:pt x="2178" y="2801"/>
                  <a:pt x="1400" y="2801"/>
                </a:cubicBezTo>
                <a:cubicBezTo>
                  <a:pt x="622" y="2801"/>
                  <a:pt x="0" y="2179"/>
                  <a:pt x="0" y="1401"/>
                </a:cubicBezTo>
                <a:cubicBezTo>
                  <a:pt x="0" y="631"/>
                  <a:pt x="622" y="0"/>
                  <a:pt x="1400" y="0"/>
                </a:cubicBezTo>
                <a:cubicBezTo>
                  <a:pt x="2178" y="0"/>
                  <a:pt x="2801" y="631"/>
                  <a:pt x="2801" y="14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7">
            <a:extLst>
              <a:ext uri="{FF2B5EF4-FFF2-40B4-BE49-F238E27FC236}">
                <a16:creationId xmlns:a16="http://schemas.microsoft.com/office/drawing/2014/main" id="{BA643666-0523-5F4E-B6D1-C7BDF2BF4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2393" y="2378984"/>
            <a:ext cx="1495356" cy="1504761"/>
          </a:xfrm>
          <a:custGeom>
            <a:avLst/>
            <a:gdLst>
              <a:gd name="T0" fmla="*/ 1400 w 1401"/>
              <a:gd name="T1" fmla="*/ 701 h 1411"/>
              <a:gd name="T2" fmla="*/ 1400 w 1401"/>
              <a:gd name="T3" fmla="*/ 701 h 1411"/>
              <a:gd name="T4" fmla="*/ 700 w 1401"/>
              <a:gd name="T5" fmla="*/ 1410 h 1411"/>
              <a:gd name="T6" fmla="*/ 0 w 1401"/>
              <a:gd name="T7" fmla="*/ 701 h 1411"/>
              <a:gd name="T8" fmla="*/ 700 w 1401"/>
              <a:gd name="T9" fmla="*/ 0 h 1411"/>
              <a:gd name="T10" fmla="*/ 1400 w 1401"/>
              <a:gd name="T11" fmla="*/ 70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1" h="1411">
                <a:moveTo>
                  <a:pt x="1400" y="701"/>
                </a:moveTo>
                <a:lnTo>
                  <a:pt x="1400" y="701"/>
                </a:lnTo>
                <a:cubicBezTo>
                  <a:pt x="1400" y="1090"/>
                  <a:pt x="1089" y="1410"/>
                  <a:pt x="700" y="1410"/>
                </a:cubicBezTo>
                <a:cubicBezTo>
                  <a:pt x="311" y="1410"/>
                  <a:pt x="0" y="1090"/>
                  <a:pt x="0" y="701"/>
                </a:cubicBezTo>
                <a:cubicBezTo>
                  <a:pt x="0" y="320"/>
                  <a:pt x="311" y="0"/>
                  <a:pt x="700" y="0"/>
                </a:cubicBezTo>
                <a:cubicBezTo>
                  <a:pt x="1089" y="0"/>
                  <a:pt x="1400" y="320"/>
                  <a:pt x="1400" y="7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8">
            <a:extLst>
              <a:ext uri="{FF2B5EF4-FFF2-40B4-BE49-F238E27FC236}">
                <a16:creationId xmlns:a16="http://schemas.microsoft.com/office/drawing/2014/main" id="{6E5E89E4-F2F2-454A-B02D-6C882595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2393" y="5651840"/>
            <a:ext cx="1495356" cy="1504761"/>
          </a:xfrm>
          <a:custGeom>
            <a:avLst/>
            <a:gdLst>
              <a:gd name="T0" fmla="*/ 1400 w 1401"/>
              <a:gd name="T1" fmla="*/ 709 h 1409"/>
              <a:gd name="T2" fmla="*/ 1400 w 1401"/>
              <a:gd name="T3" fmla="*/ 709 h 1409"/>
              <a:gd name="T4" fmla="*/ 700 w 1401"/>
              <a:gd name="T5" fmla="*/ 1408 h 1409"/>
              <a:gd name="T6" fmla="*/ 0 w 1401"/>
              <a:gd name="T7" fmla="*/ 709 h 1409"/>
              <a:gd name="T8" fmla="*/ 700 w 1401"/>
              <a:gd name="T9" fmla="*/ 0 h 1409"/>
              <a:gd name="T10" fmla="*/ 1400 w 1401"/>
              <a:gd name="T11" fmla="*/ 709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1" h="1409">
                <a:moveTo>
                  <a:pt x="1400" y="709"/>
                </a:moveTo>
                <a:lnTo>
                  <a:pt x="1400" y="709"/>
                </a:lnTo>
                <a:cubicBezTo>
                  <a:pt x="1400" y="1090"/>
                  <a:pt x="1089" y="1408"/>
                  <a:pt x="700" y="1408"/>
                </a:cubicBezTo>
                <a:cubicBezTo>
                  <a:pt x="311" y="1408"/>
                  <a:pt x="0" y="1090"/>
                  <a:pt x="0" y="709"/>
                </a:cubicBezTo>
                <a:cubicBezTo>
                  <a:pt x="0" y="320"/>
                  <a:pt x="311" y="0"/>
                  <a:pt x="700" y="0"/>
                </a:cubicBezTo>
                <a:cubicBezTo>
                  <a:pt x="1089" y="0"/>
                  <a:pt x="1400" y="320"/>
                  <a:pt x="1400" y="7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9">
            <a:extLst>
              <a:ext uri="{FF2B5EF4-FFF2-40B4-BE49-F238E27FC236}">
                <a16:creationId xmlns:a16="http://schemas.microsoft.com/office/drawing/2014/main" id="{072169F0-B9F1-4945-A22A-F62A00454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0496" y="6446543"/>
            <a:ext cx="1495356" cy="1490652"/>
          </a:xfrm>
          <a:custGeom>
            <a:avLst/>
            <a:gdLst>
              <a:gd name="T0" fmla="*/ 1401 w 1402"/>
              <a:gd name="T1" fmla="*/ 699 h 1400"/>
              <a:gd name="T2" fmla="*/ 1401 w 1402"/>
              <a:gd name="T3" fmla="*/ 699 h 1400"/>
              <a:gd name="T4" fmla="*/ 700 w 1402"/>
              <a:gd name="T5" fmla="*/ 1399 h 1400"/>
              <a:gd name="T6" fmla="*/ 0 w 1402"/>
              <a:gd name="T7" fmla="*/ 699 h 1400"/>
              <a:gd name="T8" fmla="*/ 700 w 1402"/>
              <a:gd name="T9" fmla="*/ 0 h 1400"/>
              <a:gd name="T10" fmla="*/ 1401 w 1402"/>
              <a:gd name="T11" fmla="*/ 699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2" h="1400">
                <a:moveTo>
                  <a:pt x="1401" y="699"/>
                </a:moveTo>
                <a:lnTo>
                  <a:pt x="1401" y="699"/>
                </a:lnTo>
                <a:cubicBezTo>
                  <a:pt x="1401" y="1088"/>
                  <a:pt x="1089" y="1399"/>
                  <a:pt x="700" y="1399"/>
                </a:cubicBezTo>
                <a:cubicBezTo>
                  <a:pt x="311" y="1399"/>
                  <a:pt x="0" y="1088"/>
                  <a:pt x="0" y="699"/>
                </a:cubicBezTo>
                <a:cubicBezTo>
                  <a:pt x="0" y="311"/>
                  <a:pt x="311" y="0"/>
                  <a:pt x="700" y="0"/>
                </a:cubicBezTo>
                <a:cubicBezTo>
                  <a:pt x="1089" y="0"/>
                  <a:pt x="1401" y="311"/>
                  <a:pt x="1401" y="6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0">
            <a:extLst>
              <a:ext uri="{FF2B5EF4-FFF2-40B4-BE49-F238E27FC236}">
                <a16:creationId xmlns:a16="http://schemas.microsoft.com/office/drawing/2014/main" id="{08665A4F-8A48-DD44-BCD7-DE93EBD9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0496" y="9714695"/>
            <a:ext cx="1495356" cy="1495356"/>
          </a:xfrm>
          <a:custGeom>
            <a:avLst/>
            <a:gdLst>
              <a:gd name="T0" fmla="*/ 1401 w 1402"/>
              <a:gd name="T1" fmla="*/ 700 h 1401"/>
              <a:gd name="T2" fmla="*/ 1401 w 1402"/>
              <a:gd name="T3" fmla="*/ 700 h 1401"/>
              <a:gd name="T4" fmla="*/ 700 w 1402"/>
              <a:gd name="T5" fmla="*/ 1400 h 1401"/>
              <a:gd name="T6" fmla="*/ 0 w 1402"/>
              <a:gd name="T7" fmla="*/ 700 h 1401"/>
              <a:gd name="T8" fmla="*/ 700 w 1402"/>
              <a:gd name="T9" fmla="*/ 0 h 1401"/>
              <a:gd name="T10" fmla="*/ 1401 w 1402"/>
              <a:gd name="T11" fmla="*/ 700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2" h="1401">
                <a:moveTo>
                  <a:pt x="1401" y="700"/>
                </a:moveTo>
                <a:lnTo>
                  <a:pt x="1401" y="700"/>
                </a:lnTo>
                <a:cubicBezTo>
                  <a:pt x="1401" y="1089"/>
                  <a:pt x="1089" y="1400"/>
                  <a:pt x="700" y="1400"/>
                </a:cubicBezTo>
                <a:cubicBezTo>
                  <a:pt x="311" y="1400"/>
                  <a:pt x="0" y="1089"/>
                  <a:pt x="0" y="700"/>
                </a:cubicBezTo>
                <a:cubicBezTo>
                  <a:pt x="0" y="311"/>
                  <a:pt x="311" y="0"/>
                  <a:pt x="700" y="0"/>
                </a:cubicBezTo>
                <a:cubicBezTo>
                  <a:pt x="1089" y="0"/>
                  <a:pt x="1401" y="311"/>
                  <a:pt x="1401" y="7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1">
            <a:extLst>
              <a:ext uri="{FF2B5EF4-FFF2-40B4-BE49-F238E27FC236}">
                <a16:creationId xmlns:a16="http://schemas.microsoft.com/office/drawing/2014/main" id="{48576489-0004-2C4F-A456-325AE86CE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456" y="7264757"/>
            <a:ext cx="2986009" cy="2995414"/>
          </a:xfrm>
          <a:custGeom>
            <a:avLst/>
            <a:gdLst>
              <a:gd name="T0" fmla="*/ 2801 w 2802"/>
              <a:gd name="T1" fmla="*/ 1409 h 2811"/>
              <a:gd name="T2" fmla="*/ 2801 w 2802"/>
              <a:gd name="T3" fmla="*/ 1409 h 2811"/>
              <a:gd name="T4" fmla="*/ 1400 w 2802"/>
              <a:gd name="T5" fmla="*/ 2810 h 2811"/>
              <a:gd name="T6" fmla="*/ 0 w 2802"/>
              <a:gd name="T7" fmla="*/ 1409 h 2811"/>
              <a:gd name="T8" fmla="*/ 1400 w 2802"/>
              <a:gd name="T9" fmla="*/ 0 h 2811"/>
              <a:gd name="T10" fmla="*/ 2801 w 2802"/>
              <a:gd name="T11" fmla="*/ 1409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2" h="2811">
                <a:moveTo>
                  <a:pt x="2801" y="1409"/>
                </a:moveTo>
                <a:lnTo>
                  <a:pt x="2801" y="1409"/>
                </a:lnTo>
                <a:cubicBezTo>
                  <a:pt x="2801" y="2179"/>
                  <a:pt x="2178" y="2810"/>
                  <a:pt x="1400" y="2810"/>
                </a:cubicBezTo>
                <a:cubicBezTo>
                  <a:pt x="622" y="2810"/>
                  <a:pt x="0" y="2179"/>
                  <a:pt x="0" y="1409"/>
                </a:cubicBezTo>
                <a:cubicBezTo>
                  <a:pt x="0" y="631"/>
                  <a:pt x="622" y="0"/>
                  <a:pt x="1400" y="0"/>
                </a:cubicBezTo>
                <a:cubicBezTo>
                  <a:pt x="2178" y="0"/>
                  <a:pt x="2801" y="631"/>
                  <a:pt x="2801" y="14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2">
            <a:extLst>
              <a:ext uri="{FF2B5EF4-FFF2-40B4-BE49-F238E27FC236}">
                <a16:creationId xmlns:a16="http://schemas.microsoft.com/office/drawing/2014/main" id="{20ADA82B-E146-4445-9EFA-03DF58250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484" y="3366484"/>
            <a:ext cx="2995413" cy="2986012"/>
          </a:xfrm>
          <a:custGeom>
            <a:avLst/>
            <a:gdLst>
              <a:gd name="T0" fmla="*/ 2810 w 2811"/>
              <a:gd name="T1" fmla="*/ 1401 h 2802"/>
              <a:gd name="T2" fmla="*/ 2810 w 2811"/>
              <a:gd name="T3" fmla="*/ 1401 h 2802"/>
              <a:gd name="T4" fmla="*/ 1401 w 2811"/>
              <a:gd name="T5" fmla="*/ 2801 h 2802"/>
              <a:gd name="T6" fmla="*/ 0 w 2811"/>
              <a:gd name="T7" fmla="*/ 1401 h 2802"/>
              <a:gd name="T8" fmla="*/ 1401 w 2811"/>
              <a:gd name="T9" fmla="*/ 0 h 2802"/>
              <a:gd name="T10" fmla="*/ 2810 w 2811"/>
              <a:gd name="T11" fmla="*/ 1401 h 2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1" h="2802">
                <a:moveTo>
                  <a:pt x="2810" y="1401"/>
                </a:moveTo>
                <a:lnTo>
                  <a:pt x="2810" y="1401"/>
                </a:lnTo>
                <a:cubicBezTo>
                  <a:pt x="2810" y="2179"/>
                  <a:pt x="2179" y="2801"/>
                  <a:pt x="1401" y="2801"/>
                </a:cubicBezTo>
                <a:cubicBezTo>
                  <a:pt x="631" y="2801"/>
                  <a:pt x="0" y="2179"/>
                  <a:pt x="0" y="1401"/>
                </a:cubicBezTo>
                <a:cubicBezTo>
                  <a:pt x="0" y="631"/>
                  <a:pt x="631" y="0"/>
                  <a:pt x="1401" y="0"/>
                </a:cubicBezTo>
                <a:cubicBezTo>
                  <a:pt x="2179" y="0"/>
                  <a:pt x="2810" y="631"/>
                  <a:pt x="2810" y="14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3">
            <a:extLst>
              <a:ext uri="{FF2B5EF4-FFF2-40B4-BE49-F238E27FC236}">
                <a16:creationId xmlns:a16="http://schemas.microsoft.com/office/drawing/2014/main" id="{3CABCBF9-ADBC-C642-8CE6-FAFEFE6F5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484" y="7264757"/>
            <a:ext cx="2995413" cy="2995414"/>
          </a:xfrm>
          <a:custGeom>
            <a:avLst/>
            <a:gdLst>
              <a:gd name="T0" fmla="*/ 2810 w 2811"/>
              <a:gd name="T1" fmla="*/ 1409 h 2811"/>
              <a:gd name="T2" fmla="*/ 2810 w 2811"/>
              <a:gd name="T3" fmla="*/ 1409 h 2811"/>
              <a:gd name="T4" fmla="*/ 1401 w 2811"/>
              <a:gd name="T5" fmla="*/ 2810 h 2811"/>
              <a:gd name="T6" fmla="*/ 0 w 2811"/>
              <a:gd name="T7" fmla="*/ 1409 h 2811"/>
              <a:gd name="T8" fmla="*/ 1401 w 2811"/>
              <a:gd name="T9" fmla="*/ 0 h 2811"/>
              <a:gd name="T10" fmla="*/ 2810 w 2811"/>
              <a:gd name="T11" fmla="*/ 1409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1" h="2811">
                <a:moveTo>
                  <a:pt x="2810" y="1409"/>
                </a:moveTo>
                <a:lnTo>
                  <a:pt x="2810" y="1409"/>
                </a:lnTo>
                <a:cubicBezTo>
                  <a:pt x="2810" y="2179"/>
                  <a:pt x="2179" y="2810"/>
                  <a:pt x="1401" y="2810"/>
                </a:cubicBezTo>
                <a:cubicBezTo>
                  <a:pt x="631" y="2810"/>
                  <a:pt x="0" y="2179"/>
                  <a:pt x="0" y="1409"/>
                </a:cubicBezTo>
                <a:cubicBezTo>
                  <a:pt x="0" y="631"/>
                  <a:pt x="631" y="0"/>
                  <a:pt x="1401" y="0"/>
                </a:cubicBezTo>
                <a:cubicBezTo>
                  <a:pt x="2179" y="0"/>
                  <a:pt x="2810" y="631"/>
                  <a:pt x="2810" y="14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4">
            <a:extLst>
              <a:ext uri="{FF2B5EF4-FFF2-40B4-BE49-F238E27FC236}">
                <a16:creationId xmlns:a16="http://schemas.microsoft.com/office/drawing/2014/main" id="{17E0B126-8782-8D4D-A921-D0F983A15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434" y="9836956"/>
            <a:ext cx="2986009" cy="2995417"/>
          </a:xfrm>
          <a:custGeom>
            <a:avLst/>
            <a:gdLst>
              <a:gd name="T0" fmla="*/ 2800 w 2801"/>
              <a:gd name="T1" fmla="*/ 1401 h 2811"/>
              <a:gd name="T2" fmla="*/ 2800 w 2801"/>
              <a:gd name="T3" fmla="*/ 1401 h 2811"/>
              <a:gd name="T4" fmla="*/ 1399 w 2801"/>
              <a:gd name="T5" fmla="*/ 2810 h 2811"/>
              <a:gd name="T6" fmla="*/ 0 w 2801"/>
              <a:gd name="T7" fmla="*/ 1401 h 2811"/>
              <a:gd name="T8" fmla="*/ 1399 w 2801"/>
              <a:gd name="T9" fmla="*/ 0 h 2811"/>
              <a:gd name="T10" fmla="*/ 2800 w 2801"/>
              <a:gd name="T11" fmla="*/ 1401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1" h="2811">
                <a:moveTo>
                  <a:pt x="2800" y="1401"/>
                </a:moveTo>
                <a:lnTo>
                  <a:pt x="2800" y="1401"/>
                </a:lnTo>
                <a:cubicBezTo>
                  <a:pt x="2800" y="2179"/>
                  <a:pt x="2177" y="2810"/>
                  <a:pt x="1399" y="2810"/>
                </a:cubicBezTo>
                <a:cubicBezTo>
                  <a:pt x="622" y="2810"/>
                  <a:pt x="0" y="2179"/>
                  <a:pt x="0" y="1401"/>
                </a:cubicBezTo>
                <a:cubicBezTo>
                  <a:pt x="0" y="631"/>
                  <a:pt x="622" y="0"/>
                  <a:pt x="1399" y="0"/>
                </a:cubicBezTo>
                <a:cubicBezTo>
                  <a:pt x="2177" y="0"/>
                  <a:pt x="2800" y="631"/>
                  <a:pt x="2800" y="14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5">
            <a:extLst>
              <a:ext uri="{FF2B5EF4-FFF2-40B4-BE49-F238E27FC236}">
                <a16:creationId xmlns:a16="http://schemas.microsoft.com/office/drawing/2014/main" id="{A4FAA1BB-5843-1E44-80A9-6212DA78B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434" y="883628"/>
            <a:ext cx="2986009" cy="2986012"/>
          </a:xfrm>
          <a:custGeom>
            <a:avLst/>
            <a:gdLst>
              <a:gd name="T0" fmla="*/ 2800 w 2801"/>
              <a:gd name="T1" fmla="*/ 1400 h 2802"/>
              <a:gd name="T2" fmla="*/ 2800 w 2801"/>
              <a:gd name="T3" fmla="*/ 1400 h 2802"/>
              <a:gd name="T4" fmla="*/ 1399 w 2801"/>
              <a:gd name="T5" fmla="*/ 2801 h 2802"/>
              <a:gd name="T6" fmla="*/ 0 w 2801"/>
              <a:gd name="T7" fmla="*/ 1400 h 2802"/>
              <a:gd name="T8" fmla="*/ 1399 w 2801"/>
              <a:gd name="T9" fmla="*/ 0 h 2802"/>
              <a:gd name="T10" fmla="*/ 2800 w 2801"/>
              <a:gd name="T11" fmla="*/ 1400 h 2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1" h="2802">
                <a:moveTo>
                  <a:pt x="2800" y="1400"/>
                </a:moveTo>
                <a:lnTo>
                  <a:pt x="2800" y="1400"/>
                </a:lnTo>
                <a:cubicBezTo>
                  <a:pt x="2800" y="2170"/>
                  <a:pt x="2177" y="2801"/>
                  <a:pt x="1399" y="2801"/>
                </a:cubicBezTo>
                <a:cubicBezTo>
                  <a:pt x="622" y="2801"/>
                  <a:pt x="0" y="2170"/>
                  <a:pt x="0" y="1400"/>
                </a:cubicBezTo>
                <a:cubicBezTo>
                  <a:pt x="0" y="622"/>
                  <a:pt x="622" y="0"/>
                  <a:pt x="1399" y="0"/>
                </a:cubicBezTo>
                <a:cubicBezTo>
                  <a:pt x="2177" y="0"/>
                  <a:pt x="2800" y="622"/>
                  <a:pt x="2800" y="14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450">
            <a:extLst>
              <a:ext uri="{FF2B5EF4-FFF2-40B4-BE49-F238E27FC236}">
                <a16:creationId xmlns:a16="http://schemas.microsoft.com/office/drawing/2014/main" id="{836F4C0A-F5BB-4F46-83E4-EB60E6F8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370" y="7697376"/>
            <a:ext cx="47024" cy="813510"/>
          </a:xfrm>
          <a:custGeom>
            <a:avLst/>
            <a:gdLst>
              <a:gd name="T0" fmla="*/ 26 w 44"/>
              <a:gd name="T1" fmla="*/ 760 h 761"/>
              <a:gd name="T2" fmla="*/ 26 w 44"/>
              <a:gd name="T3" fmla="*/ 760 h 761"/>
              <a:gd name="T4" fmla="*/ 0 w 44"/>
              <a:gd name="T5" fmla="*/ 734 h 761"/>
              <a:gd name="T6" fmla="*/ 0 w 44"/>
              <a:gd name="T7" fmla="*/ 25 h 761"/>
              <a:gd name="T8" fmla="*/ 26 w 44"/>
              <a:gd name="T9" fmla="*/ 0 h 761"/>
              <a:gd name="T10" fmla="*/ 43 w 44"/>
              <a:gd name="T11" fmla="*/ 25 h 761"/>
              <a:gd name="T12" fmla="*/ 43 w 44"/>
              <a:gd name="T13" fmla="*/ 734 h 761"/>
              <a:gd name="T14" fmla="*/ 26 w 44"/>
              <a:gd name="T15" fmla="*/ 76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761">
                <a:moveTo>
                  <a:pt x="26" y="760"/>
                </a:moveTo>
                <a:lnTo>
                  <a:pt x="26" y="760"/>
                </a:lnTo>
                <a:cubicBezTo>
                  <a:pt x="8" y="760"/>
                  <a:pt x="0" y="752"/>
                  <a:pt x="0" y="73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6" y="0"/>
                </a:cubicBezTo>
                <a:cubicBezTo>
                  <a:pt x="34" y="0"/>
                  <a:pt x="43" y="8"/>
                  <a:pt x="43" y="25"/>
                </a:cubicBezTo>
                <a:cubicBezTo>
                  <a:pt x="43" y="734"/>
                  <a:pt x="43" y="734"/>
                  <a:pt x="43" y="734"/>
                </a:cubicBezTo>
                <a:cubicBezTo>
                  <a:pt x="43" y="752"/>
                  <a:pt x="34" y="760"/>
                  <a:pt x="26" y="7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451">
            <a:extLst>
              <a:ext uri="{FF2B5EF4-FFF2-40B4-BE49-F238E27FC236}">
                <a16:creationId xmlns:a16="http://schemas.microsoft.com/office/drawing/2014/main" id="{6D8D4207-0F61-A248-A296-8FE160B5F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370" y="7890172"/>
            <a:ext cx="390299" cy="173989"/>
          </a:xfrm>
          <a:custGeom>
            <a:avLst/>
            <a:gdLst>
              <a:gd name="T0" fmla="*/ 337 w 364"/>
              <a:gd name="T1" fmla="*/ 164 h 165"/>
              <a:gd name="T2" fmla="*/ 337 w 364"/>
              <a:gd name="T3" fmla="*/ 164 h 165"/>
              <a:gd name="T4" fmla="*/ 26 w 364"/>
              <a:gd name="T5" fmla="*/ 164 h 165"/>
              <a:gd name="T6" fmla="*/ 0 w 364"/>
              <a:gd name="T7" fmla="*/ 138 h 165"/>
              <a:gd name="T8" fmla="*/ 0 w 364"/>
              <a:gd name="T9" fmla="*/ 17 h 165"/>
              <a:gd name="T10" fmla="*/ 26 w 364"/>
              <a:gd name="T11" fmla="*/ 0 h 165"/>
              <a:gd name="T12" fmla="*/ 337 w 364"/>
              <a:gd name="T13" fmla="*/ 0 h 165"/>
              <a:gd name="T14" fmla="*/ 363 w 364"/>
              <a:gd name="T15" fmla="*/ 17 h 165"/>
              <a:gd name="T16" fmla="*/ 363 w 364"/>
              <a:gd name="T17" fmla="*/ 138 h 165"/>
              <a:gd name="T18" fmla="*/ 337 w 364"/>
              <a:gd name="T19" fmla="*/ 164 h 165"/>
              <a:gd name="T20" fmla="*/ 43 w 364"/>
              <a:gd name="T21" fmla="*/ 112 h 165"/>
              <a:gd name="T22" fmla="*/ 43 w 364"/>
              <a:gd name="T23" fmla="*/ 112 h 165"/>
              <a:gd name="T24" fmla="*/ 311 w 364"/>
              <a:gd name="T25" fmla="*/ 112 h 165"/>
              <a:gd name="T26" fmla="*/ 311 w 364"/>
              <a:gd name="T27" fmla="*/ 43 h 165"/>
              <a:gd name="T28" fmla="*/ 43 w 364"/>
              <a:gd name="T29" fmla="*/ 43 h 165"/>
              <a:gd name="T30" fmla="*/ 43 w 364"/>
              <a:gd name="T31" fmla="*/ 11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4" h="165">
                <a:moveTo>
                  <a:pt x="337" y="164"/>
                </a:moveTo>
                <a:lnTo>
                  <a:pt x="337" y="164"/>
                </a:lnTo>
                <a:cubicBezTo>
                  <a:pt x="26" y="164"/>
                  <a:pt x="26" y="164"/>
                  <a:pt x="26" y="164"/>
                </a:cubicBezTo>
                <a:cubicBezTo>
                  <a:pt x="8" y="164"/>
                  <a:pt x="0" y="156"/>
                  <a:pt x="0" y="13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26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346" y="0"/>
                  <a:pt x="363" y="9"/>
                  <a:pt x="363" y="17"/>
                </a:cubicBezTo>
                <a:cubicBezTo>
                  <a:pt x="363" y="138"/>
                  <a:pt x="363" y="138"/>
                  <a:pt x="363" y="138"/>
                </a:cubicBezTo>
                <a:cubicBezTo>
                  <a:pt x="363" y="156"/>
                  <a:pt x="346" y="164"/>
                  <a:pt x="337" y="164"/>
                </a:cubicBezTo>
                <a:close/>
                <a:moveTo>
                  <a:pt x="43" y="112"/>
                </a:moveTo>
                <a:lnTo>
                  <a:pt x="43" y="112"/>
                </a:lnTo>
                <a:cubicBezTo>
                  <a:pt x="311" y="112"/>
                  <a:pt x="311" y="112"/>
                  <a:pt x="311" y="112"/>
                </a:cubicBezTo>
                <a:cubicBezTo>
                  <a:pt x="311" y="43"/>
                  <a:pt x="311" y="43"/>
                  <a:pt x="311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452">
            <a:extLst>
              <a:ext uri="{FF2B5EF4-FFF2-40B4-BE49-F238E27FC236}">
                <a16:creationId xmlns:a16="http://schemas.microsoft.com/office/drawing/2014/main" id="{E100643F-F209-6149-9332-76A139021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370" y="8007733"/>
            <a:ext cx="554881" cy="178690"/>
          </a:xfrm>
          <a:custGeom>
            <a:avLst/>
            <a:gdLst>
              <a:gd name="T0" fmla="*/ 501 w 520"/>
              <a:gd name="T1" fmla="*/ 165 h 166"/>
              <a:gd name="T2" fmla="*/ 501 w 520"/>
              <a:gd name="T3" fmla="*/ 165 h 166"/>
              <a:gd name="T4" fmla="*/ 26 w 520"/>
              <a:gd name="T5" fmla="*/ 165 h 166"/>
              <a:gd name="T6" fmla="*/ 0 w 520"/>
              <a:gd name="T7" fmla="*/ 147 h 166"/>
              <a:gd name="T8" fmla="*/ 0 w 520"/>
              <a:gd name="T9" fmla="*/ 26 h 166"/>
              <a:gd name="T10" fmla="*/ 26 w 520"/>
              <a:gd name="T11" fmla="*/ 0 h 166"/>
              <a:gd name="T12" fmla="*/ 501 w 520"/>
              <a:gd name="T13" fmla="*/ 0 h 166"/>
              <a:gd name="T14" fmla="*/ 519 w 520"/>
              <a:gd name="T15" fmla="*/ 26 h 166"/>
              <a:gd name="T16" fmla="*/ 519 w 520"/>
              <a:gd name="T17" fmla="*/ 147 h 166"/>
              <a:gd name="T18" fmla="*/ 501 w 520"/>
              <a:gd name="T19" fmla="*/ 165 h 166"/>
              <a:gd name="T20" fmla="*/ 43 w 520"/>
              <a:gd name="T21" fmla="*/ 122 h 166"/>
              <a:gd name="T22" fmla="*/ 43 w 520"/>
              <a:gd name="T23" fmla="*/ 122 h 166"/>
              <a:gd name="T24" fmla="*/ 475 w 520"/>
              <a:gd name="T25" fmla="*/ 122 h 166"/>
              <a:gd name="T26" fmla="*/ 475 w 520"/>
              <a:gd name="T27" fmla="*/ 52 h 166"/>
              <a:gd name="T28" fmla="*/ 43 w 520"/>
              <a:gd name="T29" fmla="*/ 52 h 166"/>
              <a:gd name="T30" fmla="*/ 43 w 520"/>
              <a:gd name="T31" fmla="*/ 122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0" h="166">
                <a:moveTo>
                  <a:pt x="501" y="165"/>
                </a:moveTo>
                <a:lnTo>
                  <a:pt x="501" y="165"/>
                </a:lnTo>
                <a:cubicBezTo>
                  <a:pt x="26" y="165"/>
                  <a:pt x="26" y="165"/>
                  <a:pt x="26" y="165"/>
                </a:cubicBezTo>
                <a:cubicBezTo>
                  <a:pt x="8" y="165"/>
                  <a:pt x="0" y="156"/>
                  <a:pt x="0" y="1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8" y="0"/>
                  <a:pt x="26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10" y="0"/>
                  <a:pt x="519" y="18"/>
                  <a:pt x="519" y="26"/>
                </a:cubicBezTo>
                <a:cubicBezTo>
                  <a:pt x="519" y="147"/>
                  <a:pt x="519" y="147"/>
                  <a:pt x="519" y="147"/>
                </a:cubicBezTo>
                <a:cubicBezTo>
                  <a:pt x="519" y="156"/>
                  <a:pt x="510" y="165"/>
                  <a:pt x="501" y="165"/>
                </a:cubicBezTo>
                <a:close/>
                <a:moveTo>
                  <a:pt x="43" y="122"/>
                </a:moveTo>
                <a:lnTo>
                  <a:pt x="43" y="122"/>
                </a:lnTo>
                <a:cubicBezTo>
                  <a:pt x="475" y="122"/>
                  <a:pt x="475" y="122"/>
                  <a:pt x="475" y="122"/>
                </a:cubicBezTo>
                <a:cubicBezTo>
                  <a:pt x="475" y="52"/>
                  <a:pt x="475" y="52"/>
                  <a:pt x="475" y="52"/>
                </a:cubicBezTo>
                <a:cubicBezTo>
                  <a:pt x="43" y="52"/>
                  <a:pt x="43" y="52"/>
                  <a:pt x="43" y="52"/>
                </a:cubicBezTo>
                <a:lnTo>
                  <a:pt x="43" y="1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453">
            <a:extLst>
              <a:ext uri="{FF2B5EF4-FFF2-40B4-BE49-F238E27FC236}">
                <a16:creationId xmlns:a16="http://schemas.microsoft.com/office/drawing/2014/main" id="{AB826703-C91B-D14A-9DDC-38BB3D6E1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370" y="8139399"/>
            <a:ext cx="498452" cy="173987"/>
          </a:xfrm>
          <a:custGeom>
            <a:avLst/>
            <a:gdLst>
              <a:gd name="T0" fmla="*/ 441 w 468"/>
              <a:gd name="T1" fmla="*/ 164 h 165"/>
              <a:gd name="T2" fmla="*/ 441 w 468"/>
              <a:gd name="T3" fmla="*/ 164 h 165"/>
              <a:gd name="T4" fmla="*/ 26 w 468"/>
              <a:gd name="T5" fmla="*/ 164 h 165"/>
              <a:gd name="T6" fmla="*/ 0 w 468"/>
              <a:gd name="T7" fmla="*/ 146 h 165"/>
              <a:gd name="T8" fmla="*/ 0 w 468"/>
              <a:gd name="T9" fmla="*/ 25 h 165"/>
              <a:gd name="T10" fmla="*/ 26 w 468"/>
              <a:gd name="T11" fmla="*/ 0 h 165"/>
              <a:gd name="T12" fmla="*/ 441 w 468"/>
              <a:gd name="T13" fmla="*/ 0 h 165"/>
              <a:gd name="T14" fmla="*/ 467 w 468"/>
              <a:gd name="T15" fmla="*/ 25 h 165"/>
              <a:gd name="T16" fmla="*/ 467 w 468"/>
              <a:gd name="T17" fmla="*/ 146 h 165"/>
              <a:gd name="T18" fmla="*/ 441 w 468"/>
              <a:gd name="T19" fmla="*/ 164 h 165"/>
              <a:gd name="T20" fmla="*/ 43 w 468"/>
              <a:gd name="T21" fmla="*/ 120 h 165"/>
              <a:gd name="T22" fmla="*/ 43 w 468"/>
              <a:gd name="T23" fmla="*/ 120 h 165"/>
              <a:gd name="T24" fmla="*/ 423 w 468"/>
              <a:gd name="T25" fmla="*/ 120 h 165"/>
              <a:gd name="T26" fmla="*/ 423 w 468"/>
              <a:gd name="T27" fmla="*/ 43 h 165"/>
              <a:gd name="T28" fmla="*/ 43 w 468"/>
              <a:gd name="T29" fmla="*/ 43 h 165"/>
              <a:gd name="T30" fmla="*/ 43 w 468"/>
              <a:gd name="T31" fmla="*/ 12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8" h="165">
                <a:moveTo>
                  <a:pt x="441" y="164"/>
                </a:moveTo>
                <a:lnTo>
                  <a:pt x="441" y="164"/>
                </a:lnTo>
                <a:cubicBezTo>
                  <a:pt x="26" y="164"/>
                  <a:pt x="26" y="164"/>
                  <a:pt x="26" y="164"/>
                </a:cubicBezTo>
                <a:cubicBezTo>
                  <a:pt x="8" y="164"/>
                  <a:pt x="0" y="155"/>
                  <a:pt x="0" y="14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6" y="0"/>
                </a:cubicBezTo>
                <a:cubicBezTo>
                  <a:pt x="441" y="0"/>
                  <a:pt x="441" y="0"/>
                  <a:pt x="441" y="0"/>
                </a:cubicBezTo>
                <a:cubicBezTo>
                  <a:pt x="458" y="0"/>
                  <a:pt x="467" y="8"/>
                  <a:pt x="467" y="25"/>
                </a:cubicBezTo>
                <a:cubicBezTo>
                  <a:pt x="467" y="146"/>
                  <a:pt x="467" y="146"/>
                  <a:pt x="467" y="146"/>
                </a:cubicBezTo>
                <a:cubicBezTo>
                  <a:pt x="467" y="155"/>
                  <a:pt x="458" y="164"/>
                  <a:pt x="441" y="164"/>
                </a:cubicBezTo>
                <a:close/>
                <a:moveTo>
                  <a:pt x="43" y="120"/>
                </a:moveTo>
                <a:lnTo>
                  <a:pt x="43" y="120"/>
                </a:lnTo>
                <a:cubicBezTo>
                  <a:pt x="423" y="120"/>
                  <a:pt x="423" y="120"/>
                  <a:pt x="423" y="120"/>
                </a:cubicBezTo>
                <a:cubicBezTo>
                  <a:pt x="423" y="43"/>
                  <a:pt x="423" y="43"/>
                  <a:pt x="423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454">
            <a:extLst>
              <a:ext uri="{FF2B5EF4-FFF2-40B4-BE49-F238E27FC236}">
                <a16:creationId xmlns:a16="http://schemas.microsoft.com/office/drawing/2014/main" id="{BBE8DBB1-9CC7-7346-AE33-A91C88486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365" y="7603328"/>
            <a:ext cx="380891" cy="869939"/>
          </a:xfrm>
          <a:custGeom>
            <a:avLst/>
            <a:gdLst>
              <a:gd name="T0" fmla="*/ 242 w 355"/>
              <a:gd name="T1" fmla="*/ 813 h 814"/>
              <a:gd name="T2" fmla="*/ 242 w 355"/>
              <a:gd name="T3" fmla="*/ 813 h 814"/>
              <a:gd name="T4" fmla="*/ 233 w 355"/>
              <a:gd name="T5" fmla="*/ 813 h 814"/>
              <a:gd name="T6" fmla="*/ 233 w 355"/>
              <a:gd name="T7" fmla="*/ 813 h 814"/>
              <a:gd name="T8" fmla="*/ 233 w 355"/>
              <a:gd name="T9" fmla="*/ 813 h 814"/>
              <a:gd name="T10" fmla="*/ 60 w 355"/>
              <a:gd name="T11" fmla="*/ 640 h 814"/>
              <a:gd name="T12" fmla="*/ 0 w 355"/>
              <a:gd name="T13" fmla="*/ 406 h 814"/>
              <a:gd name="T14" fmla="*/ 95 w 355"/>
              <a:gd name="T15" fmla="*/ 121 h 814"/>
              <a:gd name="T16" fmla="*/ 233 w 355"/>
              <a:gd name="T17" fmla="*/ 0 h 814"/>
              <a:gd name="T18" fmla="*/ 259 w 355"/>
              <a:gd name="T19" fmla="*/ 9 h 814"/>
              <a:gd name="T20" fmla="*/ 346 w 355"/>
              <a:gd name="T21" fmla="*/ 164 h 814"/>
              <a:gd name="T22" fmla="*/ 337 w 355"/>
              <a:gd name="T23" fmla="*/ 190 h 814"/>
              <a:gd name="T24" fmla="*/ 250 w 355"/>
              <a:gd name="T25" fmla="*/ 277 h 814"/>
              <a:gd name="T26" fmla="*/ 216 w 355"/>
              <a:gd name="T27" fmla="*/ 406 h 814"/>
              <a:gd name="T28" fmla="*/ 337 w 355"/>
              <a:gd name="T29" fmla="*/ 622 h 814"/>
              <a:gd name="T30" fmla="*/ 346 w 355"/>
              <a:gd name="T31" fmla="*/ 648 h 814"/>
              <a:gd name="T32" fmla="*/ 259 w 355"/>
              <a:gd name="T33" fmla="*/ 804 h 814"/>
              <a:gd name="T34" fmla="*/ 242 w 355"/>
              <a:gd name="T35" fmla="*/ 813 h 814"/>
              <a:gd name="T36" fmla="*/ 233 w 355"/>
              <a:gd name="T37" fmla="*/ 43 h 814"/>
              <a:gd name="T38" fmla="*/ 233 w 355"/>
              <a:gd name="T39" fmla="*/ 43 h 814"/>
              <a:gd name="T40" fmla="*/ 121 w 355"/>
              <a:gd name="T41" fmla="*/ 147 h 814"/>
              <a:gd name="T42" fmla="*/ 34 w 355"/>
              <a:gd name="T43" fmla="*/ 406 h 814"/>
              <a:gd name="T44" fmla="*/ 95 w 355"/>
              <a:gd name="T45" fmla="*/ 622 h 814"/>
              <a:gd name="T46" fmla="*/ 233 w 355"/>
              <a:gd name="T47" fmla="*/ 769 h 814"/>
              <a:gd name="T48" fmla="*/ 311 w 355"/>
              <a:gd name="T49" fmla="*/ 648 h 814"/>
              <a:gd name="T50" fmla="*/ 181 w 355"/>
              <a:gd name="T51" fmla="*/ 406 h 814"/>
              <a:gd name="T52" fmla="*/ 216 w 355"/>
              <a:gd name="T53" fmla="*/ 260 h 814"/>
              <a:gd name="T54" fmla="*/ 311 w 355"/>
              <a:gd name="T55" fmla="*/ 173 h 814"/>
              <a:gd name="T56" fmla="*/ 233 w 355"/>
              <a:gd name="T57" fmla="*/ 43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55" h="814">
                <a:moveTo>
                  <a:pt x="242" y="813"/>
                </a:moveTo>
                <a:lnTo>
                  <a:pt x="242" y="813"/>
                </a:lnTo>
                <a:lnTo>
                  <a:pt x="233" y="813"/>
                </a:lnTo>
                <a:lnTo>
                  <a:pt x="233" y="813"/>
                </a:lnTo>
                <a:lnTo>
                  <a:pt x="233" y="813"/>
                </a:lnTo>
                <a:cubicBezTo>
                  <a:pt x="164" y="769"/>
                  <a:pt x="103" y="709"/>
                  <a:pt x="60" y="640"/>
                </a:cubicBezTo>
                <a:cubicBezTo>
                  <a:pt x="17" y="571"/>
                  <a:pt x="0" y="493"/>
                  <a:pt x="0" y="406"/>
                </a:cubicBezTo>
                <a:cubicBezTo>
                  <a:pt x="0" y="303"/>
                  <a:pt x="34" y="208"/>
                  <a:pt x="95" y="121"/>
                </a:cubicBezTo>
                <a:cubicBezTo>
                  <a:pt x="155" y="43"/>
                  <a:pt x="225" y="9"/>
                  <a:pt x="233" y="0"/>
                </a:cubicBezTo>
                <a:cubicBezTo>
                  <a:pt x="242" y="0"/>
                  <a:pt x="250" y="0"/>
                  <a:pt x="259" y="9"/>
                </a:cubicBezTo>
                <a:cubicBezTo>
                  <a:pt x="346" y="164"/>
                  <a:pt x="346" y="164"/>
                  <a:pt x="346" y="164"/>
                </a:cubicBezTo>
                <a:cubicBezTo>
                  <a:pt x="354" y="173"/>
                  <a:pt x="346" y="181"/>
                  <a:pt x="337" y="190"/>
                </a:cubicBezTo>
                <a:cubicBezTo>
                  <a:pt x="302" y="208"/>
                  <a:pt x="268" y="242"/>
                  <a:pt x="250" y="277"/>
                </a:cubicBezTo>
                <a:cubicBezTo>
                  <a:pt x="225" y="320"/>
                  <a:pt x="216" y="363"/>
                  <a:pt x="216" y="406"/>
                </a:cubicBezTo>
                <a:cubicBezTo>
                  <a:pt x="216" y="502"/>
                  <a:pt x="259" y="579"/>
                  <a:pt x="337" y="622"/>
                </a:cubicBezTo>
                <a:cubicBezTo>
                  <a:pt x="346" y="631"/>
                  <a:pt x="354" y="640"/>
                  <a:pt x="346" y="648"/>
                </a:cubicBezTo>
                <a:cubicBezTo>
                  <a:pt x="259" y="804"/>
                  <a:pt x="259" y="804"/>
                  <a:pt x="259" y="804"/>
                </a:cubicBezTo>
                <a:cubicBezTo>
                  <a:pt x="250" y="813"/>
                  <a:pt x="250" y="813"/>
                  <a:pt x="242" y="813"/>
                </a:cubicBezTo>
                <a:close/>
                <a:moveTo>
                  <a:pt x="233" y="43"/>
                </a:moveTo>
                <a:lnTo>
                  <a:pt x="233" y="43"/>
                </a:lnTo>
                <a:cubicBezTo>
                  <a:pt x="216" y="61"/>
                  <a:pt x="164" y="87"/>
                  <a:pt x="121" y="147"/>
                </a:cubicBezTo>
                <a:cubicBezTo>
                  <a:pt x="69" y="216"/>
                  <a:pt x="34" y="311"/>
                  <a:pt x="34" y="406"/>
                </a:cubicBezTo>
                <a:cubicBezTo>
                  <a:pt x="34" y="484"/>
                  <a:pt x="52" y="562"/>
                  <a:pt x="95" y="622"/>
                </a:cubicBezTo>
                <a:cubicBezTo>
                  <a:pt x="129" y="683"/>
                  <a:pt x="181" y="735"/>
                  <a:pt x="233" y="769"/>
                </a:cubicBezTo>
                <a:cubicBezTo>
                  <a:pt x="311" y="648"/>
                  <a:pt x="311" y="648"/>
                  <a:pt x="311" y="648"/>
                </a:cubicBezTo>
                <a:cubicBezTo>
                  <a:pt x="225" y="596"/>
                  <a:pt x="181" y="502"/>
                  <a:pt x="181" y="406"/>
                </a:cubicBezTo>
                <a:cubicBezTo>
                  <a:pt x="181" y="354"/>
                  <a:pt x="190" y="303"/>
                  <a:pt x="216" y="260"/>
                </a:cubicBezTo>
                <a:cubicBezTo>
                  <a:pt x="242" y="225"/>
                  <a:pt x="268" y="190"/>
                  <a:pt x="311" y="173"/>
                </a:cubicBezTo>
                <a:lnTo>
                  <a:pt x="233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455">
            <a:extLst>
              <a:ext uri="{FF2B5EF4-FFF2-40B4-BE49-F238E27FC236}">
                <a16:creationId xmlns:a16="http://schemas.microsoft.com/office/drawing/2014/main" id="{DB3F4242-ECB6-9A4B-8446-17CCB9C7B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613" y="7513982"/>
            <a:ext cx="757084" cy="507857"/>
          </a:xfrm>
          <a:custGeom>
            <a:avLst/>
            <a:gdLst>
              <a:gd name="T0" fmla="*/ 510 w 710"/>
              <a:gd name="T1" fmla="*/ 475 h 476"/>
              <a:gd name="T2" fmla="*/ 510 w 710"/>
              <a:gd name="T3" fmla="*/ 475 h 476"/>
              <a:gd name="T4" fmla="*/ 502 w 710"/>
              <a:gd name="T5" fmla="*/ 475 h 476"/>
              <a:gd name="T6" fmla="*/ 493 w 710"/>
              <a:gd name="T7" fmla="*/ 458 h 476"/>
              <a:gd name="T8" fmla="*/ 415 w 710"/>
              <a:gd name="T9" fmla="*/ 285 h 476"/>
              <a:gd name="T10" fmla="*/ 242 w 710"/>
              <a:gd name="T11" fmla="*/ 216 h 476"/>
              <a:gd name="T12" fmla="*/ 113 w 710"/>
              <a:gd name="T13" fmla="*/ 242 h 476"/>
              <a:gd name="T14" fmla="*/ 104 w 710"/>
              <a:gd name="T15" fmla="*/ 250 h 476"/>
              <a:gd name="T16" fmla="*/ 96 w 710"/>
              <a:gd name="T17" fmla="*/ 242 h 476"/>
              <a:gd name="T18" fmla="*/ 0 w 710"/>
              <a:gd name="T19" fmla="*/ 86 h 476"/>
              <a:gd name="T20" fmla="*/ 0 w 710"/>
              <a:gd name="T21" fmla="*/ 69 h 476"/>
              <a:gd name="T22" fmla="*/ 9 w 710"/>
              <a:gd name="T23" fmla="*/ 60 h 476"/>
              <a:gd name="T24" fmla="*/ 225 w 710"/>
              <a:gd name="T25" fmla="*/ 0 h 476"/>
              <a:gd name="T26" fmla="*/ 225 w 710"/>
              <a:gd name="T27" fmla="*/ 0 h 476"/>
              <a:gd name="T28" fmla="*/ 234 w 710"/>
              <a:gd name="T29" fmla="*/ 0 h 476"/>
              <a:gd name="T30" fmla="*/ 234 w 710"/>
              <a:gd name="T31" fmla="*/ 0 h 476"/>
              <a:gd name="T32" fmla="*/ 242 w 710"/>
              <a:gd name="T33" fmla="*/ 0 h 476"/>
              <a:gd name="T34" fmla="*/ 571 w 710"/>
              <a:gd name="T35" fmla="*/ 138 h 476"/>
              <a:gd name="T36" fmla="*/ 666 w 710"/>
              <a:gd name="T37" fmla="*/ 285 h 476"/>
              <a:gd name="T38" fmla="*/ 709 w 710"/>
              <a:gd name="T39" fmla="*/ 458 h 476"/>
              <a:gd name="T40" fmla="*/ 701 w 710"/>
              <a:gd name="T41" fmla="*/ 475 h 476"/>
              <a:gd name="T42" fmla="*/ 692 w 710"/>
              <a:gd name="T43" fmla="*/ 475 h 476"/>
              <a:gd name="T44" fmla="*/ 510 w 710"/>
              <a:gd name="T45" fmla="*/ 475 h 476"/>
              <a:gd name="T46" fmla="*/ 242 w 710"/>
              <a:gd name="T47" fmla="*/ 181 h 476"/>
              <a:gd name="T48" fmla="*/ 242 w 710"/>
              <a:gd name="T49" fmla="*/ 181 h 476"/>
              <a:gd name="T50" fmla="*/ 441 w 710"/>
              <a:gd name="T51" fmla="*/ 259 h 476"/>
              <a:gd name="T52" fmla="*/ 528 w 710"/>
              <a:gd name="T53" fmla="*/ 440 h 476"/>
              <a:gd name="T54" fmla="*/ 675 w 710"/>
              <a:gd name="T55" fmla="*/ 440 h 476"/>
              <a:gd name="T56" fmla="*/ 545 w 710"/>
              <a:gd name="T57" fmla="*/ 155 h 476"/>
              <a:gd name="T58" fmla="*/ 242 w 710"/>
              <a:gd name="T59" fmla="*/ 34 h 476"/>
              <a:gd name="T60" fmla="*/ 234 w 710"/>
              <a:gd name="T61" fmla="*/ 34 h 476"/>
              <a:gd name="T62" fmla="*/ 234 w 710"/>
              <a:gd name="T63" fmla="*/ 34 h 476"/>
              <a:gd name="T64" fmla="*/ 225 w 710"/>
              <a:gd name="T65" fmla="*/ 34 h 476"/>
              <a:gd name="T66" fmla="*/ 225 w 710"/>
              <a:gd name="T67" fmla="*/ 34 h 476"/>
              <a:gd name="T68" fmla="*/ 44 w 710"/>
              <a:gd name="T69" fmla="*/ 77 h 476"/>
              <a:gd name="T70" fmla="*/ 113 w 710"/>
              <a:gd name="T71" fmla="*/ 207 h 476"/>
              <a:gd name="T72" fmla="*/ 242 w 710"/>
              <a:gd name="T73" fmla="*/ 18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10" h="476">
                <a:moveTo>
                  <a:pt x="510" y="475"/>
                </a:moveTo>
                <a:lnTo>
                  <a:pt x="510" y="475"/>
                </a:lnTo>
                <a:cubicBezTo>
                  <a:pt x="502" y="475"/>
                  <a:pt x="502" y="475"/>
                  <a:pt x="502" y="475"/>
                </a:cubicBezTo>
                <a:cubicBezTo>
                  <a:pt x="493" y="475"/>
                  <a:pt x="493" y="466"/>
                  <a:pt x="493" y="458"/>
                </a:cubicBezTo>
                <a:cubicBezTo>
                  <a:pt x="493" y="397"/>
                  <a:pt x="467" y="328"/>
                  <a:pt x="415" y="285"/>
                </a:cubicBezTo>
                <a:cubicBezTo>
                  <a:pt x="372" y="242"/>
                  <a:pt x="312" y="216"/>
                  <a:pt x="242" y="216"/>
                </a:cubicBezTo>
                <a:cubicBezTo>
                  <a:pt x="199" y="216"/>
                  <a:pt x="156" y="224"/>
                  <a:pt x="113" y="242"/>
                </a:cubicBezTo>
                <a:cubicBezTo>
                  <a:pt x="113" y="250"/>
                  <a:pt x="104" y="250"/>
                  <a:pt x="104" y="250"/>
                </a:cubicBezTo>
                <a:cubicBezTo>
                  <a:pt x="96" y="242"/>
                  <a:pt x="96" y="242"/>
                  <a:pt x="96" y="242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7"/>
                  <a:pt x="0" y="77"/>
                  <a:pt x="0" y="69"/>
                </a:cubicBezTo>
                <a:lnTo>
                  <a:pt x="9" y="60"/>
                </a:lnTo>
                <a:cubicBezTo>
                  <a:pt x="78" y="25"/>
                  <a:pt x="147" y="0"/>
                  <a:pt x="225" y="0"/>
                </a:cubicBezTo>
                <a:lnTo>
                  <a:pt x="225" y="0"/>
                </a:lnTo>
                <a:lnTo>
                  <a:pt x="234" y="0"/>
                </a:lnTo>
                <a:lnTo>
                  <a:pt x="234" y="0"/>
                </a:lnTo>
                <a:lnTo>
                  <a:pt x="242" y="0"/>
                </a:lnTo>
                <a:cubicBezTo>
                  <a:pt x="364" y="0"/>
                  <a:pt x="484" y="43"/>
                  <a:pt x="571" y="138"/>
                </a:cubicBezTo>
                <a:cubicBezTo>
                  <a:pt x="614" y="173"/>
                  <a:pt x="649" y="224"/>
                  <a:pt x="666" y="285"/>
                </a:cubicBezTo>
                <a:cubicBezTo>
                  <a:pt x="692" y="337"/>
                  <a:pt x="709" y="397"/>
                  <a:pt x="709" y="458"/>
                </a:cubicBezTo>
                <a:cubicBezTo>
                  <a:pt x="709" y="466"/>
                  <a:pt x="709" y="466"/>
                  <a:pt x="701" y="475"/>
                </a:cubicBezTo>
                <a:lnTo>
                  <a:pt x="692" y="475"/>
                </a:lnTo>
                <a:cubicBezTo>
                  <a:pt x="510" y="475"/>
                  <a:pt x="510" y="475"/>
                  <a:pt x="510" y="475"/>
                </a:cubicBezTo>
                <a:close/>
                <a:moveTo>
                  <a:pt x="242" y="181"/>
                </a:moveTo>
                <a:lnTo>
                  <a:pt x="242" y="181"/>
                </a:lnTo>
                <a:cubicBezTo>
                  <a:pt x="320" y="181"/>
                  <a:pt x="389" y="207"/>
                  <a:pt x="441" y="259"/>
                </a:cubicBezTo>
                <a:cubicBezTo>
                  <a:pt x="493" y="311"/>
                  <a:pt x="519" y="371"/>
                  <a:pt x="528" y="440"/>
                </a:cubicBezTo>
                <a:cubicBezTo>
                  <a:pt x="675" y="440"/>
                  <a:pt x="675" y="440"/>
                  <a:pt x="675" y="440"/>
                </a:cubicBezTo>
                <a:cubicBezTo>
                  <a:pt x="666" y="337"/>
                  <a:pt x="623" y="233"/>
                  <a:pt x="545" y="155"/>
                </a:cubicBezTo>
                <a:cubicBezTo>
                  <a:pt x="467" y="77"/>
                  <a:pt x="355" y="34"/>
                  <a:pt x="242" y="34"/>
                </a:cubicBezTo>
                <a:lnTo>
                  <a:pt x="234" y="34"/>
                </a:lnTo>
                <a:lnTo>
                  <a:pt x="234" y="34"/>
                </a:lnTo>
                <a:cubicBezTo>
                  <a:pt x="234" y="34"/>
                  <a:pt x="234" y="34"/>
                  <a:pt x="225" y="34"/>
                </a:cubicBezTo>
                <a:lnTo>
                  <a:pt x="225" y="34"/>
                </a:lnTo>
                <a:cubicBezTo>
                  <a:pt x="165" y="34"/>
                  <a:pt x="96" y="51"/>
                  <a:pt x="44" y="77"/>
                </a:cubicBezTo>
                <a:cubicBezTo>
                  <a:pt x="113" y="207"/>
                  <a:pt x="113" y="207"/>
                  <a:pt x="113" y="207"/>
                </a:cubicBezTo>
                <a:cubicBezTo>
                  <a:pt x="156" y="190"/>
                  <a:pt x="199" y="181"/>
                  <a:pt x="242" y="1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456">
            <a:extLst>
              <a:ext uri="{FF2B5EF4-FFF2-40B4-BE49-F238E27FC236}">
                <a16:creationId xmlns:a16="http://schemas.microsoft.com/office/drawing/2014/main" id="{01A63F41-4E5A-214E-86EE-CE535A68B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613" y="8054757"/>
            <a:ext cx="757084" cy="507857"/>
          </a:xfrm>
          <a:custGeom>
            <a:avLst/>
            <a:gdLst>
              <a:gd name="T0" fmla="*/ 242 w 710"/>
              <a:gd name="T1" fmla="*/ 475 h 476"/>
              <a:gd name="T2" fmla="*/ 242 w 710"/>
              <a:gd name="T3" fmla="*/ 475 h 476"/>
              <a:gd name="T4" fmla="*/ 182 w 710"/>
              <a:gd name="T5" fmla="*/ 475 h 476"/>
              <a:gd name="T6" fmla="*/ 9 w 710"/>
              <a:gd name="T7" fmla="*/ 415 h 476"/>
              <a:gd name="T8" fmla="*/ 0 w 710"/>
              <a:gd name="T9" fmla="*/ 406 h 476"/>
              <a:gd name="T10" fmla="*/ 0 w 710"/>
              <a:gd name="T11" fmla="*/ 397 h 476"/>
              <a:gd name="T12" fmla="*/ 96 w 710"/>
              <a:gd name="T13" fmla="*/ 242 h 476"/>
              <a:gd name="T14" fmla="*/ 104 w 710"/>
              <a:gd name="T15" fmla="*/ 233 h 476"/>
              <a:gd name="T16" fmla="*/ 122 w 710"/>
              <a:gd name="T17" fmla="*/ 233 h 476"/>
              <a:gd name="T18" fmla="*/ 242 w 710"/>
              <a:gd name="T19" fmla="*/ 268 h 476"/>
              <a:gd name="T20" fmla="*/ 493 w 710"/>
              <a:gd name="T21" fmla="*/ 17 h 476"/>
              <a:gd name="T22" fmla="*/ 510 w 710"/>
              <a:gd name="T23" fmla="*/ 0 h 476"/>
              <a:gd name="T24" fmla="*/ 692 w 710"/>
              <a:gd name="T25" fmla="*/ 0 h 476"/>
              <a:gd name="T26" fmla="*/ 709 w 710"/>
              <a:gd name="T27" fmla="*/ 17 h 476"/>
              <a:gd name="T28" fmla="*/ 709 w 710"/>
              <a:gd name="T29" fmla="*/ 26 h 476"/>
              <a:gd name="T30" fmla="*/ 709 w 710"/>
              <a:gd name="T31" fmla="*/ 26 h 476"/>
              <a:gd name="T32" fmla="*/ 709 w 710"/>
              <a:gd name="T33" fmla="*/ 34 h 476"/>
              <a:gd name="T34" fmla="*/ 709 w 710"/>
              <a:gd name="T35" fmla="*/ 34 h 476"/>
              <a:gd name="T36" fmla="*/ 709 w 710"/>
              <a:gd name="T37" fmla="*/ 34 h 476"/>
              <a:gd name="T38" fmla="*/ 649 w 710"/>
              <a:gd name="T39" fmla="*/ 242 h 476"/>
              <a:gd name="T40" fmla="*/ 528 w 710"/>
              <a:gd name="T41" fmla="*/ 380 h 476"/>
              <a:gd name="T42" fmla="*/ 364 w 710"/>
              <a:gd name="T43" fmla="*/ 458 h 476"/>
              <a:gd name="T44" fmla="*/ 242 w 710"/>
              <a:gd name="T45" fmla="*/ 475 h 476"/>
              <a:gd name="T46" fmla="*/ 44 w 710"/>
              <a:gd name="T47" fmla="*/ 397 h 476"/>
              <a:gd name="T48" fmla="*/ 44 w 710"/>
              <a:gd name="T49" fmla="*/ 397 h 476"/>
              <a:gd name="T50" fmla="*/ 355 w 710"/>
              <a:gd name="T51" fmla="*/ 432 h 476"/>
              <a:gd name="T52" fmla="*/ 614 w 710"/>
              <a:gd name="T53" fmla="*/ 224 h 476"/>
              <a:gd name="T54" fmla="*/ 675 w 710"/>
              <a:gd name="T55" fmla="*/ 34 h 476"/>
              <a:gd name="T56" fmla="*/ 675 w 710"/>
              <a:gd name="T57" fmla="*/ 34 h 476"/>
              <a:gd name="T58" fmla="*/ 675 w 710"/>
              <a:gd name="T59" fmla="*/ 34 h 476"/>
              <a:gd name="T60" fmla="*/ 675 w 710"/>
              <a:gd name="T61" fmla="*/ 34 h 476"/>
              <a:gd name="T62" fmla="*/ 528 w 710"/>
              <a:gd name="T63" fmla="*/ 34 h 476"/>
              <a:gd name="T64" fmla="*/ 242 w 710"/>
              <a:gd name="T65" fmla="*/ 302 h 476"/>
              <a:gd name="T66" fmla="*/ 113 w 710"/>
              <a:gd name="T67" fmla="*/ 268 h 476"/>
              <a:gd name="T68" fmla="*/ 44 w 710"/>
              <a:gd name="T69" fmla="*/ 397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10" h="476">
                <a:moveTo>
                  <a:pt x="242" y="475"/>
                </a:moveTo>
                <a:lnTo>
                  <a:pt x="242" y="475"/>
                </a:lnTo>
                <a:cubicBezTo>
                  <a:pt x="225" y="475"/>
                  <a:pt x="208" y="475"/>
                  <a:pt x="182" y="475"/>
                </a:cubicBezTo>
                <a:cubicBezTo>
                  <a:pt x="122" y="467"/>
                  <a:pt x="61" y="449"/>
                  <a:pt x="9" y="415"/>
                </a:cubicBezTo>
                <a:cubicBezTo>
                  <a:pt x="9" y="415"/>
                  <a:pt x="0" y="415"/>
                  <a:pt x="0" y="406"/>
                </a:cubicBezTo>
                <a:lnTo>
                  <a:pt x="0" y="397"/>
                </a:lnTo>
                <a:cubicBezTo>
                  <a:pt x="96" y="242"/>
                  <a:pt x="96" y="242"/>
                  <a:pt x="96" y="242"/>
                </a:cubicBezTo>
                <a:cubicBezTo>
                  <a:pt x="96" y="233"/>
                  <a:pt x="96" y="233"/>
                  <a:pt x="104" y="233"/>
                </a:cubicBezTo>
                <a:cubicBezTo>
                  <a:pt x="113" y="224"/>
                  <a:pt x="113" y="233"/>
                  <a:pt x="122" y="233"/>
                </a:cubicBezTo>
                <a:cubicBezTo>
                  <a:pt x="156" y="250"/>
                  <a:pt x="199" y="268"/>
                  <a:pt x="242" y="268"/>
                </a:cubicBezTo>
                <a:cubicBezTo>
                  <a:pt x="381" y="268"/>
                  <a:pt x="493" y="155"/>
                  <a:pt x="493" y="17"/>
                </a:cubicBezTo>
                <a:cubicBezTo>
                  <a:pt x="493" y="0"/>
                  <a:pt x="502" y="0"/>
                  <a:pt x="510" y="0"/>
                </a:cubicBezTo>
                <a:cubicBezTo>
                  <a:pt x="692" y="0"/>
                  <a:pt x="692" y="0"/>
                  <a:pt x="692" y="0"/>
                </a:cubicBezTo>
                <a:cubicBezTo>
                  <a:pt x="701" y="0"/>
                  <a:pt x="709" y="0"/>
                  <a:pt x="709" y="17"/>
                </a:cubicBezTo>
                <a:lnTo>
                  <a:pt x="709" y="26"/>
                </a:lnTo>
                <a:lnTo>
                  <a:pt x="709" y="26"/>
                </a:lnTo>
                <a:lnTo>
                  <a:pt x="709" y="34"/>
                </a:lnTo>
                <a:lnTo>
                  <a:pt x="709" y="34"/>
                </a:lnTo>
                <a:lnTo>
                  <a:pt x="709" y="34"/>
                </a:lnTo>
                <a:cubicBezTo>
                  <a:pt x="701" y="112"/>
                  <a:pt x="683" y="181"/>
                  <a:pt x="649" y="242"/>
                </a:cubicBezTo>
                <a:cubicBezTo>
                  <a:pt x="614" y="302"/>
                  <a:pt x="571" y="345"/>
                  <a:pt x="528" y="380"/>
                </a:cubicBezTo>
                <a:cubicBezTo>
                  <a:pt x="476" y="423"/>
                  <a:pt x="424" y="449"/>
                  <a:pt x="364" y="458"/>
                </a:cubicBezTo>
                <a:cubicBezTo>
                  <a:pt x="320" y="475"/>
                  <a:pt x="286" y="475"/>
                  <a:pt x="242" y="475"/>
                </a:cubicBezTo>
                <a:close/>
                <a:moveTo>
                  <a:pt x="44" y="397"/>
                </a:moveTo>
                <a:lnTo>
                  <a:pt x="44" y="397"/>
                </a:lnTo>
                <a:cubicBezTo>
                  <a:pt x="139" y="449"/>
                  <a:pt x="251" y="458"/>
                  <a:pt x="355" y="432"/>
                </a:cubicBezTo>
                <a:cubicBezTo>
                  <a:pt x="467" y="397"/>
                  <a:pt x="562" y="328"/>
                  <a:pt x="614" y="224"/>
                </a:cubicBezTo>
                <a:cubicBezTo>
                  <a:pt x="649" y="164"/>
                  <a:pt x="666" y="103"/>
                  <a:pt x="675" y="34"/>
                </a:cubicBezTo>
                <a:lnTo>
                  <a:pt x="675" y="34"/>
                </a:lnTo>
                <a:lnTo>
                  <a:pt x="675" y="34"/>
                </a:lnTo>
                <a:lnTo>
                  <a:pt x="675" y="34"/>
                </a:lnTo>
                <a:cubicBezTo>
                  <a:pt x="528" y="34"/>
                  <a:pt x="528" y="34"/>
                  <a:pt x="528" y="34"/>
                </a:cubicBezTo>
                <a:cubicBezTo>
                  <a:pt x="519" y="181"/>
                  <a:pt x="398" y="302"/>
                  <a:pt x="242" y="302"/>
                </a:cubicBezTo>
                <a:cubicBezTo>
                  <a:pt x="199" y="302"/>
                  <a:pt x="156" y="285"/>
                  <a:pt x="113" y="268"/>
                </a:cubicBezTo>
                <a:lnTo>
                  <a:pt x="44" y="3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457">
            <a:extLst>
              <a:ext uri="{FF2B5EF4-FFF2-40B4-BE49-F238E27FC236}">
                <a16:creationId xmlns:a16="http://schemas.microsoft.com/office/drawing/2014/main" id="{FB592D26-EA02-CB4A-B2B2-2C26A0372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4365" y="3752079"/>
            <a:ext cx="296248" cy="249228"/>
          </a:xfrm>
          <a:custGeom>
            <a:avLst/>
            <a:gdLst>
              <a:gd name="T0" fmla="*/ 259 w 277"/>
              <a:gd name="T1" fmla="*/ 233 h 234"/>
              <a:gd name="T2" fmla="*/ 259 w 277"/>
              <a:gd name="T3" fmla="*/ 233 h 234"/>
              <a:gd name="T4" fmla="*/ 26 w 277"/>
              <a:gd name="T5" fmla="*/ 233 h 234"/>
              <a:gd name="T6" fmla="*/ 8 w 277"/>
              <a:gd name="T7" fmla="*/ 224 h 234"/>
              <a:gd name="T8" fmla="*/ 8 w 277"/>
              <a:gd name="T9" fmla="*/ 207 h 234"/>
              <a:gd name="T10" fmla="*/ 129 w 277"/>
              <a:gd name="T11" fmla="*/ 8 h 234"/>
              <a:gd name="T12" fmla="*/ 138 w 277"/>
              <a:gd name="T13" fmla="*/ 0 h 234"/>
              <a:gd name="T14" fmla="*/ 155 w 277"/>
              <a:gd name="T15" fmla="*/ 8 h 234"/>
              <a:gd name="T16" fmla="*/ 276 w 277"/>
              <a:gd name="T17" fmla="*/ 207 h 234"/>
              <a:gd name="T18" fmla="*/ 276 w 277"/>
              <a:gd name="T19" fmla="*/ 224 h 234"/>
              <a:gd name="T20" fmla="*/ 259 w 277"/>
              <a:gd name="T21" fmla="*/ 233 h 234"/>
              <a:gd name="T22" fmla="*/ 51 w 277"/>
              <a:gd name="T23" fmla="*/ 198 h 234"/>
              <a:gd name="T24" fmla="*/ 51 w 277"/>
              <a:gd name="T25" fmla="*/ 198 h 234"/>
              <a:gd name="T26" fmla="*/ 233 w 277"/>
              <a:gd name="T27" fmla="*/ 198 h 234"/>
              <a:gd name="T28" fmla="*/ 138 w 277"/>
              <a:gd name="T29" fmla="*/ 51 h 234"/>
              <a:gd name="T30" fmla="*/ 51 w 277"/>
              <a:gd name="T31" fmla="*/ 198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7" h="234">
                <a:moveTo>
                  <a:pt x="259" y="233"/>
                </a:moveTo>
                <a:lnTo>
                  <a:pt x="259" y="233"/>
                </a:lnTo>
                <a:cubicBezTo>
                  <a:pt x="26" y="233"/>
                  <a:pt x="26" y="233"/>
                  <a:pt x="26" y="233"/>
                </a:cubicBezTo>
                <a:cubicBezTo>
                  <a:pt x="17" y="233"/>
                  <a:pt x="8" y="224"/>
                  <a:pt x="8" y="224"/>
                </a:cubicBezTo>
                <a:cubicBezTo>
                  <a:pt x="0" y="216"/>
                  <a:pt x="0" y="207"/>
                  <a:pt x="8" y="207"/>
                </a:cubicBezTo>
                <a:cubicBezTo>
                  <a:pt x="129" y="8"/>
                  <a:pt x="129" y="8"/>
                  <a:pt x="129" y="8"/>
                </a:cubicBezTo>
                <a:lnTo>
                  <a:pt x="138" y="0"/>
                </a:lnTo>
                <a:cubicBezTo>
                  <a:pt x="146" y="0"/>
                  <a:pt x="155" y="8"/>
                  <a:pt x="155" y="8"/>
                </a:cubicBezTo>
                <a:cubicBezTo>
                  <a:pt x="276" y="207"/>
                  <a:pt x="276" y="207"/>
                  <a:pt x="276" y="207"/>
                </a:cubicBezTo>
                <a:cubicBezTo>
                  <a:pt x="276" y="207"/>
                  <a:pt x="276" y="216"/>
                  <a:pt x="276" y="224"/>
                </a:cubicBezTo>
                <a:cubicBezTo>
                  <a:pt x="276" y="224"/>
                  <a:pt x="268" y="233"/>
                  <a:pt x="259" y="233"/>
                </a:cubicBezTo>
                <a:close/>
                <a:moveTo>
                  <a:pt x="51" y="198"/>
                </a:moveTo>
                <a:lnTo>
                  <a:pt x="51" y="198"/>
                </a:lnTo>
                <a:cubicBezTo>
                  <a:pt x="233" y="198"/>
                  <a:pt x="233" y="198"/>
                  <a:pt x="233" y="198"/>
                </a:cubicBezTo>
                <a:cubicBezTo>
                  <a:pt x="138" y="51"/>
                  <a:pt x="138" y="51"/>
                  <a:pt x="138" y="51"/>
                </a:cubicBezTo>
                <a:lnTo>
                  <a:pt x="51" y="1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458">
            <a:extLst>
              <a:ext uri="{FF2B5EF4-FFF2-40B4-BE49-F238E27FC236}">
                <a16:creationId xmlns:a16="http://schemas.microsoft.com/office/drawing/2014/main" id="{7C5CFDE0-6F3E-2A45-A3DA-756653FB0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804" y="4029521"/>
            <a:ext cx="545476" cy="249225"/>
          </a:xfrm>
          <a:custGeom>
            <a:avLst/>
            <a:gdLst>
              <a:gd name="T0" fmla="*/ 493 w 511"/>
              <a:gd name="T1" fmla="*/ 233 h 234"/>
              <a:gd name="T2" fmla="*/ 493 w 511"/>
              <a:gd name="T3" fmla="*/ 233 h 234"/>
              <a:gd name="T4" fmla="*/ 17 w 511"/>
              <a:gd name="T5" fmla="*/ 233 h 234"/>
              <a:gd name="T6" fmla="*/ 0 w 511"/>
              <a:gd name="T7" fmla="*/ 225 h 234"/>
              <a:gd name="T8" fmla="*/ 0 w 511"/>
              <a:gd name="T9" fmla="*/ 207 h 234"/>
              <a:gd name="T10" fmla="*/ 121 w 511"/>
              <a:gd name="T11" fmla="*/ 8 h 234"/>
              <a:gd name="T12" fmla="*/ 139 w 511"/>
              <a:gd name="T13" fmla="*/ 0 h 234"/>
              <a:gd name="T14" fmla="*/ 372 w 511"/>
              <a:gd name="T15" fmla="*/ 0 h 234"/>
              <a:gd name="T16" fmla="*/ 389 w 511"/>
              <a:gd name="T17" fmla="*/ 8 h 234"/>
              <a:gd name="T18" fmla="*/ 510 w 511"/>
              <a:gd name="T19" fmla="*/ 207 h 234"/>
              <a:gd name="T20" fmla="*/ 510 w 511"/>
              <a:gd name="T21" fmla="*/ 225 h 234"/>
              <a:gd name="T22" fmla="*/ 493 w 511"/>
              <a:gd name="T23" fmla="*/ 233 h 234"/>
              <a:gd name="T24" fmla="*/ 43 w 511"/>
              <a:gd name="T25" fmla="*/ 199 h 234"/>
              <a:gd name="T26" fmla="*/ 43 w 511"/>
              <a:gd name="T27" fmla="*/ 199 h 234"/>
              <a:gd name="T28" fmla="*/ 458 w 511"/>
              <a:gd name="T29" fmla="*/ 199 h 234"/>
              <a:gd name="T30" fmla="*/ 363 w 511"/>
              <a:gd name="T31" fmla="*/ 34 h 234"/>
              <a:gd name="T32" fmla="*/ 147 w 511"/>
              <a:gd name="T33" fmla="*/ 34 h 234"/>
              <a:gd name="T34" fmla="*/ 43 w 511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1" h="234">
                <a:moveTo>
                  <a:pt x="493" y="233"/>
                </a:moveTo>
                <a:lnTo>
                  <a:pt x="493" y="233"/>
                </a:lnTo>
                <a:cubicBezTo>
                  <a:pt x="17" y="233"/>
                  <a:pt x="17" y="233"/>
                  <a:pt x="17" y="233"/>
                </a:cubicBezTo>
                <a:cubicBezTo>
                  <a:pt x="9" y="233"/>
                  <a:pt x="0" y="225"/>
                  <a:pt x="0" y="225"/>
                </a:cubicBezTo>
                <a:cubicBezTo>
                  <a:pt x="0" y="216"/>
                  <a:pt x="0" y="207"/>
                  <a:pt x="0" y="207"/>
                </a:cubicBezTo>
                <a:cubicBezTo>
                  <a:pt x="121" y="8"/>
                  <a:pt x="121" y="8"/>
                  <a:pt x="121" y="8"/>
                </a:cubicBezTo>
                <a:cubicBezTo>
                  <a:pt x="121" y="8"/>
                  <a:pt x="130" y="0"/>
                  <a:pt x="139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81" y="0"/>
                  <a:pt x="389" y="8"/>
                  <a:pt x="389" y="8"/>
                </a:cubicBezTo>
                <a:cubicBezTo>
                  <a:pt x="510" y="207"/>
                  <a:pt x="510" y="207"/>
                  <a:pt x="510" y="207"/>
                </a:cubicBezTo>
                <a:cubicBezTo>
                  <a:pt x="510" y="207"/>
                  <a:pt x="510" y="216"/>
                  <a:pt x="510" y="225"/>
                </a:cubicBezTo>
                <a:cubicBezTo>
                  <a:pt x="501" y="225"/>
                  <a:pt x="501" y="233"/>
                  <a:pt x="493" y="233"/>
                </a:cubicBezTo>
                <a:close/>
                <a:moveTo>
                  <a:pt x="43" y="199"/>
                </a:moveTo>
                <a:lnTo>
                  <a:pt x="43" y="199"/>
                </a:lnTo>
                <a:cubicBezTo>
                  <a:pt x="458" y="199"/>
                  <a:pt x="458" y="199"/>
                  <a:pt x="458" y="199"/>
                </a:cubicBezTo>
                <a:cubicBezTo>
                  <a:pt x="363" y="34"/>
                  <a:pt x="363" y="34"/>
                  <a:pt x="363" y="34"/>
                </a:cubicBezTo>
                <a:cubicBezTo>
                  <a:pt x="147" y="34"/>
                  <a:pt x="147" y="34"/>
                  <a:pt x="147" y="34"/>
                </a:cubicBezTo>
                <a:lnTo>
                  <a:pt x="43" y="1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459">
            <a:extLst>
              <a:ext uri="{FF2B5EF4-FFF2-40B4-BE49-F238E27FC236}">
                <a16:creationId xmlns:a16="http://schemas.microsoft.com/office/drawing/2014/main" id="{5B2EC06B-0EAB-8C43-AA54-01B52019F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137" y="4306959"/>
            <a:ext cx="804108" cy="249228"/>
          </a:xfrm>
          <a:custGeom>
            <a:avLst/>
            <a:gdLst>
              <a:gd name="T0" fmla="*/ 735 w 753"/>
              <a:gd name="T1" fmla="*/ 234 h 235"/>
              <a:gd name="T2" fmla="*/ 735 w 753"/>
              <a:gd name="T3" fmla="*/ 234 h 235"/>
              <a:gd name="T4" fmla="*/ 735 w 753"/>
              <a:gd name="T5" fmla="*/ 234 h 235"/>
              <a:gd name="T6" fmla="*/ 17 w 753"/>
              <a:gd name="T7" fmla="*/ 234 h 235"/>
              <a:gd name="T8" fmla="*/ 0 w 753"/>
              <a:gd name="T9" fmla="*/ 225 h 235"/>
              <a:gd name="T10" fmla="*/ 0 w 753"/>
              <a:gd name="T11" fmla="*/ 208 h 235"/>
              <a:gd name="T12" fmla="*/ 121 w 753"/>
              <a:gd name="T13" fmla="*/ 9 h 235"/>
              <a:gd name="T14" fmla="*/ 138 w 753"/>
              <a:gd name="T15" fmla="*/ 0 h 235"/>
              <a:gd name="T16" fmla="*/ 614 w 753"/>
              <a:gd name="T17" fmla="*/ 0 h 235"/>
              <a:gd name="T18" fmla="*/ 631 w 753"/>
              <a:gd name="T19" fmla="*/ 9 h 235"/>
              <a:gd name="T20" fmla="*/ 752 w 753"/>
              <a:gd name="T21" fmla="*/ 208 h 235"/>
              <a:gd name="T22" fmla="*/ 752 w 753"/>
              <a:gd name="T23" fmla="*/ 225 h 235"/>
              <a:gd name="T24" fmla="*/ 735 w 753"/>
              <a:gd name="T25" fmla="*/ 234 h 235"/>
              <a:gd name="T26" fmla="*/ 52 w 753"/>
              <a:gd name="T27" fmla="*/ 199 h 235"/>
              <a:gd name="T28" fmla="*/ 52 w 753"/>
              <a:gd name="T29" fmla="*/ 199 h 235"/>
              <a:gd name="T30" fmla="*/ 700 w 753"/>
              <a:gd name="T31" fmla="*/ 199 h 235"/>
              <a:gd name="T32" fmla="*/ 605 w 753"/>
              <a:gd name="T33" fmla="*/ 35 h 235"/>
              <a:gd name="T34" fmla="*/ 147 w 753"/>
              <a:gd name="T35" fmla="*/ 35 h 235"/>
              <a:gd name="T36" fmla="*/ 52 w 753"/>
              <a:gd name="T37" fmla="*/ 199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53" h="235">
                <a:moveTo>
                  <a:pt x="735" y="234"/>
                </a:moveTo>
                <a:lnTo>
                  <a:pt x="735" y="234"/>
                </a:lnTo>
                <a:lnTo>
                  <a:pt x="735" y="234"/>
                </a:lnTo>
                <a:cubicBezTo>
                  <a:pt x="17" y="234"/>
                  <a:pt x="17" y="234"/>
                  <a:pt x="17" y="234"/>
                </a:cubicBezTo>
                <a:cubicBezTo>
                  <a:pt x="9" y="234"/>
                  <a:pt x="9" y="225"/>
                  <a:pt x="0" y="225"/>
                </a:cubicBezTo>
                <a:cubicBezTo>
                  <a:pt x="0" y="216"/>
                  <a:pt x="0" y="208"/>
                  <a:pt x="0" y="208"/>
                </a:cubicBezTo>
                <a:cubicBezTo>
                  <a:pt x="121" y="9"/>
                  <a:pt x="121" y="9"/>
                  <a:pt x="121" y="9"/>
                </a:cubicBezTo>
                <a:cubicBezTo>
                  <a:pt x="130" y="9"/>
                  <a:pt x="130" y="0"/>
                  <a:pt x="138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22" y="0"/>
                  <a:pt x="622" y="9"/>
                  <a:pt x="631" y="9"/>
                </a:cubicBezTo>
                <a:cubicBezTo>
                  <a:pt x="752" y="208"/>
                  <a:pt x="752" y="208"/>
                  <a:pt x="752" y="208"/>
                </a:cubicBezTo>
                <a:cubicBezTo>
                  <a:pt x="752" y="216"/>
                  <a:pt x="752" y="216"/>
                  <a:pt x="752" y="225"/>
                </a:cubicBezTo>
                <a:cubicBezTo>
                  <a:pt x="744" y="234"/>
                  <a:pt x="744" y="234"/>
                  <a:pt x="735" y="234"/>
                </a:cubicBezTo>
                <a:close/>
                <a:moveTo>
                  <a:pt x="52" y="199"/>
                </a:moveTo>
                <a:lnTo>
                  <a:pt x="52" y="199"/>
                </a:lnTo>
                <a:cubicBezTo>
                  <a:pt x="700" y="199"/>
                  <a:pt x="700" y="199"/>
                  <a:pt x="700" y="199"/>
                </a:cubicBezTo>
                <a:cubicBezTo>
                  <a:pt x="605" y="35"/>
                  <a:pt x="605" y="35"/>
                  <a:pt x="605" y="35"/>
                </a:cubicBezTo>
                <a:cubicBezTo>
                  <a:pt x="147" y="35"/>
                  <a:pt x="147" y="35"/>
                  <a:pt x="147" y="35"/>
                </a:cubicBezTo>
                <a:lnTo>
                  <a:pt x="52" y="1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460">
            <a:extLst>
              <a:ext uri="{FF2B5EF4-FFF2-40B4-BE49-F238E27FC236}">
                <a16:creationId xmlns:a16="http://schemas.microsoft.com/office/drawing/2014/main" id="{DE75325B-A510-2240-9759-C63A5B006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4955" y="3799103"/>
            <a:ext cx="813510" cy="813513"/>
          </a:xfrm>
          <a:custGeom>
            <a:avLst/>
            <a:gdLst>
              <a:gd name="T0" fmla="*/ 25 w 762"/>
              <a:gd name="T1" fmla="*/ 761 h 762"/>
              <a:gd name="T2" fmla="*/ 25 w 762"/>
              <a:gd name="T3" fmla="*/ 761 h 762"/>
              <a:gd name="T4" fmla="*/ 0 w 762"/>
              <a:gd name="T5" fmla="*/ 752 h 762"/>
              <a:gd name="T6" fmla="*/ 8 w 762"/>
              <a:gd name="T7" fmla="*/ 726 h 762"/>
              <a:gd name="T8" fmla="*/ 121 w 762"/>
              <a:gd name="T9" fmla="*/ 614 h 762"/>
              <a:gd name="T10" fmla="*/ 129 w 762"/>
              <a:gd name="T11" fmla="*/ 605 h 762"/>
              <a:gd name="T12" fmla="*/ 250 w 762"/>
              <a:gd name="T13" fmla="*/ 544 h 762"/>
              <a:gd name="T14" fmla="*/ 268 w 762"/>
              <a:gd name="T15" fmla="*/ 553 h 762"/>
              <a:gd name="T16" fmla="*/ 372 w 762"/>
              <a:gd name="T17" fmla="*/ 596 h 762"/>
              <a:gd name="T18" fmla="*/ 484 w 762"/>
              <a:gd name="T19" fmla="*/ 492 h 762"/>
              <a:gd name="T20" fmla="*/ 492 w 762"/>
              <a:gd name="T21" fmla="*/ 484 h 762"/>
              <a:gd name="T22" fmla="*/ 605 w 762"/>
              <a:gd name="T23" fmla="*/ 423 h 762"/>
              <a:gd name="T24" fmla="*/ 717 w 762"/>
              <a:gd name="T25" fmla="*/ 372 h 762"/>
              <a:gd name="T26" fmla="*/ 717 w 762"/>
              <a:gd name="T27" fmla="*/ 26 h 762"/>
              <a:gd name="T28" fmla="*/ 735 w 762"/>
              <a:gd name="T29" fmla="*/ 0 h 762"/>
              <a:gd name="T30" fmla="*/ 761 w 762"/>
              <a:gd name="T31" fmla="*/ 26 h 762"/>
              <a:gd name="T32" fmla="*/ 761 w 762"/>
              <a:gd name="T33" fmla="*/ 380 h 762"/>
              <a:gd name="T34" fmla="*/ 761 w 762"/>
              <a:gd name="T35" fmla="*/ 389 h 762"/>
              <a:gd name="T36" fmla="*/ 761 w 762"/>
              <a:gd name="T37" fmla="*/ 743 h 762"/>
              <a:gd name="T38" fmla="*/ 735 w 762"/>
              <a:gd name="T39" fmla="*/ 761 h 762"/>
              <a:gd name="T40" fmla="*/ 25 w 762"/>
              <a:gd name="T41" fmla="*/ 761 h 762"/>
              <a:gd name="T42" fmla="*/ 155 w 762"/>
              <a:gd name="T43" fmla="*/ 648 h 762"/>
              <a:gd name="T44" fmla="*/ 155 w 762"/>
              <a:gd name="T45" fmla="*/ 648 h 762"/>
              <a:gd name="T46" fmla="*/ 77 w 762"/>
              <a:gd name="T47" fmla="*/ 717 h 762"/>
              <a:gd name="T48" fmla="*/ 717 w 762"/>
              <a:gd name="T49" fmla="*/ 717 h 762"/>
              <a:gd name="T50" fmla="*/ 717 w 762"/>
              <a:gd name="T51" fmla="*/ 423 h 762"/>
              <a:gd name="T52" fmla="*/ 631 w 762"/>
              <a:gd name="T53" fmla="*/ 466 h 762"/>
              <a:gd name="T54" fmla="*/ 631 w 762"/>
              <a:gd name="T55" fmla="*/ 466 h 762"/>
              <a:gd name="T56" fmla="*/ 518 w 762"/>
              <a:gd name="T57" fmla="*/ 527 h 762"/>
              <a:gd name="T58" fmla="*/ 397 w 762"/>
              <a:gd name="T59" fmla="*/ 639 h 762"/>
              <a:gd name="T60" fmla="*/ 372 w 762"/>
              <a:gd name="T61" fmla="*/ 648 h 762"/>
              <a:gd name="T62" fmla="*/ 259 w 762"/>
              <a:gd name="T63" fmla="*/ 596 h 762"/>
              <a:gd name="T64" fmla="*/ 155 w 762"/>
              <a:gd name="T65" fmla="*/ 648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62" h="762">
                <a:moveTo>
                  <a:pt x="25" y="761"/>
                </a:moveTo>
                <a:lnTo>
                  <a:pt x="25" y="761"/>
                </a:lnTo>
                <a:cubicBezTo>
                  <a:pt x="17" y="761"/>
                  <a:pt x="8" y="761"/>
                  <a:pt x="0" y="752"/>
                </a:cubicBezTo>
                <a:cubicBezTo>
                  <a:pt x="0" y="743"/>
                  <a:pt x="0" y="735"/>
                  <a:pt x="8" y="726"/>
                </a:cubicBezTo>
                <a:cubicBezTo>
                  <a:pt x="121" y="614"/>
                  <a:pt x="121" y="614"/>
                  <a:pt x="121" y="614"/>
                </a:cubicBezTo>
                <a:cubicBezTo>
                  <a:pt x="121" y="605"/>
                  <a:pt x="129" y="605"/>
                  <a:pt x="129" y="605"/>
                </a:cubicBezTo>
                <a:cubicBezTo>
                  <a:pt x="250" y="544"/>
                  <a:pt x="250" y="544"/>
                  <a:pt x="250" y="544"/>
                </a:cubicBezTo>
                <a:cubicBezTo>
                  <a:pt x="259" y="544"/>
                  <a:pt x="268" y="544"/>
                  <a:pt x="268" y="553"/>
                </a:cubicBezTo>
                <a:cubicBezTo>
                  <a:pt x="372" y="596"/>
                  <a:pt x="372" y="596"/>
                  <a:pt x="372" y="596"/>
                </a:cubicBezTo>
                <a:cubicBezTo>
                  <a:pt x="484" y="492"/>
                  <a:pt x="484" y="492"/>
                  <a:pt x="484" y="492"/>
                </a:cubicBezTo>
                <a:cubicBezTo>
                  <a:pt x="484" y="484"/>
                  <a:pt x="492" y="484"/>
                  <a:pt x="492" y="484"/>
                </a:cubicBezTo>
                <a:cubicBezTo>
                  <a:pt x="605" y="423"/>
                  <a:pt x="605" y="423"/>
                  <a:pt x="605" y="423"/>
                </a:cubicBezTo>
                <a:cubicBezTo>
                  <a:pt x="717" y="372"/>
                  <a:pt x="717" y="372"/>
                  <a:pt x="717" y="372"/>
                </a:cubicBezTo>
                <a:cubicBezTo>
                  <a:pt x="717" y="26"/>
                  <a:pt x="717" y="26"/>
                  <a:pt x="717" y="26"/>
                </a:cubicBezTo>
                <a:cubicBezTo>
                  <a:pt x="717" y="17"/>
                  <a:pt x="726" y="0"/>
                  <a:pt x="735" y="0"/>
                </a:cubicBezTo>
                <a:cubicBezTo>
                  <a:pt x="752" y="0"/>
                  <a:pt x="761" y="17"/>
                  <a:pt x="761" y="26"/>
                </a:cubicBezTo>
                <a:cubicBezTo>
                  <a:pt x="761" y="380"/>
                  <a:pt x="761" y="380"/>
                  <a:pt x="761" y="380"/>
                </a:cubicBezTo>
                <a:cubicBezTo>
                  <a:pt x="761" y="389"/>
                  <a:pt x="761" y="389"/>
                  <a:pt x="761" y="389"/>
                </a:cubicBezTo>
                <a:cubicBezTo>
                  <a:pt x="761" y="743"/>
                  <a:pt x="761" y="743"/>
                  <a:pt x="761" y="743"/>
                </a:cubicBezTo>
                <a:cubicBezTo>
                  <a:pt x="761" y="752"/>
                  <a:pt x="752" y="761"/>
                  <a:pt x="735" y="761"/>
                </a:cubicBezTo>
                <a:lnTo>
                  <a:pt x="25" y="761"/>
                </a:lnTo>
                <a:close/>
                <a:moveTo>
                  <a:pt x="155" y="648"/>
                </a:moveTo>
                <a:lnTo>
                  <a:pt x="155" y="648"/>
                </a:lnTo>
                <a:cubicBezTo>
                  <a:pt x="77" y="717"/>
                  <a:pt x="77" y="717"/>
                  <a:pt x="77" y="717"/>
                </a:cubicBezTo>
                <a:cubicBezTo>
                  <a:pt x="717" y="717"/>
                  <a:pt x="717" y="717"/>
                  <a:pt x="717" y="717"/>
                </a:cubicBezTo>
                <a:cubicBezTo>
                  <a:pt x="717" y="423"/>
                  <a:pt x="717" y="423"/>
                  <a:pt x="717" y="423"/>
                </a:cubicBezTo>
                <a:cubicBezTo>
                  <a:pt x="631" y="466"/>
                  <a:pt x="631" y="466"/>
                  <a:pt x="631" y="466"/>
                </a:cubicBezTo>
                <a:lnTo>
                  <a:pt x="631" y="466"/>
                </a:lnTo>
                <a:cubicBezTo>
                  <a:pt x="518" y="527"/>
                  <a:pt x="518" y="527"/>
                  <a:pt x="518" y="527"/>
                </a:cubicBezTo>
                <a:cubicBezTo>
                  <a:pt x="397" y="639"/>
                  <a:pt x="397" y="639"/>
                  <a:pt x="397" y="639"/>
                </a:cubicBezTo>
                <a:cubicBezTo>
                  <a:pt x="389" y="648"/>
                  <a:pt x="380" y="648"/>
                  <a:pt x="372" y="648"/>
                </a:cubicBezTo>
                <a:cubicBezTo>
                  <a:pt x="259" y="596"/>
                  <a:pt x="259" y="596"/>
                  <a:pt x="259" y="596"/>
                </a:cubicBezTo>
                <a:lnTo>
                  <a:pt x="155" y="6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461">
            <a:extLst>
              <a:ext uri="{FF2B5EF4-FFF2-40B4-BE49-F238E27FC236}">
                <a16:creationId xmlns:a16="http://schemas.microsoft.com/office/drawing/2014/main" id="{11355D8B-3FF8-1343-8091-C94891E4F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7217" y="3963687"/>
            <a:ext cx="691248" cy="526666"/>
          </a:xfrm>
          <a:custGeom>
            <a:avLst/>
            <a:gdLst>
              <a:gd name="T0" fmla="*/ 26 w 650"/>
              <a:gd name="T1" fmla="*/ 493 h 494"/>
              <a:gd name="T2" fmla="*/ 26 w 650"/>
              <a:gd name="T3" fmla="*/ 493 h 494"/>
              <a:gd name="T4" fmla="*/ 9 w 650"/>
              <a:gd name="T5" fmla="*/ 484 h 494"/>
              <a:gd name="T6" fmla="*/ 9 w 650"/>
              <a:gd name="T7" fmla="*/ 459 h 494"/>
              <a:gd name="T8" fmla="*/ 130 w 650"/>
              <a:gd name="T9" fmla="*/ 277 h 494"/>
              <a:gd name="T10" fmla="*/ 130 w 650"/>
              <a:gd name="T11" fmla="*/ 277 h 494"/>
              <a:gd name="T12" fmla="*/ 251 w 650"/>
              <a:gd name="T13" fmla="*/ 130 h 494"/>
              <a:gd name="T14" fmla="*/ 260 w 650"/>
              <a:gd name="T15" fmla="*/ 121 h 494"/>
              <a:gd name="T16" fmla="*/ 415 w 650"/>
              <a:gd name="T17" fmla="*/ 87 h 494"/>
              <a:gd name="T18" fmla="*/ 493 w 650"/>
              <a:gd name="T19" fmla="*/ 9 h 494"/>
              <a:gd name="T20" fmla="*/ 510 w 650"/>
              <a:gd name="T21" fmla="*/ 0 h 494"/>
              <a:gd name="T22" fmla="*/ 623 w 650"/>
              <a:gd name="T23" fmla="*/ 0 h 494"/>
              <a:gd name="T24" fmla="*/ 649 w 650"/>
              <a:gd name="T25" fmla="*/ 26 h 494"/>
              <a:gd name="T26" fmla="*/ 623 w 650"/>
              <a:gd name="T27" fmla="*/ 52 h 494"/>
              <a:gd name="T28" fmla="*/ 519 w 650"/>
              <a:gd name="T29" fmla="*/ 52 h 494"/>
              <a:gd name="T30" fmla="*/ 441 w 650"/>
              <a:gd name="T31" fmla="*/ 130 h 494"/>
              <a:gd name="T32" fmla="*/ 432 w 650"/>
              <a:gd name="T33" fmla="*/ 130 h 494"/>
              <a:gd name="T34" fmla="*/ 277 w 650"/>
              <a:gd name="T35" fmla="*/ 165 h 494"/>
              <a:gd name="T36" fmla="*/ 164 w 650"/>
              <a:gd name="T37" fmla="*/ 303 h 494"/>
              <a:gd name="T38" fmla="*/ 121 w 650"/>
              <a:gd name="T39" fmla="*/ 372 h 494"/>
              <a:gd name="T40" fmla="*/ 182 w 650"/>
              <a:gd name="T41" fmla="*/ 329 h 494"/>
              <a:gd name="T42" fmla="*/ 251 w 650"/>
              <a:gd name="T43" fmla="*/ 242 h 494"/>
              <a:gd name="T44" fmla="*/ 268 w 650"/>
              <a:gd name="T45" fmla="*/ 234 h 494"/>
              <a:gd name="T46" fmla="*/ 432 w 650"/>
              <a:gd name="T47" fmla="*/ 208 h 494"/>
              <a:gd name="T48" fmla="*/ 432 w 650"/>
              <a:gd name="T49" fmla="*/ 208 h 494"/>
              <a:gd name="T50" fmla="*/ 502 w 650"/>
              <a:gd name="T51" fmla="*/ 208 h 494"/>
              <a:gd name="T52" fmla="*/ 605 w 650"/>
              <a:gd name="T53" fmla="*/ 95 h 494"/>
              <a:gd name="T54" fmla="*/ 640 w 650"/>
              <a:gd name="T55" fmla="*/ 95 h 494"/>
              <a:gd name="T56" fmla="*/ 640 w 650"/>
              <a:gd name="T57" fmla="*/ 130 h 494"/>
              <a:gd name="T58" fmla="*/ 527 w 650"/>
              <a:gd name="T59" fmla="*/ 242 h 494"/>
              <a:gd name="T60" fmla="*/ 510 w 650"/>
              <a:gd name="T61" fmla="*/ 251 h 494"/>
              <a:gd name="T62" fmla="*/ 441 w 650"/>
              <a:gd name="T63" fmla="*/ 251 h 494"/>
              <a:gd name="T64" fmla="*/ 277 w 650"/>
              <a:gd name="T65" fmla="*/ 277 h 494"/>
              <a:gd name="T66" fmla="*/ 208 w 650"/>
              <a:gd name="T67" fmla="*/ 363 h 494"/>
              <a:gd name="T68" fmla="*/ 208 w 650"/>
              <a:gd name="T69" fmla="*/ 363 h 494"/>
              <a:gd name="T70" fmla="*/ 43 w 650"/>
              <a:gd name="T71" fmla="*/ 493 h 494"/>
              <a:gd name="T72" fmla="*/ 26 w 650"/>
              <a:gd name="T73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0" h="494">
                <a:moveTo>
                  <a:pt x="26" y="493"/>
                </a:moveTo>
                <a:lnTo>
                  <a:pt x="26" y="493"/>
                </a:lnTo>
                <a:cubicBezTo>
                  <a:pt x="17" y="493"/>
                  <a:pt x="17" y="493"/>
                  <a:pt x="9" y="484"/>
                </a:cubicBezTo>
                <a:cubicBezTo>
                  <a:pt x="0" y="484"/>
                  <a:pt x="0" y="467"/>
                  <a:pt x="9" y="459"/>
                </a:cubicBezTo>
                <a:cubicBezTo>
                  <a:pt x="130" y="277"/>
                  <a:pt x="130" y="277"/>
                  <a:pt x="130" y="277"/>
                </a:cubicBezTo>
                <a:lnTo>
                  <a:pt x="130" y="277"/>
                </a:lnTo>
                <a:cubicBezTo>
                  <a:pt x="251" y="130"/>
                  <a:pt x="251" y="130"/>
                  <a:pt x="251" y="130"/>
                </a:cubicBezTo>
                <a:cubicBezTo>
                  <a:pt x="251" y="121"/>
                  <a:pt x="260" y="121"/>
                  <a:pt x="260" y="121"/>
                </a:cubicBezTo>
                <a:cubicBezTo>
                  <a:pt x="415" y="87"/>
                  <a:pt x="415" y="87"/>
                  <a:pt x="415" y="87"/>
                </a:cubicBezTo>
                <a:cubicBezTo>
                  <a:pt x="493" y="9"/>
                  <a:pt x="493" y="9"/>
                  <a:pt x="493" y="9"/>
                </a:cubicBezTo>
                <a:cubicBezTo>
                  <a:pt x="493" y="9"/>
                  <a:pt x="502" y="0"/>
                  <a:pt x="510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40" y="0"/>
                  <a:pt x="649" y="18"/>
                  <a:pt x="649" y="26"/>
                </a:cubicBezTo>
                <a:cubicBezTo>
                  <a:pt x="649" y="44"/>
                  <a:pt x="640" y="52"/>
                  <a:pt x="623" y="52"/>
                </a:cubicBezTo>
                <a:cubicBezTo>
                  <a:pt x="519" y="52"/>
                  <a:pt x="519" y="52"/>
                  <a:pt x="519" y="52"/>
                </a:cubicBezTo>
                <a:cubicBezTo>
                  <a:pt x="441" y="130"/>
                  <a:pt x="441" y="130"/>
                  <a:pt x="441" y="130"/>
                </a:cubicBezTo>
                <a:lnTo>
                  <a:pt x="432" y="130"/>
                </a:lnTo>
                <a:cubicBezTo>
                  <a:pt x="277" y="165"/>
                  <a:pt x="277" y="165"/>
                  <a:pt x="277" y="165"/>
                </a:cubicBezTo>
                <a:cubicBezTo>
                  <a:pt x="164" y="303"/>
                  <a:pt x="164" y="303"/>
                  <a:pt x="164" y="303"/>
                </a:cubicBezTo>
                <a:cubicBezTo>
                  <a:pt x="121" y="372"/>
                  <a:pt x="121" y="372"/>
                  <a:pt x="121" y="372"/>
                </a:cubicBezTo>
                <a:cubicBezTo>
                  <a:pt x="182" y="329"/>
                  <a:pt x="182" y="329"/>
                  <a:pt x="182" y="329"/>
                </a:cubicBezTo>
                <a:cubicBezTo>
                  <a:pt x="251" y="242"/>
                  <a:pt x="251" y="242"/>
                  <a:pt x="251" y="242"/>
                </a:cubicBezTo>
                <a:cubicBezTo>
                  <a:pt x="251" y="242"/>
                  <a:pt x="260" y="234"/>
                  <a:pt x="268" y="234"/>
                </a:cubicBezTo>
                <a:cubicBezTo>
                  <a:pt x="432" y="208"/>
                  <a:pt x="432" y="208"/>
                  <a:pt x="432" y="208"/>
                </a:cubicBezTo>
                <a:lnTo>
                  <a:pt x="432" y="208"/>
                </a:lnTo>
                <a:cubicBezTo>
                  <a:pt x="502" y="208"/>
                  <a:pt x="502" y="208"/>
                  <a:pt x="502" y="208"/>
                </a:cubicBezTo>
                <a:cubicBezTo>
                  <a:pt x="605" y="95"/>
                  <a:pt x="605" y="95"/>
                  <a:pt x="605" y="95"/>
                </a:cubicBezTo>
                <a:cubicBezTo>
                  <a:pt x="614" y="87"/>
                  <a:pt x="631" y="87"/>
                  <a:pt x="640" y="95"/>
                </a:cubicBezTo>
                <a:cubicBezTo>
                  <a:pt x="649" y="104"/>
                  <a:pt x="649" y="121"/>
                  <a:pt x="640" y="130"/>
                </a:cubicBezTo>
                <a:cubicBezTo>
                  <a:pt x="527" y="242"/>
                  <a:pt x="527" y="242"/>
                  <a:pt x="527" y="242"/>
                </a:cubicBezTo>
                <a:cubicBezTo>
                  <a:pt x="519" y="251"/>
                  <a:pt x="519" y="251"/>
                  <a:pt x="510" y="251"/>
                </a:cubicBezTo>
                <a:cubicBezTo>
                  <a:pt x="441" y="251"/>
                  <a:pt x="441" y="251"/>
                  <a:pt x="441" y="251"/>
                </a:cubicBezTo>
                <a:cubicBezTo>
                  <a:pt x="277" y="277"/>
                  <a:pt x="277" y="277"/>
                  <a:pt x="277" y="277"/>
                </a:cubicBezTo>
                <a:cubicBezTo>
                  <a:pt x="208" y="363"/>
                  <a:pt x="208" y="363"/>
                  <a:pt x="208" y="363"/>
                </a:cubicBezTo>
                <a:lnTo>
                  <a:pt x="208" y="363"/>
                </a:lnTo>
                <a:cubicBezTo>
                  <a:pt x="43" y="493"/>
                  <a:pt x="43" y="493"/>
                  <a:pt x="43" y="493"/>
                </a:cubicBezTo>
                <a:cubicBezTo>
                  <a:pt x="35" y="493"/>
                  <a:pt x="35" y="493"/>
                  <a:pt x="26" y="4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462">
            <a:extLst>
              <a:ext uri="{FF2B5EF4-FFF2-40B4-BE49-F238E27FC236}">
                <a16:creationId xmlns:a16="http://schemas.microsoft.com/office/drawing/2014/main" id="{375957E1-2254-E04F-AF14-8B6671DD1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9839" y="5825829"/>
            <a:ext cx="1382499" cy="258629"/>
          </a:xfrm>
          <a:custGeom>
            <a:avLst/>
            <a:gdLst>
              <a:gd name="T0" fmla="*/ 1174 w 1297"/>
              <a:gd name="T1" fmla="*/ 242 h 243"/>
              <a:gd name="T2" fmla="*/ 1174 w 1297"/>
              <a:gd name="T3" fmla="*/ 242 h 243"/>
              <a:gd name="T4" fmla="*/ 1010 w 1297"/>
              <a:gd name="T5" fmla="*/ 242 h 243"/>
              <a:gd name="T6" fmla="*/ 976 w 1297"/>
              <a:gd name="T7" fmla="*/ 207 h 243"/>
              <a:gd name="T8" fmla="*/ 1010 w 1297"/>
              <a:gd name="T9" fmla="*/ 173 h 243"/>
              <a:gd name="T10" fmla="*/ 1174 w 1297"/>
              <a:gd name="T11" fmla="*/ 173 h 243"/>
              <a:gd name="T12" fmla="*/ 1226 w 1297"/>
              <a:gd name="T13" fmla="*/ 121 h 243"/>
              <a:gd name="T14" fmla="*/ 1174 w 1297"/>
              <a:gd name="T15" fmla="*/ 60 h 243"/>
              <a:gd name="T16" fmla="*/ 121 w 1297"/>
              <a:gd name="T17" fmla="*/ 60 h 243"/>
              <a:gd name="T18" fmla="*/ 69 w 1297"/>
              <a:gd name="T19" fmla="*/ 121 h 243"/>
              <a:gd name="T20" fmla="*/ 121 w 1297"/>
              <a:gd name="T21" fmla="*/ 173 h 243"/>
              <a:gd name="T22" fmla="*/ 285 w 1297"/>
              <a:gd name="T23" fmla="*/ 173 h 243"/>
              <a:gd name="T24" fmla="*/ 320 w 1297"/>
              <a:gd name="T25" fmla="*/ 207 h 243"/>
              <a:gd name="T26" fmla="*/ 285 w 1297"/>
              <a:gd name="T27" fmla="*/ 242 h 243"/>
              <a:gd name="T28" fmla="*/ 121 w 1297"/>
              <a:gd name="T29" fmla="*/ 242 h 243"/>
              <a:gd name="T30" fmla="*/ 0 w 1297"/>
              <a:gd name="T31" fmla="*/ 121 h 243"/>
              <a:gd name="T32" fmla="*/ 121 w 1297"/>
              <a:gd name="T33" fmla="*/ 0 h 243"/>
              <a:gd name="T34" fmla="*/ 1174 w 1297"/>
              <a:gd name="T35" fmla="*/ 0 h 243"/>
              <a:gd name="T36" fmla="*/ 1296 w 1297"/>
              <a:gd name="T37" fmla="*/ 121 h 243"/>
              <a:gd name="T38" fmla="*/ 1174 w 1297"/>
              <a:gd name="T39" fmla="*/ 24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97" h="243">
                <a:moveTo>
                  <a:pt x="1174" y="242"/>
                </a:moveTo>
                <a:lnTo>
                  <a:pt x="1174" y="242"/>
                </a:lnTo>
                <a:cubicBezTo>
                  <a:pt x="1010" y="242"/>
                  <a:pt x="1010" y="242"/>
                  <a:pt x="1010" y="242"/>
                </a:cubicBezTo>
                <a:cubicBezTo>
                  <a:pt x="984" y="242"/>
                  <a:pt x="976" y="224"/>
                  <a:pt x="976" y="207"/>
                </a:cubicBezTo>
                <a:cubicBezTo>
                  <a:pt x="976" y="190"/>
                  <a:pt x="984" y="173"/>
                  <a:pt x="1010" y="173"/>
                </a:cubicBezTo>
                <a:cubicBezTo>
                  <a:pt x="1174" y="173"/>
                  <a:pt x="1174" y="173"/>
                  <a:pt x="1174" y="173"/>
                </a:cubicBezTo>
                <a:cubicBezTo>
                  <a:pt x="1200" y="173"/>
                  <a:pt x="1226" y="147"/>
                  <a:pt x="1226" y="121"/>
                </a:cubicBezTo>
                <a:cubicBezTo>
                  <a:pt x="1226" y="86"/>
                  <a:pt x="1200" y="60"/>
                  <a:pt x="1174" y="60"/>
                </a:cubicBezTo>
                <a:cubicBezTo>
                  <a:pt x="121" y="60"/>
                  <a:pt x="121" y="60"/>
                  <a:pt x="121" y="60"/>
                </a:cubicBezTo>
                <a:cubicBezTo>
                  <a:pt x="95" y="60"/>
                  <a:pt x="69" y="86"/>
                  <a:pt x="69" y="121"/>
                </a:cubicBezTo>
                <a:cubicBezTo>
                  <a:pt x="69" y="147"/>
                  <a:pt x="95" y="173"/>
                  <a:pt x="121" y="173"/>
                </a:cubicBezTo>
                <a:cubicBezTo>
                  <a:pt x="285" y="173"/>
                  <a:pt x="285" y="173"/>
                  <a:pt x="285" y="173"/>
                </a:cubicBezTo>
                <a:cubicBezTo>
                  <a:pt x="302" y="173"/>
                  <a:pt x="320" y="190"/>
                  <a:pt x="320" y="207"/>
                </a:cubicBezTo>
                <a:cubicBezTo>
                  <a:pt x="320" y="224"/>
                  <a:pt x="302" y="242"/>
                  <a:pt x="285" y="242"/>
                </a:cubicBezTo>
                <a:cubicBezTo>
                  <a:pt x="121" y="242"/>
                  <a:pt x="121" y="242"/>
                  <a:pt x="121" y="242"/>
                </a:cubicBezTo>
                <a:cubicBezTo>
                  <a:pt x="52" y="242"/>
                  <a:pt x="0" y="181"/>
                  <a:pt x="0" y="121"/>
                </a:cubicBezTo>
                <a:cubicBezTo>
                  <a:pt x="0" y="51"/>
                  <a:pt x="52" y="0"/>
                  <a:pt x="121" y="0"/>
                </a:cubicBezTo>
                <a:cubicBezTo>
                  <a:pt x="1174" y="0"/>
                  <a:pt x="1174" y="0"/>
                  <a:pt x="1174" y="0"/>
                </a:cubicBezTo>
                <a:cubicBezTo>
                  <a:pt x="1244" y="0"/>
                  <a:pt x="1296" y="51"/>
                  <a:pt x="1296" y="121"/>
                </a:cubicBezTo>
                <a:cubicBezTo>
                  <a:pt x="1296" y="181"/>
                  <a:pt x="1244" y="242"/>
                  <a:pt x="1174" y="24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463">
            <a:extLst>
              <a:ext uri="{FF2B5EF4-FFF2-40B4-BE49-F238E27FC236}">
                <a16:creationId xmlns:a16="http://schemas.microsoft.com/office/drawing/2014/main" id="{8B8D49AB-CF0C-8048-BBF2-BE8260F15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7278" y="5929282"/>
            <a:ext cx="827619" cy="959285"/>
          </a:xfrm>
          <a:custGeom>
            <a:avLst/>
            <a:gdLst>
              <a:gd name="T0" fmla="*/ 725 w 778"/>
              <a:gd name="T1" fmla="*/ 898 h 899"/>
              <a:gd name="T2" fmla="*/ 725 w 778"/>
              <a:gd name="T3" fmla="*/ 898 h 899"/>
              <a:gd name="T4" fmla="*/ 52 w 778"/>
              <a:gd name="T5" fmla="*/ 898 h 899"/>
              <a:gd name="T6" fmla="*/ 0 w 778"/>
              <a:gd name="T7" fmla="*/ 847 h 899"/>
              <a:gd name="T8" fmla="*/ 0 w 778"/>
              <a:gd name="T9" fmla="*/ 34 h 899"/>
              <a:gd name="T10" fmla="*/ 35 w 778"/>
              <a:gd name="T11" fmla="*/ 0 h 899"/>
              <a:gd name="T12" fmla="*/ 69 w 778"/>
              <a:gd name="T13" fmla="*/ 34 h 899"/>
              <a:gd name="T14" fmla="*/ 69 w 778"/>
              <a:gd name="T15" fmla="*/ 830 h 899"/>
              <a:gd name="T16" fmla="*/ 708 w 778"/>
              <a:gd name="T17" fmla="*/ 830 h 899"/>
              <a:gd name="T18" fmla="*/ 708 w 778"/>
              <a:gd name="T19" fmla="*/ 34 h 899"/>
              <a:gd name="T20" fmla="*/ 743 w 778"/>
              <a:gd name="T21" fmla="*/ 0 h 899"/>
              <a:gd name="T22" fmla="*/ 777 w 778"/>
              <a:gd name="T23" fmla="*/ 34 h 899"/>
              <a:gd name="T24" fmla="*/ 777 w 778"/>
              <a:gd name="T25" fmla="*/ 847 h 899"/>
              <a:gd name="T26" fmla="*/ 725 w 778"/>
              <a:gd name="T27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78" h="899">
                <a:moveTo>
                  <a:pt x="725" y="898"/>
                </a:moveTo>
                <a:lnTo>
                  <a:pt x="725" y="898"/>
                </a:lnTo>
                <a:cubicBezTo>
                  <a:pt x="52" y="898"/>
                  <a:pt x="52" y="898"/>
                  <a:pt x="52" y="898"/>
                </a:cubicBezTo>
                <a:cubicBezTo>
                  <a:pt x="26" y="898"/>
                  <a:pt x="0" y="873"/>
                  <a:pt x="0" y="84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5" y="0"/>
                </a:cubicBezTo>
                <a:cubicBezTo>
                  <a:pt x="52" y="0"/>
                  <a:pt x="69" y="17"/>
                  <a:pt x="69" y="34"/>
                </a:cubicBezTo>
                <a:cubicBezTo>
                  <a:pt x="69" y="830"/>
                  <a:pt x="69" y="830"/>
                  <a:pt x="69" y="830"/>
                </a:cubicBezTo>
                <a:cubicBezTo>
                  <a:pt x="708" y="830"/>
                  <a:pt x="708" y="830"/>
                  <a:pt x="708" y="830"/>
                </a:cubicBezTo>
                <a:cubicBezTo>
                  <a:pt x="708" y="34"/>
                  <a:pt x="708" y="34"/>
                  <a:pt x="708" y="34"/>
                </a:cubicBezTo>
                <a:cubicBezTo>
                  <a:pt x="708" y="17"/>
                  <a:pt x="725" y="0"/>
                  <a:pt x="743" y="0"/>
                </a:cubicBezTo>
                <a:cubicBezTo>
                  <a:pt x="760" y="0"/>
                  <a:pt x="777" y="17"/>
                  <a:pt x="777" y="34"/>
                </a:cubicBezTo>
                <a:cubicBezTo>
                  <a:pt x="777" y="847"/>
                  <a:pt x="777" y="847"/>
                  <a:pt x="777" y="847"/>
                </a:cubicBezTo>
                <a:cubicBezTo>
                  <a:pt x="777" y="873"/>
                  <a:pt x="751" y="898"/>
                  <a:pt x="725" y="89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464">
            <a:extLst>
              <a:ext uri="{FF2B5EF4-FFF2-40B4-BE49-F238E27FC236}">
                <a16:creationId xmlns:a16="http://schemas.microsoft.com/office/drawing/2014/main" id="{7E281C9E-1D4D-3E48-A5CE-D483608E4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6505" y="5929282"/>
            <a:ext cx="333867" cy="333867"/>
          </a:xfrm>
          <a:custGeom>
            <a:avLst/>
            <a:gdLst>
              <a:gd name="T0" fmla="*/ 154 w 311"/>
              <a:gd name="T1" fmla="*/ 69 h 312"/>
              <a:gd name="T2" fmla="*/ 154 w 311"/>
              <a:gd name="T3" fmla="*/ 69 h 312"/>
              <a:gd name="T4" fmla="*/ 241 w 311"/>
              <a:gd name="T5" fmla="*/ 155 h 312"/>
              <a:gd name="T6" fmla="*/ 154 w 311"/>
              <a:gd name="T7" fmla="*/ 242 h 312"/>
              <a:gd name="T8" fmla="*/ 68 w 311"/>
              <a:gd name="T9" fmla="*/ 155 h 312"/>
              <a:gd name="T10" fmla="*/ 154 w 311"/>
              <a:gd name="T11" fmla="*/ 69 h 312"/>
              <a:gd name="T12" fmla="*/ 154 w 311"/>
              <a:gd name="T13" fmla="*/ 0 h 312"/>
              <a:gd name="T14" fmla="*/ 154 w 311"/>
              <a:gd name="T15" fmla="*/ 0 h 312"/>
              <a:gd name="T16" fmla="*/ 0 w 311"/>
              <a:gd name="T17" fmla="*/ 155 h 312"/>
              <a:gd name="T18" fmla="*/ 154 w 311"/>
              <a:gd name="T19" fmla="*/ 311 h 312"/>
              <a:gd name="T20" fmla="*/ 310 w 311"/>
              <a:gd name="T21" fmla="*/ 155 h 312"/>
              <a:gd name="T22" fmla="*/ 154 w 311"/>
              <a:gd name="T23" fmla="*/ 0 h 312"/>
              <a:gd name="T24" fmla="*/ 154 w 311"/>
              <a:gd name="T25" fmla="*/ 69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1" h="312">
                <a:moveTo>
                  <a:pt x="154" y="69"/>
                </a:moveTo>
                <a:lnTo>
                  <a:pt x="154" y="69"/>
                </a:lnTo>
                <a:cubicBezTo>
                  <a:pt x="206" y="69"/>
                  <a:pt x="241" y="112"/>
                  <a:pt x="241" y="155"/>
                </a:cubicBezTo>
                <a:cubicBezTo>
                  <a:pt x="241" y="207"/>
                  <a:pt x="206" y="242"/>
                  <a:pt x="154" y="242"/>
                </a:cubicBezTo>
                <a:cubicBezTo>
                  <a:pt x="102" y="242"/>
                  <a:pt x="68" y="207"/>
                  <a:pt x="68" y="155"/>
                </a:cubicBezTo>
                <a:cubicBezTo>
                  <a:pt x="68" y="112"/>
                  <a:pt x="102" y="69"/>
                  <a:pt x="154" y="69"/>
                </a:cubicBezTo>
                <a:lnTo>
                  <a:pt x="154" y="0"/>
                </a:lnTo>
                <a:lnTo>
                  <a:pt x="154" y="0"/>
                </a:lnTo>
                <a:cubicBezTo>
                  <a:pt x="68" y="0"/>
                  <a:pt x="0" y="69"/>
                  <a:pt x="0" y="155"/>
                </a:cubicBezTo>
                <a:cubicBezTo>
                  <a:pt x="0" y="242"/>
                  <a:pt x="68" y="311"/>
                  <a:pt x="154" y="311"/>
                </a:cubicBezTo>
                <a:cubicBezTo>
                  <a:pt x="241" y="311"/>
                  <a:pt x="310" y="242"/>
                  <a:pt x="310" y="155"/>
                </a:cubicBezTo>
                <a:cubicBezTo>
                  <a:pt x="310" y="69"/>
                  <a:pt x="241" y="0"/>
                  <a:pt x="154" y="0"/>
                </a:cubicBezTo>
                <a:lnTo>
                  <a:pt x="154" y="6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465">
            <a:extLst>
              <a:ext uri="{FF2B5EF4-FFF2-40B4-BE49-F238E27FC236}">
                <a16:creationId xmlns:a16="http://schemas.microsoft.com/office/drawing/2014/main" id="{F7F7F6DD-3910-094B-9FEF-799099373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8349" y="5929282"/>
            <a:ext cx="554881" cy="813510"/>
          </a:xfrm>
          <a:custGeom>
            <a:avLst/>
            <a:gdLst>
              <a:gd name="T0" fmla="*/ 414 w 519"/>
              <a:gd name="T1" fmla="*/ 761 h 762"/>
              <a:gd name="T2" fmla="*/ 414 w 519"/>
              <a:gd name="T3" fmla="*/ 761 h 762"/>
              <a:gd name="T4" fmla="*/ 104 w 519"/>
              <a:gd name="T5" fmla="*/ 761 h 762"/>
              <a:gd name="T6" fmla="*/ 69 w 519"/>
              <a:gd name="T7" fmla="*/ 726 h 762"/>
              <a:gd name="T8" fmla="*/ 35 w 519"/>
              <a:gd name="T9" fmla="*/ 691 h 762"/>
              <a:gd name="T10" fmla="*/ 0 w 519"/>
              <a:gd name="T11" fmla="*/ 657 h 762"/>
              <a:gd name="T12" fmla="*/ 0 w 519"/>
              <a:gd name="T13" fmla="*/ 34 h 762"/>
              <a:gd name="T14" fmla="*/ 35 w 519"/>
              <a:gd name="T15" fmla="*/ 0 h 762"/>
              <a:gd name="T16" fmla="*/ 69 w 519"/>
              <a:gd name="T17" fmla="*/ 34 h 762"/>
              <a:gd name="T18" fmla="*/ 69 w 519"/>
              <a:gd name="T19" fmla="*/ 622 h 762"/>
              <a:gd name="T20" fmla="*/ 129 w 519"/>
              <a:gd name="T21" fmla="*/ 691 h 762"/>
              <a:gd name="T22" fmla="*/ 388 w 519"/>
              <a:gd name="T23" fmla="*/ 691 h 762"/>
              <a:gd name="T24" fmla="*/ 448 w 519"/>
              <a:gd name="T25" fmla="*/ 622 h 762"/>
              <a:gd name="T26" fmla="*/ 448 w 519"/>
              <a:gd name="T27" fmla="*/ 34 h 762"/>
              <a:gd name="T28" fmla="*/ 483 w 519"/>
              <a:gd name="T29" fmla="*/ 0 h 762"/>
              <a:gd name="T30" fmla="*/ 518 w 519"/>
              <a:gd name="T31" fmla="*/ 34 h 762"/>
              <a:gd name="T32" fmla="*/ 518 w 519"/>
              <a:gd name="T33" fmla="*/ 657 h 762"/>
              <a:gd name="T34" fmla="*/ 483 w 519"/>
              <a:gd name="T35" fmla="*/ 691 h 762"/>
              <a:gd name="T36" fmla="*/ 448 w 519"/>
              <a:gd name="T37" fmla="*/ 726 h 762"/>
              <a:gd name="T38" fmla="*/ 414 w 519"/>
              <a:gd name="T39" fmla="*/ 761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9" h="762">
                <a:moveTo>
                  <a:pt x="414" y="761"/>
                </a:moveTo>
                <a:lnTo>
                  <a:pt x="414" y="761"/>
                </a:lnTo>
                <a:cubicBezTo>
                  <a:pt x="104" y="761"/>
                  <a:pt x="104" y="761"/>
                  <a:pt x="104" y="761"/>
                </a:cubicBezTo>
                <a:cubicBezTo>
                  <a:pt x="86" y="761"/>
                  <a:pt x="69" y="743"/>
                  <a:pt x="69" y="726"/>
                </a:cubicBezTo>
                <a:cubicBezTo>
                  <a:pt x="69" y="700"/>
                  <a:pt x="52" y="691"/>
                  <a:pt x="35" y="691"/>
                </a:cubicBezTo>
                <a:cubicBezTo>
                  <a:pt x="17" y="691"/>
                  <a:pt x="0" y="674"/>
                  <a:pt x="0" y="65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5" y="0"/>
                </a:cubicBezTo>
                <a:cubicBezTo>
                  <a:pt x="52" y="0"/>
                  <a:pt x="69" y="17"/>
                  <a:pt x="69" y="34"/>
                </a:cubicBezTo>
                <a:cubicBezTo>
                  <a:pt x="69" y="622"/>
                  <a:pt x="69" y="622"/>
                  <a:pt x="69" y="622"/>
                </a:cubicBezTo>
                <a:cubicBezTo>
                  <a:pt x="104" y="639"/>
                  <a:pt x="121" y="657"/>
                  <a:pt x="129" y="691"/>
                </a:cubicBezTo>
                <a:cubicBezTo>
                  <a:pt x="388" y="691"/>
                  <a:pt x="388" y="691"/>
                  <a:pt x="388" y="691"/>
                </a:cubicBezTo>
                <a:cubicBezTo>
                  <a:pt x="397" y="657"/>
                  <a:pt x="414" y="639"/>
                  <a:pt x="448" y="622"/>
                </a:cubicBezTo>
                <a:cubicBezTo>
                  <a:pt x="448" y="34"/>
                  <a:pt x="448" y="34"/>
                  <a:pt x="448" y="34"/>
                </a:cubicBezTo>
                <a:cubicBezTo>
                  <a:pt x="448" y="17"/>
                  <a:pt x="466" y="0"/>
                  <a:pt x="483" y="0"/>
                </a:cubicBezTo>
                <a:cubicBezTo>
                  <a:pt x="500" y="0"/>
                  <a:pt x="518" y="17"/>
                  <a:pt x="518" y="34"/>
                </a:cubicBezTo>
                <a:cubicBezTo>
                  <a:pt x="518" y="657"/>
                  <a:pt x="518" y="657"/>
                  <a:pt x="518" y="657"/>
                </a:cubicBezTo>
                <a:cubicBezTo>
                  <a:pt x="518" y="674"/>
                  <a:pt x="500" y="691"/>
                  <a:pt x="483" y="691"/>
                </a:cubicBezTo>
                <a:cubicBezTo>
                  <a:pt x="466" y="691"/>
                  <a:pt x="448" y="700"/>
                  <a:pt x="448" y="726"/>
                </a:cubicBezTo>
                <a:cubicBezTo>
                  <a:pt x="448" y="743"/>
                  <a:pt x="431" y="761"/>
                  <a:pt x="414" y="7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466">
            <a:extLst>
              <a:ext uri="{FF2B5EF4-FFF2-40B4-BE49-F238E27FC236}">
                <a16:creationId xmlns:a16="http://schemas.microsoft.com/office/drawing/2014/main" id="{D9469646-6768-6845-A8A8-A007CC22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2458" y="1114046"/>
            <a:ext cx="757081" cy="747677"/>
          </a:xfrm>
          <a:custGeom>
            <a:avLst/>
            <a:gdLst>
              <a:gd name="T0" fmla="*/ 181 w 709"/>
              <a:gd name="T1" fmla="*/ 700 h 701"/>
              <a:gd name="T2" fmla="*/ 181 w 709"/>
              <a:gd name="T3" fmla="*/ 700 h 701"/>
              <a:gd name="T4" fmla="*/ 163 w 709"/>
              <a:gd name="T5" fmla="*/ 692 h 701"/>
              <a:gd name="T6" fmla="*/ 18 w 709"/>
              <a:gd name="T7" fmla="*/ 536 h 701"/>
              <a:gd name="T8" fmla="*/ 9 w 709"/>
              <a:gd name="T9" fmla="*/ 502 h 701"/>
              <a:gd name="T10" fmla="*/ 181 w 709"/>
              <a:gd name="T11" fmla="*/ 311 h 701"/>
              <a:gd name="T12" fmla="*/ 639 w 709"/>
              <a:gd name="T13" fmla="*/ 17 h 701"/>
              <a:gd name="T14" fmla="*/ 674 w 709"/>
              <a:gd name="T15" fmla="*/ 0 h 701"/>
              <a:gd name="T16" fmla="*/ 699 w 709"/>
              <a:gd name="T17" fmla="*/ 9 h 701"/>
              <a:gd name="T18" fmla="*/ 699 w 709"/>
              <a:gd name="T19" fmla="*/ 26 h 701"/>
              <a:gd name="T20" fmla="*/ 699 w 709"/>
              <a:gd name="T21" fmla="*/ 43 h 701"/>
              <a:gd name="T22" fmla="*/ 371 w 709"/>
              <a:gd name="T23" fmla="*/ 545 h 701"/>
              <a:gd name="T24" fmla="*/ 371 w 709"/>
              <a:gd name="T25" fmla="*/ 545 h 701"/>
              <a:gd name="T26" fmla="*/ 198 w 709"/>
              <a:gd name="T27" fmla="*/ 692 h 701"/>
              <a:gd name="T28" fmla="*/ 181 w 709"/>
              <a:gd name="T29" fmla="*/ 700 h 701"/>
              <a:gd name="T30" fmla="*/ 61 w 709"/>
              <a:gd name="T31" fmla="*/ 519 h 701"/>
              <a:gd name="T32" fmla="*/ 61 w 709"/>
              <a:gd name="T33" fmla="*/ 519 h 701"/>
              <a:gd name="T34" fmla="*/ 181 w 709"/>
              <a:gd name="T35" fmla="*/ 640 h 701"/>
              <a:gd name="T36" fmla="*/ 345 w 709"/>
              <a:gd name="T37" fmla="*/ 510 h 701"/>
              <a:gd name="T38" fmla="*/ 648 w 709"/>
              <a:gd name="T39" fmla="*/ 61 h 701"/>
              <a:gd name="T40" fmla="*/ 215 w 709"/>
              <a:gd name="T41" fmla="*/ 337 h 701"/>
              <a:gd name="T42" fmla="*/ 61 w 709"/>
              <a:gd name="T43" fmla="*/ 519 h 701"/>
              <a:gd name="T44" fmla="*/ 362 w 709"/>
              <a:gd name="T45" fmla="*/ 527 h 701"/>
              <a:gd name="T46" fmla="*/ 362 w 709"/>
              <a:gd name="T47" fmla="*/ 527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09" h="701">
                <a:moveTo>
                  <a:pt x="181" y="700"/>
                </a:moveTo>
                <a:lnTo>
                  <a:pt x="181" y="700"/>
                </a:lnTo>
                <a:cubicBezTo>
                  <a:pt x="181" y="700"/>
                  <a:pt x="172" y="700"/>
                  <a:pt x="163" y="692"/>
                </a:cubicBezTo>
                <a:cubicBezTo>
                  <a:pt x="18" y="536"/>
                  <a:pt x="18" y="536"/>
                  <a:pt x="18" y="536"/>
                </a:cubicBezTo>
                <a:cubicBezTo>
                  <a:pt x="9" y="527"/>
                  <a:pt x="0" y="519"/>
                  <a:pt x="9" y="502"/>
                </a:cubicBezTo>
                <a:cubicBezTo>
                  <a:pt x="181" y="311"/>
                  <a:pt x="181" y="311"/>
                  <a:pt x="181" y="311"/>
                </a:cubicBezTo>
                <a:cubicBezTo>
                  <a:pt x="293" y="173"/>
                  <a:pt x="449" y="78"/>
                  <a:pt x="639" y="17"/>
                </a:cubicBezTo>
                <a:cubicBezTo>
                  <a:pt x="674" y="0"/>
                  <a:pt x="674" y="0"/>
                  <a:pt x="674" y="0"/>
                </a:cubicBezTo>
                <a:cubicBezTo>
                  <a:pt x="682" y="0"/>
                  <a:pt x="691" y="0"/>
                  <a:pt x="699" y="9"/>
                </a:cubicBezTo>
                <a:cubicBezTo>
                  <a:pt x="699" y="9"/>
                  <a:pt x="708" y="17"/>
                  <a:pt x="699" y="26"/>
                </a:cubicBezTo>
                <a:cubicBezTo>
                  <a:pt x="699" y="43"/>
                  <a:pt x="699" y="43"/>
                  <a:pt x="699" y="43"/>
                </a:cubicBezTo>
                <a:cubicBezTo>
                  <a:pt x="639" y="251"/>
                  <a:pt x="535" y="415"/>
                  <a:pt x="371" y="545"/>
                </a:cubicBezTo>
                <a:lnTo>
                  <a:pt x="371" y="545"/>
                </a:lnTo>
                <a:cubicBezTo>
                  <a:pt x="198" y="692"/>
                  <a:pt x="198" y="692"/>
                  <a:pt x="198" y="692"/>
                </a:cubicBezTo>
                <a:cubicBezTo>
                  <a:pt x="198" y="700"/>
                  <a:pt x="189" y="700"/>
                  <a:pt x="181" y="700"/>
                </a:cubicBezTo>
                <a:close/>
                <a:moveTo>
                  <a:pt x="61" y="519"/>
                </a:moveTo>
                <a:lnTo>
                  <a:pt x="61" y="519"/>
                </a:lnTo>
                <a:cubicBezTo>
                  <a:pt x="181" y="640"/>
                  <a:pt x="181" y="640"/>
                  <a:pt x="181" y="640"/>
                </a:cubicBezTo>
                <a:cubicBezTo>
                  <a:pt x="345" y="510"/>
                  <a:pt x="345" y="510"/>
                  <a:pt x="345" y="510"/>
                </a:cubicBezTo>
                <a:cubicBezTo>
                  <a:pt x="483" y="398"/>
                  <a:pt x="587" y="242"/>
                  <a:pt x="648" y="61"/>
                </a:cubicBezTo>
                <a:cubicBezTo>
                  <a:pt x="466" y="121"/>
                  <a:pt x="319" y="216"/>
                  <a:pt x="215" y="337"/>
                </a:cubicBezTo>
                <a:lnTo>
                  <a:pt x="61" y="519"/>
                </a:lnTo>
                <a:close/>
                <a:moveTo>
                  <a:pt x="362" y="527"/>
                </a:moveTo>
                <a:lnTo>
                  <a:pt x="362" y="5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467">
            <a:extLst>
              <a:ext uri="{FF2B5EF4-FFF2-40B4-BE49-F238E27FC236}">
                <a16:creationId xmlns:a16="http://schemas.microsoft.com/office/drawing/2014/main" id="{221B485B-A56F-5648-A1C4-818C18F50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2338" y="1687736"/>
            <a:ext cx="221010" cy="380891"/>
          </a:xfrm>
          <a:custGeom>
            <a:avLst/>
            <a:gdLst>
              <a:gd name="T0" fmla="*/ 26 w 208"/>
              <a:gd name="T1" fmla="*/ 355 h 356"/>
              <a:gd name="T2" fmla="*/ 26 w 208"/>
              <a:gd name="T3" fmla="*/ 355 h 356"/>
              <a:gd name="T4" fmla="*/ 17 w 208"/>
              <a:gd name="T5" fmla="*/ 346 h 356"/>
              <a:gd name="T6" fmla="*/ 0 w 208"/>
              <a:gd name="T7" fmla="*/ 329 h 356"/>
              <a:gd name="T8" fmla="*/ 26 w 208"/>
              <a:gd name="T9" fmla="*/ 130 h 356"/>
              <a:gd name="T10" fmla="*/ 52 w 208"/>
              <a:gd name="T11" fmla="*/ 112 h 356"/>
              <a:gd name="T12" fmla="*/ 69 w 208"/>
              <a:gd name="T13" fmla="*/ 130 h 356"/>
              <a:gd name="T14" fmla="*/ 52 w 208"/>
              <a:gd name="T15" fmla="*/ 259 h 356"/>
              <a:gd name="T16" fmla="*/ 87 w 208"/>
              <a:gd name="T17" fmla="*/ 233 h 356"/>
              <a:gd name="T18" fmla="*/ 156 w 208"/>
              <a:gd name="T19" fmla="*/ 17 h 356"/>
              <a:gd name="T20" fmla="*/ 182 w 208"/>
              <a:gd name="T21" fmla="*/ 0 h 356"/>
              <a:gd name="T22" fmla="*/ 199 w 208"/>
              <a:gd name="T23" fmla="*/ 26 h 356"/>
              <a:gd name="T24" fmla="*/ 130 w 208"/>
              <a:gd name="T25" fmla="*/ 251 h 356"/>
              <a:gd name="T26" fmla="*/ 121 w 208"/>
              <a:gd name="T27" fmla="*/ 259 h 356"/>
              <a:gd name="T28" fmla="*/ 43 w 208"/>
              <a:gd name="T29" fmla="*/ 346 h 356"/>
              <a:gd name="T30" fmla="*/ 26 w 208"/>
              <a:gd name="T31" fmla="*/ 355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356">
                <a:moveTo>
                  <a:pt x="26" y="355"/>
                </a:moveTo>
                <a:lnTo>
                  <a:pt x="26" y="355"/>
                </a:lnTo>
                <a:cubicBezTo>
                  <a:pt x="17" y="355"/>
                  <a:pt x="17" y="346"/>
                  <a:pt x="17" y="346"/>
                </a:cubicBezTo>
                <a:cubicBezTo>
                  <a:pt x="9" y="346"/>
                  <a:pt x="0" y="337"/>
                  <a:pt x="0" y="329"/>
                </a:cubicBezTo>
                <a:cubicBezTo>
                  <a:pt x="26" y="130"/>
                  <a:pt x="26" y="130"/>
                  <a:pt x="26" y="130"/>
                </a:cubicBezTo>
                <a:cubicBezTo>
                  <a:pt x="26" y="112"/>
                  <a:pt x="35" y="104"/>
                  <a:pt x="52" y="112"/>
                </a:cubicBezTo>
                <a:cubicBezTo>
                  <a:pt x="61" y="112"/>
                  <a:pt x="69" y="121"/>
                  <a:pt x="69" y="130"/>
                </a:cubicBezTo>
                <a:cubicBezTo>
                  <a:pt x="52" y="259"/>
                  <a:pt x="52" y="259"/>
                  <a:pt x="52" y="259"/>
                </a:cubicBezTo>
                <a:cubicBezTo>
                  <a:pt x="87" y="233"/>
                  <a:pt x="87" y="233"/>
                  <a:pt x="87" y="233"/>
                </a:cubicBezTo>
                <a:cubicBezTo>
                  <a:pt x="156" y="17"/>
                  <a:pt x="156" y="17"/>
                  <a:pt x="156" y="17"/>
                </a:cubicBezTo>
                <a:cubicBezTo>
                  <a:pt x="164" y="0"/>
                  <a:pt x="173" y="0"/>
                  <a:pt x="182" y="0"/>
                </a:cubicBezTo>
                <a:cubicBezTo>
                  <a:pt x="199" y="9"/>
                  <a:pt x="207" y="17"/>
                  <a:pt x="199" y="26"/>
                </a:cubicBezTo>
                <a:cubicBezTo>
                  <a:pt x="130" y="251"/>
                  <a:pt x="130" y="251"/>
                  <a:pt x="130" y="251"/>
                </a:cubicBezTo>
                <a:cubicBezTo>
                  <a:pt x="130" y="259"/>
                  <a:pt x="121" y="259"/>
                  <a:pt x="121" y="259"/>
                </a:cubicBezTo>
                <a:cubicBezTo>
                  <a:pt x="43" y="346"/>
                  <a:pt x="43" y="346"/>
                  <a:pt x="43" y="346"/>
                </a:cubicBezTo>
                <a:cubicBezTo>
                  <a:pt x="35" y="346"/>
                  <a:pt x="26" y="355"/>
                  <a:pt x="26" y="3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468">
            <a:extLst>
              <a:ext uri="{FF2B5EF4-FFF2-40B4-BE49-F238E27FC236}">
                <a16:creationId xmlns:a16="http://schemas.microsoft.com/office/drawing/2014/main" id="{DC46F415-34A4-5848-A891-554EA9730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9659" y="1504342"/>
            <a:ext cx="376190" cy="211609"/>
          </a:xfrm>
          <a:custGeom>
            <a:avLst/>
            <a:gdLst>
              <a:gd name="T0" fmla="*/ 26 w 354"/>
              <a:gd name="T1" fmla="*/ 199 h 200"/>
              <a:gd name="T2" fmla="*/ 26 w 354"/>
              <a:gd name="T3" fmla="*/ 199 h 200"/>
              <a:gd name="T4" fmla="*/ 8 w 354"/>
              <a:gd name="T5" fmla="*/ 190 h 200"/>
              <a:gd name="T6" fmla="*/ 8 w 354"/>
              <a:gd name="T7" fmla="*/ 164 h 200"/>
              <a:gd name="T8" fmla="*/ 95 w 354"/>
              <a:gd name="T9" fmla="*/ 78 h 200"/>
              <a:gd name="T10" fmla="*/ 103 w 354"/>
              <a:gd name="T11" fmla="*/ 69 h 200"/>
              <a:gd name="T12" fmla="*/ 318 w 354"/>
              <a:gd name="T13" fmla="*/ 0 h 200"/>
              <a:gd name="T14" fmla="*/ 344 w 354"/>
              <a:gd name="T15" fmla="*/ 17 h 200"/>
              <a:gd name="T16" fmla="*/ 327 w 354"/>
              <a:gd name="T17" fmla="*/ 43 h 200"/>
              <a:gd name="T18" fmla="*/ 121 w 354"/>
              <a:gd name="T19" fmla="*/ 113 h 200"/>
              <a:gd name="T20" fmla="*/ 95 w 354"/>
              <a:gd name="T21" fmla="*/ 147 h 200"/>
              <a:gd name="T22" fmla="*/ 207 w 354"/>
              <a:gd name="T23" fmla="*/ 130 h 200"/>
              <a:gd name="T24" fmla="*/ 233 w 354"/>
              <a:gd name="T25" fmla="*/ 156 h 200"/>
              <a:gd name="T26" fmla="*/ 216 w 354"/>
              <a:gd name="T27" fmla="*/ 182 h 200"/>
              <a:gd name="T28" fmla="*/ 34 w 354"/>
              <a:gd name="T29" fmla="*/ 199 h 200"/>
              <a:gd name="T30" fmla="*/ 26 w 354"/>
              <a:gd name="T31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4" h="200">
                <a:moveTo>
                  <a:pt x="26" y="199"/>
                </a:moveTo>
                <a:lnTo>
                  <a:pt x="26" y="199"/>
                </a:lnTo>
                <a:cubicBezTo>
                  <a:pt x="17" y="199"/>
                  <a:pt x="8" y="199"/>
                  <a:pt x="8" y="190"/>
                </a:cubicBezTo>
                <a:cubicBezTo>
                  <a:pt x="0" y="182"/>
                  <a:pt x="8" y="164"/>
                  <a:pt x="8" y="164"/>
                </a:cubicBezTo>
                <a:cubicBezTo>
                  <a:pt x="95" y="78"/>
                  <a:pt x="95" y="78"/>
                  <a:pt x="95" y="78"/>
                </a:cubicBezTo>
                <a:cubicBezTo>
                  <a:pt x="95" y="78"/>
                  <a:pt x="95" y="78"/>
                  <a:pt x="103" y="69"/>
                </a:cubicBezTo>
                <a:cubicBezTo>
                  <a:pt x="318" y="0"/>
                  <a:pt x="318" y="0"/>
                  <a:pt x="318" y="0"/>
                </a:cubicBezTo>
                <a:cubicBezTo>
                  <a:pt x="327" y="0"/>
                  <a:pt x="344" y="9"/>
                  <a:pt x="344" y="17"/>
                </a:cubicBezTo>
                <a:cubicBezTo>
                  <a:pt x="353" y="26"/>
                  <a:pt x="344" y="43"/>
                  <a:pt x="327" y="43"/>
                </a:cubicBezTo>
                <a:cubicBezTo>
                  <a:pt x="121" y="113"/>
                  <a:pt x="121" y="113"/>
                  <a:pt x="121" y="113"/>
                </a:cubicBezTo>
                <a:cubicBezTo>
                  <a:pt x="95" y="147"/>
                  <a:pt x="95" y="147"/>
                  <a:pt x="95" y="147"/>
                </a:cubicBezTo>
                <a:cubicBezTo>
                  <a:pt x="207" y="130"/>
                  <a:pt x="207" y="130"/>
                  <a:pt x="207" y="130"/>
                </a:cubicBezTo>
                <a:cubicBezTo>
                  <a:pt x="224" y="130"/>
                  <a:pt x="233" y="139"/>
                  <a:pt x="233" y="156"/>
                </a:cubicBezTo>
                <a:cubicBezTo>
                  <a:pt x="233" y="164"/>
                  <a:pt x="224" y="173"/>
                  <a:pt x="216" y="182"/>
                </a:cubicBezTo>
                <a:cubicBezTo>
                  <a:pt x="34" y="199"/>
                  <a:pt x="34" y="199"/>
                  <a:pt x="34" y="199"/>
                </a:cubicBezTo>
                <a:cubicBezTo>
                  <a:pt x="26" y="199"/>
                  <a:pt x="26" y="199"/>
                  <a:pt x="26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469">
            <a:extLst>
              <a:ext uri="{FF2B5EF4-FFF2-40B4-BE49-F238E27FC236}">
                <a16:creationId xmlns:a16="http://schemas.microsoft.com/office/drawing/2014/main" id="{7CFC837B-F545-B54C-9BD8-2C221FAE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6563" y="1687736"/>
            <a:ext cx="173989" cy="169286"/>
          </a:xfrm>
          <a:custGeom>
            <a:avLst/>
            <a:gdLst>
              <a:gd name="T0" fmla="*/ 103 w 164"/>
              <a:gd name="T1" fmla="*/ 156 h 157"/>
              <a:gd name="T2" fmla="*/ 103 w 164"/>
              <a:gd name="T3" fmla="*/ 156 h 157"/>
              <a:gd name="T4" fmla="*/ 86 w 164"/>
              <a:gd name="T5" fmla="*/ 147 h 157"/>
              <a:gd name="T6" fmla="*/ 17 w 164"/>
              <a:gd name="T7" fmla="*/ 78 h 157"/>
              <a:gd name="T8" fmla="*/ 17 w 164"/>
              <a:gd name="T9" fmla="*/ 43 h 157"/>
              <a:gd name="T10" fmla="*/ 43 w 164"/>
              <a:gd name="T11" fmla="*/ 9 h 157"/>
              <a:gd name="T12" fmla="*/ 78 w 164"/>
              <a:gd name="T13" fmla="*/ 9 h 157"/>
              <a:gd name="T14" fmla="*/ 154 w 164"/>
              <a:gd name="T15" fmla="*/ 86 h 157"/>
              <a:gd name="T16" fmla="*/ 154 w 164"/>
              <a:gd name="T17" fmla="*/ 112 h 157"/>
              <a:gd name="T18" fmla="*/ 121 w 164"/>
              <a:gd name="T19" fmla="*/ 147 h 157"/>
              <a:gd name="T20" fmla="*/ 103 w 164"/>
              <a:gd name="T21" fmla="*/ 156 h 157"/>
              <a:gd name="T22" fmla="*/ 60 w 164"/>
              <a:gd name="T23" fmla="*/ 60 h 157"/>
              <a:gd name="T24" fmla="*/ 60 w 164"/>
              <a:gd name="T25" fmla="*/ 60 h 157"/>
              <a:gd name="T26" fmla="*/ 103 w 164"/>
              <a:gd name="T27" fmla="*/ 104 h 157"/>
              <a:gd name="T28" fmla="*/ 103 w 164"/>
              <a:gd name="T29" fmla="*/ 104 h 157"/>
              <a:gd name="T30" fmla="*/ 60 w 164"/>
              <a:gd name="T31" fmla="*/ 6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157">
                <a:moveTo>
                  <a:pt x="103" y="156"/>
                </a:moveTo>
                <a:lnTo>
                  <a:pt x="103" y="156"/>
                </a:lnTo>
                <a:cubicBezTo>
                  <a:pt x="95" y="156"/>
                  <a:pt x="86" y="156"/>
                  <a:pt x="86" y="147"/>
                </a:cubicBezTo>
                <a:cubicBezTo>
                  <a:pt x="17" y="78"/>
                  <a:pt x="17" y="78"/>
                  <a:pt x="17" y="78"/>
                </a:cubicBezTo>
                <a:cubicBezTo>
                  <a:pt x="0" y="69"/>
                  <a:pt x="0" y="52"/>
                  <a:pt x="17" y="43"/>
                </a:cubicBezTo>
                <a:cubicBezTo>
                  <a:pt x="43" y="9"/>
                  <a:pt x="43" y="9"/>
                  <a:pt x="43" y="9"/>
                </a:cubicBezTo>
                <a:cubicBezTo>
                  <a:pt x="52" y="0"/>
                  <a:pt x="69" y="0"/>
                  <a:pt x="78" y="9"/>
                </a:cubicBezTo>
                <a:cubicBezTo>
                  <a:pt x="154" y="86"/>
                  <a:pt x="154" y="86"/>
                  <a:pt x="154" y="86"/>
                </a:cubicBezTo>
                <a:cubicBezTo>
                  <a:pt x="163" y="95"/>
                  <a:pt x="163" y="104"/>
                  <a:pt x="154" y="112"/>
                </a:cubicBezTo>
                <a:cubicBezTo>
                  <a:pt x="121" y="147"/>
                  <a:pt x="121" y="147"/>
                  <a:pt x="121" y="147"/>
                </a:cubicBezTo>
                <a:cubicBezTo>
                  <a:pt x="112" y="156"/>
                  <a:pt x="112" y="156"/>
                  <a:pt x="103" y="156"/>
                </a:cubicBezTo>
                <a:close/>
                <a:moveTo>
                  <a:pt x="60" y="60"/>
                </a:moveTo>
                <a:lnTo>
                  <a:pt x="60" y="60"/>
                </a:lnTo>
                <a:cubicBezTo>
                  <a:pt x="103" y="104"/>
                  <a:pt x="103" y="104"/>
                  <a:pt x="103" y="104"/>
                </a:cubicBezTo>
                <a:lnTo>
                  <a:pt x="103" y="104"/>
                </a:lnTo>
                <a:cubicBezTo>
                  <a:pt x="60" y="60"/>
                  <a:pt x="60" y="60"/>
                  <a:pt x="60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470">
            <a:extLst>
              <a:ext uri="{FF2B5EF4-FFF2-40B4-BE49-F238E27FC236}">
                <a16:creationId xmlns:a16="http://schemas.microsoft.com/office/drawing/2014/main" id="{7B57AE18-3E8B-B748-B7D8-81C74D3FA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0372" y="1283332"/>
            <a:ext cx="159881" cy="159881"/>
          </a:xfrm>
          <a:custGeom>
            <a:avLst/>
            <a:gdLst>
              <a:gd name="T0" fmla="*/ 78 w 148"/>
              <a:gd name="T1" fmla="*/ 147 h 148"/>
              <a:gd name="T2" fmla="*/ 78 w 148"/>
              <a:gd name="T3" fmla="*/ 147 h 148"/>
              <a:gd name="T4" fmla="*/ 26 w 148"/>
              <a:gd name="T5" fmla="*/ 129 h 148"/>
              <a:gd name="T6" fmla="*/ 26 w 148"/>
              <a:gd name="T7" fmla="*/ 34 h 148"/>
              <a:gd name="T8" fmla="*/ 121 w 148"/>
              <a:gd name="T9" fmla="*/ 34 h 148"/>
              <a:gd name="T10" fmla="*/ 121 w 148"/>
              <a:gd name="T11" fmla="*/ 129 h 148"/>
              <a:gd name="T12" fmla="*/ 121 w 148"/>
              <a:gd name="T13" fmla="*/ 129 h 148"/>
              <a:gd name="T14" fmla="*/ 121 w 148"/>
              <a:gd name="T15" fmla="*/ 129 h 148"/>
              <a:gd name="T16" fmla="*/ 78 w 148"/>
              <a:gd name="T17" fmla="*/ 147 h 148"/>
              <a:gd name="T18" fmla="*/ 78 w 148"/>
              <a:gd name="T19" fmla="*/ 60 h 148"/>
              <a:gd name="T20" fmla="*/ 78 w 148"/>
              <a:gd name="T21" fmla="*/ 60 h 148"/>
              <a:gd name="T22" fmla="*/ 60 w 148"/>
              <a:gd name="T23" fmla="*/ 60 h 148"/>
              <a:gd name="T24" fmla="*/ 60 w 148"/>
              <a:gd name="T25" fmla="*/ 95 h 148"/>
              <a:gd name="T26" fmla="*/ 78 w 148"/>
              <a:gd name="T27" fmla="*/ 104 h 148"/>
              <a:gd name="T28" fmla="*/ 86 w 148"/>
              <a:gd name="T29" fmla="*/ 95 h 148"/>
              <a:gd name="T30" fmla="*/ 86 w 148"/>
              <a:gd name="T31" fmla="*/ 95 h 148"/>
              <a:gd name="T32" fmla="*/ 86 w 148"/>
              <a:gd name="T33" fmla="*/ 60 h 148"/>
              <a:gd name="T34" fmla="*/ 78 w 148"/>
              <a:gd name="T35" fmla="*/ 6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8" h="148">
                <a:moveTo>
                  <a:pt x="78" y="147"/>
                </a:moveTo>
                <a:lnTo>
                  <a:pt x="78" y="147"/>
                </a:lnTo>
                <a:cubicBezTo>
                  <a:pt x="52" y="147"/>
                  <a:pt x="34" y="138"/>
                  <a:pt x="26" y="129"/>
                </a:cubicBezTo>
                <a:cubicBezTo>
                  <a:pt x="0" y="104"/>
                  <a:pt x="0" y="60"/>
                  <a:pt x="26" y="34"/>
                </a:cubicBezTo>
                <a:cubicBezTo>
                  <a:pt x="52" y="0"/>
                  <a:pt x="95" y="0"/>
                  <a:pt x="121" y="34"/>
                </a:cubicBezTo>
                <a:cubicBezTo>
                  <a:pt x="147" y="60"/>
                  <a:pt x="147" y="104"/>
                  <a:pt x="121" y="129"/>
                </a:cubicBezTo>
                <a:lnTo>
                  <a:pt x="121" y="129"/>
                </a:lnTo>
                <a:lnTo>
                  <a:pt x="121" y="129"/>
                </a:lnTo>
                <a:cubicBezTo>
                  <a:pt x="112" y="138"/>
                  <a:pt x="95" y="147"/>
                  <a:pt x="78" y="147"/>
                </a:cubicBezTo>
                <a:close/>
                <a:moveTo>
                  <a:pt x="78" y="60"/>
                </a:moveTo>
                <a:lnTo>
                  <a:pt x="78" y="60"/>
                </a:lnTo>
                <a:cubicBezTo>
                  <a:pt x="69" y="60"/>
                  <a:pt x="60" y="60"/>
                  <a:pt x="60" y="60"/>
                </a:cubicBezTo>
                <a:cubicBezTo>
                  <a:pt x="52" y="69"/>
                  <a:pt x="52" y="86"/>
                  <a:pt x="60" y="95"/>
                </a:cubicBezTo>
                <a:cubicBezTo>
                  <a:pt x="60" y="104"/>
                  <a:pt x="69" y="104"/>
                  <a:pt x="78" y="104"/>
                </a:cubicBezTo>
                <a:cubicBezTo>
                  <a:pt x="78" y="104"/>
                  <a:pt x="86" y="104"/>
                  <a:pt x="86" y="95"/>
                </a:cubicBezTo>
                <a:lnTo>
                  <a:pt x="86" y="95"/>
                </a:lnTo>
                <a:cubicBezTo>
                  <a:pt x="95" y="86"/>
                  <a:pt x="95" y="69"/>
                  <a:pt x="86" y="60"/>
                </a:cubicBezTo>
                <a:lnTo>
                  <a:pt x="78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471">
            <a:extLst>
              <a:ext uri="{FF2B5EF4-FFF2-40B4-BE49-F238E27FC236}">
                <a16:creationId xmlns:a16="http://schemas.microsoft.com/office/drawing/2014/main" id="{1F557DFD-3EE1-F247-928A-CDF220441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8349" y="1593689"/>
            <a:ext cx="296251" cy="296248"/>
          </a:xfrm>
          <a:custGeom>
            <a:avLst/>
            <a:gdLst>
              <a:gd name="T0" fmla="*/ 26 w 277"/>
              <a:gd name="T1" fmla="*/ 276 h 277"/>
              <a:gd name="T2" fmla="*/ 26 w 277"/>
              <a:gd name="T3" fmla="*/ 276 h 277"/>
              <a:gd name="T4" fmla="*/ 9 w 277"/>
              <a:gd name="T5" fmla="*/ 268 h 277"/>
              <a:gd name="T6" fmla="*/ 9 w 277"/>
              <a:gd name="T7" fmla="*/ 233 h 277"/>
              <a:gd name="T8" fmla="*/ 232 w 277"/>
              <a:gd name="T9" fmla="*/ 8 h 277"/>
              <a:gd name="T10" fmla="*/ 267 w 277"/>
              <a:gd name="T11" fmla="*/ 8 h 277"/>
              <a:gd name="T12" fmla="*/ 267 w 277"/>
              <a:gd name="T13" fmla="*/ 43 h 277"/>
              <a:gd name="T14" fmla="*/ 43 w 277"/>
              <a:gd name="T15" fmla="*/ 268 h 277"/>
              <a:gd name="T16" fmla="*/ 26 w 277"/>
              <a:gd name="T17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277">
                <a:moveTo>
                  <a:pt x="26" y="276"/>
                </a:moveTo>
                <a:lnTo>
                  <a:pt x="26" y="276"/>
                </a:lnTo>
                <a:cubicBezTo>
                  <a:pt x="17" y="276"/>
                  <a:pt x="9" y="268"/>
                  <a:pt x="9" y="268"/>
                </a:cubicBezTo>
                <a:cubicBezTo>
                  <a:pt x="0" y="259"/>
                  <a:pt x="0" y="242"/>
                  <a:pt x="9" y="233"/>
                </a:cubicBezTo>
                <a:cubicBezTo>
                  <a:pt x="232" y="8"/>
                  <a:pt x="232" y="8"/>
                  <a:pt x="232" y="8"/>
                </a:cubicBezTo>
                <a:cubicBezTo>
                  <a:pt x="241" y="0"/>
                  <a:pt x="258" y="0"/>
                  <a:pt x="267" y="8"/>
                </a:cubicBezTo>
                <a:cubicBezTo>
                  <a:pt x="276" y="17"/>
                  <a:pt x="276" y="34"/>
                  <a:pt x="267" y="43"/>
                </a:cubicBezTo>
                <a:cubicBezTo>
                  <a:pt x="43" y="268"/>
                  <a:pt x="43" y="268"/>
                  <a:pt x="43" y="268"/>
                </a:cubicBezTo>
                <a:cubicBezTo>
                  <a:pt x="35" y="268"/>
                  <a:pt x="26" y="276"/>
                  <a:pt x="26" y="2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472">
            <a:extLst>
              <a:ext uri="{FF2B5EF4-FFF2-40B4-BE49-F238E27FC236}">
                <a16:creationId xmlns:a16="http://schemas.microsoft.com/office/drawing/2014/main" id="{7945679B-4C5D-F549-BBD0-D2901635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0910" y="1777080"/>
            <a:ext cx="141071" cy="131667"/>
          </a:xfrm>
          <a:custGeom>
            <a:avLst/>
            <a:gdLst>
              <a:gd name="T0" fmla="*/ 26 w 131"/>
              <a:gd name="T1" fmla="*/ 122 h 123"/>
              <a:gd name="T2" fmla="*/ 26 w 131"/>
              <a:gd name="T3" fmla="*/ 122 h 123"/>
              <a:gd name="T4" fmla="*/ 9 w 131"/>
              <a:gd name="T5" fmla="*/ 113 h 123"/>
              <a:gd name="T6" fmla="*/ 9 w 131"/>
              <a:gd name="T7" fmla="*/ 87 h 123"/>
              <a:gd name="T8" fmla="*/ 87 w 131"/>
              <a:gd name="T9" fmla="*/ 9 h 123"/>
              <a:gd name="T10" fmla="*/ 113 w 131"/>
              <a:gd name="T11" fmla="*/ 9 h 123"/>
              <a:gd name="T12" fmla="*/ 113 w 131"/>
              <a:gd name="T13" fmla="*/ 44 h 123"/>
              <a:gd name="T14" fmla="*/ 44 w 131"/>
              <a:gd name="T15" fmla="*/ 113 h 123"/>
              <a:gd name="T16" fmla="*/ 26 w 131"/>
              <a:gd name="T17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" h="123">
                <a:moveTo>
                  <a:pt x="26" y="122"/>
                </a:moveTo>
                <a:lnTo>
                  <a:pt x="26" y="122"/>
                </a:lnTo>
                <a:cubicBezTo>
                  <a:pt x="18" y="122"/>
                  <a:pt x="9" y="122"/>
                  <a:pt x="9" y="113"/>
                </a:cubicBezTo>
                <a:cubicBezTo>
                  <a:pt x="0" y="104"/>
                  <a:pt x="0" y="96"/>
                  <a:pt x="9" y="87"/>
                </a:cubicBezTo>
                <a:cubicBezTo>
                  <a:pt x="87" y="9"/>
                  <a:pt x="87" y="9"/>
                  <a:pt x="87" y="9"/>
                </a:cubicBezTo>
                <a:cubicBezTo>
                  <a:pt x="96" y="0"/>
                  <a:pt x="104" y="0"/>
                  <a:pt x="113" y="9"/>
                </a:cubicBezTo>
                <a:cubicBezTo>
                  <a:pt x="130" y="18"/>
                  <a:pt x="122" y="35"/>
                  <a:pt x="113" y="44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35" y="122"/>
                  <a:pt x="35" y="122"/>
                  <a:pt x="26" y="1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473">
            <a:extLst>
              <a:ext uri="{FF2B5EF4-FFF2-40B4-BE49-F238E27FC236}">
                <a16:creationId xmlns:a16="http://schemas.microsoft.com/office/drawing/2014/main" id="{3D7B0192-864A-6E4E-A2AD-42C96A7B0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2635" y="1927556"/>
            <a:ext cx="183394" cy="173989"/>
          </a:xfrm>
          <a:custGeom>
            <a:avLst/>
            <a:gdLst>
              <a:gd name="T0" fmla="*/ 26 w 174"/>
              <a:gd name="T1" fmla="*/ 164 h 165"/>
              <a:gd name="T2" fmla="*/ 26 w 174"/>
              <a:gd name="T3" fmla="*/ 164 h 165"/>
              <a:gd name="T4" fmla="*/ 9 w 174"/>
              <a:gd name="T5" fmla="*/ 156 h 165"/>
              <a:gd name="T6" fmla="*/ 9 w 174"/>
              <a:gd name="T7" fmla="*/ 130 h 165"/>
              <a:gd name="T8" fmla="*/ 130 w 174"/>
              <a:gd name="T9" fmla="*/ 8 h 165"/>
              <a:gd name="T10" fmla="*/ 165 w 174"/>
              <a:gd name="T11" fmla="*/ 8 h 165"/>
              <a:gd name="T12" fmla="*/ 165 w 174"/>
              <a:gd name="T13" fmla="*/ 43 h 165"/>
              <a:gd name="T14" fmla="*/ 44 w 174"/>
              <a:gd name="T15" fmla="*/ 156 h 165"/>
              <a:gd name="T16" fmla="*/ 26 w 174"/>
              <a:gd name="T17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" h="165">
                <a:moveTo>
                  <a:pt x="26" y="164"/>
                </a:moveTo>
                <a:lnTo>
                  <a:pt x="26" y="164"/>
                </a:lnTo>
                <a:cubicBezTo>
                  <a:pt x="18" y="164"/>
                  <a:pt x="18" y="164"/>
                  <a:pt x="9" y="156"/>
                </a:cubicBezTo>
                <a:cubicBezTo>
                  <a:pt x="0" y="147"/>
                  <a:pt x="0" y="138"/>
                  <a:pt x="9" y="130"/>
                </a:cubicBezTo>
                <a:cubicBezTo>
                  <a:pt x="130" y="8"/>
                  <a:pt x="130" y="8"/>
                  <a:pt x="130" y="8"/>
                </a:cubicBezTo>
                <a:cubicBezTo>
                  <a:pt x="139" y="0"/>
                  <a:pt x="156" y="0"/>
                  <a:pt x="165" y="8"/>
                </a:cubicBezTo>
                <a:cubicBezTo>
                  <a:pt x="173" y="17"/>
                  <a:pt x="173" y="34"/>
                  <a:pt x="165" y="43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35" y="164"/>
                  <a:pt x="35" y="164"/>
                  <a:pt x="26" y="1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474">
            <a:extLst>
              <a:ext uri="{FF2B5EF4-FFF2-40B4-BE49-F238E27FC236}">
                <a16:creationId xmlns:a16="http://schemas.microsoft.com/office/drawing/2014/main" id="{A47A5722-EC90-1F4F-A345-66134AEDD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0135" y="2040413"/>
            <a:ext cx="141071" cy="131667"/>
          </a:xfrm>
          <a:custGeom>
            <a:avLst/>
            <a:gdLst>
              <a:gd name="T0" fmla="*/ 26 w 131"/>
              <a:gd name="T1" fmla="*/ 121 h 122"/>
              <a:gd name="T2" fmla="*/ 26 w 131"/>
              <a:gd name="T3" fmla="*/ 121 h 122"/>
              <a:gd name="T4" fmla="*/ 17 w 131"/>
              <a:gd name="T5" fmla="*/ 112 h 122"/>
              <a:gd name="T6" fmla="*/ 17 w 131"/>
              <a:gd name="T7" fmla="*/ 77 h 122"/>
              <a:gd name="T8" fmla="*/ 86 w 131"/>
              <a:gd name="T9" fmla="*/ 8 h 122"/>
              <a:gd name="T10" fmla="*/ 121 w 131"/>
              <a:gd name="T11" fmla="*/ 8 h 122"/>
              <a:gd name="T12" fmla="*/ 121 w 131"/>
              <a:gd name="T13" fmla="*/ 43 h 122"/>
              <a:gd name="T14" fmla="*/ 43 w 131"/>
              <a:gd name="T15" fmla="*/ 112 h 122"/>
              <a:gd name="T16" fmla="*/ 26 w 131"/>
              <a:gd name="T17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" h="122">
                <a:moveTo>
                  <a:pt x="26" y="121"/>
                </a:moveTo>
                <a:lnTo>
                  <a:pt x="26" y="121"/>
                </a:lnTo>
                <a:lnTo>
                  <a:pt x="17" y="112"/>
                </a:lnTo>
                <a:cubicBezTo>
                  <a:pt x="0" y="103"/>
                  <a:pt x="9" y="86"/>
                  <a:pt x="17" y="77"/>
                </a:cubicBezTo>
                <a:cubicBezTo>
                  <a:pt x="86" y="8"/>
                  <a:pt x="86" y="8"/>
                  <a:pt x="86" y="8"/>
                </a:cubicBezTo>
                <a:cubicBezTo>
                  <a:pt x="95" y="0"/>
                  <a:pt x="112" y="0"/>
                  <a:pt x="121" y="8"/>
                </a:cubicBezTo>
                <a:cubicBezTo>
                  <a:pt x="130" y="17"/>
                  <a:pt x="130" y="34"/>
                  <a:pt x="121" y="43"/>
                </a:cubicBezTo>
                <a:cubicBezTo>
                  <a:pt x="43" y="112"/>
                  <a:pt x="43" y="112"/>
                  <a:pt x="43" y="112"/>
                </a:cubicBezTo>
                <a:cubicBezTo>
                  <a:pt x="43" y="112"/>
                  <a:pt x="35" y="121"/>
                  <a:pt x="26" y="1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475">
            <a:extLst>
              <a:ext uri="{FF2B5EF4-FFF2-40B4-BE49-F238E27FC236}">
                <a16:creationId xmlns:a16="http://schemas.microsoft.com/office/drawing/2014/main" id="{8B7A640F-0795-2446-A648-15CDA5925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366" y="10203742"/>
            <a:ext cx="37619" cy="159881"/>
          </a:xfrm>
          <a:custGeom>
            <a:avLst/>
            <a:gdLst>
              <a:gd name="T0" fmla="*/ 17 w 36"/>
              <a:gd name="T1" fmla="*/ 147 h 148"/>
              <a:gd name="T2" fmla="*/ 17 w 36"/>
              <a:gd name="T3" fmla="*/ 147 h 148"/>
              <a:gd name="T4" fmla="*/ 17 w 36"/>
              <a:gd name="T5" fmla="*/ 147 h 148"/>
              <a:gd name="T6" fmla="*/ 0 w 36"/>
              <a:gd name="T7" fmla="*/ 129 h 148"/>
              <a:gd name="T8" fmla="*/ 0 w 36"/>
              <a:gd name="T9" fmla="*/ 26 h 148"/>
              <a:gd name="T10" fmla="*/ 17 w 36"/>
              <a:gd name="T11" fmla="*/ 0 h 148"/>
              <a:gd name="T12" fmla="*/ 17 w 36"/>
              <a:gd name="T13" fmla="*/ 0 h 148"/>
              <a:gd name="T14" fmla="*/ 35 w 36"/>
              <a:gd name="T15" fmla="*/ 26 h 148"/>
              <a:gd name="T16" fmla="*/ 35 w 36"/>
              <a:gd name="T17" fmla="*/ 129 h 148"/>
              <a:gd name="T18" fmla="*/ 17 w 36"/>
              <a:gd name="T19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148">
                <a:moveTo>
                  <a:pt x="17" y="147"/>
                </a:moveTo>
                <a:lnTo>
                  <a:pt x="17" y="147"/>
                </a:lnTo>
                <a:lnTo>
                  <a:pt x="17" y="147"/>
                </a:lnTo>
                <a:cubicBezTo>
                  <a:pt x="9" y="147"/>
                  <a:pt x="0" y="138"/>
                  <a:pt x="0" y="12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17" y="0"/>
                </a:cubicBezTo>
                <a:lnTo>
                  <a:pt x="17" y="0"/>
                </a:lnTo>
                <a:cubicBezTo>
                  <a:pt x="26" y="0"/>
                  <a:pt x="35" y="9"/>
                  <a:pt x="35" y="26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5" y="138"/>
                  <a:pt x="26" y="147"/>
                  <a:pt x="17" y="1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476">
            <a:extLst>
              <a:ext uri="{FF2B5EF4-FFF2-40B4-BE49-F238E27FC236}">
                <a16:creationId xmlns:a16="http://schemas.microsoft.com/office/drawing/2014/main" id="{360A314D-AD69-6245-9B0E-6E352E53B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747" y="10048565"/>
            <a:ext cx="893452" cy="230415"/>
          </a:xfrm>
          <a:custGeom>
            <a:avLst/>
            <a:gdLst>
              <a:gd name="T0" fmla="*/ 674 w 839"/>
              <a:gd name="T1" fmla="*/ 207 h 217"/>
              <a:gd name="T2" fmla="*/ 674 w 839"/>
              <a:gd name="T3" fmla="*/ 207 h 217"/>
              <a:gd name="T4" fmla="*/ 665 w 839"/>
              <a:gd name="T5" fmla="*/ 207 h 217"/>
              <a:gd name="T6" fmla="*/ 423 w 839"/>
              <a:gd name="T7" fmla="*/ 173 h 217"/>
              <a:gd name="T8" fmla="*/ 423 w 839"/>
              <a:gd name="T9" fmla="*/ 173 h 217"/>
              <a:gd name="T10" fmla="*/ 181 w 839"/>
              <a:gd name="T11" fmla="*/ 207 h 217"/>
              <a:gd name="T12" fmla="*/ 138 w 839"/>
              <a:gd name="T13" fmla="*/ 199 h 217"/>
              <a:gd name="T14" fmla="*/ 121 w 839"/>
              <a:gd name="T15" fmla="*/ 182 h 217"/>
              <a:gd name="T16" fmla="*/ 112 w 839"/>
              <a:gd name="T17" fmla="*/ 173 h 217"/>
              <a:gd name="T18" fmla="*/ 26 w 839"/>
              <a:gd name="T19" fmla="*/ 173 h 217"/>
              <a:gd name="T20" fmla="*/ 8 w 839"/>
              <a:gd name="T21" fmla="*/ 164 h 217"/>
              <a:gd name="T22" fmla="*/ 8 w 839"/>
              <a:gd name="T23" fmla="*/ 138 h 217"/>
              <a:gd name="T24" fmla="*/ 138 w 839"/>
              <a:gd name="T25" fmla="*/ 69 h 217"/>
              <a:gd name="T26" fmla="*/ 423 w 839"/>
              <a:gd name="T27" fmla="*/ 0 h 217"/>
              <a:gd name="T28" fmla="*/ 709 w 839"/>
              <a:gd name="T29" fmla="*/ 69 h 217"/>
              <a:gd name="T30" fmla="*/ 830 w 839"/>
              <a:gd name="T31" fmla="*/ 138 h 217"/>
              <a:gd name="T32" fmla="*/ 838 w 839"/>
              <a:gd name="T33" fmla="*/ 164 h 217"/>
              <a:gd name="T34" fmla="*/ 821 w 839"/>
              <a:gd name="T35" fmla="*/ 173 h 217"/>
              <a:gd name="T36" fmla="*/ 734 w 839"/>
              <a:gd name="T37" fmla="*/ 173 h 217"/>
              <a:gd name="T38" fmla="*/ 726 w 839"/>
              <a:gd name="T39" fmla="*/ 182 h 217"/>
              <a:gd name="T40" fmla="*/ 709 w 839"/>
              <a:gd name="T41" fmla="*/ 199 h 217"/>
              <a:gd name="T42" fmla="*/ 674 w 839"/>
              <a:gd name="T43" fmla="*/ 207 h 217"/>
              <a:gd name="T44" fmla="*/ 423 w 839"/>
              <a:gd name="T45" fmla="*/ 138 h 217"/>
              <a:gd name="T46" fmla="*/ 423 w 839"/>
              <a:gd name="T47" fmla="*/ 138 h 217"/>
              <a:gd name="T48" fmla="*/ 674 w 839"/>
              <a:gd name="T49" fmla="*/ 173 h 217"/>
              <a:gd name="T50" fmla="*/ 683 w 839"/>
              <a:gd name="T51" fmla="*/ 173 h 217"/>
              <a:gd name="T52" fmla="*/ 700 w 839"/>
              <a:gd name="T53" fmla="*/ 156 h 217"/>
              <a:gd name="T54" fmla="*/ 734 w 839"/>
              <a:gd name="T55" fmla="*/ 138 h 217"/>
              <a:gd name="T56" fmla="*/ 752 w 839"/>
              <a:gd name="T57" fmla="*/ 138 h 217"/>
              <a:gd name="T58" fmla="*/ 691 w 839"/>
              <a:gd name="T59" fmla="*/ 104 h 217"/>
              <a:gd name="T60" fmla="*/ 423 w 839"/>
              <a:gd name="T61" fmla="*/ 43 h 217"/>
              <a:gd name="T62" fmla="*/ 95 w 839"/>
              <a:gd name="T63" fmla="*/ 138 h 217"/>
              <a:gd name="T64" fmla="*/ 112 w 839"/>
              <a:gd name="T65" fmla="*/ 138 h 217"/>
              <a:gd name="T66" fmla="*/ 146 w 839"/>
              <a:gd name="T67" fmla="*/ 147 h 217"/>
              <a:gd name="T68" fmla="*/ 164 w 839"/>
              <a:gd name="T69" fmla="*/ 173 h 217"/>
              <a:gd name="T70" fmla="*/ 172 w 839"/>
              <a:gd name="T71" fmla="*/ 173 h 217"/>
              <a:gd name="T72" fmla="*/ 423 w 839"/>
              <a:gd name="T73" fmla="*/ 13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39" h="217">
                <a:moveTo>
                  <a:pt x="674" y="207"/>
                </a:moveTo>
                <a:lnTo>
                  <a:pt x="674" y="207"/>
                </a:lnTo>
                <a:cubicBezTo>
                  <a:pt x="674" y="207"/>
                  <a:pt x="674" y="207"/>
                  <a:pt x="665" y="207"/>
                </a:cubicBezTo>
                <a:cubicBezTo>
                  <a:pt x="631" y="199"/>
                  <a:pt x="501" y="173"/>
                  <a:pt x="423" y="173"/>
                </a:cubicBezTo>
                <a:lnTo>
                  <a:pt x="423" y="173"/>
                </a:lnTo>
                <a:cubicBezTo>
                  <a:pt x="337" y="173"/>
                  <a:pt x="216" y="199"/>
                  <a:pt x="181" y="207"/>
                </a:cubicBezTo>
                <a:cubicBezTo>
                  <a:pt x="164" y="216"/>
                  <a:pt x="146" y="207"/>
                  <a:pt x="138" y="199"/>
                </a:cubicBezTo>
                <a:cubicBezTo>
                  <a:pt x="121" y="182"/>
                  <a:pt x="121" y="182"/>
                  <a:pt x="121" y="182"/>
                </a:cubicBezTo>
                <a:lnTo>
                  <a:pt x="112" y="173"/>
                </a:lnTo>
                <a:cubicBezTo>
                  <a:pt x="26" y="173"/>
                  <a:pt x="26" y="173"/>
                  <a:pt x="26" y="173"/>
                </a:cubicBezTo>
                <a:cubicBezTo>
                  <a:pt x="17" y="173"/>
                  <a:pt x="8" y="173"/>
                  <a:pt x="8" y="164"/>
                </a:cubicBezTo>
                <a:cubicBezTo>
                  <a:pt x="0" y="156"/>
                  <a:pt x="8" y="147"/>
                  <a:pt x="8" y="138"/>
                </a:cubicBezTo>
                <a:cubicBezTo>
                  <a:pt x="17" y="138"/>
                  <a:pt x="69" y="104"/>
                  <a:pt x="138" y="69"/>
                </a:cubicBezTo>
                <a:cubicBezTo>
                  <a:pt x="207" y="43"/>
                  <a:pt x="319" y="0"/>
                  <a:pt x="423" y="0"/>
                </a:cubicBezTo>
                <a:cubicBezTo>
                  <a:pt x="527" y="0"/>
                  <a:pt x="639" y="43"/>
                  <a:pt x="709" y="69"/>
                </a:cubicBezTo>
                <a:cubicBezTo>
                  <a:pt x="778" y="104"/>
                  <a:pt x="830" y="138"/>
                  <a:pt x="830" y="138"/>
                </a:cubicBezTo>
                <a:cubicBezTo>
                  <a:pt x="838" y="147"/>
                  <a:pt x="838" y="156"/>
                  <a:pt x="838" y="164"/>
                </a:cubicBezTo>
                <a:cubicBezTo>
                  <a:pt x="838" y="173"/>
                  <a:pt x="830" y="173"/>
                  <a:pt x="821" y="173"/>
                </a:cubicBezTo>
                <a:cubicBezTo>
                  <a:pt x="734" y="173"/>
                  <a:pt x="734" y="173"/>
                  <a:pt x="734" y="173"/>
                </a:cubicBezTo>
                <a:cubicBezTo>
                  <a:pt x="726" y="173"/>
                  <a:pt x="726" y="182"/>
                  <a:pt x="726" y="182"/>
                </a:cubicBezTo>
                <a:cubicBezTo>
                  <a:pt x="709" y="199"/>
                  <a:pt x="709" y="199"/>
                  <a:pt x="709" y="199"/>
                </a:cubicBezTo>
                <a:cubicBezTo>
                  <a:pt x="700" y="207"/>
                  <a:pt x="691" y="207"/>
                  <a:pt x="674" y="207"/>
                </a:cubicBezTo>
                <a:close/>
                <a:moveTo>
                  <a:pt x="423" y="138"/>
                </a:moveTo>
                <a:lnTo>
                  <a:pt x="423" y="138"/>
                </a:lnTo>
                <a:cubicBezTo>
                  <a:pt x="501" y="138"/>
                  <a:pt x="622" y="164"/>
                  <a:pt x="674" y="173"/>
                </a:cubicBezTo>
                <a:lnTo>
                  <a:pt x="683" y="173"/>
                </a:lnTo>
                <a:cubicBezTo>
                  <a:pt x="700" y="156"/>
                  <a:pt x="700" y="156"/>
                  <a:pt x="700" y="156"/>
                </a:cubicBezTo>
                <a:cubicBezTo>
                  <a:pt x="709" y="147"/>
                  <a:pt x="717" y="138"/>
                  <a:pt x="734" y="138"/>
                </a:cubicBezTo>
                <a:cubicBezTo>
                  <a:pt x="752" y="138"/>
                  <a:pt x="752" y="138"/>
                  <a:pt x="752" y="138"/>
                </a:cubicBezTo>
                <a:cubicBezTo>
                  <a:pt x="734" y="130"/>
                  <a:pt x="709" y="121"/>
                  <a:pt x="691" y="104"/>
                </a:cubicBezTo>
                <a:cubicBezTo>
                  <a:pt x="622" y="78"/>
                  <a:pt x="527" y="43"/>
                  <a:pt x="423" y="43"/>
                </a:cubicBezTo>
                <a:cubicBezTo>
                  <a:pt x="294" y="43"/>
                  <a:pt x="164" y="95"/>
                  <a:pt x="95" y="138"/>
                </a:cubicBezTo>
                <a:cubicBezTo>
                  <a:pt x="112" y="138"/>
                  <a:pt x="112" y="138"/>
                  <a:pt x="112" y="138"/>
                </a:cubicBezTo>
                <a:cubicBezTo>
                  <a:pt x="129" y="138"/>
                  <a:pt x="138" y="147"/>
                  <a:pt x="146" y="147"/>
                </a:cubicBezTo>
                <a:cubicBezTo>
                  <a:pt x="164" y="173"/>
                  <a:pt x="164" y="173"/>
                  <a:pt x="164" y="173"/>
                </a:cubicBezTo>
                <a:cubicBezTo>
                  <a:pt x="164" y="173"/>
                  <a:pt x="164" y="173"/>
                  <a:pt x="172" y="173"/>
                </a:cubicBezTo>
                <a:cubicBezTo>
                  <a:pt x="216" y="164"/>
                  <a:pt x="337" y="138"/>
                  <a:pt x="423" y="1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477">
            <a:extLst>
              <a:ext uri="{FF2B5EF4-FFF2-40B4-BE49-F238E27FC236}">
                <a16:creationId xmlns:a16="http://schemas.microsoft.com/office/drawing/2014/main" id="{B99C20CD-5EDB-9746-84FA-798153D07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366" y="10020351"/>
            <a:ext cx="37619" cy="75238"/>
          </a:xfrm>
          <a:custGeom>
            <a:avLst/>
            <a:gdLst>
              <a:gd name="T0" fmla="*/ 17 w 36"/>
              <a:gd name="T1" fmla="*/ 69 h 70"/>
              <a:gd name="T2" fmla="*/ 17 w 36"/>
              <a:gd name="T3" fmla="*/ 69 h 70"/>
              <a:gd name="T4" fmla="*/ 17 w 36"/>
              <a:gd name="T5" fmla="*/ 69 h 70"/>
              <a:gd name="T6" fmla="*/ 0 w 36"/>
              <a:gd name="T7" fmla="*/ 43 h 70"/>
              <a:gd name="T8" fmla="*/ 0 w 36"/>
              <a:gd name="T9" fmla="*/ 17 h 70"/>
              <a:gd name="T10" fmla="*/ 17 w 36"/>
              <a:gd name="T11" fmla="*/ 0 h 70"/>
              <a:gd name="T12" fmla="*/ 17 w 36"/>
              <a:gd name="T13" fmla="*/ 0 h 70"/>
              <a:gd name="T14" fmla="*/ 35 w 36"/>
              <a:gd name="T15" fmla="*/ 17 h 70"/>
              <a:gd name="T16" fmla="*/ 35 w 36"/>
              <a:gd name="T17" fmla="*/ 43 h 70"/>
              <a:gd name="T18" fmla="*/ 17 w 36"/>
              <a:gd name="T1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70">
                <a:moveTo>
                  <a:pt x="17" y="69"/>
                </a:moveTo>
                <a:lnTo>
                  <a:pt x="17" y="69"/>
                </a:lnTo>
                <a:lnTo>
                  <a:pt x="17" y="69"/>
                </a:lnTo>
                <a:cubicBezTo>
                  <a:pt x="9" y="69"/>
                  <a:pt x="0" y="60"/>
                  <a:pt x="0" y="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lnTo>
                  <a:pt x="17" y="0"/>
                </a:lnTo>
                <a:cubicBezTo>
                  <a:pt x="26" y="0"/>
                  <a:pt x="35" y="9"/>
                  <a:pt x="35" y="1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60"/>
                  <a:pt x="26" y="69"/>
                  <a:pt x="17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478">
            <a:extLst>
              <a:ext uri="{FF2B5EF4-FFF2-40B4-BE49-F238E27FC236}">
                <a16:creationId xmlns:a16="http://schemas.microsoft.com/office/drawing/2014/main" id="{8C4A5CC6-6A16-F048-A6B1-8DFEF7EE9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81" y="10462374"/>
            <a:ext cx="371489" cy="442024"/>
          </a:xfrm>
          <a:custGeom>
            <a:avLst/>
            <a:gdLst>
              <a:gd name="T0" fmla="*/ 173 w 347"/>
              <a:gd name="T1" fmla="*/ 415 h 416"/>
              <a:gd name="T2" fmla="*/ 173 w 347"/>
              <a:gd name="T3" fmla="*/ 415 h 416"/>
              <a:gd name="T4" fmla="*/ 0 w 347"/>
              <a:gd name="T5" fmla="*/ 242 h 416"/>
              <a:gd name="T6" fmla="*/ 78 w 347"/>
              <a:gd name="T7" fmla="*/ 26 h 416"/>
              <a:gd name="T8" fmla="*/ 87 w 347"/>
              <a:gd name="T9" fmla="*/ 9 h 416"/>
              <a:gd name="T10" fmla="*/ 113 w 347"/>
              <a:gd name="T11" fmla="*/ 9 h 416"/>
              <a:gd name="T12" fmla="*/ 121 w 347"/>
              <a:gd name="T13" fmla="*/ 35 h 416"/>
              <a:gd name="T14" fmla="*/ 104 w 347"/>
              <a:gd name="T15" fmla="*/ 43 h 416"/>
              <a:gd name="T16" fmla="*/ 35 w 347"/>
              <a:gd name="T17" fmla="*/ 242 h 416"/>
              <a:gd name="T18" fmla="*/ 173 w 347"/>
              <a:gd name="T19" fmla="*/ 372 h 416"/>
              <a:gd name="T20" fmla="*/ 303 w 347"/>
              <a:gd name="T21" fmla="*/ 242 h 416"/>
              <a:gd name="T22" fmla="*/ 234 w 347"/>
              <a:gd name="T23" fmla="*/ 43 h 416"/>
              <a:gd name="T24" fmla="*/ 225 w 347"/>
              <a:gd name="T25" fmla="*/ 35 h 416"/>
              <a:gd name="T26" fmla="*/ 225 w 347"/>
              <a:gd name="T27" fmla="*/ 9 h 416"/>
              <a:gd name="T28" fmla="*/ 251 w 347"/>
              <a:gd name="T29" fmla="*/ 9 h 416"/>
              <a:gd name="T30" fmla="*/ 268 w 347"/>
              <a:gd name="T31" fmla="*/ 26 h 416"/>
              <a:gd name="T32" fmla="*/ 346 w 347"/>
              <a:gd name="T33" fmla="*/ 242 h 416"/>
              <a:gd name="T34" fmla="*/ 173 w 347"/>
              <a:gd name="T35" fmla="*/ 41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7" h="416">
                <a:moveTo>
                  <a:pt x="173" y="415"/>
                </a:moveTo>
                <a:lnTo>
                  <a:pt x="173" y="415"/>
                </a:lnTo>
                <a:cubicBezTo>
                  <a:pt x="78" y="415"/>
                  <a:pt x="0" y="337"/>
                  <a:pt x="0" y="242"/>
                </a:cubicBezTo>
                <a:cubicBezTo>
                  <a:pt x="0" y="182"/>
                  <a:pt x="26" y="86"/>
                  <a:pt x="78" y="26"/>
                </a:cubicBezTo>
                <a:cubicBezTo>
                  <a:pt x="78" y="17"/>
                  <a:pt x="87" y="17"/>
                  <a:pt x="87" y="9"/>
                </a:cubicBezTo>
                <a:cubicBezTo>
                  <a:pt x="95" y="0"/>
                  <a:pt x="113" y="0"/>
                  <a:pt x="113" y="9"/>
                </a:cubicBezTo>
                <a:cubicBezTo>
                  <a:pt x="121" y="17"/>
                  <a:pt x="121" y="26"/>
                  <a:pt x="121" y="35"/>
                </a:cubicBezTo>
                <a:cubicBezTo>
                  <a:pt x="113" y="35"/>
                  <a:pt x="113" y="43"/>
                  <a:pt x="104" y="43"/>
                </a:cubicBezTo>
                <a:cubicBezTo>
                  <a:pt x="69" y="104"/>
                  <a:pt x="35" y="190"/>
                  <a:pt x="35" y="242"/>
                </a:cubicBezTo>
                <a:cubicBezTo>
                  <a:pt x="35" y="320"/>
                  <a:pt x="95" y="372"/>
                  <a:pt x="173" y="372"/>
                </a:cubicBezTo>
                <a:cubicBezTo>
                  <a:pt x="242" y="372"/>
                  <a:pt x="303" y="320"/>
                  <a:pt x="303" y="242"/>
                </a:cubicBezTo>
                <a:cubicBezTo>
                  <a:pt x="303" y="190"/>
                  <a:pt x="277" y="104"/>
                  <a:pt x="234" y="43"/>
                </a:cubicBezTo>
                <a:cubicBezTo>
                  <a:pt x="234" y="43"/>
                  <a:pt x="225" y="43"/>
                  <a:pt x="225" y="35"/>
                </a:cubicBezTo>
                <a:cubicBezTo>
                  <a:pt x="217" y="26"/>
                  <a:pt x="217" y="17"/>
                  <a:pt x="225" y="9"/>
                </a:cubicBezTo>
                <a:cubicBezTo>
                  <a:pt x="234" y="0"/>
                  <a:pt x="242" y="0"/>
                  <a:pt x="251" y="9"/>
                </a:cubicBezTo>
                <a:cubicBezTo>
                  <a:pt x="260" y="17"/>
                  <a:pt x="260" y="17"/>
                  <a:pt x="268" y="26"/>
                </a:cubicBezTo>
                <a:cubicBezTo>
                  <a:pt x="311" y="86"/>
                  <a:pt x="346" y="182"/>
                  <a:pt x="346" y="242"/>
                </a:cubicBezTo>
                <a:cubicBezTo>
                  <a:pt x="346" y="337"/>
                  <a:pt x="268" y="415"/>
                  <a:pt x="173" y="4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479">
            <a:extLst>
              <a:ext uri="{FF2B5EF4-FFF2-40B4-BE49-F238E27FC236}">
                <a16:creationId xmlns:a16="http://schemas.microsoft.com/office/drawing/2014/main" id="{F8A6AD6C-2DDE-9742-9309-C96622265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615" y="10316599"/>
            <a:ext cx="230418" cy="131667"/>
          </a:xfrm>
          <a:custGeom>
            <a:avLst/>
            <a:gdLst>
              <a:gd name="T0" fmla="*/ 173 w 217"/>
              <a:gd name="T1" fmla="*/ 121 h 122"/>
              <a:gd name="T2" fmla="*/ 173 w 217"/>
              <a:gd name="T3" fmla="*/ 121 h 122"/>
              <a:gd name="T4" fmla="*/ 164 w 217"/>
              <a:gd name="T5" fmla="*/ 112 h 122"/>
              <a:gd name="T6" fmla="*/ 156 w 217"/>
              <a:gd name="T7" fmla="*/ 86 h 122"/>
              <a:gd name="T8" fmla="*/ 181 w 217"/>
              <a:gd name="T9" fmla="*/ 43 h 122"/>
              <a:gd name="T10" fmla="*/ 181 w 217"/>
              <a:gd name="T11" fmla="*/ 43 h 122"/>
              <a:gd name="T12" fmla="*/ 181 w 217"/>
              <a:gd name="T13" fmla="*/ 43 h 122"/>
              <a:gd name="T14" fmla="*/ 43 w 217"/>
              <a:gd name="T15" fmla="*/ 43 h 122"/>
              <a:gd name="T16" fmla="*/ 43 w 217"/>
              <a:gd name="T17" fmla="*/ 43 h 122"/>
              <a:gd name="T18" fmla="*/ 43 w 217"/>
              <a:gd name="T19" fmla="*/ 43 h 122"/>
              <a:gd name="T20" fmla="*/ 69 w 217"/>
              <a:gd name="T21" fmla="*/ 86 h 122"/>
              <a:gd name="T22" fmla="*/ 60 w 217"/>
              <a:gd name="T23" fmla="*/ 112 h 122"/>
              <a:gd name="T24" fmla="*/ 34 w 217"/>
              <a:gd name="T25" fmla="*/ 103 h 122"/>
              <a:gd name="T26" fmla="*/ 8 w 217"/>
              <a:gd name="T27" fmla="*/ 60 h 122"/>
              <a:gd name="T28" fmla="*/ 8 w 217"/>
              <a:gd name="T29" fmla="*/ 17 h 122"/>
              <a:gd name="T30" fmla="*/ 43 w 217"/>
              <a:gd name="T31" fmla="*/ 0 h 122"/>
              <a:gd name="T32" fmla="*/ 181 w 217"/>
              <a:gd name="T33" fmla="*/ 0 h 122"/>
              <a:gd name="T34" fmla="*/ 207 w 217"/>
              <a:gd name="T35" fmla="*/ 17 h 122"/>
              <a:gd name="T36" fmla="*/ 216 w 217"/>
              <a:gd name="T37" fmla="*/ 60 h 122"/>
              <a:gd name="T38" fmla="*/ 190 w 217"/>
              <a:gd name="T39" fmla="*/ 103 h 122"/>
              <a:gd name="T40" fmla="*/ 173 w 217"/>
              <a:gd name="T41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7" h="122">
                <a:moveTo>
                  <a:pt x="173" y="121"/>
                </a:moveTo>
                <a:lnTo>
                  <a:pt x="173" y="121"/>
                </a:lnTo>
                <a:cubicBezTo>
                  <a:pt x="173" y="121"/>
                  <a:pt x="164" y="121"/>
                  <a:pt x="164" y="112"/>
                </a:cubicBezTo>
                <a:cubicBezTo>
                  <a:pt x="156" y="112"/>
                  <a:pt x="147" y="103"/>
                  <a:pt x="156" y="86"/>
                </a:cubicBezTo>
                <a:cubicBezTo>
                  <a:pt x="181" y="43"/>
                  <a:pt x="181" y="43"/>
                  <a:pt x="181" y="43"/>
                </a:cubicBezTo>
                <a:lnTo>
                  <a:pt x="181" y="43"/>
                </a:lnTo>
                <a:lnTo>
                  <a:pt x="181" y="43"/>
                </a:lnTo>
                <a:cubicBezTo>
                  <a:pt x="43" y="43"/>
                  <a:pt x="43" y="43"/>
                  <a:pt x="43" y="43"/>
                </a:cubicBezTo>
                <a:lnTo>
                  <a:pt x="43" y="43"/>
                </a:lnTo>
                <a:lnTo>
                  <a:pt x="43" y="43"/>
                </a:lnTo>
                <a:cubicBezTo>
                  <a:pt x="69" y="86"/>
                  <a:pt x="69" y="86"/>
                  <a:pt x="69" y="86"/>
                </a:cubicBezTo>
                <a:cubicBezTo>
                  <a:pt x="69" y="95"/>
                  <a:pt x="69" y="112"/>
                  <a:pt x="60" y="112"/>
                </a:cubicBezTo>
                <a:cubicBezTo>
                  <a:pt x="43" y="121"/>
                  <a:pt x="34" y="112"/>
                  <a:pt x="34" y="103"/>
                </a:cubicBezTo>
                <a:cubicBezTo>
                  <a:pt x="8" y="60"/>
                  <a:pt x="8" y="60"/>
                  <a:pt x="8" y="60"/>
                </a:cubicBezTo>
                <a:cubicBezTo>
                  <a:pt x="0" y="43"/>
                  <a:pt x="0" y="34"/>
                  <a:pt x="8" y="17"/>
                </a:cubicBezTo>
                <a:cubicBezTo>
                  <a:pt x="17" y="8"/>
                  <a:pt x="26" y="0"/>
                  <a:pt x="43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207" y="8"/>
                  <a:pt x="207" y="17"/>
                </a:cubicBezTo>
                <a:cubicBezTo>
                  <a:pt x="216" y="34"/>
                  <a:pt x="216" y="43"/>
                  <a:pt x="216" y="60"/>
                </a:cubicBezTo>
                <a:cubicBezTo>
                  <a:pt x="190" y="103"/>
                  <a:pt x="190" y="103"/>
                  <a:pt x="190" y="103"/>
                </a:cubicBezTo>
                <a:cubicBezTo>
                  <a:pt x="190" y="112"/>
                  <a:pt x="181" y="121"/>
                  <a:pt x="173" y="1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480">
            <a:extLst>
              <a:ext uri="{FF2B5EF4-FFF2-40B4-BE49-F238E27FC236}">
                <a16:creationId xmlns:a16="http://schemas.microsoft.com/office/drawing/2014/main" id="{8E12EF05-7DAD-CF4D-B062-4A7C08C5B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938" y="10443565"/>
            <a:ext cx="141071" cy="28214"/>
          </a:xfrm>
          <a:custGeom>
            <a:avLst/>
            <a:gdLst>
              <a:gd name="T0" fmla="*/ 121 w 131"/>
              <a:gd name="T1" fmla="*/ 26 h 27"/>
              <a:gd name="T2" fmla="*/ 121 w 131"/>
              <a:gd name="T3" fmla="*/ 26 h 27"/>
              <a:gd name="T4" fmla="*/ 17 w 131"/>
              <a:gd name="T5" fmla="*/ 26 h 27"/>
              <a:gd name="T6" fmla="*/ 0 w 131"/>
              <a:gd name="T7" fmla="*/ 8 h 27"/>
              <a:gd name="T8" fmla="*/ 17 w 131"/>
              <a:gd name="T9" fmla="*/ 0 h 27"/>
              <a:gd name="T10" fmla="*/ 121 w 131"/>
              <a:gd name="T11" fmla="*/ 0 h 27"/>
              <a:gd name="T12" fmla="*/ 130 w 131"/>
              <a:gd name="T13" fmla="*/ 8 h 27"/>
              <a:gd name="T14" fmla="*/ 121 w 131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27">
                <a:moveTo>
                  <a:pt x="121" y="26"/>
                </a:moveTo>
                <a:lnTo>
                  <a:pt x="121" y="26"/>
                </a:lnTo>
                <a:cubicBezTo>
                  <a:pt x="17" y="26"/>
                  <a:pt x="17" y="26"/>
                  <a:pt x="17" y="26"/>
                </a:cubicBezTo>
                <a:cubicBezTo>
                  <a:pt x="9" y="26"/>
                  <a:pt x="0" y="17"/>
                  <a:pt x="0" y="8"/>
                </a:cubicBezTo>
                <a:cubicBezTo>
                  <a:pt x="0" y="0"/>
                  <a:pt x="9" y="0"/>
                  <a:pt x="17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0"/>
                  <a:pt x="130" y="0"/>
                  <a:pt x="130" y="8"/>
                </a:cubicBezTo>
                <a:cubicBezTo>
                  <a:pt x="130" y="17"/>
                  <a:pt x="121" y="26"/>
                  <a:pt x="12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481">
            <a:extLst>
              <a:ext uri="{FF2B5EF4-FFF2-40B4-BE49-F238E27FC236}">
                <a16:creationId xmlns:a16="http://schemas.microsoft.com/office/drawing/2014/main" id="{C6BD7897-4F52-0940-8703-66447830A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342" y="10575231"/>
            <a:ext cx="122262" cy="192796"/>
          </a:xfrm>
          <a:custGeom>
            <a:avLst/>
            <a:gdLst>
              <a:gd name="T0" fmla="*/ 52 w 113"/>
              <a:gd name="T1" fmla="*/ 181 h 182"/>
              <a:gd name="T2" fmla="*/ 52 w 113"/>
              <a:gd name="T3" fmla="*/ 181 h 182"/>
              <a:gd name="T4" fmla="*/ 8 w 113"/>
              <a:gd name="T5" fmla="*/ 173 h 182"/>
              <a:gd name="T6" fmla="*/ 8 w 113"/>
              <a:gd name="T7" fmla="*/ 155 h 182"/>
              <a:gd name="T8" fmla="*/ 17 w 113"/>
              <a:gd name="T9" fmla="*/ 147 h 182"/>
              <a:gd name="T10" fmla="*/ 78 w 113"/>
              <a:gd name="T11" fmla="*/ 147 h 182"/>
              <a:gd name="T12" fmla="*/ 86 w 113"/>
              <a:gd name="T13" fmla="*/ 129 h 182"/>
              <a:gd name="T14" fmla="*/ 52 w 113"/>
              <a:gd name="T15" fmla="*/ 104 h 182"/>
              <a:gd name="T16" fmla="*/ 0 w 113"/>
              <a:gd name="T17" fmla="*/ 52 h 182"/>
              <a:gd name="T18" fmla="*/ 26 w 113"/>
              <a:gd name="T19" fmla="*/ 17 h 182"/>
              <a:gd name="T20" fmla="*/ 104 w 113"/>
              <a:gd name="T21" fmla="*/ 8 h 182"/>
              <a:gd name="T22" fmla="*/ 112 w 113"/>
              <a:gd name="T23" fmla="*/ 26 h 182"/>
              <a:gd name="T24" fmla="*/ 95 w 113"/>
              <a:gd name="T25" fmla="*/ 34 h 182"/>
              <a:gd name="T26" fmla="*/ 43 w 113"/>
              <a:gd name="T27" fmla="*/ 34 h 182"/>
              <a:gd name="T28" fmla="*/ 26 w 113"/>
              <a:gd name="T29" fmla="*/ 52 h 182"/>
              <a:gd name="T30" fmla="*/ 60 w 113"/>
              <a:gd name="T31" fmla="*/ 78 h 182"/>
              <a:gd name="T32" fmla="*/ 112 w 113"/>
              <a:gd name="T33" fmla="*/ 129 h 182"/>
              <a:gd name="T34" fmla="*/ 95 w 113"/>
              <a:gd name="T35" fmla="*/ 173 h 182"/>
              <a:gd name="T36" fmla="*/ 52 w 113"/>
              <a:gd name="T37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82">
                <a:moveTo>
                  <a:pt x="52" y="181"/>
                </a:moveTo>
                <a:lnTo>
                  <a:pt x="52" y="181"/>
                </a:lnTo>
                <a:cubicBezTo>
                  <a:pt x="43" y="181"/>
                  <a:pt x="26" y="181"/>
                  <a:pt x="8" y="173"/>
                </a:cubicBezTo>
                <a:cubicBezTo>
                  <a:pt x="8" y="173"/>
                  <a:pt x="0" y="164"/>
                  <a:pt x="8" y="155"/>
                </a:cubicBezTo>
                <a:cubicBezTo>
                  <a:pt x="8" y="147"/>
                  <a:pt x="17" y="147"/>
                  <a:pt x="17" y="147"/>
                </a:cubicBezTo>
                <a:cubicBezTo>
                  <a:pt x="43" y="155"/>
                  <a:pt x="69" y="155"/>
                  <a:pt x="78" y="147"/>
                </a:cubicBezTo>
                <a:cubicBezTo>
                  <a:pt x="86" y="147"/>
                  <a:pt x="86" y="138"/>
                  <a:pt x="86" y="129"/>
                </a:cubicBezTo>
                <a:cubicBezTo>
                  <a:pt x="86" y="121"/>
                  <a:pt x="69" y="112"/>
                  <a:pt x="52" y="104"/>
                </a:cubicBezTo>
                <a:cubicBezTo>
                  <a:pt x="26" y="95"/>
                  <a:pt x="0" y="78"/>
                  <a:pt x="0" y="52"/>
                </a:cubicBezTo>
                <a:cubicBezTo>
                  <a:pt x="0" y="34"/>
                  <a:pt x="8" y="26"/>
                  <a:pt x="26" y="17"/>
                </a:cubicBezTo>
                <a:cubicBezTo>
                  <a:pt x="43" y="0"/>
                  <a:pt x="78" y="0"/>
                  <a:pt x="104" y="8"/>
                </a:cubicBezTo>
                <a:cubicBezTo>
                  <a:pt x="112" y="17"/>
                  <a:pt x="112" y="26"/>
                  <a:pt x="112" y="26"/>
                </a:cubicBezTo>
                <a:cubicBezTo>
                  <a:pt x="112" y="34"/>
                  <a:pt x="104" y="34"/>
                  <a:pt x="95" y="34"/>
                </a:cubicBezTo>
                <a:cubicBezTo>
                  <a:pt x="78" y="26"/>
                  <a:pt x="52" y="26"/>
                  <a:pt x="43" y="34"/>
                </a:cubicBezTo>
                <a:cubicBezTo>
                  <a:pt x="34" y="43"/>
                  <a:pt x="26" y="43"/>
                  <a:pt x="26" y="52"/>
                </a:cubicBezTo>
                <a:cubicBezTo>
                  <a:pt x="26" y="60"/>
                  <a:pt x="52" y="78"/>
                  <a:pt x="60" y="78"/>
                </a:cubicBezTo>
                <a:cubicBezTo>
                  <a:pt x="86" y="95"/>
                  <a:pt x="112" y="104"/>
                  <a:pt x="112" y="129"/>
                </a:cubicBezTo>
                <a:cubicBezTo>
                  <a:pt x="112" y="147"/>
                  <a:pt x="104" y="164"/>
                  <a:pt x="95" y="173"/>
                </a:cubicBezTo>
                <a:cubicBezTo>
                  <a:pt x="78" y="181"/>
                  <a:pt x="69" y="181"/>
                  <a:pt x="52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482">
            <a:extLst>
              <a:ext uri="{FF2B5EF4-FFF2-40B4-BE49-F238E27FC236}">
                <a16:creationId xmlns:a16="http://schemas.microsoft.com/office/drawing/2014/main" id="{D2B6FEC6-645F-434B-939A-9B5643D3F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366" y="10528208"/>
            <a:ext cx="28214" cy="47024"/>
          </a:xfrm>
          <a:custGeom>
            <a:avLst/>
            <a:gdLst>
              <a:gd name="T0" fmla="*/ 17 w 27"/>
              <a:gd name="T1" fmla="*/ 44 h 45"/>
              <a:gd name="T2" fmla="*/ 17 w 27"/>
              <a:gd name="T3" fmla="*/ 44 h 45"/>
              <a:gd name="T4" fmla="*/ 0 w 27"/>
              <a:gd name="T5" fmla="*/ 35 h 45"/>
              <a:gd name="T6" fmla="*/ 0 w 27"/>
              <a:gd name="T7" fmla="*/ 18 h 45"/>
              <a:gd name="T8" fmla="*/ 17 w 27"/>
              <a:gd name="T9" fmla="*/ 0 h 45"/>
              <a:gd name="T10" fmla="*/ 26 w 27"/>
              <a:gd name="T11" fmla="*/ 18 h 45"/>
              <a:gd name="T12" fmla="*/ 26 w 27"/>
              <a:gd name="T13" fmla="*/ 35 h 45"/>
              <a:gd name="T14" fmla="*/ 17 w 27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45">
                <a:moveTo>
                  <a:pt x="17" y="44"/>
                </a:moveTo>
                <a:lnTo>
                  <a:pt x="17" y="44"/>
                </a:lnTo>
                <a:cubicBezTo>
                  <a:pt x="9" y="44"/>
                  <a:pt x="0" y="44"/>
                  <a:pt x="0" y="3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26" y="9"/>
                  <a:pt x="26" y="18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44"/>
                  <a:pt x="26" y="44"/>
                  <a:pt x="17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483">
            <a:extLst>
              <a:ext uri="{FF2B5EF4-FFF2-40B4-BE49-F238E27FC236}">
                <a16:creationId xmlns:a16="http://schemas.microsoft.com/office/drawing/2014/main" id="{94EB8EEA-2D91-9A4C-BC94-F21141781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366" y="10768027"/>
            <a:ext cx="28214" cy="47024"/>
          </a:xfrm>
          <a:custGeom>
            <a:avLst/>
            <a:gdLst>
              <a:gd name="T0" fmla="*/ 17 w 27"/>
              <a:gd name="T1" fmla="*/ 43 h 44"/>
              <a:gd name="T2" fmla="*/ 17 w 27"/>
              <a:gd name="T3" fmla="*/ 43 h 44"/>
              <a:gd name="T4" fmla="*/ 0 w 27"/>
              <a:gd name="T5" fmla="*/ 35 h 44"/>
              <a:gd name="T6" fmla="*/ 0 w 27"/>
              <a:gd name="T7" fmla="*/ 17 h 44"/>
              <a:gd name="T8" fmla="*/ 17 w 27"/>
              <a:gd name="T9" fmla="*/ 0 h 44"/>
              <a:gd name="T10" fmla="*/ 26 w 27"/>
              <a:gd name="T11" fmla="*/ 17 h 44"/>
              <a:gd name="T12" fmla="*/ 26 w 27"/>
              <a:gd name="T13" fmla="*/ 35 h 44"/>
              <a:gd name="T14" fmla="*/ 17 w 27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44">
                <a:moveTo>
                  <a:pt x="17" y="43"/>
                </a:moveTo>
                <a:lnTo>
                  <a:pt x="17" y="43"/>
                </a:lnTo>
                <a:cubicBezTo>
                  <a:pt x="9" y="43"/>
                  <a:pt x="0" y="35"/>
                  <a:pt x="0" y="3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26" y="9"/>
                  <a:pt x="26" y="17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43"/>
                  <a:pt x="17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484">
            <a:extLst>
              <a:ext uri="{FF2B5EF4-FFF2-40B4-BE49-F238E27FC236}">
                <a16:creationId xmlns:a16="http://schemas.microsoft.com/office/drawing/2014/main" id="{7092572B-C80D-E54D-B116-F45411001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81" y="7043744"/>
            <a:ext cx="371489" cy="442024"/>
          </a:xfrm>
          <a:custGeom>
            <a:avLst/>
            <a:gdLst>
              <a:gd name="T0" fmla="*/ 173 w 347"/>
              <a:gd name="T1" fmla="*/ 415 h 416"/>
              <a:gd name="T2" fmla="*/ 173 w 347"/>
              <a:gd name="T3" fmla="*/ 415 h 416"/>
              <a:gd name="T4" fmla="*/ 0 w 347"/>
              <a:gd name="T5" fmla="*/ 242 h 416"/>
              <a:gd name="T6" fmla="*/ 78 w 347"/>
              <a:gd name="T7" fmla="*/ 26 h 416"/>
              <a:gd name="T8" fmla="*/ 87 w 347"/>
              <a:gd name="T9" fmla="*/ 8 h 416"/>
              <a:gd name="T10" fmla="*/ 121 w 347"/>
              <a:gd name="T11" fmla="*/ 8 h 416"/>
              <a:gd name="T12" fmla="*/ 121 w 347"/>
              <a:gd name="T13" fmla="*/ 34 h 416"/>
              <a:gd name="T14" fmla="*/ 104 w 347"/>
              <a:gd name="T15" fmla="*/ 43 h 416"/>
              <a:gd name="T16" fmla="*/ 35 w 347"/>
              <a:gd name="T17" fmla="*/ 242 h 416"/>
              <a:gd name="T18" fmla="*/ 173 w 347"/>
              <a:gd name="T19" fmla="*/ 372 h 416"/>
              <a:gd name="T20" fmla="*/ 303 w 347"/>
              <a:gd name="T21" fmla="*/ 242 h 416"/>
              <a:gd name="T22" fmla="*/ 234 w 347"/>
              <a:gd name="T23" fmla="*/ 43 h 416"/>
              <a:gd name="T24" fmla="*/ 225 w 347"/>
              <a:gd name="T25" fmla="*/ 34 h 416"/>
              <a:gd name="T26" fmla="*/ 225 w 347"/>
              <a:gd name="T27" fmla="*/ 8 h 416"/>
              <a:gd name="T28" fmla="*/ 251 w 347"/>
              <a:gd name="T29" fmla="*/ 8 h 416"/>
              <a:gd name="T30" fmla="*/ 268 w 347"/>
              <a:gd name="T31" fmla="*/ 26 h 416"/>
              <a:gd name="T32" fmla="*/ 346 w 347"/>
              <a:gd name="T33" fmla="*/ 242 h 416"/>
              <a:gd name="T34" fmla="*/ 173 w 347"/>
              <a:gd name="T35" fmla="*/ 41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7" h="416">
                <a:moveTo>
                  <a:pt x="173" y="415"/>
                </a:moveTo>
                <a:lnTo>
                  <a:pt x="173" y="415"/>
                </a:lnTo>
                <a:cubicBezTo>
                  <a:pt x="78" y="415"/>
                  <a:pt x="0" y="337"/>
                  <a:pt x="0" y="242"/>
                </a:cubicBezTo>
                <a:cubicBezTo>
                  <a:pt x="0" y="181"/>
                  <a:pt x="26" y="86"/>
                  <a:pt x="78" y="26"/>
                </a:cubicBezTo>
                <a:cubicBezTo>
                  <a:pt x="78" y="17"/>
                  <a:pt x="87" y="8"/>
                  <a:pt x="87" y="8"/>
                </a:cubicBezTo>
                <a:cubicBezTo>
                  <a:pt x="95" y="0"/>
                  <a:pt x="113" y="0"/>
                  <a:pt x="121" y="8"/>
                </a:cubicBezTo>
                <a:cubicBezTo>
                  <a:pt x="121" y="17"/>
                  <a:pt x="121" y="26"/>
                  <a:pt x="121" y="34"/>
                </a:cubicBezTo>
                <a:cubicBezTo>
                  <a:pt x="113" y="34"/>
                  <a:pt x="113" y="43"/>
                  <a:pt x="104" y="43"/>
                </a:cubicBezTo>
                <a:cubicBezTo>
                  <a:pt x="69" y="103"/>
                  <a:pt x="35" y="190"/>
                  <a:pt x="35" y="242"/>
                </a:cubicBezTo>
                <a:cubicBezTo>
                  <a:pt x="35" y="311"/>
                  <a:pt x="95" y="372"/>
                  <a:pt x="173" y="372"/>
                </a:cubicBezTo>
                <a:cubicBezTo>
                  <a:pt x="242" y="372"/>
                  <a:pt x="303" y="311"/>
                  <a:pt x="303" y="242"/>
                </a:cubicBezTo>
                <a:cubicBezTo>
                  <a:pt x="303" y="190"/>
                  <a:pt x="277" y="103"/>
                  <a:pt x="234" y="43"/>
                </a:cubicBezTo>
                <a:lnTo>
                  <a:pt x="225" y="34"/>
                </a:lnTo>
                <a:cubicBezTo>
                  <a:pt x="217" y="26"/>
                  <a:pt x="217" y="17"/>
                  <a:pt x="225" y="8"/>
                </a:cubicBezTo>
                <a:cubicBezTo>
                  <a:pt x="234" y="0"/>
                  <a:pt x="251" y="0"/>
                  <a:pt x="251" y="8"/>
                </a:cubicBezTo>
                <a:cubicBezTo>
                  <a:pt x="260" y="8"/>
                  <a:pt x="260" y="17"/>
                  <a:pt x="268" y="26"/>
                </a:cubicBezTo>
                <a:cubicBezTo>
                  <a:pt x="311" y="86"/>
                  <a:pt x="346" y="181"/>
                  <a:pt x="346" y="242"/>
                </a:cubicBezTo>
                <a:cubicBezTo>
                  <a:pt x="346" y="337"/>
                  <a:pt x="268" y="415"/>
                  <a:pt x="173" y="4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485">
            <a:extLst>
              <a:ext uri="{FF2B5EF4-FFF2-40B4-BE49-F238E27FC236}">
                <a16:creationId xmlns:a16="http://schemas.microsoft.com/office/drawing/2014/main" id="{B23B70C1-533C-744A-A5E1-4DFD54C8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615" y="6893268"/>
            <a:ext cx="230418" cy="131667"/>
          </a:xfrm>
          <a:custGeom>
            <a:avLst/>
            <a:gdLst>
              <a:gd name="T0" fmla="*/ 173 w 217"/>
              <a:gd name="T1" fmla="*/ 121 h 122"/>
              <a:gd name="T2" fmla="*/ 173 w 217"/>
              <a:gd name="T3" fmla="*/ 121 h 122"/>
              <a:gd name="T4" fmla="*/ 164 w 217"/>
              <a:gd name="T5" fmla="*/ 113 h 122"/>
              <a:gd name="T6" fmla="*/ 156 w 217"/>
              <a:gd name="T7" fmla="*/ 87 h 122"/>
              <a:gd name="T8" fmla="*/ 181 w 217"/>
              <a:gd name="T9" fmla="*/ 44 h 122"/>
              <a:gd name="T10" fmla="*/ 181 w 217"/>
              <a:gd name="T11" fmla="*/ 44 h 122"/>
              <a:gd name="T12" fmla="*/ 181 w 217"/>
              <a:gd name="T13" fmla="*/ 44 h 122"/>
              <a:gd name="T14" fmla="*/ 43 w 217"/>
              <a:gd name="T15" fmla="*/ 44 h 122"/>
              <a:gd name="T16" fmla="*/ 43 w 217"/>
              <a:gd name="T17" fmla="*/ 44 h 122"/>
              <a:gd name="T18" fmla="*/ 43 w 217"/>
              <a:gd name="T19" fmla="*/ 44 h 122"/>
              <a:gd name="T20" fmla="*/ 69 w 217"/>
              <a:gd name="T21" fmla="*/ 87 h 122"/>
              <a:gd name="T22" fmla="*/ 60 w 217"/>
              <a:gd name="T23" fmla="*/ 113 h 122"/>
              <a:gd name="T24" fmla="*/ 34 w 217"/>
              <a:gd name="T25" fmla="*/ 104 h 122"/>
              <a:gd name="T26" fmla="*/ 8 w 217"/>
              <a:gd name="T27" fmla="*/ 61 h 122"/>
              <a:gd name="T28" fmla="*/ 8 w 217"/>
              <a:gd name="T29" fmla="*/ 18 h 122"/>
              <a:gd name="T30" fmla="*/ 43 w 217"/>
              <a:gd name="T31" fmla="*/ 0 h 122"/>
              <a:gd name="T32" fmla="*/ 181 w 217"/>
              <a:gd name="T33" fmla="*/ 0 h 122"/>
              <a:gd name="T34" fmla="*/ 207 w 217"/>
              <a:gd name="T35" fmla="*/ 18 h 122"/>
              <a:gd name="T36" fmla="*/ 216 w 217"/>
              <a:gd name="T37" fmla="*/ 61 h 122"/>
              <a:gd name="T38" fmla="*/ 190 w 217"/>
              <a:gd name="T39" fmla="*/ 104 h 122"/>
              <a:gd name="T40" fmla="*/ 173 w 217"/>
              <a:gd name="T41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7" h="122">
                <a:moveTo>
                  <a:pt x="173" y="121"/>
                </a:moveTo>
                <a:lnTo>
                  <a:pt x="173" y="121"/>
                </a:lnTo>
                <a:lnTo>
                  <a:pt x="164" y="113"/>
                </a:lnTo>
                <a:cubicBezTo>
                  <a:pt x="156" y="113"/>
                  <a:pt x="147" y="95"/>
                  <a:pt x="156" y="87"/>
                </a:cubicBezTo>
                <a:cubicBezTo>
                  <a:pt x="181" y="44"/>
                  <a:pt x="181" y="44"/>
                  <a:pt x="181" y="44"/>
                </a:cubicBezTo>
                <a:lnTo>
                  <a:pt x="181" y="44"/>
                </a:lnTo>
                <a:lnTo>
                  <a:pt x="181" y="44"/>
                </a:lnTo>
                <a:cubicBezTo>
                  <a:pt x="43" y="44"/>
                  <a:pt x="43" y="44"/>
                  <a:pt x="43" y="44"/>
                </a:cubicBezTo>
                <a:lnTo>
                  <a:pt x="43" y="44"/>
                </a:lnTo>
                <a:lnTo>
                  <a:pt x="43" y="44"/>
                </a:lnTo>
                <a:cubicBezTo>
                  <a:pt x="69" y="87"/>
                  <a:pt x="69" y="87"/>
                  <a:pt x="69" y="87"/>
                </a:cubicBezTo>
                <a:cubicBezTo>
                  <a:pt x="69" y="95"/>
                  <a:pt x="69" y="113"/>
                  <a:pt x="60" y="113"/>
                </a:cubicBezTo>
                <a:cubicBezTo>
                  <a:pt x="52" y="121"/>
                  <a:pt x="34" y="113"/>
                  <a:pt x="34" y="104"/>
                </a:cubicBezTo>
                <a:cubicBezTo>
                  <a:pt x="8" y="61"/>
                  <a:pt x="8" y="61"/>
                  <a:pt x="8" y="61"/>
                </a:cubicBezTo>
                <a:cubicBezTo>
                  <a:pt x="0" y="44"/>
                  <a:pt x="0" y="35"/>
                  <a:pt x="8" y="18"/>
                </a:cubicBezTo>
                <a:cubicBezTo>
                  <a:pt x="17" y="9"/>
                  <a:pt x="26" y="0"/>
                  <a:pt x="43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207" y="9"/>
                  <a:pt x="207" y="18"/>
                </a:cubicBezTo>
                <a:cubicBezTo>
                  <a:pt x="216" y="35"/>
                  <a:pt x="216" y="44"/>
                  <a:pt x="216" y="61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13"/>
                  <a:pt x="181" y="121"/>
                  <a:pt x="173" y="1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486">
            <a:extLst>
              <a:ext uri="{FF2B5EF4-FFF2-40B4-BE49-F238E27FC236}">
                <a16:creationId xmlns:a16="http://schemas.microsoft.com/office/drawing/2014/main" id="{3908E647-0C4E-6546-ABB0-70EF61EA7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342" y="7024934"/>
            <a:ext cx="131667" cy="18810"/>
          </a:xfrm>
          <a:custGeom>
            <a:avLst/>
            <a:gdLst>
              <a:gd name="T0" fmla="*/ 112 w 122"/>
              <a:gd name="T1" fmla="*/ 18 h 19"/>
              <a:gd name="T2" fmla="*/ 112 w 122"/>
              <a:gd name="T3" fmla="*/ 18 h 19"/>
              <a:gd name="T4" fmla="*/ 8 w 122"/>
              <a:gd name="T5" fmla="*/ 18 h 19"/>
              <a:gd name="T6" fmla="*/ 0 w 122"/>
              <a:gd name="T7" fmla="*/ 9 h 19"/>
              <a:gd name="T8" fmla="*/ 8 w 122"/>
              <a:gd name="T9" fmla="*/ 0 h 19"/>
              <a:gd name="T10" fmla="*/ 112 w 122"/>
              <a:gd name="T11" fmla="*/ 0 h 19"/>
              <a:gd name="T12" fmla="*/ 121 w 122"/>
              <a:gd name="T13" fmla="*/ 9 h 19"/>
              <a:gd name="T14" fmla="*/ 112 w 122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9">
                <a:moveTo>
                  <a:pt x="112" y="18"/>
                </a:moveTo>
                <a:lnTo>
                  <a:pt x="112" y="18"/>
                </a:lnTo>
                <a:cubicBezTo>
                  <a:pt x="8" y="18"/>
                  <a:pt x="8" y="18"/>
                  <a:pt x="8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1" y="0"/>
                  <a:pt x="121" y="0"/>
                  <a:pt x="121" y="9"/>
                </a:cubicBezTo>
                <a:cubicBezTo>
                  <a:pt x="121" y="18"/>
                  <a:pt x="121" y="18"/>
                  <a:pt x="112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487">
            <a:extLst>
              <a:ext uri="{FF2B5EF4-FFF2-40B4-BE49-F238E27FC236}">
                <a16:creationId xmlns:a16="http://schemas.microsoft.com/office/drawing/2014/main" id="{230A3C2D-A6F1-704D-A989-F901D6620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342" y="7151900"/>
            <a:ext cx="122262" cy="192796"/>
          </a:xfrm>
          <a:custGeom>
            <a:avLst/>
            <a:gdLst>
              <a:gd name="T0" fmla="*/ 52 w 113"/>
              <a:gd name="T1" fmla="*/ 182 h 183"/>
              <a:gd name="T2" fmla="*/ 52 w 113"/>
              <a:gd name="T3" fmla="*/ 182 h 183"/>
              <a:gd name="T4" fmla="*/ 8 w 113"/>
              <a:gd name="T5" fmla="*/ 173 h 183"/>
              <a:gd name="T6" fmla="*/ 8 w 113"/>
              <a:gd name="T7" fmla="*/ 156 h 183"/>
              <a:gd name="T8" fmla="*/ 17 w 113"/>
              <a:gd name="T9" fmla="*/ 147 h 183"/>
              <a:gd name="T10" fmla="*/ 78 w 113"/>
              <a:gd name="T11" fmla="*/ 147 h 183"/>
              <a:gd name="T12" fmla="*/ 86 w 113"/>
              <a:gd name="T13" fmla="*/ 130 h 183"/>
              <a:gd name="T14" fmla="*/ 52 w 113"/>
              <a:gd name="T15" fmla="*/ 104 h 183"/>
              <a:gd name="T16" fmla="*/ 0 w 113"/>
              <a:gd name="T17" fmla="*/ 52 h 183"/>
              <a:gd name="T18" fmla="*/ 26 w 113"/>
              <a:gd name="T19" fmla="*/ 18 h 183"/>
              <a:gd name="T20" fmla="*/ 104 w 113"/>
              <a:gd name="T21" fmla="*/ 9 h 183"/>
              <a:gd name="T22" fmla="*/ 112 w 113"/>
              <a:gd name="T23" fmla="*/ 27 h 183"/>
              <a:gd name="T24" fmla="*/ 95 w 113"/>
              <a:gd name="T25" fmla="*/ 35 h 183"/>
              <a:gd name="T26" fmla="*/ 43 w 113"/>
              <a:gd name="T27" fmla="*/ 35 h 183"/>
              <a:gd name="T28" fmla="*/ 26 w 113"/>
              <a:gd name="T29" fmla="*/ 52 h 183"/>
              <a:gd name="T30" fmla="*/ 60 w 113"/>
              <a:gd name="T31" fmla="*/ 78 h 183"/>
              <a:gd name="T32" fmla="*/ 112 w 113"/>
              <a:gd name="T33" fmla="*/ 130 h 183"/>
              <a:gd name="T34" fmla="*/ 95 w 113"/>
              <a:gd name="T35" fmla="*/ 173 h 183"/>
              <a:gd name="T36" fmla="*/ 52 w 113"/>
              <a:gd name="T3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83">
                <a:moveTo>
                  <a:pt x="52" y="182"/>
                </a:moveTo>
                <a:lnTo>
                  <a:pt x="52" y="182"/>
                </a:lnTo>
                <a:cubicBezTo>
                  <a:pt x="43" y="182"/>
                  <a:pt x="26" y="182"/>
                  <a:pt x="8" y="173"/>
                </a:cubicBezTo>
                <a:cubicBezTo>
                  <a:pt x="8" y="173"/>
                  <a:pt x="0" y="165"/>
                  <a:pt x="8" y="156"/>
                </a:cubicBezTo>
                <a:cubicBezTo>
                  <a:pt x="8" y="147"/>
                  <a:pt x="17" y="147"/>
                  <a:pt x="17" y="147"/>
                </a:cubicBezTo>
                <a:cubicBezTo>
                  <a:pt x="43" y="156"/>
                  <a:pt x="69" y="156"/>
                  <a:pt x="78" y="147"/>
                </a:cubicBezTo>
                <a:cubicBezTo>
                  <a:pt x="86" y="147"/>
                  <a:pt x="86" y="139"/>
                  <a:pt x="86" y="130"/>
                </a:cubicBezTo>
                <a:cubicBezTo>
                  <a:pt x="86" y="121"/>
                  <a:pt x="69" y="113"/>
                  <a:pt x="52" y="104"/>
                </a:cubicBezTo>
                <a:cubicBezTo>
                  <a:pt x="34" y="96"/>
                  <a:pt x="0" y="78"/>
                  <a:pt x="0" y="52"/>
                </a:cubicBezTo>
                <a:cubicBezTo>
                  <a:pt x="0" y="35"/>
                  <a:pt x="8" y="27"/>
                  <a:pt x="26" y="18"/>
                </a:cubicBezTo>
                <a:cubicBezTo>
                  <a:pt x="43" y="0"/>
                  <a:pt x="78" y="0"/>
                  <a:pt x="104" y="9"/>
                </a:cubicBezTo>
                <a:cubicBezTo>
                  <a:pt x="112" y="18"/>
                  <a:pt x="112" y="18"/>
                  <a:pt x="112" y="27"/>
                </a:cubicBezTo>
                <a:cubicBezTo>
                  <a:pt x="112" y="35"/>
                  <a:pt x="104" y="35"/>
                  <a:pt x="95" y="35"/>
                </a:cubicBezTo>
                <a:cubicBezTo>
                  <a:pt x="78" y="27"/>
                  <a:pt x="52" y="27"/>
                  <a:pt x="43" y="35"/>
                </a:cubicBezTo>
                <a:cubicBezTo>
                  <a:pt x="34" y="35"/>
                  <a:pt x="26" y="44"/>
                  <a:pt x="26" y="52"/>
                </a:cubicBezTo>
                <a:cubicBezTo>
                  <a:pt x="26" y="61"/>
                  <a:pt x="52" y="70"/>
                  <a:pt x="60" y="78"/>
                </a:cubicBezTo>
                <a:cubicBezTo>
                  <a:pt x="86" y="96"/>
                  <a:pt x="112" y="104"/>
                  <a:pt x="112" y="130"/>
                </a:cubicBezTo>
                <a:cubicBezTo>
                  <a:pt x="112" y="147"/>
                  <a:pt x="104" y="165"/>
                  <a:pt x="95" y="173"/>
                </a:cubicBezTo>
                <a:cubicBezTo>
                  <a:pt x="86" y="182"/>
                  <a:pt x="69" y="182"/>
                  <a:pt x="52" y="1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488">
            <a:extLst>
              <a:ext uri="{FF2B5EF4-FFF2-40B4-BE49-F238E27FC236}">
                <a16:creationId xmlns:a16="http://schemas.microsoft.com/office/drawing/2014/main" id="{6BECEB95-91C1-E24D-9C72-C5E7E85E6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366" y="7104876"/>
            <a:ext cx="28214" cy="47024"/>
          </a:xfrm>
          <a:custGeom>
            <a:avLst/>
            <a:gdLst>
              <a:gd name="T0" fmla="*/ 17 w 27"/>
              <a:gd name="T1" fmla="*/ 43 h 44"/>
              <a:gd name="T2" fmla="*/ 17 w 27"/>
              <a:gd name="T3" fmla="*/ 43 h 44"/>
              <a:gd name="T4" fmla="*/ 0 w 27"/>
              <a:gd name="T5" fmla="*/ 35 h 44"/>
              <a:gd name="T6" fmla="*/ 0 w 27"/>
              <a:gd name="T7" fmla="*/ 17 h 44"/>
              <a:gd name="T8" fmla="*/ 17 w 27"/>
              <a:gd name="T9" fmla="*/ 0 h 44"/>
              <a:gd name="T10" fmla="*/ 26 w 27"/>
              <a:gd name="T11" fmla="*/ 17 h 44"/>
              <a:gd name="T12" fmla="*/ 26 w 27"/>
              <a:gd name="T13" fmla="*/ 35 h 44"/>
              <a:gd name="T14" fmla="*/ 17 w 27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44">
                <a:moveTo>
                  <a:pt x="17" y="43"/>
                </a:moveTo>
                <a:lnTo>
                  <a:pt x="17" y="43"/>
                </a:lnTo>
                <a:cubicBezTo>
                  <a:pt x="9" y="43"/>
                  <a:pt x="0" y="35"/>
                  <a:pt x="0" y="3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26" y="9"/>
                  <a:pt x="26" y="17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43"/>
                  <a:pt x="17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489">
            <a:extLst>
              <a:ext uri="{FF2B5EF4-FFF2-40B4-BE49-F238E27FC236}">
                <a16:creationId xmlns:a16="http://schemas.microsoft.com/office/drawing/2014/main" id="{D1217F0F-6209-DD41-9383-EBAB8A485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366" y="7344696"/>
            <a:ext cx="28214" cy="47024"/>
          </a:xfrm>
          <a:custGeom>
            <a:avLst/>
            <a:gdLst>
              <a:gd name="T0" fmla="*/ 17 w 27"/>
              <a:gd name="T1" fmla="*/ 43 h 44"/>
              <a:gd name="T2" fmla="*/ 17 w 27"/>
              <a:gd name="T3" fmla="*/ 43 h 44"/>
              <a:gd name="T4" fmla="*/ 0 w 27"/>
              <a:gd name="T5" fmla="*/ 35 h 44"/>
              <a:gd name="T6" fmla="*/ 0 w 27"/>
              <a:gd name="T7" fmla="*/ 17 h 44"/>
              <a:gd name="T8" fmla="*/ 17 w 27"/>
              <a:gd name="T9" fmla="*/ 0 h 44"/>
              <a:gd name="T10" fmla="*/ 26 w 27"/>
              <a:gd name="T11" fmla="*/ 17 h 44"/>
              <a:gd name="T12" fmla="*/ 26 w 27"/>
              <a:gd name="T13" fmla="*/ 35 h 44"/>
              <a:gd name="T14" fmla="*/ 17 w 27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44">
                <a:moveTo>
                  <a:pt x="17" y="43"/>
                </a:moveTo>
                <a:lnTo>
                  <a:pt x="17" y="43"/>
                </a:lnTo>
                <a:cubicBezTo>
                  <a:pt x="9" y="43"/>
                  <a:pt x="0" y="35"/>
                  <a:pt x="0" y="3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26" y="9"/>
                  <a:pt x="26" y="17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43"/>
                  <a:pt x="17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490">
            <a:extLst>
              <a:ext uri="{FF2B5EF4-FFF2-40B4-BE49-F238E27FC236}">
                <a16:creationId xmlns:a16="http://schemas.microsoft.com/office/drawing/2014/main" id="{35CE9FE1-B494-0248-801A-A8D93D900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985" y="6747495"/>
            <a:ext cx="757081" cy="874642"/>
          </a:xfrm>
          <a:custGeom>
            <a:avLst/>
            <a:gdLst>
              <a:gd name="T0" fmla="*/ 354 w 710"/>
              <a:gd name="T1" fmla="*/ 820 h 821"/>
              <a:gd name="T2" fmla="*/ 354 w 710"/>
              <a:gd name="T3" fmla="*/ 820 h 821"/>
              <a:gd name="T4" fmla="*/ 346 w 710"/>
              <a:gd name="T5" fmla="*/ 820 h 821"/>
              <a:gd name="T6" fmla="*/ 147 w 710"/>
              <a:gd name="T7" fmla="*/ 665 h 821"/>
              <a:gd name="T8" fmla="*/ 0 w 710"/>
              <a:gd name="T9" fmla="*/ 172 h 821"/>
              <a:gd name="T10" fmla="*/ 8 w 710"/>
              <a:gd name="T11" fmla="*/ 129 h 821"/>
              <a:gd name="T12" fmla="*/ 60 w 710"/>
              <a:gd name="T13" fmla="*/ 104 h 821"/>
              <a:gd name="T14" fmla="*/ 320 w 710"/>
              <a:gd name="T15" fmla="*/ 17 h 821"/>
              <a:gd name="T16" fmla="*/ 389 w 710"/>
              <a:gd name="T17" fmla="*/ 17 h 821"/>
              <a:gd name="T18" fmla="*/ 648 w 710"/>
              <a:gd name="T19" fmla="*/ 104 h 821"/>
              <a:gd name="T20" fmla="*/ 691 w 710"/>
              <a:gd name="T21" fmla="*/ 129 h 821"/>
              <a:gd name="T22" fmla="*/ 709 w 710"/>
              <a:gd name="T23" fmla="*/ 172 h 821"/>
              <a:gd name="T24" fmla="*/ 562 w 710"/>
              <a:gd name="T25" fmla="*/ 665 h 821"/>
              <a:gd name="T26" fmla="*/ 363 w 710"/>
              <a:gd name="T27" fmla="*/ 820 h 821"/>
              <a:gd name="T28" fmla="*/ 354 w 710"/>
              <a:gd name="T29" fmla="*/ 820 h 821"/>
              <a:gd name="T30" fmla="*/ 354 w 710"/>
              <a:gd name="T31" fmla="*/ 43 h 821"/>
              <a:gd name="T32" fmla="*/ 354 w 710"/>
              <a:gd name="T33" fmla="*/ 43 h 821"/>
              <a:gd name="T34" fmla="*/ 337 w 710"/>
              <a:gd name="T35" fmla="*/ 52 h 821"/>
              <a:gd name="T36" fmla="*/ 60 w 710"/>
              <a:gd name="T37" fmla="*/ 146 h 821"/>
              <a:gd name="T38" fmla="*/ 43 w 710"/>
              <a:gd name="T39" fmla="*/ 155 h 821"/>
              <a:gd name="T40" fmla="*/ 34 w 710"/>
              <a:gd name="T41" fmla="*/ 172 h 821"/>
              <a:gd name="T42" fmla="*/ 181 w 710"/>
              <a:gd name="T43" fmla="*/ 648 h 821"/>
              <a:gd name="T44" fmla="*/ 354 w 710"/>
              <a:gd name="T45" fmla="*/ 786 h 821"/>
              <a:gd name="T46" fmla="*/ 527 w 710"/>
              <a:gd name="T47" fmla="*/ 648 h 821"/>
              <a:gd name="T48" fmla="*/ 665 w 710"/>
              <a:gd name="T49" fmla="*/ 172 h 821"/>
              <a:gd name="T50" fmla="*/ 665 w 710"/>
              <a:gd name="T51" fmla="*/ 155 h 821"/>
              <a:gd name="T52" fmla="*/ 648 w 710"/>
              <a:gd name="T53" fmla="*/ 146 h 821"/>
              <a:gd name="T54" fmla="*/ 372 w 710"/>
              <a:gd name="T55" fmla="*/ 52 h 821"/>
              <a:gd name="T56" fmla="*/ 354 w 710"/>
              <a:gd name="T57" fmla="*/ 43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0" h="821">
                <a:moveTo>
                  <a:pt x="354" y="820"/>
                </a:moveTo>
                <a:lnTo>
                  <a:pt x="354" y="820"/>
                </a:lnTo>
                <a:lnTo>
                  <a:pt x="346" y="820"/>
                </a:lnTo>
                <a:cubicBezTo>
                  <a:pt x="337" y="820"/>
                  <a:pt x="207" y="760"/>
                  <a:pt x="147" y="665"/>
                </a:cubicBezTo>
                <a:cubicBezTo>
                  <a:pt x="43" y="518"/>
                  <a:pt x="8" y="276"/>
                  <a:pt x="0" y="172"/>
                </a:cubicBezTo>
                <a:cubicBezTo>
                  <a:pt x="0" y="155"/>
                  <a:pt x="0" y="146"/>
                  <a:pt x="8" y="129"/>
                </a:cubicBezTo>
                <a:cubicBezTo>
                  <a:pt x="26" y="111"/>
                  <a:pt x="43" y="111"/>
                  <a:pt x="60" y="104"/>
                </a:cubicBezTo>
                <a:cubicBezTo>
                  <a:pt x="190" y="95"/>
                  <a:pt x="276" y="43"/>
                  <a:pt x="320" y="17"/>
                </a:cubicBezTo>
                <a:cubicBezTo>
                  <a:pt x="337" y="0"/>
                  <a:pt x="372" y="0"/>
                  <a:pt x="389" y="17"/>
                </a:cubicBezTo>
                <a:cubicBezTo>
                  <a:pt x="432" y="43"/>
                  <a:pt x="518" y="95"/>
                  <a:pt x="648" y="104"/>
                </a:cubicBezTo>
                <a:cubicBezTo>
                  <a:pt x="665" y="104"/>
                  <a:pt x="683" y="111"/>
                  <a:pt x="691" y="129"/>
                </a:cubicBezTo>
                <a:cubicBezTo>
                  <a:pt x="700" y="137"/>
                  <a:pt x="709" y="155"/>
                  <a:pt x="709" y="172"/>
                </a:cubicBezTo>
                <a:cubicBezTo>
                  <a:pt x="700" y="276"/>
                  <a:pt x="665" y="518"/>
                  <a:pt x="562" y="665"/>
                </a:cubicBezTo>
                <a:cubicBezTo>
                  <a:pt x="501" y="760"/>
                  <a:pt x="363" y="820"/>
                  <a:pt x="363" y="820"/>
                </a:cubicBezTo>
                <a:lnTo>
                  <a:pt x="354" y="820"/>
                </a:lnTo>
                <a:close/>
                <a:moveTo>
                  <a:pt x="354" y="43"/>
                </a:moveTo>
                <a:lnTo>
                  <a:pt x="354" y="43"/>
                </a:lnTo>
                <a:cubicBezTo>
                  <a:pt x="346" y="43"/>
                  <a:pt x="346" y="43"/>
                  <a:pt x="337" y="52"/>
                </a:cubicBezTo>
                <a:cubicBezTo>
                  <a:pt x="294" y="78"/>
                  <a:pt x="199" y="137"/>
                  <a:pt x="60" y="146"/>
                </a:cubicBezTo>
                <a:cubicBezTo>
                  <a:pt x="52" y="146"/>
                  <a:pt x="43" y="146"/>
                  <a:pt x="43" y="155"/>
                </a:cubicBezTo>
                <a:cubicBezTo>
                  <a:pt x="34" y="155"/>
                  <a:pt x="34" y="163"/>
                  <a:pt x="34" y="172"/>
                </a:cubicBezTo>
                <a:cubicBezTo>
                  <a:pt x="43" y="267"/>
                  <a:pt x="77" y="500"/>
                  <a:pt x="181" y="648"/>
                </a:cubicBezTo>
                <a:cubicBezTo>
                  <a:pt x="225" y="717"/>
                  <a:pt x="320" y="768"/>
                  <a:pt x="354" y="786"/>
                </a:cubicBezTo>
                <a:cubicBezTo>
                  <a:pt x="380" y="768"/>
                  <a:pt x="484" y="717"/>
                  <a:pt x="527" y="648"/>
                </a:cubicBezTo>
                <a:cubicBezTo>
                  <a:pt x="631" y="500"/>
                  <a:pt x="657" y="267"/>
                  <a:pt x="665" y="172"/>
                </a:cubicBezTo>
                <a:cubicBezTo>
                  <a:pt x="665" y="163"/>
                  <a:pt x="665" y="155"/>
                  <a:pt x="665" y="155"/>
                </a:cubicBezTo>
                <a:cubicBezTo>
                  <a:pt x="657" y="146"/>
                  <a:pt x="657" y="146"/>
                  <a:pt x="648" y="146"/>
                </a:cubicBezTo>
                <a:cubicBezTo>
                  <a:pt x="501" y="137"/>
                  <a:pt x="415" y="78"/>
                  <a:pt x="372" y="52"/>
                </a:cubicBezTo>
                <a:cubicBezTo>
                  <a:pt x="363" y="43"/>
                  <a:pt x="363" y="43"/>
                  <a:pt x="354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491">
            <a:extLst>
              <a:ext uri="{FF2B5EF4-FFF2-40B4-BE49-F238E27FC236}">
                <a16:creationId xmlns:a16="http://schemas.microsoft.com/office/drawing/2014/main" id="{490DB4A7-3CF9-C24A-AF12-414EEDDC1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7869" y="2905651"/>
            <a:ext cx="592500" cy="451428"/>
          </a:xfrm>
          <a:custGeom>
            <a:avLst/>
            <a:gdLst>
              <a:gd name="T0" fmla="*/ 510 w 554"/>
              <a:gd name="T1" fmla="*/ 424 h 425"/>
              <a:gd name="T2" fmla="*/ 510 w 554"/>
              <a:gd name="T3" fmla="*/ 424 h 425"/>
              <a:gd name="T4" fmla="*/ 34 w 554"/>
              <a:gd name="T5" fmla="*/ 424 h 425"/>
              <a:gd name="T6" fmla="*/ 0 w 554"/>
              <a:gd name="T7" fmla="*/ 381 h 425"/>
              <a:gd name="T8" fmla="*/ 0 w 554"/>
              <a:gd name="T9" fmla="*/ 43 h 425"/>
              <a:gd name="T10" fmla="*/ 34 w 554"/>
              <a:gd name="T11" fmla="*/ 0 h 425"/>
              <a:gd name="T12" fmla="*/ 510 w 554"/>
              <a:gd name="T13" fmla="*/ 0 h 425"/>
              <a:gd name="T14" fmla="*/ 553 w 554"/>
              <a:gd name="T15" fmla="*/ 43 h 425"/>
              <a:gd name="T16" fmla="*/ 553 w 554"/>
              <a:gd name="T17" fmla="*/ 381 h 425"/>
              <a:gd name="T18" fmla="*/ 510 w 554"/>
              <a:gd name="T19" fmla="*/ 424 h 425"/>
              <a:gd name="T20" fmla="*/ 34 w 554"/>
              <a:gd name="T21" fmla="*/ 26 h 425"/>
              <a:gd name="T22" fmla="*/ 34 w 554"/>
              <a:gd name="T23" fmla="*/ 26 h 425"/>
              <a:gd name="T24" fmla="*/ 26 w 554"/>
              <a:gd name="T25" fmla="*/ 43 h 425"/>
              <a:gd name="T26" fmla="*/ 26 w 554"/>
              <a:gd name="T27" fmla="*/ 381 h 425"/>
              <a:gd name="T28" fmla="*/ 34 w 554"/>
              <a:gd name="T29" fmla="*/ 398 h 425"/>
              <a:gd name="T30" fmla="*/ 510 w 554"/>
              <a:gd name="T31" fmla="*/ 398 h 425"/>
              <a:gd name="T32" fmla="*/ 527 w 554"/>
              <a:gd name="T33" fmla="*/ 381 h 425"/>
              <a:gd name="T34" fmla="*/ 527 w 554"/>
              <a:gd name="T35" fmla="*/ 43 h 425"/>
              <a:gd name="T36" fmla="*/ 510 w 554"/>
              <a:gd name="T37" fmla="*/ 26 h 425"/>
              <a:gd name="T38" fmla="*/ 34 w 554"/>
              <a:gd name="T39" fmla="*/ 26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4" h="425">
                <a:moveTo>
                  <a:pt x="510" y="424"/>
                </a:moveTo>
                <a:lnTo>
                  <a:pt x="510" y="424"/>
                </a:lnTo>
                <a:cubicBezTo>
                  <a:pt x="34" y="424"/>
                  <a:pt x="34" y="424"/>
                  <a:pt x="34" y="424"/>
                </a:cubicBezTo>
                <a:cubicBezTo>
                  <a:pt x="17" y="424"/>
                  <a:pt x="0" y="406"/>
                  <a:pt x="0" y="38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34" y="0"/>
                </a:cubicBezTo>
                <a:cubicBezTo>
                  <a:pt x="510" y="0"/>
                  <a:pt x="510" y="0"/>
                  <a:pt x="510" y="0"/>
                </a:cubicBezTo>
                <a:cubicBezTo>
                  <a:pt x="536" y="0"/>
                  <a:pt x="553" y="17"/>
                  <a:pt x="553" y="43"/>
                </a:cubicBezTo>
                <a:cubicBezTo>
                  <a:pt x="553" y="381"/>
                  <a:pt x="553" y="381"/>
                  <a:pt x="553" y="381"/>
                </a:cubicBezTo>
                <a:cubicBezTo>
                  <a:pt x="553" y="406"/>
                  <a:pt x="536" y="424"/>
                  <a:pt x="510" y="424"/>
                </a:cubicBezTo>
                <a:close/>
                <a:moveTo>
                  <a:pt x="34" y="26"/>
                </a:moveTo>
                <a:lnTo>
                  <a:pt x="34" y="26"/>
                </a:lnTo>
                <a:cubicBezTo>
                  <a:pt x="26" y="26"/>
                  <a:pt x="26" y="35"/>
                  <a:pt x="26" y="43"/>
                </a:cubicBezTo>
                <a:cubicBezTo>
                  <a:pt x="26" y="381"/>
                  <a:pt x="26" y="381"/>
                  <a:pt x="26" y="381"/>
                </a:cubicBezTo>
                <a:cubicBezTo>
                  <a:pt x="26" y="389"/>
                  <a:pt x="26" y="398"/>
                  <a:pt x="34" y="398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9" y="398"/>
                  <a:pt x="527" y="389"/>
                  <a:pt x="527" y="381"/>
                </a:cubicBezTo>
                <a:cubicBezTo>
                  <a:pt x="527" y="43"/>
                  <a:pt x="527" y="43"/>
                  <a:pt x="527" y="43"/>
                </a:cubicBezTo>
                <a:cubicBezTo>
                  <a:pt x="527" y="35"/>
                  <a:pt x="519" y="26"/>
                  <a:pt x="510" y="26"/>
                </a:cubicBezTo>
                <a:lnTo>
                  <a:pt x="34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492">
            <a:extLst>
              <a:ext uri="{FF2B5EF4-FFF2-40B4-BE49-F238E27FC236}">
                <a16:creationId xmlns:a16="http://schemas.microsoft.com/office/drawing/2014/main" id="{9BDF0598-93FA-E543-B6E2-4C9836DE3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7869" y="2976188"/>
            <a:ext cx="583095" cy="28214"/>
          </a:xfrm>
          <a:custGeom>
            <a:avLst/>
            <a:gdLst>
              <a:gd name="T0" fmla="*/ 536 w 546"/>
              <a:gd name="T1" fmla="*/ 26 h 27"/>
              <a:gd name="T2" fmla="*/ 536 w 546"/>
              <a:gd name="T3" fmla="*/ 26 h 27"/>
              <a:gd name="T4" fmla="*/ 9 w 546"/>
              <a:gd name="T5" fmla="*/ 26 h 27"/>
              <a:gd name="T6" fmla="*/ 0 w 546"/>
              <a:gd name="T7" fmla="*/ 9 h 27"/>
              <a:gd name="T8" fmla="*/ 9 w 546"/>
              <a:gd name="T9" fmla="*/ 0 h 27"/>
              <a:gd name="T10" fmla="*/ 536 w 546"/>
              <a:gd name="T11" fmla="*/ 0 h 27"/>
              <a:gd name="T12" fmla="*/ 545 w 546"/>
              <a:gd name="T13" fmla="*/ 9 h 27"/>
              <a:gd name="T14" fmla="*/ 536 w 546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6" h="27">
                <a:moveTo>
                  <a:pt x="536" y="26"/>
                </a:moveTo>
                <a:lnTo>
                  <a:pt x="536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536" y="0"/>
                  <a:pt x="536" y="0"/>
                  <a:pt x="536" y="0"/>
                </a:cubicBezTo>
                <a:cubicBezTo>
                  <a:pt x="545" y="0"/>
                  <a:pt x="545" y="9"/>
                  <a:pt x="545" y="9"/>
                </a:cubicBezTo>
                <a:cubicBezTo>
                  <a:pt x="545" y="18"/>
                  <a:pt x="545" y="26"/>
                  <a:pt x="536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493">
            <a:extLst>
              <a:ext uri="{FF2B5EF4-FFF2-40B4-BE49-F238E27FC236}">
                <a16:creationId xmlns:a16="http://schemas.microsoft.com/office/drawing/2014/main" id="{EB0F1730-1C89-2A47-A8FD-CC2F76F12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7869" y="3042021"/>
            <a:ext cx="583095" cy="28214"/>
          </a:xfrm>
          <a:custGeom>
            <a:avLst/>
            <a:gdLst>
              <a:gd name="T0" fmla="*/ 536 w 546"/>
              <a:gd name="T1" fmla="*/ 26 h 27"/>
              <a:gd name="T2" fmla="*/ 536 w 546"/>
              <a:gd name="T3" fmla="*/ 26 h 27"/>
              <a:gd name="T4" fmla="*/ 9 w 546"/>
              <a:gd name="T5" fmla="*/ 26 h 27"/>
              <a:gd name="T6" fmla="*/ 0 w 546"/>
              <a:gd name="T7" fmla="*/ 17 h 27"/>
              <a:gd name="T8" fmla="*/ 9 w 546"/>
              <a:gd name="T9" fmla="*/ 0 h 27"/>
              <a:gd name="T10" fmla="*/ 536 w 546"/>
              <a:gd name="T11" fmla="*/ 0 h 27"/>
              <a:gd name="T12" fmla="*/ 545 w 546"/>
              <a:gd name="T13" fmla="*/ 17 h 27"/>
              <a:gd name="T14" fmla="*/ 536 w 546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6" h="27">
                <a:moveTo>
                  <a:pt x="536" y="26"/>
                </a:moveTo>
                <a:lnTo>
                  <a:pt x="536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26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536" y="0"/>
                  <a:pt x="536" y="0"/>
                  <a:pt x="536" y="0"/>
                </a:cubicBezTo>
                <a:cubicBezTo>
                  <a:pt x="545" y="0"/>
                  <a:pt x="545" y="9"/>
                  <a:pt x="545" y="17"/>
                </a:cubicBezTo>
                <a:cubicBezTo>
                  <a:pt x="545" y="26"/>
                  <a:pt x="545" y="26"/>
                  <a:pt x="536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494">
            <a:extLst>
              <a:ext uri="{FF2B5EF4-FFF2-40B4-BE49-F238E27FC236}">
                <a16:creationId xmlns:a16="http://schemas.microsoft.com/office/drawing/2014/main" id="{2F92FBE2-B81F-D344-B054-115ECCE10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464" y="3187793"/>
            <a:ext cx="131667" cy="94048"/>
          </a:xfrm>
          <a:custGeom>
            <a:avLst/>
            <a:gdLst>
              <a:gd name="T0" fmla="*/ 104 w 122"/>
              <a:gd name="T1" fmla="*/ 87 h 88"/>
              <a:gd name="T2" fmla="*/ 104 w 122"/>
              <a:gd name="T3" fmla="*/ 87 h 88"/>
              <a:gd name="T4" fmla="*/ 9 w 122"/>
              <a:gd name="T5" fmla="*/ 87 h 88"/>
              <a:gd name="T6" fmla="*/ 0 w 122"/>
              <a:gd name="T7" fmla="*/ 78 h 88"/>
              <a:gd name="T8" fmla="*/ 0 w 122"/>
              <a:gd name="T9" fmla="*/ 9 h 88"/>
              <a:gd name="T10" fmla="*/ 9 w 122"/>
              <a:gd name="T11" fmla="*/ 0 h 88"/>
              <a:gd name="T12" fmla="*/ 104 w 122"/>
              <a:gd name="T13" fmla="*/ 0 h 88"/>
              <a:gd name="T14" fmla="*/ 121 w 122"/>
              <a:gd name="T15" fmla="*/ 9 h 88"/>
              <a:gd name="T16" fmla="*/ 121 w 122"/>
              <a:gd name="T17" fmla="*/ 78 h 88"/>
              <a:gd name="T18" fmla="*/ 104 w 122"/>
              <a:gd name="T19" fmla="*/ 87 h 88"/>
              <a:gd name="T20" fmla="*/ 26 w 122"/>
              <a:gd name="T21" fmla="*/ 61 h 88"/>
              <a:gd name="T22" fmla="*/ 26 w 122"/>
              <a:gd name="T23" fmla="*/ 61 h 88"/>
              <a:gd name="T24" fmla="*/ 95 w 122"/>
              <a:gd name="T25" fmla="*/ 61 h 88"/>
              <a:gd name="T26" fmla="*/ 95 w 122"/>
              <a:gd name="T27" fmla="*/ 26 h 88"/>
              <a:gd name="T28" fmla="*/ 26 w 122"/>
              <a:gd name="T29" fmla="*/ 26 h 88"/>
              <a:gd name="T30" fmla="*/ 26 w 122"/>
              <a:gd name="T31" fmla="*/ 6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2" h="88">
                <a:moveTo>
                  <a:pt x="104" y="87"/>
                </a:moveTo>
                <a:lnTo>
                  <a:pt x="104" y="87"/>
                </a:lnTo>
                <a:cubicBezTo>
                  <a:pt x="9" y="87"/>
                  <a:pt x="9" y="87"/>
                  <a:pt x="9" y="87"/>
                </a:cubicBezTo>
                <a:cubicBezTo>
                  <a:pt x="0" y="87"/>
                  <a:pt x="0" y="78"/>
                  <a:pt x="0" y="7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2" y="0"/>
                  <a:pt x="121" y="0"/>
                  <a:pt x="121" y="9"/>
                </a:cubicBezTo>
                <a:cubicBezTo>
                  <a:pt x="121" y="78"/>
                  <a:pt x="121" y="78"/>
                  <a:pt x="121" y="78"/>
                </a:cubicBezTo>
                <a:cubicBezTo>
                  <a:pt x="121" y="78"/>
                  <a:pt x="112" y="87"/>
                  <a:pt x="104" y="87"/>
                </a:cubicBezTo>
                <a:close/>
                <a:moveTo>
                  <a:pt x="26" y="61"/>
                </a:moveTo>
                <a:lnTo>
                  <a:pt x="26" y="61"/>
                </a:lnTo>
                <a:cubicBezTo>
                  <a:pt x="95" y="61"/>
                  <a:pt x="95" y="61"/>
                  <a:pt x="95" y="61"/>
                </a:cubicBezTo>
                <a:cubicBezTo>
                  <a:pt x="95" y="26"/>
                  <a:pt x="95" y="26"/>
                  <a:pt x="95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495">
            <a:extLst>
              <a:ext uri="{FF2B5EF4-FFF2-40B4-BE49-F238E27FC236}">
                <a16:creationId xmlns:a16="http://schemas.microsoft.com/office/drawing/2014/main" id="{AC025060-3A28-434D-904B-4F8E78796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8406" y="3187793"/>
            <a:ext cx="94048" cy="28214"/>
          </a:xfrm>
          <a:custGeom>
            <a:avLst/>
            <a:gdLst>
              <a:gd name="T0" fmla="*/ 78 w 88"/>
              <a:gd name="T1" fmla="*/ 26 h 27"/>
              <a:gd name="T2" fmla="*/ 78 w 88"/>
              <a:gd name="T3" fmla="*/ 26 h 27"/>
              <a:gd name="T4" fmla="*/ 9 w 88"/>
              <a:gd name="T5" fmla="*/ 26 h 27"/>
              <a:gd name="T6" fmla="*/ 0 w 88"/>
              <a:gd name="T7" fmla="*/ 9 h 27"/>
              <a:gd name="T8" fmla="*/ 9 w 88"/>
              <a:gd name="T9" fmla="*/ 0 h 27"/>
              <a:gd name="T10" fmla="*/ 78 w 88"/>
              <a:gd name="T11" fmla="*/ 0 h 27"/>
              <a:gd name="T12" fmla="*/ 87 w 88"/>
              <a:gd name="T13" fmla="*/ 9 h 27"/>
              <a:gd name="T14" fmla="*/ 78 w 8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" h="27">
                <a:moveTo>
                  <a:pt x="78" y="26"/>
                </a:moveTo>
                <a:lnTo>
                  <a:pt x="78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0"/>
                  <a:pt x="87" y="0"/>
                  <a:pt x="87" y="9"/>
                </a:cubicBezTo>
                <a:cubicBezTo>
                  <a:pt x="87" y="18"/>
                  <a:pt x="78" y="26"/>
                  <a:pt x="78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496">
            <a:extLst>
              <a:ext uri="{FF2B5EF4-FFF2-40B4-BE49-F238E27FC236}">
                <a16:creationId xmlns:a16="http://schemas.microsoft.com/office/drawing/2014/main" id="{CA0835E6-F071-FC43-9941-F12BF2B77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8406" y="3253627"/>
            <a:ext cx="169286" cy="28214"/>
          </a:xfrm>
          <a:custGeom>
            <a:avLst/>
            <a:gdLst>
              <a:gd name="T0" fmla="*/ 138 w 157"/>
              <a:gd name="T1" fmla="*/ 26 h 27"/>
              <a:gd name="T2" fmla="*/ 138 w 157"/>
              <a:gd name="T3" fmla="*/ 26 h 27"/>
              <a:gd name="T4" fmla="*/ 9 w 157"/>
              <a:gd name="T5" fmla="*/ 26 h 27"/>
              <a:gd name="T6" fmla="*/ 0 w 157"/>
              <a:gd name="T7" fmla="*/ 17 h 27"/>
              <a:gd name="T8" fmla="*/ 9 w 157"/>
              <a:gd name="T9" fmla="*/ 0 h 27"/>
              <a:gd name="T10" fmla="*/ 138 w 157"/>
              <a:gd name="T11" fmla="*/ 0 h 27"/>
              <a:gd name="T12" fmla="*/ 156 w 157"/>
              <a:gd name="T13" fmla="*/ 17 h 27"/>
              <a:gd name="T14" fmla="*/ 138 w 157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" h="27">
                <a:moveTo>
                  <a:pt x="138" y="26"/>
                </a:moveTo>
                <a:lnTo>
                  <a:pt x="138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7" y="0"/>
                  <a:pt x="156" y="8"/>
                  <a:pt x="156" y="17"/>
                </a:cubicBezTo>
                <a:cubicBezTo>
                  <a:pt x="156" y="17"/>
                  <a:pt x="147" y="26"/>
                  <a:pt x="138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497">
            <a:extLst>
              <a:ext uri="{FF2B5EF4-FFF2-40B4-BE49-F238E27FC236}">
                <a16:creationId xmlns:a16="http://schemas.microsoft.com/office/drawing/2014/main" id="{0CE47489-78D3-8A4D-8160-E66E34140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9774" y="2703450"/>
            <a:ext cx="489047" cy="860534"/>
          </a:xfrm>
          <a:custGeom>
            <a:avLst/>
            <a:gdLst>
              <a:gd name="T0" fmla="*/ 380 w 459"/>
              <a:gd name="T1" fmla="*/ 804 h 805"/>
              <a:gd name="T2" fmla="*/ 380 w 459"/>
              <a:gd name="T3" fmla="*/ 804 h 805"/>
              <a:gd name="T4" fmla="*/ 78 w 459"/>
              <a:gd name="T5" fmla="*/ 804 h 805"/>
              <a:gd name="T6" fmla="*/ 0 w 459"/>
              <a:gd name="T7" fmla="*/ 735 h 805"/>
              <a:gd name="T8" fmla="*/ 0 w 459"/>
              <a:gd name="T9" fmla="*/ 69 h 805"/>
              <a:gd name="T10" fmla="*/ 78 w 459"/>
              <a:gd name="T11" fmla="*/ 0 h 805"/>
              <a:gd name="T12" fmla="*/ 380 w 459"/>
              <a:gd name="T13" fmla="*/ 0 h 805"/>
              <a:gd name="T14" fmla="*/ 458 w 459"/>
              <a:gd name="T15" fmla="*/ 69 h 805"/>
              <a:gd name="T16" fmla="*/ 458 w 459"/>
              <a:gd name="T17" fmla="*/ 156 h 805"/>
              <a:gd name="T18" fmla="*/ 441 w 459"/>
              <a:gd name="T19" fmla="*/ 173 h 805"/>
              <a:gd name="T20" fmla="*/ 424 w 459"/>
              <a:gd name="T21" fmla="*/ 156 h 805"/>
              <a:gd name="T22" fmla="*/ 424 w 459"/>
              <a:gd name="T23" fmla="*/ 69 h 805"/>
              <a:gd name="T24" fmla="*/ 380 w 459"/>
              <a:gd name="T25" fmla="*/ 26 h 805"/>
              <a:gd name="T26" fmla="*/ 78 w 459"/>
              <a:gd name="T27" fmla="*/ 26 h 805"/>
              <a:gd name="T28" fmla="*/ 35 w 459"/>
              <a:gd name="T29" fmla="*/ 69 h 805"/>
              <a:gd name="T30" fmla="*/ 35 w 459"/>
              <a:gd name="T31" fmla="*/ 735 h 805"/>
              <a:gd name="T32" fmla="*/ 78 w 459"/>
              <a:gd name="T33" fmla="*/ 778 h 805"/>
              <a:gd name="T34" fmla="*/ 380 w 459"/>
              <a:gd name="T35" fmla="*/ 778 h 805"/>
              <a:gd name="T36" fmla="*/ 424 w 459"/>
              <a:gd name="T37" fmla="*/ 735 h 805"/>
              <a:gd name="T38" fmla="*/ 424 w 459"/>
              <a:gd name="T39" fmla="*/ 648 h 805"/>
              <a:gd name="T40" fmla="*/ 441 w 459"/>
              <a:gd name="T41" fmla="*/ 640 h 805"/>
              <a:gd name="T42" fmla="*/ 458 w 459"/>
              <a:gd name="T43" fmla="*/ 648 h 805"/>
              <a:gd name="T44" fmla="*/ 458 w 459"/>
              <a:gd name="T45" fmla="*/ 735 h 805"/>
              <a:gd name="T46" fmla="*/ 380 w 459"/>
              <a:gd name="T47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59" h="805">
                <a:moveTo>
                  <a:pt x="380" y="804"/>
                </a:moveTo>
                <a:lnTo>
                  <a:pt x="380" y="804"/>
                </a:lnTo>
                <a:cubicBezTo>
                  <a:pt x="78" y="804"/>
                  <a:pt x="78" y="804"/>
                  <a:pt x="78" y="804"/>
                </a:cubicBezTo>
                <a:cubicBezTo>
                  <a:pt x="35" y="804"/>
                  <a:pt x="0" y="769"/>
                  <a:pt x="0" y="735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5"/>
                  <a:pt x="35" y="0"/>
                  <a:pt x="78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424" y="0"/>
                  <a:pt x="458" y="35"/>
                  <a:pt x="458" y="69"/>
                </a:cubicBezTo>
                <a:cubicBezTo>
                  <a:pt x="458" y="156"/>
                  <a:pt x="458" y="156"/>
                  <a:pt x="458" y="156"/>
                </a:cubicBezTo>
                <a:cubicBezTo>
                  <a:pt x="458" y="164"/>
                  <a:pt x="449" y="173"/>
                  <a:pt x="441" y="173"/>
                </a:cubicBezTo>
                <a:cubicBezTo>
                  <a:pt x="432" y="173"/>
                  <a:pt x="424" y="164"/>
                  <a:pt x="424" y="156"/>
                </a:cubicBezTo>
                <a:cubicBezTo>
                  <a:pt x="424" y="69"/>
                  <a:pt x="424" y="69"/>
                  <a:pt x="424" y="69"/>
                </a:cubicBezTo>
                <a:cubicBezTo>
                  <a:pt x="424" y="43"/>
                  <a:pt x="406" y="26"/>
                  <a:pt x="380" y="26"/>
                </a:cubicBezTo>
                <a:cubicBezTo>
                  <a:pt x="78" y="26"/>
                  <a:pt x="78" y="26"/>
                  <a:pt x="78" y="26"/>
                </a:cubicBezTo>
                <a:cubicBezTo>
                  <a:pt x="52" y="26"/>
                  <a:pt x="35" y="43"/>
                  <a:pt x="35" y="69"/>
                </a:cubicBezTo>
                <a:cubicBezTo>
                  <a:pt x="35" y="735"/>
                  <a:pt x="35" y="735"/>
                  <a:pt x="35" y="735"/>
                </a:cubicBezTo>
                <a:cubicBezTo>
                  <a:pt x="35" y="752"/>
                  <a:pt x="52" y="778"/>
                  <a:pt x="78" y="778"/>
                </a:cubicBezTo>
                <a:cubicBezTo>
                  <a:pt x="380" y="778"/>
                  <a:pt x="380" y="778"/>
                  <a:pt x="380" y="778"/>
                </a:cubicBezTo>
                <a:cubicBezTo>
                  <a:pt x="406" y="778"/>
                  <a:pt x="424" y="752"/>
                  <a:pt x="424" y="735"/>
                </a:cubicBezTo>
                <a:cubicBezTo>
                  <a:pt x="424" y="648"/>
                  <a:pt x="424" y="648"/>
                  <a:pt x="424" y="648"/>
                </a:cubicBezTo>
                <a:cubicBezTo>
                  <a:pt x="424" y="640"/>
                  <a:pt x="432" y="640"/>
                  <a:pt x="441" y="640"/>
                </a:cubicBezTo>
                <a:cubicBezTo>
                  <a:pt x="449" y="640"/>
                  <a:pt x="458" y="640"/>
                  <a:pt x="458" y="648"/>
                </a:cubicBezTo>
                <a:cubicBezTo>
                  <a:pt x="458" y="735"/>
                  <a:pt x="458" y="735"/>
                  <a:pt x="458" y="735"/>
                </a:cubicBezTo>
                <a:cubicBezTo>
                  <a:pt x="458" y="769"/>
                  <a:pt x="424" y="804"/>
                  <a:pt x="380" y="8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498">
            <a:extLst>
              <a:ext uri="{FF2B5EF4-FFF2-40B4-BE49-F238E27FC236}">
                <a16:creationId xmlns:a16="http://schemas.microsoft.com/office/drawing/2014/main" id="{607A616D-4DF1-9143-8A28-197FD06B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0787" y="3404103"/>
            <a:ext cx="47024" cy="47024"/>
          </a:xfrm>
          <a:custGeom>
            <a:avLst/>
            <a:gdLst>
              <a:gd name="T0" fmla="*/ 18 w 45"/>
              <a:gd name="T1" fmla="*/ 43 h 44"/>
              <a:gd name="T2" fmla="*/ 18 w 45"/>
              <a:gd name="T3" fmla="*/ 43 h 44"/>
              <a:gd name="T4" fmla="*/ 0 w 45"/>
              <a:gd name="T5" fmla="*/ 17 h 44"/>
              <a:gd name="T6" fmla="*/ 18 w 45"/>
              <a:gd name="T7" fmla="*/ 0 h 44"/>
              <a:gd name="T8" fmla="*/ 44 w 45"/>
              <a:gd name="T9" fmla="*/ 17 h 44"/>
              <a:gd name="T10" fmla="*/ 18 w 45"/>
              <a:gd name="T11" fmla="*/ 43 h 44"/>
              <a:gd name="T12" fmla="*/ 18 w 45"/>
              <a:gd name="T13" fmla="*/ 9 h 44"/>
              <a:gd name="T14" fmla="*/ 18 w 45"/>
              <a:gd name="T15" fmla="*/ 9 h 44"/>
              <a:gd name="T16" fmla="*/ 9 w 45"/>
              <a:gd name="T17" fmla="*/ 17 h 44"/>
              <a:gd name="T18" fmla="*/ 18 w 45"/>
              <a:gd name="T19" fmla="*/ 35 h 44"/>
              <a:gd name="T20" fmla="*/ 35 w 45"/>
              <a:gd name="T21" fmla="*/ 17 h 44"/>
              <a:gd name="T22" fmla="*/ 18 w 45"/>
              <a:gd name="T23" fmla="*/ 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4">
                <a:moveTo>
                  <a:pt x="18" y="43"/>
                </a:moveTo>
                <a:lnTo>
                  <a:pt x="18" y="43"/>
                </a:lnTo>
                <a:cubicBezTo>
                  <a:pt x="9" y="43"/>
                  <a:pt x="0" y="35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35" y="0"/>
                  <a:pt x="44" y="9"/>
                  <a:pt x="44" y="17"/>
                </a:cubicBezTo>
                <a:cubicBezTo>
                  <a:pt x="44" y="35"/>
                  <a:pt x="35" y="43"/>
                  <a:pt x="18" y="43"/>
                </a:cubicBezTo>
                <a:close/>
                <a:moveTo>
                  <a:pt x="18" y="9"/>
                </a:moveTo>
                <a:lnTo>
                  <a:pt x="18" y="9"/>
                </a:lnTo>
                <a:lnTo>
                  <a:pt x="9" y="17"/>
                </a:lnTo>
                <a:cubicBezTo>
                  <a:pt x="9" y="26"/>
                  <a:pt x="18" y="35"/>
                  <a:pt x="18" y="35"/>
                </a:cubicBezTo>
                <a:cubicBezTo>
                  <a:pt x="26" y="35"/>
                  <a:pt x="35" y="26"/>
                  <a:pt x="35" y="17"/>
                </a:cubicBezTo>
                <a:cubicBezTo>
                  <a:pt x="35" y="17"/>
                  <a:pt x="26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499">
            <a:extLst>
              <a:ext uri="{FF2B5EF4-FFF2-40B4-BE49-F238E27FC236}">
                <a16:creationId xmlns:a16="http://schemas.microsoft.com/office/drawing/2014/main" id="{4B4B90D4-9031-AA43-99C5-D1D9A0313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3763" y="2792794"/>
            <a:ext cx="141071" cy="37619"/>
          </a:xfrm>
          <a:custGeom>
            <a:avLst/>
            <a:gdLst>
              <a:gd name="T0" fmla="*/ 113 w 131"/>
              <a:gd name="T1" fmla="*/ 34 h 35"/>
              <a:gd name="T2" fmla="*/ 113 w 131"/>
              <a:gd name="T3" fmla="*/ 34 h 35"/>
              <a:gd name="T4" fmla="*/ 18 w 131"/>
              <a:gd name="T5" fmla="*/ 34 h 35"/>
              <a:gd name="T6" fmla="*/ 0 w 131"/>
              <a:gd name="T7" fmla="*/ 17 h 35"/>
              <a:gd name="T8" fmla="*/ 18 w 131"/>
              <a:gd name="T9" fmla="*/ 0 h 35"/>
              <a:gd name="T10" fmla="*/ 113 w 131"/>
              <a:gd name="T11" fmla="*/ 0 h 35"/>
              <a:gd name="T12" fmla="*/ 130 w 131"/>
              <a:gd name="T13" fmla="*/ 17 h 35"/>
              <a:gd name="T14" fmla="*/ 113 w 131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35">
                <a:moveTo>
                  <a:pt x="113" y="34"/>
                </a:moveTo>
                <a:lnTo>
                  <a:pt x="113" y="34"/>
                </a:lnTo>
                <a:cubicBezTo>
                  <a:pt x="18" y="34"/>
                  <a:pt x="18" y="34"/>
                  <a:pt x="18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1" y="0"/>
                  <a:pt x="130" y="8"/>
                  <a:pt x="130" y="17"/>
                </a:cubicBezTo>
                <a:cubicBezTo>
                  <a:pt x="130" y="25"/>
                  <a:pt x="121" y="34"/>
                  <a:pt x="113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500">
            <a:extLst>
              <a:ext uri="{FF2B5EF4-FFF2-40B4-BE49-F238E27FC236}">
                <a16:creationId xmlns:a16="http://schemas.microsoft.com/office/drawing/2014/main" id="{A156045B-7336-5A4F-A2CA-EA4173F16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1202" y="6470054"/>
            <a:ext cx="352680" cy="343275"/>
          </a:xfrm>
          <a:custGeom>
            <a:avLst/>
            <a:gdLst>
              <a:gd name="T0" fmla="*/ 233 w 329"/>
              <a:gd name="T1" fmla="*/ 320 h 321"/>
              <a:gd name="T2" fmla="*/ 233 w 329"/>
              <a:gd name="T3" fmla="*/ 320 h 321"/>
              <a:gd name="T4" fmla="*/ 224 w 329"/>
              <a:gd name="T5" fmla="*/ 320 h 321"/>
              <a:gd name="T6" fmla="*/ 25 w 329"/>
              <a:gd name="T7" fmla="*/ 121 h 321"/>
              <a:gd name="T8" fmla="*/ 25 w 329"/>
              <a:gd name="T9" fmla="*/ 17 h 321"/>
              <a:gd name="T10" fmla="*/ 77 w 329"/>
              <a:gd name="T11" fmla="*/ 0 h 321"/>
              <a:gd name="T12" fmla="*/ 77 w 329"/>
              <a:gd name="T13" fmla="*/ 0 h 321"/>
              <a:gd name="T14" fmla="*/ 129 w 329"/>
              <a:gd name="T15" fmla="*/ 17 h 321"/>
              <a:gd name="T16" fmla="*/ 328 w 329"/>
              <a:gd name="T17" fmla="*/ 225 h 321"/>
              <a:gd name="T18" fmla="*/ 328 w 329"/>
              <a:gd name="T19" fmla="*/ 233 h 321"/>
              <a:gd name="T20" fmla="*/ 328 w 329"/>
              <a:gd name="T21" fmla="*/ 242 h 321"/>
              <a:gd name="T22" fmla="*/ 242 w 329"/>
              <a:gd name="T23" fmla="*/ 320 h 321"/>
              <a:gd name="T24" fmla="*/ 233 w 329"/>
              <a:gd name="T25" fmla="*/ 320 h 321"/>
              <a:gd name="T26" fmla="*/ 77 w 329"/>
              <a:gd name="T27" fmla="*/ 26 h 321"/>
              <a:gd name="T28" fmla="*/ 77 w 329"/>
              <a:gd name="T29" fmla="*/ 26 h 321"/>
              <a:gd name="T30" fmla="*/ 77 w 329"/>
              <a:gd name="T31" fmla="*/ 26 h 321"/>
              <a:gd name="T32" fmla="*/ 43 w 329"/>
              <a:gd name="T33" fmla="*/ 43 h 321"/>
              <a:gd name="T34" fmla="*/ 43 w 329"/>
              <a:gd name="T35" fmla="*/ 103 h 321"/>
              <a:gd name="T36" fmla="*/ 233 w 329"/>
              <a:gd name="T37" fmla="*/ 285 h 321"/>
              <a:gd name="T38" fmla="*/ 294 w 329"/>
              <a:gd name="T39" fmla="*/ 233 h 321"/>
              <a:gd name="T40" fmla="*/ 103 w 329"/>
              <a:gd name="T41" fmla="*/ 43 h 321"/>
              <a:gd name="T42" fmla="*/ 77 w 329"/>
              <a:gd name="T43" fmla="*/ 26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9" h="321">
                <a:moveTo>
                  <a:pt x="233" y="320"/>
                </a:moveTo>
                <a:lnTo>
                  <a:pt x="233" y="320"/>
                </a:lnTo>
                <a:lnTo>
                  <a:pt x="224" y="320"/>
                </a:lnTo>
                <a:cubicBezTo>
                  <a:pt x="25" y="121"/>
                  <a:pt x="25" y="121"/>
                  <a:pt x="25" y="121"/>
                </a:cubicBezTo>
                <a:cubicBezTo>
                  <a:pt x="0" y="95"/>
                  <a:pt x="0" y="52"/>
                  <a:pt x="25" y="17"/>
                </a:cubicBezTo>
                <a:cubicBezTo>
                  <a:pt x="34" y="8"/>
                  <a:pt x="51" y="0"/>
                  <a:pt x="77" y="0"/>
                </a:cubicBezTo>
                <a:lnTo>
                  <a:pt x="77" y="0"/>
                </a:lnTo>
                <a:cubicBezTo>
                  <a:pt x="95" y="0"/>
                  <a:pt x="112" y="8"/>
                  <a:pt x="129" y="17"/>
                </a:cubicBezTo>
                <a:cubicBezTo>
                  <a:pt x="328" y="225"/>
                  <a:pt x="328" y="225"/>
                  <a:pt x="328" y="225"/>
                </a:cubicBezTo>
                <a:cubicBezTo>
                  <a:pt x="328" y="225"/>
                  <a:pt x="328" y="225"/>
                  <a:pt x="328" y="233"/>
                </a:cubicBezTo>
                <a:lnTo>
                  <a:pt x="328" y="242"/>
                </a:lnTo>
                <a:cubicBezTo>
                  <a:pt x="242" y="320"/>
                  <a:pt x="242" y="320"/>
                  <a:pt x="242" y="320"/>
                </a:cubicBezTo>
                <a:cubicBezTo>
                  <a:pt x="242" y="320"/>
                  <a:pt x="242" y="320"/>
                  <a:pt x="233" y="320"/>
                </a:cubicBezTo>
                <a:close/>
                <a:moveTo>
                  <a:pt x="77" y="26"/>
                </a:moveTo>
                <a:lnTo>
                  <a:pt x="77" y="26"/>
                </a:lnTo>
                <a:lnTo>
                  <a:pt x="77" y="26"/>
                </a:lnTo>
                <a:cubicBezTo>
                  <a:pt x="60" y="26"/>
                  <a:pt x="51" y="34"/>
                  <a:pt x="43" y="43"/>
                </a:cubicBezTo>
                <a:cubicBezTo>
                  <a:pt x="25" y="60"/>
                  <a:pt x="25" y="86"/>
                  <a:pt x="43" y="103"/>
                </a:cubicBezTo>
                <a:cubicBezTo>
                  <a:pt x="233" y="285"/>
                  <a:pt x="233" y="285"/>
                  <a:pt x="233" y="285"/>
                </a:cubicBezTo>
                <a:cubicBezTo>
                  <a:pt x="294" y="233"/>
                  <a:pt x="294" y="233"/>
                  <a:pt x="294" y="233"/>
                </a:cubicBezTo>
                <a:cubicBezTo>
                  <a:pt x="103" y="43"/>
                  <a:pt x="103" y="43"/>
                  <a:pt x="103" y="43"/>
                </a:cubicBezTo>
                <a:cubicBezTo>
                  <a:pt x="95" y="34"/>
                  <a:pt x="86" y="26"/>
                  <a:pt x="77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501">
            <a:extLst>
              <a:ext uri="{FF2B5EF4-FFF2-40B4-BE49-F238E27FC236}">
                <a16:creationId xmlns:a16="http://schemas.microsoft.com/office/drawing/2014/main" id="{8297C4BA-6B0A-B342-9EC5-4A1CD1F01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1559" y="5990411"/>
            <a:ext cx="545476" cy="545476"/>
          </a:xfrm>
          <a:custGeom>
            <a:avLst/>
            <a:gdLst>
              <a:gd name="T0" fmla="*/ 251 w 511"/>
              <a:gd name="T1" fmla="*/ 510 h 511"/>
              <a:gd name="T2" fmla="*/ 251 w 511"/>
              <a:gd name="T3" fmla="*/ 510 h 511"/>
              <a:gd name="T4" fmla="*/ 0 w 511"/>
              <a:gd name="T5" fmla="*/ 251 h 511"/>
              <a:gd name="T6" fmla="*/ 251 w 511"/>
              <a:gd name="T7" fmla="*/ 0 h 511"/>
              <a:gd name="T8" fmla="*/ 510 w 511"/>
              <a:gd name="T9" fmla="*/ 251 h 511"/>
              <a:gd name="T10" fmla="*/ 251 w 511"/>
              <a:gd name="T11" fmla="*/ 510 h 511"/>
              <a:gd name="T12" fmla="*/ 251 w 511"/>
              <a:gd name="T13" fmla="*/ 26 h 511"/>
              <a:gd name="T14" fmla="*/ 251 w 511"/>
              <a:gd name="T15" fmla="*/ 26 h 511"/>
              <a:gd name="T16" fmla="*/ 26 w 511"/>
              <a:gd name="T17" fmla="*/ 251 h 511"/>
              <a:gd name="T18" fmla="*/ 251 w 511"/>
              <a:gd name="T19" fmla="*/ 484 h 511"/>
              <a:gd name="T20" fmla="*/ 484 w 511"/>
              <a:gd name="T21" fmla="*/ 251 h 511"/>
              <a:gd name="T22" fmla="*/ 251 w 511"/>
              <a:gd name="T23" fmla="*/ 26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1" h="511">
                <a:moveTo>
                  <a:pt x="251" y="510"/>
                </a:moveTo>
                <a:lnTo>
                  <a:pt x="251" y="510"/>
                </a:lnTo>
                <a:cubicBezTo>
                  <a:pt x="113" y="510"/>
                  <a:pt x="0" y="398"/>
                  <a:pt x="0" y="251"/>
                </a:cubicBezTo>
                <a:cubicBezTo>
                  <a:pt x="0" y="113"/>
                  <a:pt x="113" y="0"/>
                  <a:pt x="251" y="0"/>
                </a:cubicBezTo>
                <a:cubicBezTo>
                  <a:pt x="398" y="0"/>
                  <a:pt x="510" y="113"/>
                  <a:pt x="510" y="251"/>
                </a:cubicBezTo>
                <a:cubicBezTo>
                  <a:pt x="510" y="398"/>
                  <a:pt x="398" y="510"/>
                  <a:pt x="251" y="510"/>
                </a:cubicBezTo>
                <a:close/>
                <a:moveTo>
                  <a:pt x="251" y="26"/>
                </a:moveTo>
                <a:lnTo>
                  <a:pt x="251" y="26"/>
                </a:lnTo>
                <a:cubicBezTo>
                  <a:pt x="130" y="26"/>
                  <a:pt x="26" y="130"/>
                  <a:pt x="26" y="251"/>
                </a:cubicBezTo>
                <a:cubicBezTo>
                  <a:pt x="26" y="380"/>
                  <a:pt x="130" y="484"/>
                  <a:pt x="251" y="484"/>
                </a:cubicBezTo>
                <a:cubicBezTo>
                  <a:pt x="381" y="484"/>
                  <a:pt x="484" y="380"/>
                  <a:pt x="484" y="251"/>
                </a:cubicBezTo>
                <a:cubicBezTo>
                  <a:pt x="484" y="130"/>
                  <a:pt x="381" y="26"/>
                  <a:pt x="251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502">
            <a:extLst>
              <a:ext uri="{FF2B5EF4-FFF2-40B4-BE49-F238E27FC236}">
                <a16:creationId xmlns:a16="http://schemas.microsoft.com/office/drawing/2014/main" id="{D0A6E52F-4CA4-BB48-8522-BB2403EF6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07" y="6084459"/>
            <a:ext cx="362085" cy="352680"/>
          </a:xfrm>
          <a:custGeom>
            <a:avLst/>
            <a:gdLst>
              <a:gd name="T0" fmla="*/ 172 w 338"/>
              <a:gd name="T1" fmla="*/ 328 h 329"/>
              <a:gd name="T2" fmla="*/ 172 w 338"/>
              <a:gd name="T3" fmla="*/ 328 h 329"/>
              <a:gd name="T4" fmla="*/ 52 w 338"/>
              <a:gd name="T5" fmla="*/ 285 h 329"/>
              <a:gd name="T6" fmla="*/ 0 w 338"/>
              <a:gd name="T7" fmla="*/ 164 h 329"/>
              <a:gd name="T8" fmla="*/ 52 w 338"/>
              <a:gd name="T9" fmla="*/ 43 h 329"/>
              <a:gd name="T10" fmla="*/ 172 w 338"/>
              <a:gd name="T11" fmla="*/ 0 h 329"/>
              <a:gd name="T12" fmla="*/ 285 w 338"/>
              <a:gd name="T13" fmla="*/ 43 h 329"/>
              <a:gd name="T14" fmla="*/ 337 w 338"/>
              <a:gd name="T15" fmla="*/ 164 h 329"/>
              <a:gd name="T16" fmla="*/ 285 w 338"/>
              <a:gd name="T17" fmla="*/ 285 h 329"/>
              <a:gd name="T18" fmla="*/ 172 w 338"/>
              <a:gd name="T19" fmla="*/ 328 h 329"/>
              <a:gd name="T20" fmla="*/ 172 w 338"/>
              <a:gd name="T21" fmla="*/ 17 h 329"/>
              <a:gd name="T22" fmla="*/ 172 w 338"/>
              <a:gd name="T23" fmla="*/ 17 h 329"/>
              <a:gd name="T24" fmla="*/ 26 w 338"/>
              <a:gd name="T25" fmla="*/ 164 h 329"/>
              <a:gd name="T26" fmla="*/ 172 w 338"/>
              <a:gd name="T27" fmla="*/ 311 h 329"/>
              <a:gd name="T28" fmla="*/ 319 w 338"/>
              <a:gd name="T29" fmla="*/ 164 h 329"/>
              <a:gd name="T30" fmla="*/ 172 w 338"/>
              <a:gd name="T31" fmla="*/ 17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8" h="329">
                <a:moveTo>
                  <a:pt x="172" y="328"/>
                </a:moveTo>
                <a:lnTo>
                  <a:pt x="172" y="328"/>
                </a:lnTo>
                <a:cubicBezTo>
                  <a:pt x="129" y="328"/>
                  <a:pt x="86" y="311"/>
                  <a:pt x="52" y="285"/>
                </a:cubicBezTo>
                <a:cubicBezTo>
                  <a:pt x="17" y="250"/>
                  <a:pt x="0" y="207"/>
                  <a:pt x="0" y="164"/>
                </a:cubicBezTo>
                <a:cubicBezTo>
                  <a:pt x="0" y="121"/>
                  <a:pt x="17" y="77"/>
                  <a:pt x="52" y="43"/>
                </a:cubicBezTo>
                <a:cubicBezTo>
                  <a:pt x="86" y="17"/>
                  <a:pt x="129" y="0"/>
                  <a:pt x="172" y="0"/>
                </a:cubicBezTo>
                <a:cubicBezTo>
                  <a:pt x="216" y="0"/>
                  <a:pt x="259" y="17"/>
                  <a:pt x="285" y="43"/>
                </a:cubicBezTo>
                <a:cubicBezTo>
                  <a:pt x="319" y="77"/>
                  <a:pt x="337" y="121"/>
                  <a:pt x="337" y="164"/>
                </a:cubicBezTo>
                <a:cubicBezTo>
                  <a:pt x="337" y="207"/>
                  <a:pt x="319" y="250"/>
                  <a:pt x="285" y="285"/>
                </a:cubicBezTo>
                <a:cubicBezTo>
                  <a:pt x="259" y="311"/>
                  <a:pt x="216" y="328"/>
                  <a:pt x="172" y="328"/>
                </a:cubicBezTo>
                <a:close/>
                <a:moveTo>
                  <a:pt x="172" y="17"/>
                </a:moveTo>
                <a:lnTo>
                  <a:pt x="172" y="17"/>
                </a:lnTo>
                <a:cubicBezTo>
                  <a:pt x="86" y="17"/>
                  <a:pt x="26" y="86"/>
                  <a:pt x="26" y="164"/>
                </a:cubicBezTo>
                <a:cubicBezTo>
                  <a:pt x="26" y="242"/>
                  <a:pt x="86" y="311"/>
                  <a:pt x="172" y="311"/>
                </a:cubicBezTo>
                <a:cubicBezTo>
                  <a:pt x="250" y="311"/>
                  <a:pt x="319" y="242"/>
                  <a:pt x="319" y="164"/>
                </a:cubicBezTo>
                <a:cubicBezTo>
                  <a:pt x="319" y="86"/>
                  <a:pt x="250" y="17"/>
                  <a:pt x="172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503">
            <a:extLst>
              <a:ext uri="{FF2B5EF4-FFF2-40B4-BE49-F238E27FC236}">
                <a16:creationId xmlns:a16="http://schemas.microsoft.com/office/drawing/2014/main" id="{6BCC050A-EB41-F44F-BDD2-970564BA7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2631" y="6122078"/>
            <a:ext cx="277442" cy="277442"/>
          </a:xfrm>
          <a:custGeom>
            <a:avLst/>
            <a:gdLst>
              <a:gd name="T0" fmla="*/ 129 w 260"/>
              <a:gd name="T1" fmla="*/ 259 h 260"/>
              <a:gd name="T2" fmla="*/ 129 w 260"/>
              <a:gd name="T3" fmla="*/ 259 h 260"/>
              <a:gd name="T4" fmla="*/ 0 w 260"/>
              <a:gd name="T5" fmla="*/ 130 h 260"/>
              <a:gd name="T6" fmla="*/ 129 w 260"/>
              <a:gd name="T7" fmla="*/ 0 h 260"/>
              <a:gd name="T8" fmla="*/ 259 w 260"/>
              <a:gd name="T9" fmla="*/ 130 h 260"/>
              <a:gd name="T10" fmla="*/ 129 w 260"/>
              <a:gd name="T11" fmla="*/ 259 h 260"/>
              <a:gd name="T12" fmla="*/ 129 w 260"/>
              <a:gd name="T13" fmla="*/ 26 h 260"/>
              <a:gd name="T14" fmla="*/ 129 w 260"/>
              <a:gd name="T15" fmla="*/ 26 h 260"/>
              <a:gd name="T16" fmla="*/ 17 w 260"/>
              <a:gd name="T17" fmla="*/ 130 h 260"/>
              <a:gd name="T18" fmla="*/ 129 w 260"/>
              <a:gd name="T19" fmla="*/ 242 h 260"/>
              <a:gd name="T20" fmla="*/ 233 w 260"/>
              <a:gd name="T21" fmla="*/ 130 h 260"/>
              <a:gd name="T22" fmla="*/ 129 w 260"/>
              <a:gd name="T23" fmla="*/ 26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0" h="260">
                <a:moveTo>
                  <a:pt x="129" y="259"/>
                </a:moveTo>
                <a:lnTo>
                  <a:pt x="129" y="259"/>
                </a:lnTo>
                <a:cubicBezTo>
                  <a:pt x="60" y="259"/>
                  <a:pt x="0" y="199"/>
                  <a:pt x="0" y="130"/>
                </a:cubicBezTo>
                <a:cubicBezTo>
                  <a:pt x="0" y="61"/>
                  <a:pt x="60" y="0"/>
                  <a:pt x="129" y="0"/>
                </a:cubicBezTo>
                <a:cubicBezTo>
                  <a:pt x="199" y="0"/>
                  <a:pt x="259" y="61"/>
                  <a:pt x="259" y="130"/>
                </a:cubicBezTo>
                <a:cubicBezTo>
                  <a:pt x="259" y="199"/>
                  <a:pt x="199" y="259"/>
                  <a:pt x="129" y="259"/>
                </a:cubicBezTo>
                <a:close/>
                <a:moveTo>
                  <a:pt x="129" y="26"/>
                </a:moveTo>
                <a:lnTo>
                  <a:pt x="129" y="26"/>
                </a:lnTo>
                <a:cubicBezTo>
                  <a:pt x="69" y="26"/>
                  <a:pt x="17" y="69"/>
                  <a:pt x="17" y="130"/>
                </a:cubicBezTo>
                <a:cubicBezTo>
                  <a:pt x="17" y="190"/>
                  <a:pt x="69" y="242"/>
                  <a:pt x="129" y="242"/>
                </a:cubicBezTo>
                <a:cubicBezTo>
                  <a:pt x="190" y="242"/>
                  <a:pt x="233" y="190"/>
                  <a:pt x="233" y="130"/>
                </a:cubicBezTo>
                <a:cubicBezTo>
                  <a:pt x="233" y="69"/>
                  <a:pt x="190" y="26"/>
                  <a:pt x="129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504">
            <a:extLst>
              <a:ext uri="{FF2B5EF4-FFF2-40B4-BE49-F238E27FC236}">
                <a16:creationId xmlns:a16="http://schemas.microsoft.com/office/drawing/2014/main" id="{46822AB6-66F5-774B-A09D-96E2E080C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1977" y="6197316"/>
            <a:ext cx="84643" cy="131667"/>
          </a:xfrm>
          <a:custGeom>
            <a:avLst/>
            <a:gdLst>
              <a:gd name="T0" fmla="*/ 35 w 79"/>
              <a:gd name="T1" fmla="*/ 121 h 122"/>
              <a:gd name="T2" fmla="*/ 35 w 79"/>
              <a:gd name="T3" fmla="*/ 121 h 122"/>
              <a:gd name="T4" fmla="*/ 9 w 79"/>
              <a:gd name="T5" fmla="*/ 113 h 122"/>
              <a:gd name="T6" fmla="*/ 0 w 79"/>
              <a:gd name="T7" fmla="*/ 104 h 122"/>
              <a:gd name="T8" fmla="*/ 17 w 79"/>
              <a:gd name="T9" fmla="*/ 104 h 122"/>
              <a:gd name="T10" fmla="*/ 52 w 79"/>
              <a:gd name="T11" fmla="*/ 104 h 122"/>
              <a:gd name="T12" fmla="*/ 61 w 79"/>
              <a:gd name="T13" fmla="*/ 87 h 122"/>
              <a:gd name="T14" fmla="*/ 35 w 79"/>
              <a:gd name="T15" fmla="*/ 70 h 122"/>
              <a:gd name="T16" fmla="*/ 17 w 79"/>
              <a:gd name="T17" fmla="*/ 52 h 122"/>
              <a:gd name="T18" fmla="*/ 0 w 79"/>
              <a:gd name="T19" fmla="*/ 35 h 122"/>
              <a:gd name="T20" fmla="*/ 17 w 79"/>
              <a:gd name="T21" fmla="*/ 9 h 122"/>
              <a:gd name="T22" fmla="*/ 69 w 79"/>
              <a:gd name="T23" fmla="*/ 9 h 122"/>
              <a:gd name="T24" fmla="*/ 78 w 79"/>
              <a:gd name="T25" fmla="*/ 18 h 122"/>
              <a:gd name="T26" fmla="*/ 69 w 79"/>
              <a:gd name="T27" fmla="*/ 18 h 122"/>
              <a:gd name="T28" fmla="*/ 26 w 79"/>
              <a:gd name="T29" fmla="*/ 18 h 122"/>
              <a:gd name="T30" fmla="*/ 17 w 79"/>
              <a:gd name="T31" fmla="*/ 35 h 122"/>
              <a:gd name="T32" fmla="*/ 43 w 79"/>
              <a:gd name="T33" fmla="*/ 52 h 122"/>
              <a:gd name="T34" fmla="*/ 69 w 79"/>
              <a:gd name="T35" fmla="*/ 70 h 122"/>
              <a:gd name="T36" fmla="*/ 78 w 79"/>
              <a:gd name="T37" fmla="*/ 87 h 122"/>
              <a:gd name="T38" fmla="*/ 61 w 79"/>
              <a:gd name="T39" fmla="*/ 113 h 122"/>
              <a:gd name="T40" fmla="*/ 35 w 79"/>
              <a:gd name="T41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122">
                <a:moveTo>
                  <a:pt x="35" y="121"/>
                </a:moveTo>
                <a:lnTo>
                  <a:pt x="35" y="121"/>
                </a:lnTo>
                <a:cubicBezTo>
                  <a:pt x="26" y="121"/>
                  <a:pt x="17" y="121"/>
                  <a:pt x="9" y="113"/>
                </a:cubicBezTo>
                <a:cubicBezTo>
                  <a:pt x="0" y="113"/>
                  <a:pt x="0" y="113"/>
                  <a:pt x="0" y="104"/>
                </a:cubicBezTo>
                <a:cubicBezTo>
                  <a:pt x="9" y="104"/>
                  <a:pt x="9" y="96"/>
                  <a:pt x="17" y="104"/>
                </a:cubicBezTo>
                <a:cubicBezTo>
                  <a:pt x="26" y="104"/>
                  <a:pt x="43" y="113"/>
                  <a:pt x="52" y="104"/>
                </a:cubicBezTo>
                <a:cubicBezTo>
                  <a:pt x="61" y="96"/>
                  <a:pt x="61" y="96"/>
                  <a:pt x="61" y="87"/>
                </a:cubicBezTo>
                <a:cubicBezTo>
                  <a:pt x="61" y="78"/>
                  <a:pt x="52" y="70"/>
                  <a:pt x="35" y="70"/>
                </a:cubicBezTo>
                <a:cubicBezTo>
                  <a:pt x="26" y="61"/>
                  <a:pt x="17" y="61"/>
                  <a:pt x="17" y="52"/>
                </a:cubicBezTo>
                <a:cubicBezTo>
                  <a:pt x="9" y="52"/>
                  <a:pt x="0" y="44"/>
                  <a:pt x="0" y="35"/>
                </a:cubicBezTo>
                <a:cubicBezTo>
                  <a:pt x="0" y="26"/>
                  <a:pt x="9" y="9"/>
                  <a:pt x="17" y="9"/>
                </a:cubicBezTo>
                <a:cubicBezTo>
                  <a:pt x="35" y="0"/>
                  <a:pt x="52" y="0"/>
                  <a:pt x="69" y="9"/>
                </a:cubicBezTo>
                <a:cubicBezTo>
                  <a:pt x="78" y="9"/>
                  <a:pt x="78" y="9"/>
                  <a:pt x="78" y="18"/>
                </a:cubicBezTo>
                <a:lnTo>
                  <a:pt x="69" y="18"/>
                </a:lnTo>
                <a:cubicBezTo>
                  <a:pt x="52" y="9"/>
                  <a:pt x="35" y="9"/>
                  <a:pt x="26" y="18"/>
                </a:cubicBezTo>
                <a:cubicBezTo>
                  <a:pt x="17" y="26"/>
                  <a:pt x="17" y="26"/>
                  <a:pt x="17" y="35"/>
                </a:cubicBezTo>
                <a:cubicBezTo>
                  <a:pt x="17" y="44"/>
                  <a:pt x="35" y="44"/>
                  <a:pt x="43" y="52"/>
                </a:cubicBezTo>
                <a:cubicBezTo>
                  <a:pt x="52" y="61"/>
                  <a:pt x="61" y="61"/>
                  <a:pt x="69" y="70"/>
                </a:cubicBezTo>
                <a:cubicBezTo>
                  <a:pt x="78" y="70"/>
                  <a:pt x="78" y="78"/>
                  <a:pt x="78" y="87"/>
                </a:cubicBezTo>
                <a:cubicBezTo>
                  <a:pt x="78" y="96"/>
                  <a:pt x="69" y="113"/>
                  <a:pt x="61" y="113"/>
                </a:cubicBezTo>
                <a:cubicBezTo>
                  <a:pt x="61" y="121"/>
                  <a:pt x="43" y="121"/>
                  <a:pt x="35" y="1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505">
            <a:extLst>
              <a:ext uri="{FF2B5EF4-FFF2-40B4-BE49-F238E27FC236}">
                <a16:creationId xmlns:a16="http://schemas.microsoft.com/office/drawing/2014/main" id="{F875D180-C7EB-0A47-B356-6A25CC0A6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9596" y="6159697"/>
            <a:ext cx="18810" cy="28214"/>
          </a:xfrm>
          <a:custGeom>
            <a:avLst/>
            <a:gdLst>
              <a:gd name="T0" fmla="*/ 8 w 18"/>
              <a:gd name="T1" fmla="*/ 26 h 27"/>
              <a:gd name="T2" fmla="*/ 8 w 18"/>
              <a:gd name="T3" fmla="*/ 26 h 27"/>
              <a:gd name="T4" fmla="*/ 0 w 18"/>
              <a:gd name="T5" fmla="*/ 26 h 27"/>
              <a:gd name="T6" fmla="*/ 0 w 18"/>
              <a:gd name="T7" fmla="*/ 8 h 27"/>
              <a:gd name="T8" fmla="*/ 8 w 18"/>
              <a:gd name="T9" fmla="*/ 0 h 27"/>
              <a:gd name="T10" fmla="*/ 17 w 18"/>
              <a:gd name="T11" fmla="*/ 8 h 27"/>
              <a:gd name="T12" fmla="*/ 17 w 18"/>
              <a:gd name="T13" fmla="*/ 26 h 27"/>
              <a:gd name="T14" fmla="*/ 8 w 1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7">
                <a:moveTo>
                  <a:pt x="8" y="26"/>
                </a:moveTo>
                <a:lnTo>
                  <a:pt x="8" y="26"/>
                </a:ln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8" y="0"/>
                </a:cubicBezTo>
                <a:lnTo>
                  <a:pt x="17" y="8"/>
                </a:lnTo>
                <a:cubicBezTo>
                  <a:pt x="17" y="26"/>
                  <a:pt x="17" y="26"/>
                  <a:pt x="17" y="26"/>
                </a:cubicBezTo>
                <a:lnTo>
                  <a:pt x="8" y="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506">
            <a:extLst>
              <a:ext uri="{FF2B5EF4-FFF2-40B4-BE49-F238E27FC236}">
                <a16:creationId xmlns:a16="http://schemas.microsoft.com/office/drawing/2014/main" id="{37A19296-7EF6-3E41-BD87-3F34D6AAF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9596" y="6324281"/>
            <a:ext cx="18810" cy="37619"/>
          </a:xfrm>
          <a:custGeom>
            <a:avLst/>
            <a:gdLst>
              <a:gd name="T0" fmla="*/ 8 w 18"/>
              <a:gd name="T1" fmla="*/ 35 h 36"/>
              <a:gd name="T2" fmla="*/ 8 w 18"/>
              <a:gd name="T3" fmla="*/ 35 h 36"/>
              <a:gd name="T4" fmla="*/ 0 w 18"/>
              <a:gd name="T5" fmla="*/ 26 h 36"/>
              <a:gd name="T6" fmla="*/ 0 w 18"/>
              <a:gd name="T7" fmla="*/ 9 h 36"/>
              <a:gd name="T8" fmla="*/ 8 w 18"/>
              <a:gd name="T9" fmla="*/ 0 h 36"/>
              <a:gd name="T10" fmla="*/ 17 w 18"/>
              <a:gd name="T11" fmla="*/ 9 h 36"/>
              <a:gd name="T12" fmla="*/ 17 w 18"/>
              <a:gd name="T13" fmla="*/ 26 h 36"/>
              <a:gd name="T14" fmla="*/ 8 w 18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6">
                <a:moveTo>
                  <a:pt x="8" y="35"/>
                </a:moveTo>
                <a:lnTo>
                  <a:pt x="8" y="35"/>
                </a:lnTo>
                <a:cubicBezTo>
                  <a:pt x="0" y="35"/>
                  <a:pt x="0" y="26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8" y="0"/>
                </a:cubicBezTo>
                <a:lnTo>
                  <a:pt x="17" y="9"/>
                </a:lnTo>
                <a:cubicBezTo>
                  <a:pt x="17" y="26"/>
                  <a:pt x="17" y="26"/>
                  <a:pt x="17" y="26"/>
                </a:cubicBezTo>
                <a:lnTo>
                  <a:pt x="8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507">
            <a:extLst>
              <a:ext uri="{FF2B5EF4-FFF2-40B4-BE49-F238E27FC236}">
                <a16:creationId xmlns:a16="http://schemas.microsoft.com/office/drawing/2014/main" id="{6B1E5EC4-992A-A64A-A417-B6ABAFC25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9659" y="10095589"/>
            <a:ext cx="902857" cy="1043928"/>
          </a:xfrm>
          <a:custGeom>
            <a:avLst/>
            <a:gdLst>
              <a:gd name="T0" fmla="*/ 422 w 847"/>
              <a:gd name="T1" fmla="*/ 977 h 978"/>
              <a:gd name="T2" fmla="*/ 422 w 847"/>
              <a:gd name="T3" fmla="*/ 977 h 978"/>
              <a:gd name="T4" fmla="*/ 414 w 847"/>
              <a:gd name="T5" fmla="*/ 977 h 978"/>
              <a:gd name="T6" fmla="*/ 181 w 847"/>
              <a:gd name="T7" fmla="*/ 796 h 978"/>
              <a:gd name="T8" fmla="*/ 51 w 847"/>
              <a:gd name="T9" fmla="*/ 476 h 978"/>
              <a:gd name="T10" fmla="*/ 0 w 847"/>
              <a:gd name="T11" fmla="*/ 208 h 978"/>
              <a:gd name="T12" fmla="*/ 17 w 847"/>
              <a:gd name="T13" fmla="*/ 156 h 978"/>
              <a:gd name="T14" fmla="*/ 69 w 847"/>
              <a:gd name="T15" fmla="*/ 130 h 978"/>
              <a:gd name="T16" fmla="*/ 379 w 847"/>
              <a:gd name="T17" fmla="*/ 17 h 978"/>
              <a:gd name="T18" fmla="*/ 465 w 847"/>
              <a:gd name="T19" fmla="*/ 17 h 978"/>
              <a:gd name="T20" fmla="*/ 777 w 847"/>
              <a:gd name="T21" fmla="*/ 130 h 978"/>
              <a:gd name="T22" fmla="*/ 829 w 847"/>
              <a:gd name="T23" fmla="*/ 156 h 978"/>
              <a:gd name="T24" fmla="*/ 846 w 847"/>
              <a:gd name="T25" fmla="*/ 208 h 978"/>
              <a:gd name="T26" fmla="*/ 794 w 847"/>
              <a:gd name="T27" fmla="*/ 476 h 978"/>
              <a:gd name="T28" fmla="*/ 664 w 847"/>
              <a:gd name="T29" fmla="*/ 796 h 978"/>
              <a:gd name="T30" fmla="*/ 431 w 847"/>
              <a:gd name="T31" fmla="*/ 977 h 978"/>
              <a:gd name="T32" fmla="*/ 422 w 847"/>
              <a:gd name="T33" fmla="*/ 977 h 978"/>
              <a:gd name="T34" fmla="*/ 422 w 847"/>
              <a:gd name="T35" fmla="*/ 43 h 978"/>
              <a:gd name="T36" fmla="*/ 422 w 847"/>
              <a:gd name="T37" fmla="*/ 43 h 978"/>
              <a:gd name="T38" fmla="*/ 405 w 847"/>
              <a:gd name="T39" fmla="*/ 52 h 978"/>
              <a:gd name="T40" fmla="*/ 69 w 847"/>
              <a:gd name="T41" fmla="*/ 164 h 978"/>
              <a:gd name="T42" fmla="*/ 43 w 847"/>
              <a:gd name="T43" fmla="*/ 173 h 978"/>
              <a:gd name="T44" fmla="*/ 34 w 847"/>
              <a:gd name="T45" fmla="*/ 199 h 978"/>
              <a:gd name="T46" fmla="*/ 207 w 847"/>
              <a:gd name="T47" fmla="*/ 770 h 978"/>
              <a:gd name="T48" fmla="*/ 422 w 847"/>
              <a:gd name="T49" fmla="*/ 942 h 978"/>
              <a:gd name="T50" fmla="*/ 638 w 847"/>
              <a:gd name="T51" fmla="*/ 770 h 978"/>
              <a:gd name="T52" fmla="*/ 811 w 847"/>
              <a:gd name="T53" fmla="*/ 199 h 978"/>
              <a:gd name="T54" fmla="*/ 803 w 847"/>
              <a:gd name="T55" fmla="*/ 173 h 978"/>
              <a:gd name="T56" fmla="*/ 777 w 847"/>
              <a:gd name="T57" fmla="*/ 164 h 978"/>
              <a:gd name="T58" fmla="*/ 448 w 847"/>
              <a:gd name="T59" fmla="*/ 52 h 978"/>
              <a:gd name="T60" fmla="*/ 422 w 847"/>
              <a:gd name="T61" fmla="*/ 43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47" h="978">
                <a:moveTo>
                  <a:pt x="422" y="977"/>
                </a:moveTo>
                <a:lnTo>
                  <a:pt x="422" y="977"/>
                </a:lnTo>
                <a:lnTo>
                  <a:pt x="414" y="977"/>
                </a:lnTo>
                <a:cubicBezTo>
                  <a:pt x="405" y="968"/>
                  <a:pt x="250" y="899"/>
                  <a:pt x="181" y="796"/>
                </a:cubicBezTo>
                <a:cubicBezTo>
                  <a:pt x="129" y="709"/>
                  <a:pt x="86" y="605"/>
                  <a:pt x="51" y="476"/>
                </a:cubicBezTo>
                <a:cubicBezTo>
                  <a:pt x="26" y="372"/>
                  <a:pt x="8" y="268"/>
                  <a:pt x="0" y="208"/>
                </a:cubicBezTo>
                <a:cubicBezTo>
                  <a:pt x="0" y="190"/>
                  <a:pt x="8" y="164"/>
                  <a:pt x="17" y="156"/>
                </a:cubicBezTo>
                <a:cubicBezTo>
                  <a:pt x="34" y="139"/>
                  <a:pt x="51" y="130"/>
                  <a:pt x="69" y="130"/>
                </a:cubicBezTo>
                <a:cubicBezTo>
                  <a:pt x="233" y="113"/>
                  <a:pt x="336" y="52"/>
                  <a:pt x="379" y="17"/>
                </a:cubicBezTo>
                <a:cubicBezTo>
                  <a:pt x="405" y="0"/>
                  <a:pt x="440" y="0"/>
                  <a:pt x="465" y="17"/>
                </a:cubicBezTo>
                <a:cubicBezTo>
                  <a:pt x="509" y="52"/>
                  <a:pt x="612" y="113"/>
                  <a:pt x="777" y="130"/>
                </a:cubicBezTo>
                <a:cubicBezTo>
                  <a:pt x="794" y="130"/>
                  <a:pt x="811" y="139"/>
                  <a:pt x="829" y="156"/>
                </a:cubicBezTo>
                <a:cubicBezTo>
                  <a:pt x="837" y="164"/>
                  <a:pt x="846" y="182"/>
                  <a:pt x="846" y="208"/>
                </a:cubicBezTo>
                <a:cubicBezTo>
                  <a:pt x="837" y="268"/>
                  <a:pt x="820" y="372"/>
                  <a:pt x="794" y="476"/>
                </a:cubicBezTo>
                <a:cubicBezTo>
                  <a:pt x="759" y="605"/>
                  <a:pt x="716" y="709"/>
                  <a:pt x="664" y="796"/>
                </a:cubicBezTo>
                <a:cubicBezTo>
                  <a:pt x="595" y="899"/>
                  <a:pt x="440" y="968"/>
                  <a:pt x="431" y="977"/>
                </a:cubicBezTo>
                <a:lnTo>
                  <a:pt x="422" y="977"/>
                </a:lnTo>
                <a:close/>
                <a:moveTo>
                  <a:pt x="422" y="43"/>
                </a:moveTo>
                <a:lnTo>
                  <a:pt x="422" y="43"/>
                </a:lnTo>
                <a:cubicBezTo>
                  <a:pt x="414" y="43"/>
                  <a:pt x="405" y="43"/>
                  <a:pt x="405" y="52"/>
                </a:cubicBezTo>
                <a:cubicBezTo>
                  <a:pt x="353" y="87"/>
                  <a:pt x="242" y="147"/>
                  <a:pt x="69" y="164"/>
                </a:cubicBezTo>
                <a:cubicBezTo>
                  <a:pt x="60" y="164"/>
                  <a:pt x="51" y="164"/>
                  <a:pt x="43" y="173"/>
                </a:cubicBezTo>
                <a:cubicBezTo>
                  <a:pt x="43" y="182"/>
                  <a:pt x="34" y="190"/>
                  <a:pt x="34" y="199"/>
                </a:cubicBezTo>
                <a:cubicBezTo>
                  <a:pt x="69" y="545"/>
                  <a:pt x="173" y="718"/>
                  <a:pt x="207" y="770"/>
                </a:cubicBezTo>
                <a:cubicBezTo>
                  <a:pt x="268" y="856"/>
                  <a:pt x="388" y="925"/>
                  <a:pt x="422" y="942"/>
                </a:cubicBezTo>
                <a:cubicBezTo>
                  <a:pt x="457" y="925"/>
                  <a:pt x="578" y="856"/>
                  <a:pt x="638" y="770"/>
                </a:cubicBezTo>
                <a:cubicBezTo>
                  <a:pt x="673" y="718"/>
                  <a:pt x="777" y="545"/>
                  <a:pt x="811" y="199"/>
                </a:cubicBezTo>
                <a:cubicBezTo>
                  <a:pt x="811" y="190"/>
                  <a:pt x="803" y="182"/>
                  <a:pt x="803" y="173"/>
                </a:cubicBezTo>
                <a:cubicBezTo>
                  <a:pt x="794" y="164"/>
                  <a:pt x="785" y="164"/>
                  <a:pt x="777" y="164"/>
                </a:cubicBezTo>
                <a:cubicBezTo>
                  <a:pt x="604" y="147"/>
                  <a:pt x="491" y="87"/>
                  <a:pt x="448" y="52"/>
                </a:cubicBezTo>
                <a:cubicBezTo>
                  <a:pt x="440" y="43"/>
                  <a:pt x="431" y="43"/>
                  <a:pt x="422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508">
            <a:extLst>
              <a:ext uri="{FF2B5EF4-FFF2-40B4-BE49-F238E27FC236}">
                <a16:creationId xmlns:a16="http://schemas.microsoft.com/office/drawing/2014/main" id="{825F3826-187C-BE46-8A7F-B64A936E2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719" y="10711599"/>
            <a:ext cx="131667" cy="131667"/>
          </a:xfrm>
          <a:custGeom>
            <a:avLst/>
            <a:gdLst>
              <a:gd name="T0" fmla="*/ 60 w 122"/>
              <a:gd name="T1" fmla="*/ 121 h 122"/>
              <a:gd name="T2" fmla="*/ 60 w 122"/>
              <a:gd name="T3" fmla="*/ 121 h 122"/>
              <a:gd name="T4" fmla="*/ 0 w 122"/>
              <a:gd name="T5" fmla="*/ 61 h 122"/>
              <a:gd name="T6" fmla="*/ 60 w 122"/>
              <a:gd name="T7" fmla="*/ 0 h 122"/>
              <a:gd name="T8" fmla="*/ 121 w 122"/>
              <a:gd name="T9" fmla="*/ 61 h 122"/>
              <a:gd name="T10" fmla="*/ 60 w 122"/>
              <a:gd name="T11" fmla="*/ 121 h 122"/>
              <a:gd name="T12" fmla="*/ 60 w 122"/>
              <a:gd name="T13" fmla="*/ 35 h 122"/>
              <a:gd name="T14" fmla="*/ 60 w 122"/>
              <a:gd name="T15" fmla="*/ 35 h 122"/>
              <a:gd name="T16" fmla="*/ 34 w 122"/>
              <a:gd name="T17" fmla="*/ 61 h 122"/>
              <a:gd name="T18" fmla="*/ 60 w 122"/>
              <a:gd name="T19" fmla="*/ 87 h 122"/>
              <a:gd name="T20" fmla="*/ 86 w 122"/>
              <a:gd name="T21" fmla="*/ 61 h 122"/>
              <a:gd name="T22" fmla="*/ 60 w 122"/>
              <a:gd name="T23" fmla="*/ 3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" h="122">
                <a:moveTo>
                  <a:pt x="60" y="121"/>
                </a:moveTo>
                <a:lnTo>
                  <a:pt x="60" y="121"/>
                </a:lnTo>
                <a:cubicBezTo>
                  <a:pt x="25" y="121"/>
                  <a:pt x="0" y="95"/>
                  <a:pt x="0" y="61"/>
                </a:cubicBezTo>
                <a:cubicBezTo>
                  <a:pt x="0" y="26"/>
                  <a:pt x="25" y="0"/>
                  <a:pt x="60" y="0"/>
                </a:cubicBezTo>
                <a:cubicBezTo>
                  <a:pt x="95" y="0"/>
                  <a:pt x="121" y="26"/>
                  <a:pt x="121" y="61"/>
                </a:cubicBezTo>
                <a:cubicBezTo>
                  <a:pt x="121" y="95"/>
                  <a:pt x="95" y="121"/>
                  <a:pt x="60" y="121"/>
                </a:cubicBezTo>
                <a:close/>
                <a:moveTo>
                  <a:pt x="60" y="35"/>
                </a:moveTo>
                <a:lnTo>
                  <a:pt x="60" y="35"/>
                </a:lnTo>
                <a:cubicBezTo>
                  <a:pt x="43" y="35"/>
                  <a:pt x="34" y="44"/>
                  <a:pt x="34" y="61"/>
                </a:cubicBezTo>
                <a:cubicBezTo>
                  <a:pt x="34" y="69"/>
                  <a:pt x="43" y="87"/>
                  <a:pt x="60" y="87"/>
                </a:cubicBezTo>
                <a:cubicBezTo>
                  <a:pt x="77" y="87"/>
                  <a:pt x="86" y="69"/>
                  <a:pt x="86" y="61"/>
                </a:cubicBezTo>
                <a:cubicBezTo>
                  <a:pt x="86" y="44"/>
                  <a:pt x="77" y="35"/>
                  <a:pt x="60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509">
            <a:extLst>
              <a:ext uri="{FF2B5EF4-FFF2-40B4-BE49-F238E27FC236}">
                <a16:creationId xmlns:a16="http://schemas.microsoft.com/office/drawing/2014/main" id="{CE7B7434-0A13-D846-B0D0-82C94238C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8706" y="10711599"/>
            <a:ext cx="131667" cy="131667"/>
          </a:xfrm>
          <a:custGeom>
            <a:avLst/>
            <a:gdLst>
              <a:gd name="T0" fmla="*/ 60 w 122"/>
              <a:gd name="T1" fmla="*/ 121 h 122"/>
              <a:gd name="T2" fmla="*/ 60 w 122"/>
              <a:gd name="T3" fmla="*/ 121 h 122"/>
              <a:gd name="T4" fmla="*/ 0 w 122"/>
              <a:gd name="T5" fmla="*/ 61 h 122"/>
              <a:gd name="T6" fmla="*/ 60 w 122"/>
              <a:gd name="T7" fmla="*/ 0 h 122"/>
              <a:gd name="T8" fmla="*/ 121 w 122"/>
              <a:gd name="T9" fmla="*/ 61 h 122"/>
              <a:gd name="T10" fmla="*/ 60 w 122"/>
              <a:gd name="T11" fmla="*/ 121 h 122"/>
              <a:gd name="T12" fmla="*/ 60 w 122"/>
              <a:gd name="T13" fmla="*/ 35 h 122"/>
              <a:gd name="T14" fmla="*/ 60 w 122"/>
              <a:gd name="T15" fmla="*/ 35 h 122"/>
              <a:gd name="T16" fmla="*/ 34 w 122"/>
              <a:gd name="T17" fmla="*/ 61 h 122"/>
              <a:gd name="T18" fmla="*/ 60 w 122"/>
              <a:gd name="T19" fmla="*/ 87 h 122"/>
              <a:gd name="T20" fmla="*/ 86 w 122"/>
              <a:gd name="T21" fmla="*/ 61 h 122"/>
              <a:gd name="T22" fmla="*/ 60 w 122"/>
              <a:gd name="T23" fmla="*/ 3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" h="122">
                <a:moveTo>
                  <a:pt x="60" y="121"/>
                </a:moveTo>
                <a:lnTo>
                  <a:pt x="60" y="121"/>
                </a:lnTo>
                <a:cubicBezTo>
                  <a:pt x="26" y="121"/>
                  <a:pt x="0" y="95"/>
                  <a:pt x="0" y="61"/>
                </a:cubicBezTo>
                <a:cubicBezTo>
                  <a:pt x="0" y="26"/>
                  <a:pt x="26" y="0"/>
                  <a:pt x="60" y="0"/>
                </a:cubicBezTo>
                <a:cubicBezTo>
                  <a:pt x="95" y="0"/>
                  <a:pt x="121" y="26"/>
                  <a:pt x="121" y="61"/>
                </a:cubicBezTo>
                <a:cubicBezTo>
                  <a:pt x="121" y="95"/>
                  <a:pt x="95" y="121"/>
                  <a:pt x="60" y="121"/>
                </a:cubicBezTo>
                <a:close/>
                <a:moveTo>
                  <a:pt x="60" y="35"/>
                </a:moveTo>
                <a:lnTo>
                  <a:pt x="60" y="35"/>
                </a:lnTo>
                <a:cubicBezTo>
                  <a:pt x="43" y="35"/>
                  <a:pt x="34" y="44"/>
                  <a:pt x="34" y="61"/>
                </a:cubicBezTo>
                <a:cubicBezTo>
                  <a:pt x="34" y="69"/>
                  <a:pt x="43" y="87"/>
                  <a:pt x="60" y="87"/>
                </a:cubicBezTo>
                <a:cubicBezTo>
                  <a:pt x="77" y="87"/>
                  <a:pt x="86" y="69"/>
                  <a:pt x="86" y="61"/>
                </a:cubicBezTo>
                <a:cubicBezTo>
                  <a:pt x="86" y="44"/>
                  <a:pt x="77" y="35"/>
                  <a:pt x="60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10">
            <a:extLst>
              <a:ext uri="{FF2B5EF4-FFF2-40B4-BE49-F238E27FC236}">
                <a16:creationId xmlns:a16="http://schemas.microsoft.com/office/drawing/2014/main" id="{BB82C369-6C7B-EA42-85AC-67A882F2A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7100" y="10711599"/>
            <a:ext cx="324463" cy="37619"/>
          </a:xfrm>
          <a:custGeom>
            <a:avLst/>
            <a:gdLst>
              <a:gd name="T0" fmla="*/ 284 w 303"/>
              <a:gd name="T1" fmla="*/ 35 h 36"/>
              <a:gd name="T2" fmla="*/ 284 w 303"/>
              <a:gd name="T3" fmla="*/ 35 h 36"/>
              <a:gd name="T4" fmla="*/ 17 w 303"/>
              <a:gd name="T5" fmla="*/ 35 h 36"/>
              <a:gd name="T6" fmla="*/ 0 w 303"/>
              <a:gd name="T7" fmla="*/ 18 h 36"/>
              <a:gd name="T8" fmla="*/ 17 w 303"/>
              <a:gd name="T9" fmla="*/ 0 h 36"/>
              <a:gd name="T10" fmla="*/ 284 w 303"/>
              <a:gd name="T11" fmla="*/ 0 h 36"/>
              <a:gd name="T12" fmla="*/ 302 w 303"/>
              <a:gd name="T13" fmla="*/ 18 h 36"/>
              <a:gd name="T14" fmla="*/ 284 w 303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" h="36">
                <a:moveTo>
                  <a:pt x="284" y="35"/>
                </a:moveTo>
                <a:lnTo>
                  <a:pt x="284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0"/>
                  <a:pt x="9" y="0"/>
                  <a:pt x="17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3" y="0"/>
                  <a:pt x="302" y="0"/>
                  <a:pt x="302" y="18"/>
                </a:cubicBezTo>
                <a:cubicBezTo>
                  <a:pt x="302" y="26"/>
                  <a:pt x="293" y="35"/>
                  <a:pt x="284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511">
            <a:extLst>
              <a:ext uri="{FF2B5EF4-FFF2-40B4-BE49-F238E27FC236}">
                <a16:creationId xmlns:a16="http://schemas.microsoft.com/office/drawing/2014/main" id="{7387D51E-9651-8144-B35F-D358723CC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5968" y="10368327"/>
            <a:ext cx="84643" cy="37619"/>
          </a:xfrm>
          <a:custGeom>
            <a:avLst/>
            <a:gdLst>
              <a:gd name="T0" fmla="*/ 60 w 78"/>
              <a:gd name="T1" fmla="*/ 35 h 36"/>
              <a:gd name="T2" fmla="*/ 60 w 78"/>
              <a:gd name="T3" fmla="*/ 35 h 36"/>
              <a:gd name="T4" fmla="*/ 17 w 78"/>
              <a:gd name="T5" fmla="*/ 35 h 36"/>
              <a:gd name="T6" fmla="*/ 0 w 78"/>
              <a:gd name="T7" fmla="*/ 18 h 36"/>
              <a:gd name="T8" fmla="*/ 17 w 78"/>
              <a:gd name="T9" fmla="*/ 0 h 36"/>
              <a:gd name="T10" fmla="*/ 60 w 78"/>
              <a:gd name="T11" fmla="*/ 0 h 36"/>
              <a:gd name="T12" fmla="*/ 77 w 78"/>
              <a:gd name="T13" fmla="*/ 18 h 36"/>
              <a:gd name="T14" fmla="*/ 60 w 78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6">
                <a:moveTo>
                  <a:pt x="60" y="35"/>
                </a:moveTo>
                <a:lnTo>
                  <a:pt x="60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9" y="0"/>
                  <a:pt x="77" y="9"/>
                  <a:pt x="77" y="18"/>
                </a:cubicBezTo>
                <a:cubicBezTo>
                  <a:pt x="77" y="26"/>
                  <a:pt x="69" y="35"/>
                  <a:pt x="60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512">
            <a:extLst>
              <a:ext uri="{FF2B5EF4-FFF2-40B4-BE49-F238E27FC236}">
                <a16:creationId xmlns:a16="http://schemas.microsoft.com/office/drawing/2014/main" id="{9A74F9E4-2BA9-0143-BE55-2938E26C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7100" y="10636361"/>
            <a:ext cx="75238" cy="112857"/>
          </a:xfrm>
          <a:custGeom>
            <a:avLst/>
            <a:gdLst>
              <a:gd name="T0" fmla="*/ 17 w 69"/>
              <a:gd name="T1" fmla="*/ 104 h 105"/>
              <a:gd name="T2" fmla="*/ 17 w 69"/>
              <a:gd name="T3" fmla="*/ 104 h 105"/>
              <a:gd name="T4" fmla="*/ 9 w 69"/>
              <a:gd name="T5" fmla="*/ 95 h 105"/>
              <a:gd name="T6" fmla="*/ 0 w 69"/>
              <a:gd name="T7" fmla="*/ 78 h 105"/>
              <a:gd name="T8" fmla="*/ 34 w 69"/>
              <a:gd name="T9" fmla="*/ 9 h 105"/>
              <a:gd name="T10" fmla="*/ 59 w 69"/>
              <a:gd name="T11" fmla="*/ 9 h 105"/>
              <a:gd name="T12" fmla="*/ 68 w 69"/>
              <a:gd name="T13" fmla="*/ 26 h 105"/>
              <a:gd name="T14" fmla="*/ 34 w 69"/>
              <a:gd name="T15" fmla="*/ 95 h 105"/>
              <a:gd name="T16" fmla="*/ 17 w 69"/>
              <a:gd name="T17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105">
                <a:moveTo>
                  <a:pt x="17" y="104"/>
                </a:moveTo>
                <a:lnTo>
                  <a:pt x="17" y="104"/>
                </a:lnTo>
                <a:lnTo>
                  <a:pt x="9" y="95"/>
                </a:lnTo>
                <a:cubicBezTo>
                  <a:pt x="0" y="95"/>
                  <a:pt x="0" y="87"/>
                  <a:pt x="0" y="78"/>
                </a:cubicBezTo>
                <a:cubicBezTo>
                  <a:pt x="34" y="9"/>
                  <a:pt x="34" y="9"/>
                  <a:pt x="34" y="9"/>
                </a:cubicBezTo>
                <a:cubicBezTo>
                  <a:pt x="43" y="9"/>
                  <a:pt x="51" y="0"/>
                  <a:pt x="59" y="9"/>
                </a:cubicBezTo>
                <a:cubicBezTo>
                  <a:pt x="68" y="9"/>
                  <a:pt x="68" y="26"/>
                  <a:pt x="68" y="26"/>
                </a:cubicBezTo>
                <a:cubicBezTo>
                  <a:pt x="34" y="95"/>
                  <a:pt x="34" y="95"/>
                  <a:pt x="34" y="95"/>
                </a:cubicBezTo>
                <a:cubicBezTo>
                  <a:pt x="26" y="95"/>
                  <a:pt x="26" y="104"/>
                  <a:pt x="17" y="1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513">
            <a:extLst>
              <a:ext uri="{FF2B5EF4-FFF2-40B4-BE49-F238E27FC236}">
                <a16:creationId xmlns:a16="http://schemas.microsoft.com/office/drawing/2014/main" id="{FB9B9258-EDB2-6B4D-B136-EFEB1BBE2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719" y="10636361"/>
            <a:ext cx="286844" cy="47024"/>
          </a:xfrm>
          <a:custGeom>
            <a:avLst/>
            <a:gdLst>
              <a:gd name="T0" fmla="*/ 250 w 269"/>
              <a:gd name="T1" fmla="*/ 44 h 45"/>
              <a:gd name="T2" fmla="*/ 250 w 269"/>
              <a:gd name="T3" fmla="*/ 44 h 45"/>
              <a:gd name="T4" fmla="*/ 18 w 269"/>
              <a:gd name="T5" fmla="*/ 44 h 45"/>
              <a:gd name="T6" fmla="*/ 0 w 269"/>
              <a:gd name="T7" fmla="*/ 18 h 45"/>
              <a:gd name="T8" fmla="*/ 18 w 269"/>
              <a:gd name="T9" fmla="*/ 0 h 45"/>
              <a:gd name="T10" fmla="*/ 250 w 269"/>
              <a:gd name="T11" fmla="*/ 0 h 45"/>
              <a:gd name="T12" fmla="*/ 268 w 269"/>
              <a:gd name="T13" fmla="*/ 18 h 45"/>
              <a:gd name="T14" fmla="*/ 250 w 269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9" h="45">
                <a:moveTo>
                  <a:pt x="250" y="44"/>
                </a:moveTo>
                <a:lnTo>
                  <a:pt x="250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59" y="0"/>
                  <a:pt x="268" y="9"/>
                  <a:pt x="268" y="18"/>
                </a:cubicBezTo>
                <a:cubicBezTo>
                  <a:pt x="268" y="35"/>
                  <a:pt x="259" y="44"/>
                  <a:pt x="250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14">
            <a:extLst>
              <a:ext uri="{FF2B5EF4-FFF2-40B4-BE49-F238E27FC236}">
                <a16:creationId xmlns:a16="http://schemas.microsoft.com/office/drawing/2014/main" id="{09676289-4744-9245-8975-7489106D5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3944" y="10424755"/>
            <a:ext cx="84643" cy="258629"/>
          </a:xfrm>
          <a:custGeom>
            <a:avLst/>
            <a:gdLst>
              <a:gd name="T0" fmla="*/ 17 w 79"/>
              <a:gd name="T1" fmla="*/ 243 h 244"/>
              <a:gd name="T2" fmla="*/ 17 w 79"/>
              <a:gd name="T3" fmla="*/ 243 h 244"/>
              <a:gd name="T4" fmla="*/ 8 w 79"/>
              <a:gd name="T5" fmla="*/ 234 h 244"/>
              <a:gd name="T6" fmla="*/ 0 w 79"/>
              <a:gd name="T7" fmla="*/ 217 h 244"/>
              <a:gd name="T8" fmla="*/ 43 w 79"/>
              <a:gd name="T9" fmla="*/ 18 h 244"/>
              <a:gd name="T10" fmla="*/ 61 w 79"/>
              <a:gd name="T11" fmla="*/ 0 h 244"/>
              <a:gd name="T12" fmla="*/ 78 w 79"/>
              <a:gd name="T13" fmla="*/ 26 h 244"/>
              <a:gd name="T14" fmla="*/ 35 w 79"/>
              <a:gd name="T15" fmla="*/ 225 h 244"/>
              <a:gd name="T16" fmla="*/ 17 w 79"/>
              <a:gd name="T17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244">
                <a:moveTo>
                  <a:pt x="17" y="243"/>
                </a:moveTo>
                <a:lnTo>
                  <a:pt x="17" y="243"/>
                </a:lnTo>
                <a:lnTo>
                  <a:pt x="8" y="234"/>
                </a:lnTo>
                <a:cubicBezTo>
                  <a:pt x="0" y="234"/>
                  <a:pt x="0" y="225"/>
                  <a:pt x="0" y="217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9"/>
                  <a:pt x="52" y="0"/>
                  <a:pt x="61" y="0"/>
                </a:cubicBezTo>
                <a:cubicBezTo>
                  <a:pt x="78" y="9"/>
                  <a:pt x="78" y="18"/>
                  <a:pt x="78" y="26"/>
                </a:cubicBezTo>
                <a:cubicBezTo>
                  <a:pt x="35" y="225"/>
                  <a:pt x="35" y="225"/>
                  <a:pt x="35" y="225"/>
                </a:cubicBezTo>
                <a:cubicBezTo>
                  <a:pt x="26" y="234"/>
                  <a:pt x="26" y="243"/>
                  <a:pt x="17" y="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15">
            <a:extLst>
              <a:ext uri="{FF2B5EF4-FFF2-40B4-BE49-F238E27FC236}">
                <a16:creationId xmlns:a16="http://schemas.microsoft.com/office/drawing/2014/main" id="{A23164E1-2F85-4F48-8B70-F88EE675B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719" y="10424755"/>
            <a:ext cx="333867" cy="37619"/>
          </a:xfrm>
          <a:custGeom>
            <a:avLst/>
            <a:gdLst>
              <a:gd name="T0" fmla="*/ 294 w 312"/>
              <a:gd name="T1" fmla="*/ 35 h 36"/>
              <a:gd name="T2" fmla="*/ 294 w 312"/>
              <a:gd name="T3" fmla="*/ 35 h 36"/>
              <a:gd name="T4" fmla="*/ 18 w 312"/>
              <a:gd name="T5" fmla="*/ 35 h 36"/>
              <a:gd name="T6" fmla="*/ 0 w 312"/>
              <a:gd name="T7" fmla="*/ 18 h 36"/>
              <a:gd name="T8" fmla="*/ 18 w 312"/>
              <a:gd name="T9" fmla="*/ 0 h 36"/>
              <a:gd name="T10" fmla="*/ 294 w 312"/>
              <a:gd name="T11" fmla="*/ 0 h 36"/>
              <a:gd name="T12" fmla="*/ 311 w 312"/>
              <a:gd name="T13" fmla="*/ 18 h 36"/>
              <a:gd name="T14" fmla="*/ 294 w 312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6">
                <a:moveTo>
                  <a:pt x="294" y="35"/>
                </a:moveTo>
                <a:lnTo>
                  <a:pt x="294" y="35"/>
                </a:lnTo>
                <a:cubicBezTo>
                  <a:pt x="17" y="35"/>
                  <a:pt x="18" y="35"/>
                  <a:pt x="18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2" y="0"/>
                  <a:pt x="311" y="9"/>
                  <a:pt x="311" y="18"/>
                </a:cubicBezTo>
                <a:cubicBezTo>
                  <a:pt x="311" y="26"/>
                  <a:pt x="302" y="35"/>
                  <a:pt x="294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516">
            <a:extLst>
              <a:ext uri="{FF2B5EF4-FFF2-40B4-BE49-F238E27FC236}">
                <a16:creationId xmlns:a16="http://schemas.microsoft.com/office/drawing/2014/main" id="{42125231-A530-F849-8086-A2F56778C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8291" y="10358922"/>
            <a:ext cx="94048" cy="324463"/>
          </a:xfrm>
          <a:custGeom>
            <a:avLst/>
            <a:gdLst>
              <a:gd name="T0" fmla="*/ 69 w 86"/>
              <a:gd name="T1" fmla="*/ 303 h 304"/>
              <a:gd name="T2" fmla="*/ 69 w 86"/>
              <a:gd name="T3" fmla="*/ 303 h 304"/>
              <a:gd name="T4" fmla="*/ 60 w 86"/>
              <a:gd name="T5" fmla="*/ 294 h 304"/>
              <a:gd name="T6" fmla="*/ 51 w 86"/>
              <a:gd name="T7" fmla="*/ 277 h 304"/>
              <a:gd name="T8" fmla="*/ 34 w 86"/>
              <a:gd name="T9" fmla="*/ 155 h 304"/>
              <a:gd name="T10" fmla="*/ 8 w 86"/>
              <a:gd name="T11" fmla="*/ 34 h 304"/>
              <a:gd name="T12" fmla="*/ 8 w 86"/>
              <a:gd name="T13" fmla="*/ 8 h 304"/>
              <a:gd name="T14" fmla="*/ 34 w 86"/>
              <a:gd name="T15" fmla="*/ 8 h 304"/>
              <a:gd name="T16" fmla="*/ 51 w 86"/>
              <a:gd name="T17" fmla="*/ 60 h 304"/>
              <a:gd name="T18" fmla="*/ 69 w 86"/>
              <a:gd name="T19" fmla="*/ 147 h 304"/>
              <a:gd name="T20" fmla="*/ 85 w 86"/>
              <a:gd name="T21" fmla="*/ 233 h 304"/>
              <a:gd name="T22" fmla="*/ 85 w 86"/>
              <a:gd name="T23" fmla="*/ 285 h 304"/>
              <a:gd name="T24" fmla="*/ 69 w 86"/>
              <a:gd name="T25" fmla="*/ 303 h 304"/>
              <a:gd name="T26" fmla="*/ 51 w 86"/>
              <a:gd name="T27" fmla="*/ 277 h 304"/>
              <a:gd name="T28" fmla="*/ 51 w 86"/>
              <a:gd name="T29" fmla="*/ 277 h 304"/>
              <a:gd name="T30" fmla="*/ 51 w 86"/>
              <a:gd name="T31" fmla="*/ 277 h 304"/>
              <a:gd name="T32" fmla="*/ 51 w 86"/>
              <a:gd name="T33" fmla="*/ 277 h 304"/>
              <a:gd name="T34" fmla="*/ 8 w 86"/>
              <a:gd name="T35" fmla="*/ 34 h 304"/>
              <a:gd name="T36" fmla="*/ 8 w 86"/>
              <a:gd name="T37" fmla="*/ 3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6" h="304">
                <a:moveTo>
                  <a:pt x="69" y="303"/>
                </a:moveTo>
                <a:lnTo>
                  <a:pt x="69" y="303"/>
                </a:lnTo>
                <a:lnTo>
                  <a:pt x="60" y="294"/>
                </a:lnTo>
                <a:cubicBezTo>
                  <a:pt x="51" y="294"/>
                  <a:pt x="51" y="285"/>
                  <a:pt x="51" y="277"/>
                </a:cubicBezTo>
                <a:cubicBezTo>
                  <a:pt x="51" y="268"/>
                  <a:pt x="51" y="225"/>
                  <a:pt x="34" y="155"/>
                </a:cubicBezTo>
                <a:cubicBezTo>
                  <a:pt x="26" y="86"/>
                  <a:pt x="8" y="43"/>
                  <a:pt x="8" y="34"/>
                </a:cubicBezTo>
                <a:cubicBezTo>
                  <a:pt x="0" y="26"/>
                  <a:pt x="0" y="17"/>
                  <a:pt x="8" y="8"/>
                </a:cubicBezTo>
                <a:cubicBezTo>
                  <a:pt x="17" y="0"/>
                  <a:pt x="26" y="0"/>
                  <a:pt x="34" y="8"/>
                </a:cubicBezTo>
                <a:cubicBezTo>
                  <a:pt x="34" y="17"/>
                  <a:pt x="43" y="26"/>
                  <a:pt x="51" y="60"/>
                </a:cubicBezTo>
                <a:cubicBezTo>
                  <a:pt x="60" y="86"/>
                  <a:pt x="60" y="112"/>
                  <a:pt x="69" y="147"/>
                </a:cubicBezTo>
                <a:cubicBezTo>
                  <a:pt x="76" y="181"/>
                  <a:pt x="76" y="207"/>
                  <a:pt x="85" y="233"/>
                </a:cubicBezTo>
                <a:cubicBezTo>
                  <a:pt x="85" y="277"/>
                  <a:pt x="85" y="285"/>
                  <a:pt x="85" y="285"/>
                </a:cubicBezTo>
                <a:cubicBezTo>
                  <a:pt x="76" y="294"/>
                  <a:pt x="76" y="303"/>
                  <a:pt x="69" y="303"/>
                </a:cubicBezTo>
                <a:close/>
                <a:moveTo>
                  <a:pt x="51" y="277"/>
                </a:moveTo>
                <a:lnTo>
                  <a:pt x="51" y="277"/>
                </a:lnTo>
                <a:close/>
                <a:moveTo>
                  <a:pt x="51" y="277"/>
                </a:moveTo>
                <a:lnTo>
                  <a:pt x="51" y="277"/>
                </a:lnTo>
                <a:close/>
                <a:moveTo>
                  <a:pt x="8" y="34"/>
                </a:moveTo>
                <a:lnTo>
                  <a:pt x="8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40" name="Google Shape;102;p4">
            <a:extLst>
              <a:ext uri="{FF2B5EF4-FFF2-40B4-BE49-F238E27FC236}">
                <a16:creationId xmlns:a16="http://schemas.microsoft.com/office/drawing/2014/main" id="{D51625CA-50BE-C541-9AC1-06E2A4BC9F56}"/>
              </a:ext>
            </a:extLst>
          </p:cNvPr>
          <p:cNvGrpSpPr/>
          <p:nvPr/>
        </p:nvGrpSpPr>
        <p:grpSpPr>
          <a:xfrm>
            <a:off x="6958194" y="4726017"/>
            <a:ext cx="2378349" cy="1367846"/>
            <a:chOff x="3433302" y="10612263"/>
            <a:chExt cx="2771323" cy="1367846"/>
          </a:xfrm>
        </p:grpSpPr>
        <p:sp>
          <p:nvSpPr>
            <p:cNvPr id="741" name="Google Shape;103;p4">
              <a:extLst>
                <a:ext uri="{FF2B5EF4-FFF2-40B4-BE49-F238E27FC236}">
                  <a16:creationId xmlns:a16="http://schemas.microsoft.com/office/drawing/2014/main" id="{CA533FB2-CB18-304B-A83D-E23244657AC4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2" name="Google Shape;104;p4">
              <a:extLst>
                <a:ext uri="{FF2B5EF4-FFF2-40B4-BE49-F238E27FC236}">
                  <a16:creationId xmlns:a16="http://schemas.microsoft.com/office/drawing/2014/main" id="{EAD4187F-839B-A64C-B5C9-77AAACEAC8E1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743" name="Google Shape;102;p4">
            <a:extLst>
              <a:ext uri="{FF2B5EF4-FFF2-40B4-BE49-F238E27FC236}">
                <a16:creationId xmlns:a16="http://schemas.microsoft.com/office/drawing/2014/main" id="{C4A40C0E-A1D6-1344-A3BF-2D6F17DACC9C}"/>
              </a:ext>
            </a:extLst>
          </p:cNvPr>
          <p:cNvGrpSpPr/>
          <p:nvPr/>
        </p:nvGrpSpPr>
        <p:grpSpPr>
          <a:xfrm>
            <a:off x="6899569" y="8650021"/>
            <a:ext cx="2378349" cy="1367846"/>
            <a:chOff x="3433302" y="10612263"/>
            <a:chExt cx="2771323" cy="1367846"/>
          </a:xfrm>
        </p:grpSpPr>
        <p:sp>
          <p:nvSpPr>
            <p:cNvPr id="744" name="Google Shape;103;p4">
              <a:extLst>
                <a:ext uri="{FF2B5EF4-FFF2-40B4-BE49-F238E27FC236}">
                  <a16:creationId xmlns:a16="http://schemas.microsoft.com/office/drawing/2014/main" id="{97476D51-CBEB-BD4A-87CE-56594CB737FF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5" name="Google Shape;104;p4">
              <a:extLst>
                <a:ext uri="{FF2B5EF4-FFF2-40B4-BE49-F238E27FC236}">
                  <a16:creationId xmlns:a16="http://schemas.microsoft.com/office/drawing/2014/main" id="{AA0EA068-7E33-B84C-9F8B-0C3F7BC203E9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746" name="Google Shape;102;p4">
            <a:extLst>
              <a:ext uri="{FF2B5EF4-FFF2-40B4-BE49-F238E27FC236}">
                <a16:creationId xmlns:a16="http://schemas.microsoft.com/office/drawing/2014/main" id="{A03959AC-224C-0D4E-8B39-BBA7BB3D70BE}"/>
              </a:ext>
            </a:extLst>
          </p:cNvPr>
          <p:cNvGrpSpPr/>
          <p:nvPr/>
        </p:nvGrpSpPr>
        <p:grpSpPr>
          <a:xfrm>
            <a:off x="11140196" y="11252919"/>
            <a:ext cx="2378349" cy="1367846"/>
            <a:chOff x="3433302" y="10612263"/>
            <a:chExt cx="2771323" cy="1367846"/>
          </a:xfrm>
        </p:grpSpPr>
        <p:sp>
          <p:nvSpPr>
            <p:cNvPr id="747" name="Google Shape;103;p4">
              <a:extLst>
                <a:ext uri="{FF2B5EF4-FFF2-40B4-BE49-F238E27FC236}">
                  <a16:creationId xmlns:a16="http://schemas.microsoft.com/office/drawing/2014/main" id="{8155DA07-6DDF-3D47-912A-1A11D56D3C0C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8" name="Google Shape;104;p4">
              <a:extLst>
                <a:ext uri="{FF2B5EF4-FFF2-40B4-BE49-F238E27FC236}">
                  <a16:creationId xmlns:a16="http://schemas.microsoft.com/office/drawing/2014/main" id="{08856090-2060-F043-A576-304C9C8BA279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749" name="Google Shape;102;p4">
            <a:extLst>
              <a:ext uri="{FF2B5EF4-FFF2-40B4-BE49-F238E27FC236}">
                <a16:creationId xmlns:a16="http://schemas.microsoft.com/office/drawing/2014/main" id="{78EE891B-68CC-BA40-9E89-BE6F8BC0D5A5}"/>
              </a:ext>
            </a:extLst>
          </p:cNvPr>
          <p:cNvGrpSpPr/>
          <p:nvPr/>
        </p:nvGrpSpPr>
        <p:grpSpPr>
          <a:xfrm>
            <a:off x="15128343" y="8662119"/>
            <a:ext cx="2378349" cy="1367846"/>
            <a:chOff x="3433302" y="10612263"/>
            <a:chExt cx="2771323" cy="1367846"/>
          </a:xfrm>
        </p:grpSpPr>
        <p:sp>
          <p:nvSpPr>
            <p:cNvPr id="750" name="Google Shape;103;p4">
              <a:extLst>
                <a:ext uri="{FF2B5EF4-FFF2-40B4-BE49-F238E27FC236}">
                  <a16:creationId xmlns:a16="http://schemas.microsoft.com/office/drawing/2014/main" id="{DC3FA72E-865E-CB4F-A085-B2680CAC7C1F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1" name="Google Shape;104;p4">
              <a:extLst>
                <a:ext uri="{FF2B5EF4-FFF2-40B4-BE49-F238E27FC236}">
                  <a16:creationId xmlns:a16="http://schemas.microsoft.com/office/drawing/2014/main" id="{F632045F-3C4D-5B46-B0AC-71927C923567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752" name="Google Shape;102;p4">
            <a:extLst>
              <a:ext uri="{FF2B5EF4-FFF2-40B4-BE49-F238E27FC236}">
                <a16:creationId xmlns:a16="http://schemas.microsoft.com/office/drawing/2014/main" id="{CDCCFD5F-B6C2-EF45-82EB-D9097656170A}"/>
              </a:ext>
            </a:extLst>
          </p:cNvPr>
          <p:cNvGrpSpPr/>
          <p:nvPr/>
        </p:nvGrpSpPr>
        <p:grpSpPr>
          <a:xfrm>
            <a:off x="15099734" y="4775666"/>
            <a:ext cx="2378349" cy="1367846"/>
            <a:chOff x="3433302" y="10612263"/>
            <a:chExt cx="2771323" cy="1367846"/>
          </a:xfrm>
        </p:grpSpPr>
        <p:sp>
          <p:nvSpPr>
            <p:cNvPr id="753" name="Google Shape;103;p4">
              <a:extLst>
                <a:ext uri="{FF2B5EF4-FFF2-40B4-BE49-F238E27FC236}">
                  <a16:creationId xmlns:a16="http://schemas.microsoft.com/office/drawing/2014/main" id="{54D7FB92-A737-B949-930D-96FDF45EDD92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4" name="Google Shape;104;p4">
              <a:extLst>
                <a:ext uri="{FF2B5EF4-FFF2-40B4-BE49-F238E27FC236}">
                  <a16:creationId xmlns:a16="http://schemas.microsoft.com/office/drawing/2014/main" id="{E2F89967-B512-C04B-B406-2E47F9C59E0F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755" name="Google Shape;102;p4">
            <a:extLst>
              <a:ext uri="{FF2B5EF4-FFF2-40B4-BE49-F238E27FC236}">
                <a16:creationId xmlns:a16="http://schemas.microsoft.com/office/drawing/2014/main" id="{1279013C-8EBC-6540-B859-1F6E406CB861}"/>
              </a:ext>
            </a:extLst>
          </p:cNvPr>
          <p:cNvGrpSpPr/>
          <p:nvPr/>
        </p:nvGrpSpPr>
        <p:grpSpPr>
          <a:xfrm>
            <a:off x="11130021" y="2334585"/>
            <a:ext cx="2378349" cy="1367846"/>
            <a:chOff x="3433302" y="10612263"/>
            <a:chExt cx="2771323" cy="1367846"/>
          </a:xfrm>
        </p:grpSpPr>
        <p:sp>
          <p:nvSpPr>
            <p:cNvPr id="756" name="Google Shape;103;p4">
              <a:extLst>
                <a:ext uri="{FF2B5EF4-FFF2-40B4-BE49-F238E27FC236}">
                  <a16:creationId xmlns:a16="http://schemas.microsoft.com/office/drawing/2014/main" id="{B8B7CDD6-161E-FA43-9187-6AB1C2A31772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7" name="Google Shape;104;p4">
              <a:extLst>
                <a:ext uri="{FF2B5EF4-FFF2-40B4-BE49-F238E27FC236}">
                  <a16:creationId xmlns:a16="http://schemas.microsoft.com/office/drawing/2014/main" id="{B85EABD4-6B60-5B41-BD5F-8AEB1792DAB3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758" name="Google Shape;102;p4">
            <a:extLst>
              <a:ext uri="{FF2B5EF4-FFF2-40B4-BE49-F238E27FC236}">
                <a16:creationId xmlns:a16="http://schemas.microsoft.com/office/drawing/2014/main" id="{1E658B3F-C59A-C94F-B12C-5C59DDA3D95E}"/>
              </a:ext>
            </a:extLst>
          </p:cNvPr>
          <p:cNvGrpSpPr/>
          <p:nvPr/>
        </p:nvGrpSpPr>
        <p:grpSpPr>
          <a:xfrm>
            <a:off x="11112050" y="7022943"/>
            <a:ext cx="2378349" cy="1367846"/>
            <a:chOff x="3433302" y="10612263"/>
            <a:chExt cx="2771323" cy="1367846"/>
          </a:xfrm>
        </p:grpSpPr>
        <p:sp>
          <p:nvSpPr>
            <p:cNvPr id="759" name="Google Shape;103;p4">
              <a:extLst>
                <a:ext uri="{FF2B5EF4-FFF2-40B4-BE49-F238E27FC236}">
                  <a16:creationId xmlns:a16="http://schemas.microsoft.com/office/drawing/2014/main" id="{D4618029-3694-544D-B5B2-9B7DD576E632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0" name="Google Shape;104;p4">
              <a:extLst>
                <a:ext uri="{FF2B5EF4-FFF2-40B4-BE49-F238E27FC236}">
                  <a16:creationId xmlns:a16="http://schemas.microsoft.com/office/drawing/2014/main" id="{43AD0BDA-4F7B-6C46-B516-F293226605E8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ym typeface="Arial"/>
              </a:endParaRPr>
            </a:p>
          </p:txBody>
        </p:sp>
      </p:grpSp>
      <p:grpSp>
        <p:nvGrpSpPr>
          <p:cNvPr id="761" name="Google Shape;102;p4">
            <a:extLst>
              <a:ext uri="{FF2B5EF4-FFF2-40B4-BE49-F238E27FC236}">
                <a16:creationId xmlns:a16="http://schemas.microsoft.com/office/drawing/2014/main" id="{BCB23E76-AE69-DD4A-9190-979BBAAD6846}"/>
              </a:ext>
            </a:extLst>
          </p:cNvPr>
          <p:cNvGrpSpPr/>
          <p:nvPr/>
        </p:nvGrpSpPr>
        <p:grpSpPr>
          <a:xfrm>
            <a:off x="20244091" y="5717050"/>
            <a:ext cx="3376123" cy="1439551"/>
            <a:chOff x="4058771" y="10566821"/>
            <a:chExt cx="3933958" cy="1439551"/>
          </a:xfrm>
        </p:grpSpPr>
        <p:sp>
          <p:nvSpPr>
            <p:cNvPr id="762" name="Google Shape;103;p4">
              <a:extLst>
                <a:ext uri="{FF2B5EF4-FFF2-40B4-BE49-F238E27FC236}">
                  <a16:creationId xmlns:a16="http://schemas.microsoft.com/office/drawing/2014/main" id="{CC068A6A-9CD1-B246-9321-DBCCC13F4E0B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3" name="Google Shape;104;p4">
              <a:extLst>
                <a:ext uri="{FF2B5EF4-FFF2-40B4-BE49-F238E27FC236}">
                  <a16:creationId xmlns:a16="http://schemas.microsoft.com/office/drawing/2014/main" id="{D6DECB9D-D63D-B444-A82B-5BA12C18641B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64" name="Google Shape;102;p4">
            <a:extLst>
              <a:ext uri="{FF2B5EF4-FFF2-40B4-BE49-F238E27FC236}">
                <a16:creationId xmlns:a16="http://schemas.microsoft.com/office/drawing/2014/main" id="{3010EBC3-33D7-4045-AF07-2634337D9AD3}"/>
              </a:ext>
            </a:extLst>
          </p:cNvPr>
          <p:cNvGrpSpPr/>
          <p:nvPr/>
        </p:nvGrpSpPr>
        <p:grpSpPr>
          <a:xfrm>
            <a:off x="20225191" y="2449192"/>
            <a:ext cx="3376123" cy="1439551"/>
            <a:chOff x="4058771" y="10566821"/>
            <a:chExt cx="3933958" cy="1439551"/>
          </a:xfrm>
        </p:grpSpPr>
        <p:sp>
          <p:nvSpPr>
            <p:cNvPr id="765" name="Google Shape;103;p4">
              <a:extLst>
                <a:ext uri="{FF2B5EF4-FFF2-40B4-BE49-F238E27FC236}">
                  <a16:creationId xmlns:a16="http://schemas.microsoft.com/office/drawing/2014/main" id="{DA6B4096-D907-7048-A072-069F8BB7745D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6" name="Google Shape;104;p4">
              <a:extLst>
                <a:ext uri="{FF2B5EF4-FFF2-40B4-BE49-F238E27FC236}">
                  <a16:creationId xmlns:a16="http://schemas.microsoft.com/office/drawing/2014/main" id="{587868B8-1D8A-E748-B214-288AB7F5124A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67" name="Google Shape;102;p4">
            <a:extLst>
              <a:ext uri="{FF2B5EF4-FFF2-40B4-BE49-F238E27FC236}">
                <a16:creationId xmlns:a16="http://schemas.microsoft.com/office/drawing/2014/main" id="{E7BB7BC2-045D-3B4D-9E24-149A2E126E5D}"/>
              </a:ext>
            </a:extLst>
          </p:cNvPr>
          <p:cNvGrpSpPr/>
          <p:nvPr/>
        </p:nvGrpSpPr>
        <p:grpSpPr>
          <a:xfrm>
            <a:off x="1238584" y="6632362"/>
            <a:ext cx="2886163" cy="1389477"/>
            <a:chOff x="3393263" y="10616895"/>
            <a:chExt cx="3363042" cy="1389477"/>
          </a:xfrm>
        </p:grpSpPr>
        <p:sp>
          <p:nvSpPr>
            <p:cNvPr id="768" name="Google Shape;103;p4">
              <a:extLst>
                <a:ext uri="{FF2B5EF4-FFF2-40B4-BE49-F238E27FC236}">
                  <a16:creationId xmlns:a16="http://schemas.microsoft.com/office/drawing/2014/main" id="{5ABBC67D-4C9F-5C40-B0C9-335F959F05C1}"/>
                </a:ext>
              </a:extLst>
            </p:cNvPr>
            <p:cNvSpPr txBox="1"/>
            <p:nvPr/>
          </p:nvSpPr>
          <p:spPr>
            <a:xfrm>
              <a:off x="4297359" y="10616895"/>
              <a:ext cx="2458946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9" name="Google Shape;104;p4">
              <a:extLst>
                <a:ext uri="{FF2B5EF4-FFF2-40B4-BE49-F238E27FC236}">
                  <a16:creationId xmlns:a16="http://schemas.microsoft.com/office/drawing/2014/main" id="{E0581D66-ABB3-4B4A-89BA-E4C76CDAF715}"/>
                </a:ext>
              </a:extLst>
            </p:cNvPr>
            <p:cNvSpPr/>
            <p:nvPr/>
          </p:nvSpPr>
          <p:spPr>
            <a:xfrm>
              <a:off x="3393263" y="11052372"/>
              <a:ext cx="334475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70" name="Google Shape;102;p4">
            <a:extLst>
              <a:ext uri="{FF2B5EF4-FFF2-40B4-BE49-F238E27FC236}">
                <a16:creationId xmlns:a16="http://schemas.microsoft.com/office/drawing/2014/main" id="{E31E8F7A-9EB3-A544-8AB6-7D602D1DE97B}"/>
              </a:ext>
            </a:extLst>
          </p:cNvPr>
          <p:cNvGrpSpPr/>
          <p:nvPr/>
        </p:nvGrpSpPr>
        <p:grpSpPr>
          <a:xfrm>
            <a:off x="1288926" y="9865852"/>
            <a:ext cx="2886163" cy="1389477"/>
            <a:chOff x="3393263" y="10616895"/>
            <a:chExt cx="3363042" cy="1389477"/>
          </a:xfrm>
        </p:grpSpPr>
        <p:sp>
          <p:nvSpPr>
            <p:cNvPr id="771" name="Google Shape;103;p4">
              <a:extLst>
                <a:ext uri="{FF2B5EF4-FFF2-40B4-BE49-F238E27FC236}">
                  <a16:creationId xmlns:a16="http://schemas.microsoft.com/office/drawing/2014/main" id="{8161AE58-904E-E24E-9460-F1AD4021912C}"/>
                </a:ext>
              </a:extLst>
            </p:cNvPr>
            <p:cNvSpPr txBox="1"/>
            <p:nvPr/>
          </p:nvSpPr>
          <p:spPr>
            <a:xfrm>
              <a:off x="4297359" y="10616895"/>
              <a:ext cx="2458946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2" name="Google Shape;104;p4">
              <a:extLst>
                <a:ext uri="{FF2B5EF4-FFF2-40B4-BE49-F238E27FC236}">
                  <a16:creationId xmlns:a16="http://schemas.microsoft.com/office/drawing/2014/main" id="{861AAF6C-43BE-D04B-BF33-7077752ED1AD}"/>
                </a:ext>
              </a:extLst>
            </p:cNvPr>
            <p:cNvSpPr/>
            <p:nvPr/>
          </p:nvSpPr>
          <p:spPr>
            <a:xfrm>
              <a:off x="3393263" y="11052372"/>
              <a:ext cx="334475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553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 1">
            <a:extLst>
              <a:ext uri="{FF2B5EF4-FFF2-40B4-BE49-F238E27FC236}">
                <a16:creationId xmlns:a16="http://schemas.microsoft.com/office/drawing/2014/main" id="{63FBFD9D-9146-A742-A9E3-FBC3AFEF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362" y="8172841"/>
            <a:ext cx="2969889" cy="3466403"/>
          </a:xfrm>
          <a:custGeom>
            <a:avLst/>
            <a:gdLst>
              <a:gd name="T0" fmla="*/ 0 w 2850"/>
              <a:gd name="T1" fmla="*/ 0 h 3326"/>
              <a:gd name="T2" fmla="*/ 2849 w 2850"/>
              <a:gd name="T3" fmla="*/ 2126 h 3326"/>
              <a:gd name="T4" fmla="*/ 98 w 2850"/>
              <a:gd name="T5" fmla="*/ 3325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50" h="3326">
                <a:moveTo>
                  <a:pt x="0" y="0"/>
                </a:moveTo>
                <a:lnTo>
                  <a:pt x="2849" y="2126"/>
                </a:lnTo>
                <a:lnTo>
                  <a:pt x="98" y="3325"/>
                </a:lnTo>
              </a:path>
            </a:pathLst>
          </a:custGeom>
          <a:noFill/>
          <a:ln w="11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9" name="Line 2">
            <a:extLst>
              <a:ext uri="{FF2B5EF4-FFF2-40B4-BE49-F238E27FC236}">
                <a16:creationId xmlns:a16="http://schemas.microsoft.com/office/drawing/2014/main" id="{6E31C840-188A-6E4C-BD3B-32E30EB329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2304" y="3593879"/>
            <a:ext cx="4436443" cy="4599"/>
          </a:xfrm>
          <a:prstGeom prst="line">
            <a:avLst/>
          </a:prstGeom>
          <a:noFill/>
          <a:ln w="11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0" name="Freeform 3">
            <a:extLst>
              <a:ext uri="{FF2B5EF4-FFF2-40B4-BE49-F238E27FC236}">
                <a16:creationId xmlns:a16="http://schemas.microsoft.com/office/drawing/2014/main" id="{D203B57D-5E63-3842-B3CE-E3534CE52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7863" y="2145715"/>
            <a:ext cx="2740022" cy="4128422"/>
          </a:xfrm>
          <a:custGeom>
            <a:avLst/>
            <a:gdLst>
              <a:gd name="T0" fmla="*/ 1428 w 2628"/>
              <a:gd name="T1" fmla="*/ 3958 h 3959"/>
              <a:gd name="T2" fmla="*/ 0 w 2628"/>
              <a:gd name="T3" fmla="*/ 1150 h 3959"/>
              <a:gd name="T4" fmla="*/ 2627 w 2628"/>
              <a:gd name="T5" fmla="*/ 0 h 3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28" h="3959">
                <a:moveTo>
                  <a:pt x="1428" y="3958"/>
                </a:moveTo>
                <a:lnTo>
                  <a:pt x="0" y="1150"/>
                </a:lnTo>
                <a:lnTo>
                  <a:pt x="2627" y="0"/>
                </a:lnTo>
              </a:path>
            </a:pathLst>
          </a:custGeom>
          <a:noFill/>
          <a:ln w="11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1" name="Line 4">
            <a:extLst>
              <a:ext uri="{FF2B5EF4-FFF2-40B4-BE49-F238E27FC236}">
                <a16:creationId xmlns:a16="http://schemas.microsoft.com/office/drawing/2014/main" id="{815DFD1A-E03D-1343-96D9-6AF34D67E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95447" y="10232455"/>
            <a:ext cx="4500809" cy="4599"/>
          </a:xfrm>
          <a:prstGeom prst="line">
            <a:avLst/>
          </a:prstGeom>
          <a:noFill/>
          <a:ln w="11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2" name="Line 5">
            <a:extLst>
              <a:ext uri="{FF2B5EF4-FFF2-40B4-BE49-F238E27FC236}">
                <a16:creationId xmlns:a16="http://schemas.microsoft.com/office/drawing/2014/main" id="{F0BD6AC7-3A80-BB41-9849-AC97C6D2E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4151" y="3593879"/>
            <a:ext cx="7351164" cy="6845458"/>
          </a:xfrm>
          <a:prstGeom prst="line">
            <a:avLst/>
          </a:prstGeom>
          <a:noFill/>
          <a:ln w="11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" name="Line 6">
            <a:extLst>
              <a:ext uri="{FF2B5EF4-FFF2-40B4-BE49-F238E27FC236}">
                <a16:creationId xmlns:a16="http://schemas.microsoft.com/office/drawing/2014/main" id="{12583174-628D-7346-A071-D838F49563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22408" y="3341026"/>
            <a:ext cx="6845455" cy="7360358"/>
          </a:xfrm>
          <a:prstGeom prst="line">
            <a:avLst/>
          </a:prstGeom>
          <a:noFill/>
          <a:ln w="11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" name="Freeform 242">
            <a:extLst>
              <a:ext uri="{FF2B5EF4-FFF2-40B4-BE49-F238E27FC236}">
                <a16:creationId xmlns:a16="http://schemas.microsoft.com/office/drawing/2014/main" id="{81E0B7D6-34F2-1E4A-B8B9-526EFA44B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198" y="11887501"/>
            <a:ext cx="27584" cy="27584"/>
          </a:xfrm>
          <a:custGeom>
            <a:avLst/>
            <a:gdLst>
              <a:gd name="T0" fmla="*/ 8 w 26"/>
              <a:gd name="T1" fmla="*/ 0 h 26"/>
              <a:gd name="T2" fmla="*/ 8 w 26"/>
              <a:gd name="T3" fmla="*/ 0 h 26"/>
              <a:gd name="T4" fmla="*/ 0 w 26"/>
              <a:gd name="T5" fmla="*/ 17 h 26"/>
              <a:gd name="T6" fmla="*/ 8 w 26"/>
              <a:gd name="T7" fmla="*/ 25 h 26"/>
              <a:gd name="T8" fmla="*/ 25 w 26"/>
              <a:gd name="T9" fmla="*/ 17 h 26"/>
              <a:gd name="T10" fmla="*/ 8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8" y="0"/>
                </a:moveTo>
                <a:lnTo>
                  <a:pt x="8" y="0"/>
                </a:lnTo>
                <a:cubicBezTo>
                  <a:pt x="8" y="0"/>
                  <a:pt x="0" y="8"/>
                  <a:pt x="0" y="17"/>
                </a:cubicBezTo>
                <a:lnTo>
                  <a:pt x="8" y="25"/>
                </a:lnTo>
                <a:cubicBezTo>
                  <a:pt x="17" y="25"/>
                  <a:pt x="25" y="17"/>
                  <a:pt x="25" y="17"/>
                </a:cubicBezTo>
                <a:cubicBezTo>
                  <a:pt x="25" y="8"/>
                  <a:pt x="17" y="0"/>
                  <a:pt x="8" y="0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43">
            <a:extLst>
              <a:ext uri="{FF2B5EF4-FFF2-40B4-BE49-F238E27FC236}">
                <a16:creationId xmlns:a16="http://schemas.microsoft.com/office/drawing/2014/main" id="{18028947-0F28-FD48-B0F1-864468921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4498" y="4688049"/>
            <a:ext cx="4312316" cy="4418056"/>
          </a:xfrm>
          <a:custGeom>
            <a:avLst/>
            <a:gdLst>
              <a:gd name="T0" fmla="*/ 2478 w 4138"/>
              <a:gd name="T1" fmla="*/ 172 h 4236"/>
              <a:gd name="T2" fmla="*/ 2478 w 4138"/>
              <a:gd name="T3" fmla="*/ 172 h 4236"/>
              <a:gd name="T4" fmla="*/ 2478 w 4138"/>
              <a:gd name="T5" fmla="*/ 172 h 4236"/>
              <a:gd name="T6" fmla="*/ 2881 w 4138"/>
              <a:gd name="T7" fmla="*/ 303 h 4236"/>
              <a:gd name="T8" fmla="*/ 2881 w 4138"/>
              <a:gd name="T9" fmla="*/ 303 h 4236"/>
              <a:gd name="T10" fmla="*/ 3538 w 4138"/>
              <a:gd name="T11" fmla="*/ 779 h 4236"/>
              <a:gd name="T12" fmla="*/ 3538 w 4138"/>
              <a:gd name="T13" fmla="*/ 779 h 4236"/>
              <a:gd name="T14" fmla="*/ 3792 w 4138"/>
              <a:gd name="T15" fmla="*/ 1133 h 4236"/>
              <a:gd name="T16" fmla="*/ 3792 w 4138"/>
              <a:gd name="T17" fmla="*/ 1133 h 4236"/>
              <a:gd name="T18" fmla="*/ 4046 w 4138"/>
              <a:gd name="T19" fmla="*/ 1904 h 4236"/>
              <a:gd name="T20" fmla="*/ 4046 w 4138"/>
              <a:gd name="T21" fmla="*/ 1904 h 4236"/>
              <a:gd name="T22" fmla="*/ 4046 w 4138"/>
              <a:gd name="T23" fmla="*/ 2330 h 4236"/>
              <a:gd name="T24" fmla="*/ 4046 w 4138"/>
              <a:gd name="T25" fmla="*/ 2330 h 4236"/>
              <a:gd name="T26" fmla="*/ 3792 w 4138"/>
              <a:gd name="T27" fmla="*/ 3102 h 4236"/>
              <a:gd name="T28" fmla="*/ 3792 w 4138"/>
              <a:gd name="T29" fmla="*/ 3102 h 4236"/>
              <a:gd name="T30" fmla="*/ 3538 w 4138"/>
              <a:gd name="T31" fmla="*/ 3455 h 4236"/>
              <a:gd name="T32" fmla="*/ 3538 w 4138"/>
              <a:gd name="T33" fmla="*/ 3455 h 4236"/>
              <a:gd name="T34" fmla="*/ 2881 w 4138"/>
              <a:gd name="T35" fmla="*/ 3931 h 4236"/>
              <a:gd name="T36" fmla="*/ 2881 w 4138"/>
              <a:gd name="T37" fmla="*/ 3931 h 4236"/>
              <a:gd name="T38" fmla="*/ 2478 w 4138"/>
              <a:gd name="T39" fmla="*/ 4062 h 4236"/>
              <a:gd name="T40" fmla="*/ 2478 w 4138"/>
              <a:gd name="T41" fmla="*/ 4062 h 4236"/>
              <a:gd name="T42" fmla="*/ 1658 w 4138"/>
              <a:gd name="T43" fmla="*/ 4062 h 4236"/>
              <a:gd name="T44" fmla="*/ 1658 w 4138"/>
              <a:gd name="T45" fmla="*/ 4062 h 4236"/>
              <a:gd name="T46" fmla="*/ 1256 w 4138"/>
              <a:gd name="T47" fmla="*/ 3931 h 4236"/>
              <a:gd name="T48" fmla="*/ 1256 w 4138"/>
              <a:gd name="T49" fmla="*/ 3931 h 4236"/>
              <a:gd name="T50" fmla="*/ 599 w 4138"/>
              <a:gd name="T51" fmla="*/ 3455 h 4236"/>
              <a:gd name="T52" fmla="*/ 599 w 4138"/>
              <a:gd name="T53" fmla="*/ 3455 h 4236"/>
              <a:gd name="T54" fmla="*/ 345 w 4138"/>
              <a:gd name="T55" fmla="*/ 3102 h 4236"/>
              <a:gd name="T56" fmla="*/ 345 w 4138"/>
              <a:gd name="T57" fmla="*/ 3102 h 4236"/>
              <a:gd name="T58" fmla="*/ 90 w 4138"/>
              <a:gd name="T59" fmla="*/ 2330 h 4236"/>
              <a:gd name="T60" fmla="*/ 90 w 4138"/>
              <a:gd name="T61" fmla="*/ 2330 h 4236"/>
              <a:gd name="T62" fmla="*/ 90 w 4138"/>
              <a:gd name="T63" fmla="*/ 1904 h 4236"/>
              <a:gd name="T64" fmla="*/ 90 w 4138"/>
              <a:gd name="T65" fmla="*/ 1904 h 4236"/>
              <a:gd name="T66" fmla="*/ 345 w 4138"/>
              <a:gd name="T67" fmla="*/ 1133 h 4236"/>
              <a:gd name="T68" fmla="*/ 345 w 4138"/>
              <a:gd name="T69" fmla="*/ 1133 h 4236"/>
              <a:gd name="T70" fmla="*/ 599 w 4138"/>
              <a:gd name="T71" fmla="*/ 779 h 4236"/>
              <a:gd name="T72" fmla="*/ 599 w 4138"/>
              <a:gd name="T73" fmla="*/ 779 h 4236"/>
              <a:gd name="T74" fmla="*/ 1256 w 4138"/>
              <a:gd name="T75" fmla="*/ 303 h 4236"/>
              <a:gd name="T76" fmla="*/ 1256 w 4138"/>
              <a:gd name="T77" fmla="*/ 303 h 4236"/>
              <a:gd name="T78" fmla="*/ 1658 w 4138"/>
              <a:gd name="T79" fmla="*/ 172 h 4236"/>
              <a:gd name="T80" fmla="*/ 1658 w 4138"/>
              <a:gd name="T81" fmla="*/ 172 h 4236"/>
              <a:gd name="T82" fmla="*/ 2478 w 4138"/>
              <a:gd name="T83" fmla="*/ 172 h 4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138" h="4236">
                <a:moveTo>
                  <a:pt x="2478" y="172"/>
                </a:moveTo>
                <a:lnTo>
                  <a:pt x="2478" y="172"/>
                </a:lnTo>
                <a:lnTo>
                  <a:pt x="2478" y="172"/>
                </a:lnTo>
                <a:cubicBezTo>
                  <a:pt x="2593" y="262"/>
                  <a:pt x="2733" y="303"/>
                  <a:pt x="2881" y="303"/>
                </a:cubicBezTo>
                <a:lnTo>
                  <a:pt x="2881" y="303"/>
                </a:lnTo>
                <a:cubicBezTo>
                  <a:pt x="3184" y="303"/>
                  <a:pt x="3447" y="500"/>
                  <a:pt x="3538" y="779"/>
                </a:cubicBezTo>
                <a:lnTo>
                  <a:pt x="3538" y="779"/>
                </a:lnTo>
                <a:cubicBezTo>
                  <a:pt x="3587" y="919"/>
                  <a:pt x="3677" y="1042"/>
                  <a:pt x="3792" y="1133"/>
                </a:cubicBezTo>
                <a:lnTo>
                  <a:pt x="3792" y="1133"/>
                </a:lnTo>
                <a:cubicBezTo>
                  <a:pt x="4038" y="1305"/>
                  <a:pt x="4137" y="1617"/>
                  <a:pt x="4046" y="1904"/>
                </a:cubicBezTo>
                <a:lnTo>
                  <a:pt x="4046" y="1904"/>
                </a:lnTo>
                <a:cubicBezTo>
                  <a:pt x="3997" y="2044"/>
                  <a:pt x="3997" y="2191"/>
                  <a:pt x="4046" y="2330"/>
                </a:cubicBezTo>
                <a:lnTo>
                  <a:pt x="4046" y="2330"/>
                </a:lnTo>
                <a:cubicBezTo>
                  <a:pt x="4137" y="2618"/>
                  <a:pt x="4038" y="2930"/>
                  <a:pt x="3792" y="3102"/>
                </a:cubicBezTo>
                <a:lnTo>
                  <a:pt x="3792" y="3102"/>
                </a:lnTo>
                <a:cubicBezTo>
                  <a:pt x="3677" y="3192"/>
                  <a:pt x="3587" y="3316"/>
                  <a:pt x="3538" y="3455"/>
                </a:cubicBezTo>
                <a:lnTo>
                  <a:pt x="3538" y="3455"/>
                </a:lnTo>
                <a:cubicBezTo>
                  <a:pt x="3447" y="3734"/>
                  <a:pt x="3184" y="3931"/>
                  <a:pt x="2881" y="3931"/>
                </a:cubicBezTo>
                <a:lnTo>
                  <a:pt x="2881" y="3931"/>
                </a:lnTo>
                <a:cubicBezTo>
                  <a:pt x="2733" y="3931"/>
                  <a:pt x="2593" y="3972"/>
                  <a:pt x="2478" y="4062"/>
                </a:cubicBezTo>
                <a:lnTo>
                  <a:pt x="2478" y="4062"/>
                </a:lnTo>
                <a:cubicBezTo>
                  <a:pt x="2232" y="4235"/>
                  <a:pt x="1905" y="4235"/>
                  <a:pt x="1658" y="4062"/>
                </a:cubicBezTo>
                <a:lnTo>
                  <a:pt x="1658" y="4062"/>
                </a:lnTo>
                <a:cubicBezTo>
                  <a:pt x="1543" y="3972"/>
                  <a:pt x="1404" y="3931"/>
                  <a:pt x="1256" y="3931"/>
                </a:cubicBezTo>
                <a:lnTo>
                  <a:pt x="1256" y="3931"/>
                </a:lnTo>
                <a:cubicBezTo>
                  <a:pt x="952" y="3931"/>
                  <a:pt x="689" y="3734"/>
                  <a:pt x="599" y="3455"/>
                </a:cubicBezTo>
                <a:lnTo>
                  <a:pt x="599" y="3455"/>
                </a:lnTo>
                <a:cubicBezTo>
                  <a:pt x="550" y="3316"/>
                  <a:pt x="460" y="3192"/>
                  <a:pt x="345" y="3102"/>
                </a:cubicBezTo>
                <a:lnTo>
                  <a:pt x="345" y="3102"/>
                </a:lnTo>
                <a:cubicBezTo>
                  <a:pt x="98" y="2930"/>
                  <a:pt x="0" y="2618"/>
                  <a:pt x="90" y="2330"/>
                </a:cubicBezTo>
                <a:lnTo>
                  <a:pt x="90" y="2330"/>
                </a:lnTo>
                <a:cubicBezTo>
                  <a:pt x="139" y="2191"/>
                  <a:pt x="139" y="2044"/>
                  <a:pt x="90" y="1904"/>
                </a:cubicBezTo>
                <a:lnTo>
                  <a:pt x="90" y="1904"/>
                </a:lnTo>
                <a:cubicBezTo>
                  <a:pt x="0" y="1617"/>
                  <a:pt x="98" y="1305"/>
                  <a:pt x="345" y="1133"/>
                </a:cubicBezTo>
                <a:lnTo>
                  <a:pt x="345" y="1133"/>
                </a:lnTo>
                <a:cubicBezTo>
                  <a:pt x="460" y="1042"/>
                  <a:pt x="550" y="919"/>
                  <a:pt x="599" y="779"/>
                </a:cubicBezTo>
                <a:lnTo>
                  <a:pt x="599" y="779"/>
                </a:lnTo>
                <a:cubicBezTo>
                  <a:pt x="689" y="500"/>
                  <a:pt x="952" y="303"/>
                  <a:pt x="1256" y="303"/>
                </a:cubicBezTo>
                <a:lnTo>
                  <a:pt x="1256" y="303"/>
                </a:lnTo>
                <a:cubicBezTo>
                  <a:pt x="1404" y="303"/>
                  <a:pt x="1543" y="262"/>
                  <a:pt x="1658" y="172"/>
                </a:cubicBezTo>
                <a:lnTo>
                  <a:pt x="1658" y="172"/>
                </a:lnTo>
                <a:cubicBezTo>
                  <a:pt x="1905" y="0"/>
                  <a:pt x="2232" y="0"/>
                  <a:pt x="2478" y="1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44">
            <a:extLst>
              <a:ext uri="{FF2B5EF4-FFF2-40B4-BE49-F238E27FC236}">
                <a16:creationId xmlns:a16="http://schemas.microsoft.com/office/drawing/2014/main" id="{0F4572A4-75A2-8E49-A216-8E23FEDC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0401" y="1883664"/>
            <a:ext cx="3305497" cy="3388250"/>
          </a:xfrm>
          <a:custGeom>
            <a:avLst/>
            <a:gdLst>
              <a:gd name="T0" fmla="*/ 1896 w 3170"/>
              <a:gd name="T1" fmla="*/ 131 h 3252"/>
              <a:gd name="T2" fmla="*/ 1896 w 3170"/>
              <a:gd name="T3" fmla="*/ 131 h 3252"/>
              <a:gd name="T4" fmla="*/ 1896 w 3170"/>
              <a:gd name="T5" fmla="*/ 131 h 3252"/>
              <a:gd name="T6" fmla="*/ 2208 w 3170"/>
              <a:gd name="T7" fmla="*/ 230 h 3252"/>
              <a:gd name="T8" fmla="*/ 2208 w 3170"/>
              <a:gd name="T9" fmla="*/ 230 h 3252"/>
              <a:gd name="T10" fmla="*/ 2709 w 3170"/>
              <a:gd name="T11" fmla="*/ 599 h 3252"/>
              <a:gd name="T12" fmla="*/ 2709 w 3170"/>
              <a:gd name="T13" fmla="*/ 599 h 3252"/>
              <a:gd name="T14" fmla="*/ 2906 w 3170"/>
              <a:gd name="T15" fmla="*/ 862 h 3252"/>
              <a:gd name="T16" fmla="*/ 2906 w 3170"/>
              <a:gd name="T17" fmla="*/ 862 h 3252"/>
              <a:gd name="T18" fmla="*/ 3095 w 3170"/>
              <a:gd name="T19" fmla="*/ 1461 h 3252"/>
              <a:gd name="T20" fmla="*/ 3095 w 3170"/>
              <a:gd name="T21" fmla="*/ 1461 h 3252"/>
              <a:gd name="T22" fmla="*/ 3095 w 3170"/>
              <a:gd name="T23" fmla="*/ 1790 h 3252"/>
              <a:gd name="T24" fmla="*/ 3095 w 3170"/>
              <a:gd name="T25" fmla="*/ 1790 h 3252"/>
              <a:gd name="T26" fmla="*/ 2906 w 3170"/>
              <a:gd name="T27" fmla="*/ 2381 h 3252"/>
              <a:gd name="T28" fmla="*/ 2906 w 3170"/>
              <a:gd name="T29" fmla="*/ 2381 h 3252"/>
              <a:gd name="T30" fmla="*/ 2709 w 3170"/>
              <a:gd name="T31" fmla="*/ 2643 h 3252"/>
              <a:gd name="T32" fmla="*/ 2709 w 3170"/>
              <a:gd name="T33" fmla="*/ 2643 h 3252"/>
              <a:gd name="T34" fmla="*/ 2208 w 3170"/>
              <a:gd name="T35" fmla="*/ 3013 h 3252"/>
              <a:gd name="T36" fmla="*/ 2208 w 3170"/>
              <a:gd name="T37" fmla="*/ 3013 h 3252"/>
              <a:gd name="T38" fmla="*/ 1896 w 3170"/>
              <a:gd name="T39" fmla="*/ 3111 h 3252"/>
              <a:gd name="T40" fmla="*/ 1896 w 3170"/>
              <a:gd name="T41" fmla="*/ 3111 h 3252"/>
              <a:gd name="T42" fmla="*/ 1272 w 3170"/>
              <a:gd name="T43" fmla="*/ 3111 h 3252"/>
              <a:gd name="T44" fmla="*/ 1272 w 3170"/>
              <a:gd name="T45" fmla="*/ 3111 h 3252"/>
              <a:gd name="T46" fmla="*/ 960 w 3170"/>
              <a:gd name="T47" fmla="*/ 3013 h 3252"/>
              <a:gd name="T48" fmla="*/ 960 w 3170"/>
              <a:gd name="T49" fmla="*/ 3013 h 3252"/>
              <a:gd name="T50" fmla="*/ 451 w 3170"/>
              <a:gd name="T51" fmla="*/ 2643 h 3252"/>
              <a:gd name="T52" fmla="*/ 451 w 3170"/>
              <a:gd name="T53" fmla="*/ 2643 h 3252"/>
              <a:gd name="T54" fmla="*/ 263 w 3170"/>
              <a:gd name="T55" fmla="*/ 2381 h 3252"/>
              <a:gd name="T56" fmla="*/ 263 w 3170"/>
              <a:gd name="T57" fmla="*/ 2381 h 3252"/>
              <a:gd name="T58" fmla="*/ 66 w 3170"/>
              <a:gd name="T59" fmla="*/ 1790 h 3252"/>
              <a:gd name="T60" fmla="*/ 66 w 3170"/>
              <a:gd name="T61" fmla="*/ 1790 h 3252"/>
              <a:gd name="T62" fmla="*/ 66 w 3170"/>
              <a:gd name="T63" fmla="*/ 1461 h 3252"/>
              <a:gd name="T64" fmla="*/ 66 w 3170"/>
              <a:gd name="T65" fmla="*/ 1461 h 3252"/>
              <a:gd name="T66" fmla="*/ 263 w 3170"/>
              <a:gd name="T67" fmla="*/ 862 h 3252"/>
              <a:gd name="T68" fmla="*/ 263 w 3170"/>
              <a:gd name="T69" fmla="*/ 862 h 3252"/>
              <a:gd name="T70" fmla="*/ 451 w 3170"/>
              <a:gd name="T71" fmla="*/ 599 h 3252"/>
              <a:gd name="T72" fmla="*/ 451 w 3170"/>
              <a:gd name="T73" fmla="*/ 599 h 3252"/>
              <a:gd name="T74" fmla="*/ 960 w 3170"/>
              <a:gd name="T75" fmla="*/ 230 h 3252"/>
              <a:gd name="T76" fmla="*/ 960 w 3170"/>
              <a:gd name="T77" fmla="*/ 230 h 3252"/>
              <a:gd name="T78" fmla="*/ 1272 w 3170"/>
              <a:gd name="T79" fmla="*/ 131 h 3252"/>
              <a:gd name="T80" fmla="*/ 1272 w 3170"/>
              <a:gd name="T81" fmla="*/ 131 h 3252"/>
              <a:gd name="T82" fmla="*/ 1896 w 3170"/>
              <a:gd name="T83" fmla="*/ 131 h 3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70" h="3252">
                <a:moveTo>
                  <a:pt x="1896" y="131"/>
                </a:moveTo>
                <a:lnTo>
                  <a:pt x="1896" y="131"/>
                </a:lnTo>
                <a:lnTo>
                  <a:pt x="1896" y="131"/>
                </a:lnTo>
                <a:cubicBezTo>
                  <a:pt x="1987" y="197"/>
                  <a:pt x="2093" y="230"/>
                  <a:pt x="2208" y="230"/>
                </a:cubicBezTo>
                <a:lnTo>
                  <a:pt x="2208" y="230"/>
                </a:lnTo>
                <a:cubicBezTo>
                  <a:pt x="2438" y="230"/>
                  <a:pt x="2643" y="386"/>
                  <a:pt x="2709" y="599"/>
                </a:cubicBezTo>
                <a:lnTo>
                  <a:pt x="2709" y="599"/>
                </a:lnTo>
                <a:cubicBezTo>
                  <a:pt x="2742" y="706"/>
                  <a:pt x="2816" y="796"/>
                  <a:pt x="2906" y="862"/>
                </a:cubicBezTo>
                <a:lnTo>
                  <a:pt x="2906" y="862"/>
                </a:lnTo>
                <a:cubicBezTo>
                  <a:pt x="3087" y="1001"/>
                  <a:pt x="3169" y="1239"/>
                  <a:pt x="3095" y="1461"/>
                </a:cubicBezTo>
                <a:lnTo>
                  <a:pt x="3095" y="1461"/>
                </a:lnTo>
                <a:cubicBezTo>
                  <a:pt x="3062" y="1568"/>
                  <a:pt x="3062" y="1683"/>
                  <a:pt x="3095" y="1790"/>
                </a:cubicBezTo>
                <a:lnTo>
                  <a:pt x="3095" y="1790"/>
                </a:lnTo>
                <a:cubicBezTo>
                  <a:pt x="3169" y="2003"/>
                  <a:pt x="3087" y="2249"/>
                  <a:pt x="2906" y="2381"/>
                </a:cubicBezTo>
                <a:lnTo>
                  <a:pt x="2906" y="2381"/>
                </a:lnTo>
                <a:cubicBezTo>
                  <a:pt x="2816" y="2446"/>
                  <a:pt x="2742" y="2537"/>
                  <a:pt x="2709" y="2643"/>
                </a:cubicBezTo>
                <a:lnTo>
                  <a:pt x="2709" y="2643"/>
                </a:lnTo>
                <a:cubicBezTo>
                  <a:pt x="2643" y="2865"/>
                  <a:pt x="2438" y="3013"/>
                  <a:pt x="2208" y="3013"/>
                </a:cubicBezTo>
                <a:lnTo>
                  <a:pt x="2208" y="3013"/>
                </a:lnTo>
                <a:cubicBezTo>
                  <a:pt x="2093" y="3013"/>
                  <a:pt x="1987" y="3046"/>
                  <a:pt x="1896" y="3111"/>
                </a:cubicBezTo>
                <a:lnTo>
                  <a:pt x="1896" y="3111"/>
                </a:lnTo>
                <a:cubicBezTo>
                  <a:pt x="1708" y="3251"/>
                  <a:pt x="1453" y="3251"/>
                  <a:pt x="1272" y="3111"/>
                </a:cubicBezTo>
                <a:lnTo>
                  <a:pt x="1272" y="3111"/>
                </a:lnTo>
                <a:cubicBezTo>
                  <a:pt x="1182" y="3046"/>
                  <a:pt x="1067" y="3013"/>
                  <a:pt x="960" y="3013"/>
                </a:cubicBezTo>
                <a:lnTo>
                  <a:pt x="960" y="3013"/>
                </a:lnTo>
                <a:cubicBezTo>
                  <a:pt x="731" y="3013"/>
                  <a:pt x="525" y="2865"/>
                  <a:pt x="451" y="2643"/>
                </a:cubicBezTo>
                <a:lnTo>
                  <a:pt x="451" y="2643"/>
                </a:lnTo>
                <a:cubicBezTo>
                  <a:pt x="418" y="2537"/>
                  <a:pt x="353" y="2446"/>
                  <a:pt x="263" y="2381"/>
                </a:cubicBezTo>
                <a:lnTo>
                  <a:pt x="263" y="2381"/>
                </a:lnTo>
                <a:cubicBezTo>
                  <a:pt x="74" y="2249"/>
                  <a:pt x="0" y="2003"/>
                  <a:pt x="66" y="1790"/>
                </a:cubicBezTo>
                <a:lnTo>
                  <a:pt x="66" y="1790"/>
                </a:lnTo>
                <a:cubicBezTo>
                  <a:pt x="98" y="1683"/>
                  <a:pt x="98" y="1568"/>
                  <a:pt x="66" y="1461"/>
                </a:cubicBezTo>
                <a:lnTo>
                  <a:pt x="66" y="1461"/>
                </a:lnTo>
                <a:cubicBezTo>
                  <a:pt x="0" y="1239"/>
                  <a:pt x="74" y="1001"/>
                  <a:pt x="263" y="862"/>
                </a:cubicBezTo>
                <a:lnTo>
                  <a:pt x="263" y="862"/>
                </a:lnTo>
                <a:cubicBezTo>
                  <a:pt x="353" y="796"/>
                  <a:pt x="418" y="706"/>
                  <a:pt x="451" y="599"/>
                </a:cubicBezTo>
                <a:lnTo>
                  <a:pt x="451" y="599"/>
                </a:lnTo>
                <a:cubicBezTo>
                  <a:pt x="525" y="386"/>
                  <a:pt x="731" y="230"/>
                  <a:pt x="960" y="230"/>
                </a:cubicBezTo>
                <a:lnTo>
                  <a:pt x="960" y="230"/>
                </a:lnTo>
                <a:cubicBezTo>
                  <a:pt x="1067" y="230"/>
                  <a:pt x="1182" y="197"/>
                  <a:pt x="1272" y="131"/>
                </a:cubicBezTo>
                <a:lnTo>
                  <a:pt x="1272" y="131"/>
                </a:lnTo>
                <a:cubicBezTo>
                  <a:pt x="1453" y="0"/>
                  <a:pt x="1708" y="0"/>
                  <a:pt x="1896" y="1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45">
            <a:extLst>
              <a:ext uri="{FF2B5EF4-FFF2-40B4-BE49-F238E27FC236}">
                <a16:creationId xmlns:a16="http://schemas.microsoft.com/office/drawing/2014/main" id="{839FD7E7-AB9A-8B48-9C76-382C7508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5887" y="5143188"/>
            <a:ext cx="2211325" cy="2266493"/>
          </a:xfrm>
          <a:custGeom>
            <a:avLst/>
            <a:gdLst>
              <a:gd name="T0" fmla="*/ 1265 w 2120"/>
              <a:gd name="T1" fmla="*/ 90 h 2175"/>
              <a:gd name="T2" fmla="*/ 1265 w 2120"/>
              <a:gd name="T3" fmla="*/ 90 h 2175"/>
              <a:gd name="T4" fmla="*/ 1265 w 2120"/>
              <a:gd name="T5" fmla="*/ 90 h 2175"/>
              <a:gd name="T6" fmla="*/ 1478 w 2120"/>
              <a:gd name="T7" fmla="*/ 156 h 2175"/>
              <a:gd name="T8" fmla="*/ 1478 w 2120"/>
              <a:gd name="T9" fmla="*/ 156 h 2175"/>
              <a:gd name="T10" fmla="*/ 1815 w 2120"/>
              <a:gd name="T11" fmla="*/ 402 h 2175"/>
              <a:gd name="T12" fmla="*/ 1815 w 2120"/>
              <a:gd name="T13" fmla="*/ 402 h 2175"/>
              <a:gd name="T14" fmla="*/ 1946 w 2120"/>
              <a:gd name="T15" fmla="*/ 583 h 2175"/>
              <a:gd name="T16" fmla="*/ 1946 w 2120"/>
              <a:gd name="T17" fmla="*/ 583 h 2175"/>
              <a:gd name="T18" fmla="*/ 2069 w 2120"/>
              <a:gd name="T19" fmla="*/ 977 h 2175"/>
              <a:gd name="T20" fmla="*/ 2069 w 2120"/>
              <a:gd name="T21" fmla="*/ 977 h 2175"/>
              <a:gd name="T22" fmla="*/ 2069 w 2120"/>
              <a:gd name="T23" fmla="*/ 1198 h 2175"/>
              <a:gd name="T24" fmla="*/ 2069 w 2120"/>
              <a:gd name="T25" fmla="*/ 1198 h 2175"/>
              <a:gd name="T26" fmla="*/ 1946 w 2120"/>
              <a:gd name="T27" fmla="*/ 1592 h 2175"/>
              <a:gd name="T28" fmla="*/ 1946 w 2120"/>
              <a:gd name="T29" fmla="*/ 1592 h 2175"/>
              <a:gd name="T30" fmla="*/ 1815 w 2120"/>
              <a:gd name="T31" fmla="*/ 1772 h 2175"/>
              <a:gd name="T32" fmla="*/ 1815 w 2120"/>
              <a:gd name="T33" fmla="*/ 1772 h 2175"/>
              <a:gd name="T34" fmla="*/ 1478 w 2120"/>
              <a:gd name="T35" fmla="*/ 2018 h 2175"/>
              <a:gd name="T36" fmla="*/ 1478 w 2120"/>
              <a:gd name="T37" fmla="*/ 2018 h 2175"/>
              <a:gd name="T38" fmla="*/ 1265 w 2120"/>
              <a:gd name="T39" fmla="*/ 2084 h 2175"/>
              <a:gd name="T40" fmla="*/ 1265 w 2120"/>
              <a:gd name="T41" fmla="*/ 2084 h 2175"/>
              <a:gd name="T42" fmla="*/ 846 w 2120"/>
              <a:gd name="T43" fmla="*/ 2084 h 2175"/>
              <a:gd name="T44" fmla="*/ 846 w 2120"/>
              <a:gd name="T45" fmla="*/ 2084 h 2175"/>
              <a:gd name="T46" fmla="*/ 641 w 2120"/>
              <a:gd name="T47" fmla="*/ 2018 h 2175"/>
              <a:gd name="T48" fmla="*/ 641 w 2120"/>
              <a:gd name="T49" fmla="*/ 2018 h 2175"/>
              <a:gd name="T50" fmla="*/ 304 w 2120"/>
              <a:gd name="T51" fmla="*/ 1772 h 2175"/>
              <a:gd name="T52" fmla="*/ 304 w 2120"/>
              <a:gd name="T53" fmla="*/ 1772 h 2175"/>
              <a:gd name="T54" fmla="*/ 173 w 2120"/>
              <a:gd name="T55" fmla="*/ 1592 h 2175"/>
              <a:gd name="T56" fmla="*/ 173 w 2120"/>
              <a:gd name="T57" fmla="*/ 1592 h 2175"/>
              <a:gd name="T58" fmla="*/ 41 w 2120"/>
              <a:gd name="T59" fmla="*/ 1198 h 2175"/>
              <a:gd name="T60" fmla="*/ 41 w 2120"/>
              <a:gd name="T61" fmla="*/ 1198 h 2175"/>
              <a:gd name="T62" fmla="*/ 41 w 2120"/>
              <a:gd name="T63" fmla="*/ 977 h 2175"/>
              <a:gd name="T64" fmla="*/ 41 w 2120"/>
              <a:gd name="T65" fmla="*/ 977 h 2175"/>
              <a:gd name="T66" fmla="*/ 173 w 2120"/>
              <a:gd name="T67" fmla="*/ 583 h 2175"/>
              <a:gd name="T68" fmla="*/ 173 w 2120"/>
              <a:gd name="T69" fmla="*/ 583 h 2175"/>
              <a:gd name="T70" fmla="*/ 304 w 2120"/>
              <a:gd name="T71" fmla="*/ 402 h 2175"/>
              <a:gd name="T72" fmla="*/ 304 w 2120"/>
              <a:gd name="T73" fmla="*/ 402 h 2175"/>
              <a:gd name="T74" fmla="*/ 641 w 2120"/>
              <a:gd name="T75" fmla="*/ 156 h 2175"/>
              <a:gd name="T76" fmla="*/ 641 w 2120"/>
              <a:gd name="T77" fmla="*/ 156 h 2175"/>
              <a:gd name="T78" fmla="*/ 846 w 2120"/>
              <a:gd name="T79" fmla="*/ 90 h 2175"/>
              <a:gd name="T80" fmla="*/ 846 w 2120"/>
              <a:gd name="T81" fmla="*/ 90 h 2175"/>
              <a:gd name="T82" fmla="*/ 1265 w 2120"/>
              <a:gd name="T83" fmla="*/ 90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120" h="2175">
                <a:moveTo>
                  <a:pt x="1265" y="90"/>
                </a:moveTo>
                <a:lnTo>
                  <a:pt x="1265" y="90"/>
                </a:lnTo>
                <a:lnTo>
                  <a:pt x="1265" y="90"/>
                </a:lnTo>
                <a:cubicBezTo>
                  <a:pt x="1331" y="131"/>
                  <a:pt x="1404" y="156"/>
                  <a:pt x="1478" y="156"/>
                </a:cubicBezTo>
                <a:lnTo>
                  <a:pt x="1478" y="156"/>
                </a:lnTo>
                <a:cubicBezTo>
                  <a:pt x="1634" y="156"/>
                  <a:pt x="1766" y="254"/>
                  <a:pt x="1815" y="402"/>
                </a:cubicBezTo>
                <a:lnTo>
                  <a:pt x="1815" y="402"/>
                </a:lnTo>
                <a:cubicBezTo>
                  <a:pt x="1839" y="476"/>
                  <a:pt x="1880" y="533"/>
                  <a:pt x="1946" y="583"/>
                </a:cubicBezTo>
                <a:lnTo>
                  <a:pt x="1946" y="583"/>
                </a:lnTo>
                <a:cubicBezTo>
                  <a:pt x="2069" y="673"/>
                  <a:pt x="2119" y="829"/>
                  <a:pt x="2069" y="977"/>
                </a:cubicBezTo>
                <a:lnTo>
                  <a:pt x="2069" y="977"/>
                </a:lnTo>
                <a:cubicBezTo>
                  <a:pt x="2053" y="1051"/>
                  <a:pt x="2053" y="1125"/>
                  <a:pt x="2069" y="1198"/>
                </a:cubicBezTo>
                <a:lnTo>
                  <a:pt x="2069" y="1198"/>
                </a:lnTo>
                <a:cubicBezTo>
                  <a:pt x="2119" y="1346"/>
                  <a:pt x="2069" y="1502"/>
                  <a:pt x="1946" y="1592"/>
                </a:cubicBezTo>
                <a:lnTo>
                  <a:pt x="1946" y="1592"/>
                </a:lnTo>
                <a:cubicBezTo>
                  <a:pt x="1880" y="1634"/>
                  <a:pt x="1839" y="1698"/>
                  <a:pt x="1815" y="1772"/>
                </a:cubicBezTo>
                <a:lnTo>
                  <a:pt x="1815" y="1772"/>
                </a:lnTo>
                <a:cubicBezTo>
                  <a:pt x="1766" y="1920"/>
                  <a:pt x="1634" y="2018"/>
                  <a:pt x="1478" y="2018"/>
                </a:cubicBezTo>
                <a:lnTo>
                  <a:pt x="1478" y="2018"/>
                </a:lnTo>
                <a:cubicBezTo>
                  <a:pt x="1404" y="2018"/>
                  <a:pt x="1331" y="2043"/>
                  <a:pt x="1265" y="2084"/>
                </a:cubicBezTo>
                <a:lnTo>
                  <a:pt x="1265" y="2084"/>
                </a:lnTo>
                <a:cubicBezTo>
                  <a:pt x="1142" y="2174"/>
                  <a:pt x="977" y="2174"/>
                  <a:pt x="846" y="2084"/>
                </a:cubicBezTo>
                <a:lnTo>
                  <a:pt x="846" y="2084"/>
                </a:lnTo>
                <a:cubicBezTo>
                  <a:pt x="788" y="2043"/>
                  <a:pt x="715" y="2018"/>
                  <a:pt x="641" y="2018"/>
                </a:cubicBezTo>
                <a:lnTo>
                  <a:pt x="641" y="2018"/>
                </a:lnTo>
                <a:cubicBezTo>
                  <a:pt x="485" y="2018"/>
                  <a:pt x="353" y="1920"/>
                  <a:pt x="304" y="1772"/>
                </a:cubicBezTo>
                <a:lnTo>
                  <a:pt x="304" y="1772"/>
                </a:lnTo>
                <a:cubicBezTo>
                  <a:pt x="280" y="1698"/>
                  <a:pt x="230" y="1634"/>
                  <a:pt x="173" y="1592"/>
                </a:cubicBezTo>
                <a:lnTo>
                  <a:pt x="173" y="1592"/>
                </a:lnTo>
                <a:cubicBezTo>
                  <a:pt x="50" y="1502"/>
                  <a:pt x="0" y="1346"/>
                  <a:pt x="41" y="1198"/>
                </a:cubicBezTo>
                <a:lnTo>
                  <a:pt x="41" y="1198"/>
                </a:lnTo>
                <a:cubicBezTo>
                  <a:pt x="66" y="1125"/>
                  <a:pt x="66" y="1051"/>
                  <a:pt x="41" y="977"/>
                </a:cubicBezTo>
                <a:lnTo>
                  <a:pt x="41" y="977"/>
                </a:lnTo>
                <a:cubicBezTo>
                  <a:pt x="0" y="829"/>
                  <a:pt x="50" y="673"/>
                  <a:pt x="173" y="583"/>
                </a:cubicBezTo>
                <a:lnTo>
                  <a:pt x="173" y="583"/>
                </a:lnTo>
                <a:cubicBezTo>
                  <a:pt x="230" y="533"/>
                  <a:pt x="280" y="476"/>
                  <a:pt x="304" y="402"/>
                </a:cubicBezTo>
                <a:lnTo>
                  <a:pt x="304" y="402"/>
                </a:lnTo>
                <a:cubicBezTo>
                  <a:pt x="353" y="254"/>
                  <a:pt x="485" y="156"/>
                  <a:pt x="641" y="156"/>
                </a:cubicBezTo>
                <a:lnTo>
                  <a:pt x="641" y="156"/>
                </a:lnTo>
                <a:cubicBezTo>
                  <a:pt x="715" y="156"/>
                  <a:pt x="788" y="131"/>
                  <a:pt x="846" y="90"/>
                </a:cubicBezTo>
                <a:lnTo>
                  <a:pt x="846" y="90"/>
                </a:lnTo>
                <a:cubicBezTo>
                  <a:pt x="977" y="0"/>
                  <a:pt x="1142" y="0"/>
                  <a:pt x="1265" y="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46">
            <a:extLst>
              <a:ext uri="{FF2B5EF4-FFF2-40B4-BE49-F238E27FC236}">
                <a16:creationId xmlns:a16="http://schemas.microsoft.com/office/drawing/2014/main" id="{D1905203-1A76-834B-8DBF-EFF65E7E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741" y="1051545"/>
            <a:ext cx="2211328" cy="2271092"/>
          </a:xfrm>
          <a:custGeom>
            <a:avLst/>
            <a:gdLst>
              <a:gd name="T0" fmla="*/ 1264 w 2119"/>
              <a:gd name="T1" fmla="*/ 91 h 2177"/>
              <a:gd name="T2" fmla="*/ 1264 w 2119"/>
              <a:gd name="T3" fmla="*/ 91 h 2177"/>
              <a:gd name="T4" fmla="*/ 1264 w 2119"/>
              <a:gd name="T5" fmla="*/ 91 h 2177"/>
              <a:gd name="T6" fmla="*/ 1478 w 2119"/>
              <a:gd name="T7" fmla="*/ 156 h 2177"/>
              <a:gd name="T8" fmla="*/ 1478 w 2119"/>
              <a:gd name="T9" fmla="*/ 156 h 2177"/>
              <a:gd name="T10" fmla="*/ 1815 w 2119"/>
              <a:gd name="T11" fmla="*/ 403 h 2177"/>
              <a:gd name="T12" fmla="*/ 1815 w 2119"/>
              <a:gd name="T13" fmla="*/ 403 h 2177"/>
              <a:gd name="T14" fmla="*/ 1946 w 2119"/>
              <a:gd name="T15" fmla="*/ 583 h 2177"/>
              <a:gd name="T16" fmla="*/ 1946 w 2119"/>
              <a:gd name="T17" fmla="*/ 583 h 2177"/>
              <a:gd name="T18" fmla="*/ 2077 w 2119"/>
              <a:gd name="T19" fmla="*/ 977 h 2177"/>
              <a:gd name="T20" fmla="*/ 2077 w 2119"/>
              <a:gd name="T21" fmla="*/ 977 h 2177"/>
              <a:gd name="T22" fmla="*/ 2077 w 2119"/>
              <a:gd name="T23" fmla="*/ 1199 h 2177"/>
              <a:gd name="T24" fmla="*/ 2077 w 2119"/>
              <a:gd name="T25" fmla="*/ 1199 h 2177"/>
              <a:gd name="T26" fmla="*/ 1946 w 2119"/>
              <a:gd name="T27" fmla="*/ 1593 h 2177"/>
              <a:gd name="T28" fmla="*/ 1946 w 2119"/>
              <a:gd name="T29" fmla="*/ 1593 h 2177"/>
              <a:gd name="T30" fmla="*/ 1815 w 2119"/>
              <a:gd name="T31" fmla="*/ 1774 h 2177"/>
              <a:gd name="T32" fmla="*/ 1815 w 2119"/>
              <a:gd name="T33" fmla="*/ 1774 h 2177"/>
              <a:gd name="T34" fmla="*/ 1478 w 2119"/>
              <a:gd name="T35" fmla="*/ 2020 h 2177"/>
              <a:gd name="T36" fmla="*/ 1478 w 2119"/>
              <a:gd name="T37" fmla="*/ 2020 h 2177"/>
              <a:gd name="T38" fmla="*/ 1264 w 2119"/>
              <a:gd name="T39" fmla="*/ 2086 h 2177"/>
              <a:gd name="T40" fmla="*/ 1264 w 2119"/>
              <a:gd name="T41" fmla="*/ 2086 h 2177"/>
              <a:gd name="T42" fmla="*/ 854 w 2119"/>
              <a:gd name="T43" fmla="*/ 2086 h 2177"/>
              <a:gd name="T44" fmla="*/ 854 w 2119"/>
              <a:gd name="T45" fmla="*/ 2086 h 2177"/>
              <a:gd name="T46" fmla="*/ 640 w 2119"/>
              <a:gd name="T47" fmla="*/ 2020 h 2177"/>
              <a:gd name="T48" fmla="*/ 640 w 2119"/>
              <a:gd name="T49" fmla="*/ 2020 h 2177"/>
              <a:gd name="T50" fmla="*/ 304 w 2119"/>
              <a:gd name="T51" fmla="*/ 1774 h 2177"/>
              <a:gd name="T52" fmla="*/ 304 w 2119"/>
              <a:gd name="T53" fmla="*/ 1774 h 2177"/>
              <a:gd name="T54" fmla="*/ 172 w 2119"/>
              <a:gd name="T55" fmla="*/ 1593 h 2177"/>
              <a:gd name="T56" fmla="*/ 172 w 2119"/>
              <a:gd name="T57" fmla="*/ 1593 h 2177"/>
              <a:gd name="T58" fmla="*/ 41 w 2119"/>
              <a:gd name="T59" fmla="*/ 1199 h 2177"/>
              <a:gd name="T60" fmla="*/ 41 w 2119"/>
              <a:gd name="T61" fmla="*/ 1199 h 2177"/>
              <a:gd name="T62" fmla="*/ 41 w 2119"/>
              <a:gd name="T63" fmla="*/ 977 h 2177"/>
              <a:gd name="T64" fmla="*/ 41 w 2119"/>
              <a:gd name="T65" fmla="*/ 977 h 2177"/>
              <a:gd name="T66" fmla="*/ 172 w 2119"/>
              <a:gd name="T67" fmla="*/ 583 h 2177"/>
              <a:gd name="T68" fmla="*/ 172 w 2119"/>
              <a:gd name="T69" fmla="*/ 583 h 2177"/>
              <a:gd name="T70" fmla="*/ 304 w 2119"/>
              <a:gd name="T71" fmla="*/ 403 h 2177"/>
              <a:gd name="T72" fmla="*/ 304 w 2119"/>
              <a:gd name="T73" fmla="*/ 403 h 2177"/>
              <a:gd name="T74" fmla="*/ 640 w 2119"/>
              <a:gd name="T75" fmla="*/ 156 h 2177"/>
              <a:gd name="T76" fmla="*/ 640 w 2119"/>
              <a:gd name="T77" fmla="*/ 156 h 2177"/>
              <a:gd name="T78" fmla="*/ 854 w 2119"/>
              <a:gd name="T79" fmla="*/ 91 h 2177"/>
              <a:gd name="T80" fmla="*/ 854 w 2119"/>
              <a:gd name="T81" fmla="*/ 91 h 2177"/>
              <a:gd name="T82" fmla="*/ 1264 w 2119"/>
              <a:gd name="T83" fmla="*/ 91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119" h="2177">
                <a:moveTo>
                  <a:pt x="1264" y="91"/>
                </a:moveTo>
                <a:lnTo>
                  <a:pt x="1264" y="91"/>
                </a:lnTo>
                <a:lnTo>
                  <a:pt x="1264" y="91"/>
                </a:lnTo>
                <a:cubicBezTo>
                  <a:pt x="1330" y="132"/>
                  <a:pt x="1404" y="156"/>
                  <a:pt x="1478" y="156"/>
                </a:cubicBezTo>
                <a:lnTo>
                  <a:pt x="1478" y="156"/>
                </a:lnTo>
                <a:cubicBezTo>
                  <a:pt x="1634" y="156"/>
                  <a:pt x="1765" y="255"/>
                  <a:pt x="1815" y="403"/>
                </a:cubicBezTo>
                <a:lnTo>
                  <a:pt x="1815" y="403"/>
                </a:lnTo>
                <a:cubicBezTo>
                  <a:pt x="1839" y="477"/>
                  <a:pt x="1880" y="534"/>
                  <a:pt x="1946" y="583"/>
                </a:cubicBezTo>
                <a:lnTo>
                  <a:pt x="1946" y="583"/>
                </a:lnTo>
                <a:cubicBezTo>
                  <a:pt x="2069" y="674"/>
                  <a:pt x="2118" y="830"/>
                  <a:pt x="2077" y="977"/>
                </a:cubicBezTo>
                <a:lnTo>
                  <a:pt x="2077" y="977"/>
                </a:lnTo>
                <a:cubicBezTo>
                  <a:pt x="2053" y="1051"/>
                  <a:pt x="2053" y="1125"/>
                  <a:pt x="2077" y="1199"/>
                </a:cubicBezTo>
                <a:lnTo>
                  <a:pt x="2077" y="1199"/>
                </a:lnTo>
                <a:cubicBezTo>
                  <a:pt x="2118" y="1347"/>
                  <a:pt x="2069" y="1503"/>
                  <a:pt x="1946" y="1593"/>
                </a:cubicBezTo>
                <a:lnTo>
                  <a:pt x="1946" y="1593"/>
                </a:lnTo>
                <a:cubicBezTo>
                  <a:pt x="1880" y="1642"/>
                  <a:pt x="1839" y="1700"/>
                  <a:pt x="1815" y="1774"/>
                </a:cubicBezTo>
                <a:lnTo>
                  <a:pt x="1815" y="1774"/>
                </a:lnTo>
                <a:cubicBezTo>
                  <a:pt x="1765" y="1922"/>
                  <a:pt x="1634" y="2020"/>
                  <a:pt x="1478" y="2020"/>
                </a:cubicBezTo>
                <a:lnTo>
                  <a:pt x="1478" y="2020"/>
                </a:lnTo>
                <a:cubicBezTo>
                  <a:pt x="1404" y="2020"/>
                  <a:pt x="1330" y="2045"/>
                  <a:pt x="1264" y="2086"/>
                </a:cubicBezTo>
                <a:lnTo>
                  <a:pt x="1264" y="2086"/>
                </a:lnTo>
                <a:cubicBezTo>
                  <a:pt x="1141" y="2176"/>
                  <a:pt x="977" y="2176"/>
                  <a:pt x="854" y="2086"/>
                </a:cubicBezTo>
                <a:lnTo>
                  <a:pt x="854" y="2086"/>
                </a:lnTo>
                <a:cubicBezTo>
                  <a:pt x="788" y="2045"/>
                  <a:pt x="714" y="2020"/>
                  <a:pt x="640" y="2020"/>
                </a:cubicBezTo>
                <a:lnTo>
                  <a:pt x="640" y="2020"/>
                </a:lnTo>
                <a:cubicBezTo>
                  <a:pt x="485" y="2020"/>
                  <a:pt x="353" y="1922"/>
                  <a:pt x="304" y="1774"/>
                </a:cubicBezTo>
                <a:lnTo>
                  <a:pt x="304" y="1774"/>
                </a:lnTo>
                <a:cubicBezTo>
                  <a:pt x="279" y="1700"/>
                  <a:pt x="238" y="1642"/>
                  <a:pt x="172" y="1593"/>
                </a:cubicBezTo>
                <a:lnTo>
                  <a:pt x="172" y="1593"/>
                </a:lnTo>
                <a:cubicBezTo>
                  <a:pt x="49" y="1503"/>
                  <a:pt x="0" y="1347"/>
                  <a:pt x="41" y="1199"/>
                </a:cubicBezTo>
                <a:lnTo>
                  <a:pt x="41" y="1199"/>
                </a:lnTo>
                <a:cubicBezTo>
                  <a:pt x="66" y="1125"/>
                  <a:pt x="66" y="1051"/>
                  <a:pt x="41" y="977"/>
                </a:cubicBezTo>
                <a:lnTo>
                  <a:pt x="41" y="977"/>
                </a:lnTo>
                <a:cubicBezTo>
                  <a:pt x="0" y="830"/>
                  <a:pt x="49" y="674"/>
                  <a:pt x="172" y="583"/>
                </a:cubicBezTo>
                <a:lnTo>
                  <a:pt x="172" y="583"/>
                </a:lnTo>
                <a:cubicBezTo>
                  <a:pt x="238" y="534"/>
                  <a:pt x="279" y="477"/>
                  <a:pt x="304" y="403"/>
                </a:cubicBezTo>
                <a:lnTo>
                  <a:pt x="304" y="403"/>
                </a:lnTo>
                <a:cubicBezTo>
                  <a:pt x="353" y="255"/>
                  <a:pt x="485" y="156"/>
                  <a:pt x="640" y="156"/>
                </a:cubicBezTo>
                <a:lnTo>
                  <a:pt x="640" y="156"/>
                </a:lnTo>
                <a:cubicBezTo>
                  <a:pt x="714" y="156"/>
                  <a:pt x="788" y="132"/>
                  <a:pt x="854" y="91"/>
                </a:cubicBezTo>
                <a:lnTo>
                  <a:pt x="854" y="91"/>
                </a:lnTo>
                <a:cubicBezTo>
                  <a:pt x="977" y="0"/>
                  <a:pt x="1141" y="0"/>
                  <a:pt x="1264" y="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47">
            <a:extLst>
              <a:ext uri="{FF2B5EF4-FFF2-40B4-BE49-F238E27FC236}">
                <a16:creationId xmlns:a16="http://schemas.microsoft.com/office/drawing/2014/main" id="{9328688B-3003-3542-A7FC-CE8ACD1F3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517" y="7074076"/>
            <a:ext cx="2220519" cy="2271092"/>
          </a:xfrm>
          <a:custGeom>
            <a:avLst/>
            <a:gdLst>
              <a:gd name="T0" fmla="*/ 854 w 2128"/>
              <a:gd name="T1" fmla="*/ 90 h 2177"/>
              <a:gd name="T2" fmla="*/ 854 w 2128"/>
              <a:gd name="T3" fmla="*/ 90 h 2177"/>
              <a:gd name="T4" fmla="*/ 854 w 2128"/>
              <a:gd name="T5" fmla="*/ 90 h 2177"/>
              <a:gd name="T6" fmla="*/ 641 w 2128"/>
              <a:gd name="T7" fmla="*/ 156 h 2177"/>
              <a:gd name="T8" fmla="*/ 641 w 2128"/>
              <a:gd name="T9" fmla="*/ 156 h 2177"/>
              <a:gd name="T10" fmla="*/ 304 w 2128"/>
              <a:gd name="T11" fmla="*/ 403 h 2177"/>
              <a:gd name="T12" fmla="*/ 304 w 2128"/>
              <a:gd name="T13" fmla="*/ 403 h 2177"/>
              <a:gd name="T14" fmla="*/ 173 w 2128"/>
              <a:gd name="T15" fmla="*/ 575 h 2177"/>
              <a:gd name="T16" fmla="*/ 173 w 2128"/>
              <a:gd name="T17" fmla="*/ 575 h 2177"/>
              <a:gd name="T18" fmla="*/ 50 w 2128"/>
              <a:gd name="T19" fmla="*/ 977 h 2177"/>
              <a:gd name="T20" fmla="*/ 50 w 2128"/>
              <a:gd name="T21" fmla="*/ 977 h 2177"/>
              <a:gd name="T22" fmla="*/ 50 w 2128"/>
              <a:gd name="T23" fmla="*/ 1199 h 2177"/>
              <a:gd name="T24" fmla="*/ 50 w 2128"/>
              <a:gd name="T25" fmla="*/ 1199 h 2177"/>
              <a:gd name="T26" fmla="*/ 173 w 2128"/>
              <a:gd name="T27" fmla="*/ 1593 h 2177"/>
              <a:gd name="T28" fmla="*/ 173 w 2128"/>
              <a:gd name="T29" fmla="*/ 1593 h 2177"/>
              <a:gd name="T30" fmla="*/ 304 w 2128"/>
              <a:gd name="T31" fmla="*/ 1773 h 2177"/>
              <a:gd name="T32" fmla="*/ 304 w 2128"/>
              <a:gd name="T33" fmla="*/ 1773 h 2177"/>
              <a:gd name="T34" fmla="*/ 641 w 2128"/>
              <a:gd name="T35" fmla="*/ 2020 h 2177"/>
              <a:gd name="T36" fmla="*/ 641 w 2128"/>
              <a:gd name="T37" fmla="*/ 2020 h 2177"/>
              <a:gd name="T38" fmla="*/ 854 w 2128"/>
              <a:gd name="T39" fmla="*/ 2086 h 2177"/>
              <a:gd name="T40" fmla="*/ 854 w 2128"/>
              <a:gd name="T41" fmla="*/ 2086 h 2177"/>
              <a:gd name="T42" fmla="*/ 1273 w 2128"/>
              <a:gd name="T43" fmla="*/ 2086 h 2177"/>
              <a:gd name="T44" fmla="*/ 1273 w 2128"/>
              <a:gd name="T45" fmla="*/ 2086 h 2177"/>
              <a:gd name="T46" fmla="*/ 1478 w 2128"/>
              <a:gd name="T47" fmla="*/ 2020 h 2177"/>
              <a:gd name="T48" fmla="*/ 1478 w 2128"/>
              <a:gd name="T49" fmla="*/ 2020 h 2177"/>
              <a:gd name="T50" fmla="*/ 1815 w 2128"/>
              <a:gd name="T51" fmla="*/ 1773 h 2177"/>
              <a:gd name="T52" fmla="*/ 1815 w 2128"/>
              <a:gd name="T53" fmla="*/ 1773 h 2177"/>
              <a:gd name="T54" fmla="*/ 1946 w 2128"/>
              <a:gd name="T55" fmla="*/ 1593 h 2177"/>
              <a:gd name="T56" fmla="*/ 1946 w 2128"/>
              <a:gd name="T57" fmla="*/ 1593 h 2177"/>
              <a:gd name="T58" fmla="*/ 2077 w 2128"/>
              <a:gd name="T59" fmla="*/ 1199 h 2177"/>
              <a:gd name="T60" fmla="*/ 2077 w 2128"/>
              <a:gd name="T61" fmla="*/ 1199 h 2177"/>
              <a:gd name="T62" fmla="*/ 2077 w 2128"/>
              <a:gd name="T63" fmla="*/ 977 h 2177"/>
              <a:gd name="T64" fmla="*/ 2077 w 2128"/>
              <a:gd name="T65" fmla="*/ 977 h 2177"/>
              <a:gd name="T66" fmla="*/ 1946 w 2128"/>
              <a:gd name="T67" fmla="*/ 575 h 2177"/>
              <a:gd name="T68" fmla="*/ 1946 w 2128"/>
              <a:gd name="T69" fmla="*/ 575 h 2177"/>
              <a:gd name="T70" fmla="*/ 1815 w 2128"/>
              <a:gd name="T71" fmla="*/ 403 h 2177"/>
              <a:gd name="T72" fmla="*/ 1815 w 2128"/>
              <a:gd name="T73" fmla="*/ 403 h 2177"/>
              <a:gd name="T74" fmla="*/ 1478 w 2128"/>
              <a:gd name="T75" fmla="*/ 156 h 2177"/>
              <a:gd name="T76" fmla="*/ 1478 w 2128"/>
              <a:gd name="T77" fmla="*/ 156 h 2177"/>
              <a:gd name="T78" fmla="*/ 1273 w 2128"/>
              <a:gd name="T79" fmla="*/ 90 h 2177"/>
              <a:gd name="T80" fmla="*/ 1273 w 2128"/>
              <a:gd name="T81" fmla="*/ 90 h 2177"/>
              <a:gd name="T82" fmla="*/ 854 w 2128"/>
              <a:gd name="T83" fmla="*/ 90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128" h="2177">
                <a:moveTo>
                  <a:pt x="854" y="90"/>
                </a:moveTo>
                <a:lnTo>
                  <a:pt x="854" y="90"/>
                </a:lnTo>
                <a:lnTo>
                  <a:pt x="854" y="90"/>
                </a:lnTo>
                <a:cubicBezTo>
                  <a:pt x="788" y="131"/>
                  <a:pt x="715" y="156"/>
                  <a:pt x="641" y="156"/>
                </a:cubicBezTo>
                <a:lnTo>
                  <a:pt x="641" y="156"/>
                </a:lnTo>
                <a:cubicBezTo>
                  <a:pt x="493" y="156"/>
                  <a:pt x="353" y="255"/>
                  <a:pt x="304" y="403"/>
                </a:cubicBezTo>
                <a:lnTo>
                  <a:pt x="304" y="403"/>
                </a:lnTo>
                <a:cubicBezTo>
                  <a:pt x="279" y="468"/>
                  <a:pt x="238" y="534"/>
                  <a:pt x="173" y="575"/>
                </a:cubicBezTo>
                <a:lnTo>
                  <a:pt x="173" y="575"/>
                </a:lnTo>
                <a:cubicBezTo>
                  <a:pt x="50" y="665"/>
                  <a:pt x="0" y="830"/>
                  <a:pt x="50" y="977"/>
                </a:cubicBezTo>
                <a:lnTo>
                  <a:pt x="50" y="977"/>
                </a:lnTo>
                <a:cubicBezTo>
                  <a:pt x="74" y="1051"/>
                  <a:pt x="74" y="1125"/>
                  <a:pt x="50" y="1199"/>
                </a:cubicBezTo>
                <a:lnTo>
                  <a:pt x="50" y="1199"/>
                </a:lnTo>
                <a:cubicBezTo>
                  <a:pt x="0" y="1338"/>
                  <a:pt x="50" y="1503"/>
                  <a:pt x="173" y="1593"/>
                </a:cubicBezTo>
                <a:lnTo>
                  <a:pt x="173" y="1593"/>
                </a:lnTo>
                <a:cubicBezTo>
                  <a:pt x="238" y="1634"/>
                  <a:pt x="279" y="1700"/>
                  <a:pt x="304" y="1773"/>
                </a:cubicBezTo>
                <a:lnTo>
                  <a:pt x="304" y="1773"/>
                </a:lnTo>
                <a:cubicBezTo>
                  <a:pt x="353" y="1913"/>
                  <a:pt x="493" y="2020"/>
                  <a:pt x="641" y="2020"/>
                </a:cubicBezTo>
                <a:lnTo>
                  <a:pt x="641" y="2020"/>
                </a:lnTo>
                <a:cubicBezTo>
                  <a:pt x="715" y="2020"/>
                  <a:pt x="788" y="2036"/>
                  <a:pt x="854" y="2086"/>
                </a:cubicBezTo>
                <a:lnTo>
                  <a:pt x="854" y="2086"/>
                </a:lnTo>
                <a:cubicBezTo>
                  <a:pt x="977" y="2176"/>
                  <a:pt x="1141" y="2176"/>
                  <a:pt x="1273" y="2086"/>
                </a:cubicBezTo>
                <a:lnTo>
                  <a:pt x="1273" y="2086"/>
                </a:lnTo>
                <a:cubicBezTo>
                  <a:pt x="1330" y="2036"/>
                  <a:pt x="1404" y="2020"/>
                  <a:pt x="1478" y="2020"/>
                </a:cubicBezTo>
                <a:lnTo>
                  <a:pt x="1478" y="2020"/>
                </a:lnTo>
                <a:cubicBezTo>
                  <a:pt x="1634" y="2020"/>
                  <a:pt x="1765" y="1913"/>
                  <a:pt x="1815" y="1773"/>
                </a:cubicBezTo>
                <a:lnTo>
                  <a:pt x="1815" y="1773"/>
                </a:lnTo>
                <a:cubicBezTo>
                  <a:pt x="1839" y="1700"/>
                  <a:pt x="1889" y="1634"/>
                  <a:pt x="1946" y="1593"/>
                </a:cubicBezTo>
                <a:lnTo>
                  <a:pt x="1946" y="1593"/>
                </a:lnTo>
                <a:cubicBezTo>
                  <a:pt x="2069" y="1503"/>
                  <a:pt x="2127" y="1338"/>
                  <a:pt x="2077" y="1199"/>
                </a:cubicBezTo>
                <a:lnTo>
                  <a:pt x="2077" y="1199"/>
                </a:lnTo>
                <a:cubicBezTo>
                  <a:pt x="2053" y="1125"/>
                  <a:pt x="2053" y="1051"/>
                  <a:pt x="2077" y="977"/>
                </a:cubicBezTo>
                <a:lnTo>
                  <a:pt x="2077" y="977"/>
                </a:lnTo>
                <a:cubicBezTo>
                  <a:pt x="2127" y="830"/>
                  <a:pt x="2069" y="665"/>
                  <a:pt x="1946" y="575"/>
                </a:cubicBezTo>
                <a:lnTo>
                  <a:pt x="1946" y="575"/>
                </a:lnTo>
                <a:cubicBezTo>
                  <a:pt x="1889" y="534"/>
                  <a:pt x="1839" y="468"/>
                  <a:pt x="1815" y="403"/>
                </a:cubicBezTo>
                <a:lnTo>
                  <a:pt x="1815" y="403"/>
                </a:lnTo>
                <a:cubicBezTo>
                  <a:pt x="1765" y="255"/>
                  <a:pt x="1634" y="156"/>
                  <a:pt x="1478" y="156"/>
                </a:cubicBezTo>
                <a:lnTo>
                  <a:pt x="1478" y="156"/>
                </a:lnTo>
                <a:cubicBezTo>
                  <a:pt x="1404" y="156"/>
                  <a:pt x="1330" y="131"/>
                  <a:pt x="1273" y="90"/>
                </a:cubicBezTo>
                <a:lnTo>
                  <a:pt x="1273" y="90"/>
                </a:lnTo>
                <a:cubicBezTo>
                  <a:pt x="1141" y="0"/>
                  <a:pt x="977" y="0"/>
                  <a:pt x="854" y="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48">
            <a:extLst>
              <a:ext uri="{FF2B5EF4-FFF2-40B4-BE49-F238E27FC236}">
                <a16:creationId xmlns:a16="http://schemas.microsoft.com/office/drawing/2014/main" id="{59F3938F-9E01-494E-85BC-DFC4F35F2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341" y="2435346"/>
            <a:ext cx="2220522" cy="2271092"/>
          </a:xfrm>
          <a:custGeom>
            <a:avLst/>
            <a:gdLst>
              <a:gd name="T0" fmla="*/ 854 w 2128"/>
              <a:gd name="T1" fmla="*/ 91 h 2177"/>
              <a:gd name="T2" fmla="*/ 854 w 2128"/>
              <a:gd name="T3" fmla="*/ 91 h 2177"/>
              <a:gd name="T4" fmla="*/ 854 w 2128"/>
              <a:gd name="T5" fmla="*/ 91 h 2177"/>
              <a:gd name="T6" fmla="*/ 649 w 2128"/>
              <a:gd name="T7" fmla="*/ 156 h 2177"/>
              <a:gd name="T8" fmla="*/ 649 w 2128"/>
              <a:gd name="T9" fmla="*/ 156 h 2177"/>
              <a:gd name="T10" fmla="*/ 313 w 2128"/>
              <a:gd name="T11" fmla="*/ 403 h 2177"/>
              <a:gd name="T12" fmla="*/ 313 w 2128"/>
              <a:gd name="T13" fmla="*/ 403 h 2177"/>
              <a:gd name="T14" fmla="*/ 181 w 2128"/>
              <a:gd name="T15" fmla="*/ 583 h 2177"/>
              <a:gd name="T16" fmla="*/ 181 w 2128"/>
              <a:gd name="T17" fmla="*/ 583 h 2177"/>
              <a:gd name="T18" fmla="*/ 50 w 2128"/>
              <a:gd name="T19" fmla="*/ 978 h 2177"/>
              <a:gd name="T20" fmla="*/ 50 w 2128"/>
              <a:gd name="T21" fmla="*/ 978 h 2177"/>
              <a:gd name="T22" fmla="*/ 50 w 2128"/>
              <a:gd name="T23" fmla="*/ 1199 h 2177"/>
              <a:gd name="T24" fmla="*/ 50 w 2128"/>
              <a:gd name="T25" fmla="*/ 1199 h 2177"/>
              <a:gd name="T26" fmla="*/ 181 w 2128"/>
              <a:gd name="T27" fmla="*/ 1601 h 2177"/>
              <a:gd name="T28" fmla="*/ 181 w 2128"/>
              <a:gd name="T29" fmla="*/ 1601 h 2177"/>
              <a:gd name="T30" fmla="*/ 313 w 2128"/>
              <a:gd name="T31" fmla="*/ 1774 h 2177"/>
              <a:gd name="T32" fmla="*/ 313 w 2128"/>
              <a:gd name="T33" fmla="*/ 1774 h 2177"/>
              <a:gd name="T34" fmla="*/ 649 w 2128"/>
              <a:gd name="T35" fmla="*/ 2020 h 2177"/>
              <a:gd name="T36" fmla="*/ 649 w 2128"/>
              <a:gd name="T37" fmla="*/ 2020 h 2177"/>
              <a:gd name="T38" fmla="*/ 854 w 2128"/>
              <a:gd name="T39" fmla="*/ 2086 h 2177"/>
              <a:gd name="T40" fmla="*/ 854 w 2128"/>
              <a:gd name="T41" fmla="*/ 2086 h 2177"/>
              <a:gd name="T42" fmla="*/ 1273 w 2128"/>
              <a:gd name="T43" fmla="*/ 2086 h 2177"/>
              <a:gd name="T44" fmla="*/ 1273 w 2128"/>
              <a:gd name="T45" fmla="*/ 2086 h 2177"/>
              <a:gd name="T46" fmla="*/ 1486 w 2128"/>
              <a:gd name="T47" fmla="*/ 2020 h 2177"/>
              <a:gd name="T48" fmla="*/ 1486 w 2128"/>
              <a:gd name="T49" fmla="*/ 2020 h 2177"/>
              <a:gd name="T50" fmla="*/ 1823 w 2128"/>
              <a:gd name="T51" fmla="*/ 1774 h 2177"/>
              <a:gd name="T52" fmla="*/ 1823 w 2128"/>
              <a:gd name="T53" fmla="*/ 1774 h 2177"/>
              <a:gd name="T54" fmla="*/ 1946 w 2128"/>
              <a:gd name="T55" fmla="*/ 1601 h 2177"/>
              <a:gd name="T56" fmla="*/ 1946 w 2128"/>
              <a:gd name="T57" fmla="*/ 1601 h 2177"/>
              <a:gd name="T58" fmla="*/ 2078 w 2128"/>
              <a:gd name="T59" fmla="*/ 1199 h 2177"/>
              <a:gd name="T60" fmla="*/ 2078 w 2128"/>
              <a:gd name="T61" fmla="*/ 1199 h 2177"/>
              <a:gd name="T62" fmla="*/ 2078 w 2128"/>
              <a:gd name="T63" fmla="*/ 978 h 2177"/>
              <a:gd name="T64" fmla="*/ 2078 w 2128"/>
              <a:gd name="T65" fmla="*/ 978 h 2177"/>
              <a:gd name="T66" fmla="*/ 1946 w 2128"/>
              <a:gd name="T67" fmla="*/ 583 h 2177"/>
              <a:gd name="T68" fmla="*/ 1946 w 2128"/>
              <a:gd name="T69" fmla="*/ 583 h 2177"/>
              <a:gd name="T70" fmla="*/ 1823 w 2128"/>
              <a:gd name="T71" fmla="*/ 403 h 2177"/>
              <a:gd name="T72" fmla="*/ 1823 w 2128"/>
              <a:gd name="T73" fmla="*/ 403 h 2177"/>
              <a:gd name="T74" fmla="*/ 1486 w 2128"/>
              <a:gd name="T75" fmla="*/ 156 h 2177"/>
              <a:gd name="T76" fmla="*/ 1486 w 2128"/>
              <a:gd name="T77" fmla="*/ 156 h 2177"/>
              <a:gd name="T78" fmla="*/ 1273 w 2128"/>
              <a:gd name="T79" fmla="*/ 91 h 2177"/>
              <a:gd name="T80" fmla="*/ 1273 w 2128"/>
              <a:gd name="T81" fmla="*/ 91 h 2177"/>
              <a:gd name="T82" fmla="*/ 854 w 2128"/>
              <a:gd name="T83" fmla="*/ 91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128" h="2177">
                <a:moveTo>
                  <a:pt x="854" y="91"/>
                </a:moveTo>
                <a:lnTo>
                  <a:pt x="854" y="91"/>
                </a:lnTo>
                <a:lnTo>
                  <a:pt x="854" y="91"/>
                </a:lnTo>
                <a:cubicBezTo>
                  <a:pt x="797" y="140"/>
                  <a:pt x="723" y="156"/>
                  <a:pt x="649" y="156"/>
                </a:cubicBezTo>
                <a:lnTo>
                  <a:pt x="649" y="156"/>
                </a:lnTo>
                <a:cubicBezTo>
                  <a:pt x="493" y="156"/>
                  <a:pt x="354" y="255"/>
                  <a:pt x="313" y="403"/>
                </a:cubicBezTo>
                <a:lnTo>
                  <a:pt x="313" y="403"/>
                </a:lnTo>
                <a:cubicBezTo>
                  <a:pt x="288" y="476"/>
                  <a:pt x="238" y="542"/>
                  <a:pt x="181" y="583"/>
                </a:cubicBezTo>
                <a:lnTo>
                  <a:pt x="181" y="583"/>
                </a:lnTo>
                <a:cubicBezTo>
                  <a:pt x="58" y="674"/>
                  <a:pt x="0" y="838"/>
                  <a:pt x="50" y="978"/>
                </a:cubicBezTo>
                <a:lnTo>
                  <a:pt x="50" y="978"/>
                </a:lnTo>
                <a:cubicBezTo>
                  <a:pt x="74" y="1051"/>
                  <a:pt x="74" y="1125"/>
                  <a:pt x="50" y="1199"/>
                </a:cubicBezTo>
                <a:lnTo>
                  <a:pt x="50" y="1199"/>
                </a:lnTo>
                <a:cubicBezTo>
                  <a:pt x="0" y="1347"/>
                  <a:pt x="58" y="1511"/>
                  <a:pt x="181" y="1601"/>
                </a:cubicBezTo>
                <a:lnTo>
                  <a:pt x="181" y="1601"/>
                </a:lnTo>
                <a:cubicBezTo>
                  <a:pt x="238" y="1642"/>
                  <a:pt x="288" y="1700"/>
                  <a:pt x="313" y="1774"/>
                </a:cubicBezTo>
                <a:lnTo>
                  <a:pt x="313" y="1774"/>
                </a:lnTo>
                <a:cubicBezTo>
                  <a:pt x="354" y="1921"/>
                  <a:pt x="493" y="2020"/>
                  <a:pt x="649" y="2020"/>
                </a:cubicBezTo>
                <a:lnTo>
                  <a:pt x="649" y="2020"/>
                </a:lnTo>
                <a:cubicBezTo>
                  <a:pt x="723" y="2020"/>
                  <a:pt x="797" y="2045"/>
                  <a:pt x="854" y="2086"/>
                </a:cubicBezTo>
                <a:lnTo>
                  <a:pt x="854" y="2086"/>
                </a:lnTo>
                <a:cubicBezTo>
                  <a:pt x="978" y="2176"/>
                  <a:pt x="1150" y="2176"/>
                  <a:pt x="1273" y="2086"/>
                </a:cubicBezTo>
                <a:lnTo>
                  <a:pt x="1273" y="2086"/>
                </a:lnTo>
                <a:cubicBezTo>
                  <a:pt x="1339" y="2045"/>
                  <a:pt x="1404" y="2020"/>
                  <a:pt x="1486" y="2020"/>
                </a:cubicBezTo>
                <a:lnTo>
                  <a:pt x="1486" y="2020"/>
                </a:lnTo>
                <a:cubicBezTo>
                  <a:pt x="1634" y="2020"/>
                  <a:pt x="1774" y="1921"/>
                  <a:pt x="1823" y="1774"/>
                </a:cubicBezTo>
                <a:lnTo>
                  <a:pt x="1823" y="1774"/>
                </a:lnTo>
                <a:cubicBezTo>
                  <a:pt x="1848" y="1700"/>
                  <a:pt x="1889" y="1642"/>
                  <a:pt x="1946" y="1601"/>
                </a:cubicBezTo>
                <a:lnTo>
                  <a:pt x="1946" y="1601"/>
                </a:lnTo>
                <a:cubicBezTo>
                  <a:pt x="2078" y="1511"/>
                  <a:pt x="2127" y="1347"/>
                  <a:pt x="2078" y="1199"/>
                </a:cubicBezTo>
                <a:lnTo>
                  <a:pt x="2078" y="1199"/>
                </a:lnTo>
                <a:cubicBezTo>
                  <a:pt x="2053" y="1125"/>
                  <a:pt x="2053" y="1051"/>
                  <a:pt x="2078" y="978"/>
                </a:cubicBezTo>
                <a:lnTo>
                  <a:pt x="2078" y="978"/>
                </a:lnTo>
                <a:cubicBezTo>
                  <a:pt x="2127" y="838"/>
                  <a:pt x="2078" y="674"/>
                  <a:pt x="1946" y="583"/>
                </a:cubicBezTo>
                <a:lnTo>
                  <a:pt x="1946" y="583"/>
                </a:lnTo>
                <a:cubicBezTo>
                  <a:pt x="1889" y="542"/>
                  <a:pt x="1848" y="476"/>
                  <a:pt x="1823" y="403"/>
                </a:cubicBezTo>
                <a:lnTo>
                  <a:pt x="1823" y="403"/>
                </a:lnTo>
                <a:cubicBezTo>
                  <a:pt x="1774" y="255"/>
                  <a:pt x="1634" y="156"/>
                  <a:pt x="1486" y="156"/>
                </a:cubicBezTo>
                <a:lnTo>
                  <a:pt x="1486" y="156"/>
                </a:lnTo>
                <a:cubicBezTo>
                  <a:pt x="1404" y="156"/>
                  <a:pt x="1339" y="140"/>
                  <a:pt x="1273" y="91"/>
                </a:cubicBezTo>
                <a:lnTo>
                  <a:pt x="1273" y="91"/>
                </a:lnTo>
                <a:cubicBezTo>
                  <a:pt x="1150" y="0"/>
                  <a:pt x="978" y="0"/>
                  <a:pt x="854" y="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49">
            <a:extLst>
              <a:ext uri="{FF2B5EF4-FFF2-40B4-BE49-F238E27FC236}">
                <a16:creationId xmlns:a16="http://schemas.microsoft.com/office/drawing/2014/main" id="{14A432BD-24B8-A74A-9CEB-EF3565546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3930" y="9069326"/>
            <a:ext cx="2220522" cy="2271092"/>
          </a:xfrm>
          <a:custGeom>
            <a:avLst/>
            <a:gdLst>
              <a:gd name="T0" fmla="*/ 854 w 2128"/>
              <a:gd name="T1" fmla="*/ 90 h 2177"/>
              <a:gd name="T2" fmla="*/ 854 w 2128"/>
              <a:gd name="T3" fmla="*/ 90 h 2177"/>
              <a:gd name="T4" fmla="*/ 854 w 2128"/>
              <a:gd name="T5" fmla="*/ 90 h 2177"/>
              <a:gd name="T6" fmla="*/ 641 w 2128"/>
              <a:gd name="T7" fmla="*/ 156 h 2177"/>
              <a:gd name="T8" fmla="*/ 641 w 2128"/>
              <a:gd name="T9" fmla="*/ 156 h 2177"/>
              <a:gd name="T10" fmla="*/ 304 w 2128"/>
              <a:gd name="T11" fmla="*/ 402 h 2177"/>
              <a:gd name="T12" fmla="*/ 304 w 2128"/>
              <a:gd name="T13" fmla="*/ 402 h 2177"/>
              <a:gd name="T14" fmla="*/ 181 w 2128"/>
              <a:gd name="T15" fmla="*/ 575 h 2177"/>
              <a:gd name="T16" fmla="*/ 181 w 2128"/>
              <a:gd name="T17" fmla="*/ 575 h 2177"/>
              <a:gd name="T18" fmla="*/ 50 w 2128"/>
              <a:gd name="T19" fmla="*/ 977 h 2177"/>
              <a:gd name="T20" fmla="*/ 50 w 2128"/>
              <a:gd name="T21" fmla="*/ 977 h 2177"/>
              <a:gd name="T22" fmla="*/ 50 w 2128"/>
              <a:gd name="T23" fmla="*/ 1199 h 2177"/>
              <a:gd name="T24" fmla="*/ 50 w 2128"/>
              <a:gd name="T25" fmla="*/ 1199 h 2177"/>
              <a:gd name="T26" fmla="*/ 181 w 2128"/>
              <a:gd name="T27" fmla="*/ 1593 h 2177"/>
              <a:gd name="T28" fmla="*/ 181 w 2128"/>
              <a:gd name="T29" fmla="*/ 1593 h 2177"/>
              <a:gd name="T30" fmla="*/ 304 w 2128"/>
              <a:gd name="T31" fmla="*/ 1774 h 2177"/>
              <a:gd name="T32" fmla="*/ 304 w 2128"/>
              <a:gd name="T33" fmla="*/ 1774 h 2177"/>
              <a:gd name="T34" fmla="*/ 641 w 2128"/>
              <a:gd name="T35" fmla="*/ 2020 h 2177"/>
              <a:gd name="T36" fmla="*/ 641 w 2128"/>
              <a:gd name="T37" fmla="*/ 2020 h 2177"/>
              <a:gd name="T38" fmla="*/ 854 w 2128"/>
              <a:gd name="T39" fmla="*/ 2085 h 2177"/>
              <a:gd name="T40" fmla="*/ 854 w 2128"/>
              <a:gd name="T41" fmla="*/ 2085 h 2177"/>
              <a:gd name="T42" fmla="*/ 1273 w 2128"/>
              <a:gd name="T43" fmla="*/ 2085 h 2177"/>
              <a:gd name="T44" fmla="*/ 1273 w 2128"/>
              <a:gd name="T45" fmla="*/ 2085 h 2177"/>
              <a:gd name="T46" fmla="*/ 1478 w 2128"/>
              <a:gd name="T47" fmla="*/ 2020 h 2177"/>
              <a:gd name="T48" fmla="*/ 1478 w 2128"/>
              <a:gd name="T49" fmla="*/ 2020 h 2177"/>
              <a:gd name="T50" fmla="*/ 1815 w 2128"/>
              <a:gd name="T51" fmla="*/ 1774 h 2177"/>
              <a:gd name="T52" fmla="*/ 1815 w 2128"/>
              <a:gd name="T53" fmla="*/ 1774 h 2177"/>
              <a:gd name="T54" fmla="*/ 1946 w 2128"/>
              <a:gd name="T55" fmla="*/ 1593 h 2177"/>
              <a:gd name="T56" fmla="*/ 1946 w 2128"/>
              <a:gd name="T57" fmla="*/ 1593 h 2177"/>
              <a:gd name="T58" fmla="*/ 2077 w 2128"/>
              <a:gd name="T59" fmla="*/ 1199 h 2177"/>
              <a:gd name="T60" fmla="*/ 2077 w 2128"/>
              <a:gd name="T61" fmla="*/ 1199 h 2177"/>
              <a:gd name="T62" fmla="*/ 2077 w 2128"/>
              <a:gd name="T63" fmla="*/ 977 h 2177"/>
              <a:gd name="T64" fmla="*/ 2077 w 2128"/>
              <a:gd name="T65" fmla="*/ 977 h 2177"/>
              <a:gd name="T66" fmla="*/ 1946 w 2128"/>
              <a:gd name="T67" fmla="*/ 575 h 2177"/>
              <a:gd name="T68" fmla="*/ 1946 w 2128"/>
              <a:gd name="T69" fmla="*/ 575 h 2177"/>
              <a:gd name="T70" fmla="*/ 1815 w 2128"/>
              <a:gd name="T71" fmla="*/ 402 h 2177"/>
              <a:gd name="T72" fmla="*/ 1815 w 2128"/>
              <a:gd name="T73" fmla="*/ 402 h 2177"/>
              <a:gd name="T74" fmla="*/ 1478 w 2128"/>
              <a:gd name="T75" fmla="*/ 156 h 2177"/>
              <a:gd name="T76" fmla="*/ 1478 w 2128"/>
              <a:gd name="T77" fmla="*/ 156 h 2177"/>
              <a:gd name="T78" fmla="*/ 1273 w 2128"/>
              <a:gd name="T79" fmla="*/ 90 h 2177"/>
              <a:gd name="T80" fmla="*/ 1273 w 2128"/>
              <a:gd name="T81" fmla="*/ 90 h 2177"/>
              <a:gd name="T82" fmla="*/ 854 w 2128"/>
              <a:gd name="T83" fmla="*/ 90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128" h="2177">
                <a:moveTo>
                  <a:pt x="854" y="90"/>
                </a:moveTo>
                <a:lnTo>
                  <a:pt x="854" y="90"/>
                </a:lnTo>
                <a:lnTo>
                  <a:pt x="854" y="90"/>
                </a:lnTo>
                <a:cubicBezTo>
                  <a:pt x="796" y="131"/>
                  <a:pt x="723" y="156"/>
                  <a:pt x="641" y="156"/>
                </a:cubicBezTo>
                <a:lnTo>
                  <a:pt x="641" y="156"/>
                </a:lnTo>
                <a:cubicBezTo>
                  <a:pt x="493" y="156"/>
                  <a:pt x="353" y="255"/>
                  <a:pt x="304" y="402"/>
                </a:cubicBezTo>
                <a:lnTo>
                  <a:pt x="304" y="402"/>
                </a:lnTo>
                <a:cubicBezTo>
                  <a:pt x="279" y="468"/>
                  <a:pt x="238" y="534"/>
                  <a:pt x="181" y="575"/>
                </a:cubicBezTo>
                <a:lnTo>
                  <a:pt x="181" y="575"/>
                </a:lnTo>
                <a:cubicBezTo>
                  <a:pt x="50" y="665"/>
                  <a:pt x="0" y="829"/>
                  <a:pt x="50" y="977"/>
                </a:cubicBezTo>
                <a:lnTo>
                  <a:pt x="50" y="977"/>
                </a:lnTo>
                <a:cubicBezTo>
                  <a:pt x="74" y="1051"/>
                  <a:pt x="74" y="1125"/>
                  <a:pt x="50" y="1199"/>
                </a:cubicBezTo>
                <a:lnTo>
                  <a:pt x="50" y="1199"/>
                </a:lnTo>
                <a:cubicBezTo>
                  <a:pt x="0" y="1338"/>
                  <a:pt x="50" y="1502"/>
                  <a:pt x="181" y="1593"/>
                </a:cubicBezTo>
                <a:lnTo>
                  <a:pt x="181" y="1593"/>
                </a:lnTo>
                <a:cubicBezTo>
                  <a:pt x="238" y="1634"/>
                  <a:pt x="279" y="1700"/>
                  <a:pt x="304" y="1774"/>
                </a:cubicBezTo>
                <a:lnTo>
                  <a:pt x="304" y="1774"/>
                </a:lnTo>
                <a:cubicBezTo>
                  <a:pt x="353" y="1913"/>
                  <a:pt x="493" y="2020"/>
                  <a:pt x="641" y="2020"/>
                </a:cubicBezTo>
                <a:lnTo>
                  <a:pt x="641" y="2020"/>
                </a:lnTo>
                <a:cubicBezTo>
                  <a:pt x="723" y="2020"/>
                  <a:pt x="796" y="2036"/>
                  <a:pt x="854" y="2085"/>
                </a:cubicBezTo>
                <a:lnTo>
                  <a:pt x="854" y="2085"/>
                </a:lnTo>
                <a:cubicBezTo>
                  <a:pt x="977" y="2176"/>
                  <a:pt x="1150" y="2176"/>
                  <a:pt x="1273" y="2085"/>
                </a:cubicBezTo>
                <a:lnTo>
                  <a:pt x="1273" y="2085"/>
                </a:lnTo>
                <a:cubicBezTo>
                  <a:pt x="1330" y="2036"/>
                  <a:pt x="1404" y="2020"/>
                  <a:pt x="1478" y="2020"/>
                </a:cubicBezTo>
                <a:lnTo>
                  <a:pt x="1478" y="2020"/>
                </a:lnTo>
                <a:cubicBezTo>
                  <a:pt x="1634" y="2020"/>
                  <a:pt x="1774" y="1913"/>
                  <a:pt x="1815" y="1774"/>
                </a:cubicBezTo>
                <a:lnTo>
                  <a:pt x="1815" y="1774"/>
                </a:lnTo>
                <a:cubicBezTo>
                  <a:pt x="1839" y="1700"/>
                  <a:pt x="1889" y="1634"/>
                  <a:pt x="1946" y="1593"/>
                </a:cubicBezTo>
                <a:lnTo>
                  <a:pt x="1946" y="1593"/>
                </a:lnTo>
                <a:cubicBezTo>
                  <a:pt x="2069" y="1502"/>
                  <a:pt x="2127" y="1338"/>
                  <a:pt x="2077" y="1199"/>
                </a:cubicBezTo>
                <a:lnTo>
                  <a:pt x="2077" y="1199"/>
                </a:lnTo>
                <a:cubicBezTo>
                  <a:pt x="2053" y="1125"/>
                  <a:pt x="2053" y="1051"/>
                  <a:pt x="2077" y="977"/>
                </a:cubicBezTo>
                <a:lnTo>
                  <a:pt x="2077" y="977"/>
                </a:lnTo>
                <a:cubicBezTo>
                  <a:pt x="2127" y="829"/>
                  <a:pt x="2069" y="665"/>
                  <a:pt x="1946" y="575"/>
                </a:cubicBezTo>
                <a:lnTo>
                  <a:pt x="1946" y="575"/>
                </a:lnTo>
                <a:cubicBezTo>
                  <a:pt x="1889" y="534"/>
                  <a:pt x="1839" y="468"/>
                  <a:pt x="1815" y="402"/>
                </a:cubicBezTo>
                <a:lnTo>
                  <a:pt x="1815" y="402"/>
                </a:lnTo>
                <a:cubicBezTo>
                  <a:pt x="1774" y="255"/>
                  <a:pt x="1634" y="156"/>
                  <a:pt x="1478" y="156"/>
                </a:cubicBezTo>
                <a:lnTo>
                  <a:pt x="1478" y="156"/>
                </a:lnTo>
                <a:cubicBezTo>
                  <a:pt x="1404" y="156"/>
                  <a:pt x="1330" y="131"/>
                  <a:pt x="1273" y="90"/>
                </a:cubicBezTo>
                <a:lnTo>
                  <a:pt x="1273" y="90"/>
                </a:lnTo>
                <a:cubicBezTo>
                  <a:pt x="1150" y="0"/>
                  <a:pt x="977" y="0"/>
                  <a:pt x="854" y="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50">
            <a:extLst>
              <a:ext uri="{FF2B5EF4-FFF2-40B4-BE49-F238E27FC236}">
                <a16:creationId xmlns:a16="http://schemas.microsoft.com/office/drawing/2014/main" id="{DE130B4F-DB08-BC4F-99F2-24371D0D0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517" y="10388765"/>
            <a:ext cx="2220519" cy="2275690"/>
          </a:xfrm>
          <a:custGeom>
            <a:avLst/>
            <a:gdLst>
              <a:gd name="T0" fmla="*/ 854 w 2128"/>
              <a:gd name="T1" fmla="*/ 91 h 2185"/>
              <a:gd name="T2" fmla="*/ 854 w 2128"/>
              <a:gd name="T3" fmla="*/ 91 h 2185"/>
              <a:gd name="T4" fmla="*/ 854 w 2128"/>
              <a:gd name="T5" fmla="*/ 91 h 2185"/>
              <a:gd name="T6" fmla="*/ 641 w 2128"/>
              <a:gd name="T7" fmla="*/ 165 h 2185"/>
              <a:gd name="T8" fmla="*/ 641 w 2128"/>
              <a:gd name="T9" fmla="*/ 165 h 2185"/>
              <a:gd name="T10" fmla="*/ 304 w 2128"/>
              <a:gd name="T11" fmla="*/ 411 h 2185"/>
              <a:gd name="T12" fmla="*/ 304 w 2128"/>
              <a:gd name="T13" fmla="*/ 411 h 2185"/>
              <a:gd name="T14" fmla="*/ 173 w 2128"/>
              <a:gd name="T15" fmla="*/ 583 h 2185"/>
              <a:gd name="T16" fmla="*/ 173 w 2128"/>
              <a:gd name="T17" fmla="*/ 583 h 2185"/>
              <a:gd name="T18" fmla="*/ 50 w 2128"/>
              <a:gd name="T19" fmla="*/ 986 h 2185"/>
              <a:gd name="T20" fmla="*/ 50 w 2128"/>
              <a:gd name="T21" fmla="*/ 986 h 2185"/>
              <a:gd name="T22" fmla="*/ 50 w 2128"/>
              <a:gd name="T23" fmla="*/ 1199 h 2185"/>
              <a:gd name="T24" fmla="*/ 50 w 2128"/>
              <a:gd name="T25" fmla="*/ 1199 h 2185"/>
              <a:gd name="T26" fmla="*/ 173 w 2128"/>
              <a:gd name="T27" fmla="*/ 1601 h 2185"/>
              <a:gd name="T28" fmla="*/ 173 w 2128"/>
              <a:gd name="T29" fmla="*/ 1601 h 2185"/>
              <a:gd name="T30" fmla="*/ 304 w 2128"/>
              <a:gd name="T31" fmla="*/ 1774 h 2185"/>
              <a:gd name="T32" fmla="*/ 304 w 2128"/>
              <a:gd name="T33" fmla="*/ 1774 h 2185"/>
              <a:gd name="T34" fmla="*/ 641 w 2128"/>
              <a:gd name="T35" fmla="*/ 2020 h 2185"/>
              <a:gd name="T36" fmla="*/ 641 w 2128"/>
              <a:gd name="T37" fmla="*/ 2020 h 2185"/>
              <a:gd name="T38" fmla="*/ 854 w 2128"/>
              <a:gd name="T39" fmla="*/ 2094 h 2185"/>
              <a:gd name="T40" fmla="*/ 854 w 2128"/>
              <a:gd name="T41" fmla="*/ 2094 h 2185"/>
              <a:gd name="T42" fmla="*/ 1273 w 2128"/>
              <a:gd name="T43" fmla="*/ 2094 h 2185"/>
              <a:gd name="T44" fmla="*/ 1273 w 2128"/>
              <a:gd name="T45" fmla="*/ 2094 h 2185"/>
              <a:gd name="T46" fmla="*/ 1478 w 2128"/>
              <a:gd name="T47" fmla="*/ 2020 h 2185"/>
              <a:gd name="T48" fmla="*/ 1478 w 2128"/>
              <a:gd name="T49" fmla="*/ 2020 h 2185"/>
              <a:gd name="T50" fmla="*/ 1815 w 2128"/>
              <a:gd name="T51" fmla="*/ 1774 h 2185"/>
              <a:gd name="T52" fmla="*/ 1815 w 2128"/>
              <a:gd name="T53" fmla="*/ 1774 h 2185"/>
              <a:gd name="T54" fmla="*/ 1946 w 2128"/>
              <a:gd name="T55" fmla="*/ 1601 h 2185"/>
              <a:gd name="T56" fmla="*/ 1946 w 2128"/>
              <a:gd name="T57" fmla="*/ 1601 h 2185"/>
              <a:gd name="T58" fmla="*/ 2077 w 2128"/>
              <a:gd name="T59" fmla="*/ 1199 h 2185"/>
              <a:gd name="T60" fmla="*/ 2077 w 2128"/>
              <a:gd name="T61" fmla="*/ 1199 h 2185"/>
              <a:gd name="T62" fmla="*/ 2077 w 2128"/>
              <a:gd name="T63" fmla="*/ 986 h 2185"/>
              <a:gd name="T64" fmla="*/ 2077 w 2128"/>
              <a:gd name="T65" fmla="*/ 986 h 2185"/>
              <a:gd name="T66" fmla="*/ 1946 w 2128"/>
              <a:gd name="T67" fmla="*/ 583 h 2185"/>
              <a:gd name="T68" fmla="*/ 1946 w 2128"/>
              <a:gd name="T69" fmla="*/ 583 h 2185"/>
              <a:gd name="T70" fmla="*/ 1815 w 2128"/>
              <a:gd name="T71" fmla="*/ 411 h 2185"/>
              <a:gd name="T72" fmla="*/ 1815 w 2128"/>
              <a:gd name="T73" fmla="*/ 411 h 2185"/>
              <a:gd name="T74" fmla="*/ 1478 w 2128"/>
              <a:gd name="T75" fmla="*/ 165 h 2185"/>
              <a:gd name="T76" fmla="*/ 1478 w 2128"/>
              <a:gd name="T77" fmla="*/ 165 h 2185"/>
              <a:gd name="T78" fmla="*/ 1273 w 2128"/>
              <a:gd name="T79" fmla="*/ 91 h 2185"/>
              <a:gd name="T80" fmla="*/ 1273 w 2128"/>
              <a:gd name="T81" fmla="*/ 91 h 2185"/>
              <a:gd name="T82" fmla="*/ 854 w 2128"/>
              <a:gd name="T83" fmla="*/ 91 h 2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128" h="2185">
                <a:moveTo>
                  <a:pt x="854" y="91"/>
                </a:moveTo>
                <a:lnTo>
                  <a:pt x="854" y="91"/>
                </a:lnTo>
                <a:lnTo>
                  <a:pt x="854" y="91"/>
                </a:lnTo>
                <a:cubicBezTo>
                  <a:pt x="788" y="140"/>
                  <a:pt x="715" y="165"/>
                  <a:pt x="641" y="165"/>
                </a:cubicBezTo>
                <a:lnTo>
                  <a:pt x="641" y="165"/>
                </a:lnTo>
                <a:cubicBezTo>
                  <a:pt x="493" y="165"/>
                  <a:pt x="353" y="263"/>
                  <a:pt x="304" y="411"/>
                </a:cubicBezTo>
                <a:lnTo>
                  <a:pt x="304" y="411"/>
                </a:lnTo>
                <a:cubicBezTo>
                  <a:pt x="279" y="477"/>
                  <a:pt x="238" y="542"/>
                  <a:pt x="173" y="583"/>
                </a:cubicBezTo>
                <a:lnTo>
                  <a:pt x="173" y="583"/>
                </a:lnTo>
                <a:cubicBezTo>
                  <a:pt x="50" y="674"/>
                  <a:pt x="0" y="838"/>
                  <a:pt x="50" y="986"/>
                </a:cubicBezTo>
                <a:lnTo>
                  <a:pt x="50" y="986"/>
                </a:lnTo>
                <a:cubicBezTo>
                  <a:pt x="74" y="1051"/>
                  <a:pt x="74" y="1134"/>
                  <a:pt x="50" y="1199"/>
                </a:cubicBezTo>
                <a:lnTo>
                  <a:pt x="50" y="1199"/>
                </a:lnTo>
                <a:cubicBezTo>
                  <a:pt x="0" y="1347"/>
                  <a:pt x="50" y="1511"/>
                  <a:pt x="173" y="1601"/>
                </a:cubicBezTo>
                <a:lnTo>
                  <a:pt x="173" y="1601"/>
                </a:lnTo>
                <a:cubicBezTo>
                  <a:pt x="238" y="1642"/>
                  <a:pt x="279" y="1708"/>
                  <a:pt x="304" y="1774"/>
                </a:cubicBezTo>
                <a:lnTo>
                  <a:pt x="304" y="1774"/>
                </a:lnTo>
                <a:cubicBezTo>
                  <a:pt x="353" y="1921"/>
                  <a:pt x="493" y="2020"/>
                  <a:pt x="641" y="2020"/>
                </a:cubicBezTo>
                <a:lnTo>
                  <a:pt x="641" y="2020"/>
                </a:lnTo>
                <a:cubicBezTo>
                  <a:pt x="715" y="2020"/>
                  <a:pt x="788" y="2045"/>
                  <a:pt x="854" y="2094"/>
                </a:cubicBezTo>
                <a:lnTo>
                  <a:pt x="854" y="2094"/>
                </a:lnTo>
                <a:cubicBezTo>
                  <a:pt x="977" y="2184"/>
                  <a:pt x="1141" y="2184"/>
                  <a:pt x="1273" y="2094"/>
                </a:cubicBezTo>
                <a:lnTo>
                  <a:pt x="1273" y="2094"/>
                </a:lnTo>
                <a:cubicBezTo>
                  <a:pt x="1330" y="2045"/>
                  <a:pt x="1404" y="2020"/>
                  <a:pt x="1478" y="2020"/>
                </a:cubicBezTo>
                <a:lnTo>
                  <a:pt x="1478" y="2020"/>
                </a:lnTo>
                <a:cubicBezTo>
                  <a:pt x="1634" y="2020"/>
                  <a:pt x="1765" y="1921"/>
                  <a:pt x="1815" y="1774"/>
                </a:cubicBezTo>
                <a:lnTo>
                  <a:pt x="1815" y="1774"/>
                </a:lnTo>
                <a:cubicBezTo>
                  <a:pt x="1839" y="1708"/>
                  <a:pt x="1889" y="1642"/>
                  <a:pt x="1946" y="1601"/>
                </a:cubicBezTo>
                <a:lnTo>
                  <a:pt x="1946" y="1601"/>
                </a:lnTo>
                <a:cubicBezTo>
                  <a:pt x="2069" y="1511"/>
                  <a:pt x="2127" y="1347"/>
                  <a:pt x="2077" y="1199"/>
                </a:cubicBezTo>
                <a:lnTo>
                  <a:pt x="2077" y="1199"/>
                </a:lnTo>
                <a:cubicBezTo>
                  <a:pt x="2053" y="1134"/>
                  <a:pt x="2053" y="1051"/>
                  <a:pt x="2077" y="986"/>
                </a:cubicBezTo>
                <a:lnTo>
                  <a:pt x="2077" y="986"/>
                </a:lnTo>
                <a:cubicBezTo>
                  <a:pt x="2127" y="838"/>
                  <a:pt x="2069" y="674"/>
                  <a:pt x="1946" y="583"/>
                </a:cubicBezTo>
                <a:lnTo>
                  <a:pt x="1946" y="583"/>
                </a:lnTo>
                <a:cubicBezTo>
                  <a:pt x="1889" y="542"/>
                  <a:pt x="1839" y="477"/>
                  <a:pt x="1815" y="411"/>
                </a:cubicBezTo>
                <a:lnTo>
                  <a:pt x="1815" y="411"/>
                </a:lnTo>
                <a:cubicBezTo>
                  <a:pt x="1765" y="263"/>
                  <a:pt x="1634" y="165"/>
                  <a:pt x="1478" y="165"/>
                </a:cubicBezTo>
                <a:lnTo>
                  <a:pt x="1478" y="165"/>
                </a:lnTo>
                <a:cubicBezTo>
                  <a:pt x="1404" y="165"/>
                  <a:pt x="1330" y="140"/>
                  <a:pt x="1273" y="91"/>
                </a:cubicBezTo>
                <a:lnTo>
                  <a:pt x="1273" y="91"/>
                </a:lnTo>
                <a:cubicBezTo>
                  <a:pt x="1141" y="0"/>
                  <a:pt x="977" y="0"/>
                  <a:pt x="854" y="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51">
            <a:extLst>
              <a:ext uri="{FF2B5EF4-FFF2-40B4-BE49-F238E27FC236}">
                <a16:creationId xmlns:a16="http://schemas.microsoft.com/office/drawing/2014/main" id="{D3B7A838-3588-DB42-A6F3-3F45915EA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0401" y="8503850"/>
            <a:ext cx="3305497" cy="3388250"/>
          </a:xfrm>
          <a:custGeom>
            <a:avLst/>
            <a:gdLst>
              <a:gd name="T0" fmla="*/ 1896 w 3170"/>
              <a:gd name="T1" fmla="*/ 140 h 3252"/>
              <a:gd name="T2" fmla="*/ 1896 w 3170"/>
              <a:gd name="T3" fmla="*/ 140 h 3252"/>
              <a:gd name="T4" fmla="*/ 1896 w 3170"/>
              <a:gd name="T5" fmla="*/ 140 h 3252"/>
              <a:gd name="T6" fmla="*/ 2208 w 3170"/>
              <a:gd name="T7" fmla="*/ 238 h 3252"/>
              <a:gd name="T8" fmla="*/ 2208 w 3170"/>
              <a:gd name="T9" fmla="*/ 238 h 3252"/>
              <a:gd name="T10" fmla="*/ 2709 w 3170"/>
              <a:gd name="T11" fmla="*/ 608 h 3252"/>
              <a:gd name="T12" fmla="*/ 2709 w 3170"/>
              <a:gd name="T13" fmla="*/ 608 h 3252"/>
              <a:gd name="T14" fmla="*/ 2906 w 3170"/>
              <a:gd name="T15" fmla="*/ 871 h 3252"/>
              <a:gd name="T16" fmla="*/ 2906 w 3170"/>
              <a:gd name="T17" fmla="*/ 871 h 3252"/>
              <a:gd name="T18" fmla="*/ 3095 w 3170"/>
              <a:gd name="T19" fmla="*/ 1462 h 3252"/>
              <a:gd name="T20" fmla="*/ 3095 w 3170"/>
              <a:gd name="T21" fmla="*/ 1462 h 3252"/>
              <a:gd name="T22" fmla="*/ 3095 w 3170"/>
              <a:gd name="T23" fmla="*/ 1790 h 3252"/>
              <a:gd name="T24" fmla="*/ 3095 w 3170"/>
              <a:gd name="T25" fmla="*/ 1790 h 3252"/>
              <a:gd name="T26" fmla="*/ 2906 w 3170"/>
              <a:gd name="T27" fmla="*/ 2381 h 3252"/>
              <a:gd name="T28" fmla="*/ 2906 w 3170"/>
              <a:gd name="T29" fmla="*/ 2381 h 3252"/>
              <a:gd name="T30" fmla="*/ 2709 w 3170"/>
              <a:gd name="T31" fmla="*/ 2652 h 3252"/>
              <a:gd name="T32" fmla="*/ 2709 w 3170"/>
              <a:gd name="T33" fmla="*/ 2652 h 3252"/>
              <a:gd name="T34" fmla="*/ 2208 w 3170"/>
              <a:gd name="T35" fmla="*/ 3013 h 3252"/>
              <a:gd name="T36" fmla="*/ 2208 w 3170"/>
              <a:gd name="T37" fmla="*/ 3013 h 3252"/>
              <a:gd name="T38" fmla="*/ 1896 w 3170"/>
              <a:gd name="T39" fmla="*/ 3120 h 3252"/>
              <a:gd name="T40" fmla="*/ 1896 w 3170"/>
              <a:gd name="T41" fmla="*/ 3120 h 3252"/>
              <a:gd name="T42" fmla="*/ 1272 w 3170"/>
              <a:gd name="T43" fmla="*/ 3120 h 3252"/>
              <a:gd name="T44" fmla="*/ 1272 w 3170"/>
              <a:gd name="T45" fmla="*/ 3120 h 3252"/>
              <a:gd name="T46" fmla="*/ 960 w 3170"/>
              <a:gd name="T47" fmla="*/ 3013 h 3252"/>
              <a:gd name="T48" fmla="*/ 960 w 3170"/>
              <a:gd name="T49" fmla="*/ 3013 h 3252"/>
              <a:gd name="T50" fmla="*/ 451 w 3170"/>
              <a:gd name="T51" fmla="*/ 2652 h 3252"/>
              <a:gd name="T52" fmla="*/ 451 w 3170"/>
              <a:gd name="T53" fmla="*/ 2652 h 3252"/>
              <a:gd name="T54" fmla="*/ 263 w 3170"/>
              <a:gd name="T55" fmla="*/ 2381 h 3252"/>
              <a:gd name="T56" fmla="*/ 263 w 3170"/>
              <a:gd name="T57" fmla="*/ 2381 h 3252"/>
              <a:gd name="T58" fmla="*/ 66 w 3170"/>
              <a:gd name="T59" fmla="*/ 1790 h 3252"/>
              <a:gd name="T60" fmla="*/ 66 w 3170"/>
              <a:gd name="T61" fmla="*/ 1790 h 3252"/>
              <a:gd name="T62" fmla="*/ 66 w 3170"/>
              <a:gd name="T63" fmla="*/ 1462 h 3252"/>
              <a:gd name="T64" fmla="*/ 66 w 3170"/>
              <a:gd name="T65" fmla="*/ 1462 h 3252"/>
              <a:gd name="T66" fmla="*/ 263 w 3170"/>
              <a:gd name="T67" fmla="*/ 871 h 3252"/>
              <a:gd name="T68" fmla="*/ 263 w 3170"/>
              <a:gd name="T69" fmla="*/ 871 h 3252"/>
              <a:gd name="T70" fmla="*/ 451 w 3170"/>
              <a:gd name="T71" fmla="*/ 608 h 3252"/>
              <a:gd name="T72" fmla="*/ 451 w 3170"/>
              <a:gd name="T73" fmla="*/ 608 h 3252"/>
              <a:gd name="T74" fmla="*/ 960 w 3170"/>
              <a:gd name="T75" fmla="*/ 238 h 3252"/>
              <a:gd name="T76" fmla="*/ 960 w 3170"/>
              <a:gd name="T77" fmla="*/ 238 h 3252"/>
              <a:gd name="T78" fmla="*/ 1272 w 3170"/>
              <a:gd name="T79" fmla="*/ 140 h 3252"/>
              <a:gd name="T80" fmla="*/ 1272 w 3170"/>
              <a:gd name="T81" fmla="*/ 140 h 3252"/>
              <a:gd name="T82" fmla="*/ 1896 w 3170"/>
              <a:gd name="T83" fmla="*/ 140 h 3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70" h="3252">
                <a:moveTo>
                  <a:pt x="1896" y="140"/>
                </a:moveTo>
                <a:lnTo>
                  <a:pt x="1896" y="140"/>
                </a:lnTo>
                <a:lnTo>
                  <a:pt x="1896" y="140"/>
                </a:lnTo>
                <a:cubicBezTo>
                  <a:pt x="1987" y="205"/>
                  <a:pt x="2093" y="238"/>
                  <a:pt x="2208" y="238"/>
                </a:cubicBezTo>
                <a:lnTo>
                  <a:pt x="2208" y="238"/>
                </a:lnTo>
                <a:cubicBezTo>
                  <a:pt x="2438" y="238"/>
                  <a:pt x="2643" y="386"/>
                  <a:pt x="2709" y="608"/>
                </a:cubicBezTo>
                <a:lnTo>
                  <a:pt x="2709" y="608"/>
                </a:lnTo>
                <a:cubicBezTo>
                  <a:pt x="2742" y="715"/>
                  <a:pt x="2816" y="805"/>
                  <a:pt x="2906" y="871"/>
                </a:cubicBezTo>
                <a:lnTo>
                  <a:pt x="2906" y="871"/>
                </a:lnTo>
                <a:cubicBezTo>
                  <a:pt x="3087" y="1002"/>
                  <a:pt x="3169" y="1248"/>
                  <a:pt x="3095" y="1462"/>
                </a:cubicBezTo>
                <a:lnTo>
                  <a:pt x="3095" y="1462"/>
                </a:lnTo>
                <a:cubicBezTo>
                  <a:pt x="3062" y="1568"/>
                  <a:pt x="3062" y="1683"/>
                  <a:pt x="3095" y="1790"/>
                </a:cubicBezTo>
                <a:lnTo>
                  <a:pt x="3095" y="1790"/>
                </a:lnTo>
                <a:cubicBezTo>
                  <a:pt x="3169" y="2012"/>
                  <a:pt x="3087" y="2250"/>
                  <a:pt x="2906" y="2381"/>
                </a:cubicBezTo>
                <a:lnTo>
                  <a:pt x="2906" y="2381"/>
                </a:lnTo>
                <a:cubicBezTo>
                  <a:pt x="2816" y="2447"/>
                  <a:pt x="2742" y="2545"/>
                  <a:pt x="2709" y="2652"/>
                </a:cubicBezTo>
                <a:lnTo>
                  <a:pt x="2709" y="2652"/>
                </a:lnTo>
                <a:cubicBezTo>
                  <a:pt x="2643" y="2865"/>
                  <a:pt x="2438" y="3013"/>
                  <a:pt x="2208" y="3013"/>
                </a:cubicBezTo>
                <a:lnTo>
                  <a:pt x="2208" y="3013"/>
                </a:lnTo>
                <a:cubicBezTo>
                  <a:pt x="2093" y="3013"/>
                  <a:pt x="1987" y="3054"/>
                  <a:pt x="1896" y="3120"/>
                </a:cubicBezTo>
                <a:lnTo>
                  <a:pt x="1896" y="3120"/>
                </a:lnTo>
                <a:cubicBezTo>
                  <a:pt x="1708" y="3251"/>
                  <a:pt x="1453" y="3251"/>
                  <a:pt x="1272" y="3120"/>
                </a:cubicBezTo>
                <a:lnTo>
                  <a:pt x="1272" y="3120"/>
                </a:lnTo>
                <a:cubicBezTo>
                  <a:pt x="1182" y="3054"/>
                  <a:pt x="1067" y="3013"/>
                  <a:pt x="960" y="3013"/>
                </a:cubicBezTo>
                <a:lnTo>
                  <a:pt x="960" y="3013"/>
                </a:lnTo>
                <a:cubicBezTo>
                  <a:pt x="731" y="3013"/>
                  <a:pt x="525" y="2865"/>
                  <a:pt x="451" y="2652"/>
                </a:cubicBezTo>
                <a:lnTo>
                  <a:pt x="451" y="2652"/>
                </a:lnTo>
                <a:cubicBezTo>
                  <a:pt x="418" y="2545"/>
                  <a:pt x="353" y="2447"/>
                  <a:pt x="263" y="2381"/>
                </a:cubicBezTo>
                <a:lnTo>
                  <a:pt x="263" y="2381"/>
                </a:lnTo>
                <a:cubicBezTo>
                  <a:pt x="74" y="2250"/>
                  <a:pt x="0" y="2012"/>
                  <a:pt x="66" y="1790"/>
                </a:cubicBezTo>
                <a:lnTo>
                  <a:pt x="66" y="1790"/>
                </a:lnTo>
                <a:cubicBezTo>
                  <a:pt x="98" y="1683"/>
                  <a:pt x="98" y="1568"/>
                  <a:pt x="66" y="1462"/>
                </a:cubicBezTo>
                <a:lnTo>
                  <a:pt x="66" y="1462"/>
                </a:lnTo>
                <a:cubicBezTo>
                  <a:pt x="0" y="1248"/>
                  <a:pt x="74" y="1002"/>
                  <a:pt x="263" y="871"/>
                </a:cubicBezTo>
                <a:lnTo>
                  <a:pt x="263" y="871"/>
                </a:lnTo>
                <a:cubicBezTo>
                  <a:pt x="353" y="805"/>
                  <a:pt x="418" y="715"/>
                  <a:pt x="451" y="608"/>
                </a:cubicBezTo>
                <a:lnTo>
                  <a:pt x="451" y="608"/>
                </a:lnTo>
                <a:cubicBezTo>
                  <a:pt x="525" y="386"/>
                  <a:pt x="731" y="238"/>
                  <a:pt x="960" y="238"/>
                </a:cubicBezTo>
                <a:lnTo>
                  <a:pt x="960" y="238"/>
                </a:lnTo>
                <a:cubicBezTo>
                  <a:pt x="1067" y="238"/>
                  <a:pt x="1182" y="205"/>
                  <a:pt x="1272" y="140"/>
                </a:cubicBezTo>
                <a:lnTo>
                  <a:pt x="1272" y="140"/>
                </a:lnTo>
                <a:cubicBezTo>
                  <a:pt x="1453" y="0"/>
                  <a:pt x="1708" y="0"/>
                  <a:pt x="1896" y="1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52">
            <a:extLst>
              <a:ext uri="{FF2B5EF4-FFF2-40B4-BE49-F238E27FC236}">
                <a16:creationId xmlns:a16="http://schemas.microsoft.com/office/drawing/2014/main" id="{277C436F-FFF5-9440-8F0E-5C7EEA95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078" y="1883664"/>
            <a:ext cx="3305494" cy="3388250"/>
          </a:xfrm>
          <a:custGeom>
            <a:avLst/>
            <a:gdLst>
              <a:gd name="T0" fmla="*/ 1897 w 3170"/>
              <a:gd name="T1" fmla="*/ 131 h 3252"/>
              <a:gd name="T2" fmla="*/ 1897 w 3170"/>
              <a:gd name="T3" fmla="*/ 131 h 3252"/>
              <a:gd name="T4" fmla="*/ 1897 w 3170"/>
              <a:gd name="T5" fmla="*/ 131 h 3252"/>
              <a:gd name="T6" fmla="*/ 2208 w 3170"/>
              <a:gd name="T7" fmla="*/ 230 h 3252"/>
              <a:gd name="T8" fmla="*/ 2208 w 3170"/>
              <a:gd name="T9" fmla="*/ 230 h 3252"/>
              <a:gd name="T10" fmla="*/ 2709 w 3170"/>
              <a:gd name="T11" fmla="*/ 599 h 3252"/>
              <a:gd name="T12" fmla="*/ 2709 w 3170"/>
              <a:gd name="T13" fmla="*/ 599 h 3252"/>
              <a:gd name="T14" fmla="*/ 2906 w 3170"/>
              <a:gd name="T15" fmla="*/ 862 h 3252"/>
              <a:gd name="T16" fmla="*/ 2906 w 3170"/>
              <a:gd name="T17" fmla="*/ 862 h 3252"/>
              <a:gd name="T18" fmla="*/ 3095 w 3170"/>
              <a:gd name="T19" fmla="*/ 1461 h 3252"/>
              <a:gd name="T20" fmla="*/ 3095 w 3170"/>
              <a:gd name="T21" fmla="*/ 1461 h 3252"/>
              <a:gd name="T22" fmla="*/ 3095 w 3170"/>
              <a:gd name="T23" fmla="*/ 1790 h 3252"/>
              <a:gd name="T24" fmla="*/ 3095 w 3170"/>
              <a:gd name="T25" fmla="*/ 1790 h 3252"/>
              <a:gd name="T26" fmla="*/ 2906 w 3170"/>
              <a:gd name="T27" fmla="*/ 2381 h 3252"/>
              <a:gd name="T28" fmla="*/ 2906 w 3170"/>
              <a:gd name="T29" fmla="*/ 2381 h 3252"/>
              <a:gd name="T30" fmla="*/ 2709 w 3170"/>
              <a:gd name="T31" fmla="*/ 2643 h 3252"/>
              <a:gd name="T32" fmla="*/ 2709 w 3170"/>
              <a:gd name="T33" fmla="*/ 2643 h 3252"/>
              <a:gd name="T34" fmla="*/ 2208 w 3170"/>
              <a:gd name="T35" fmla="*/ 3013 h 3252"/>
              <a:gd name="T36" fmla="*/ 2208 w 3170"/>
              <a:gd name="T37" fmla="*/ 3013 h 3252"/>
              <a:gd name="T38" fmla="*/ 1897 w 3170"/>
              <a:gd name="T39" fmla="*/ 3111 h 3252"/>
              <a:gd name="T40" fmla="*/ 1897 w 3170"/>
              <a:gd name="T41" fmla="*/ 3111 h 3252"/>
              <a:gd name="T42" fmla="*/ 1273 w 3170"/>
              <a:gd name="T43" fmla="*/ 3111 h 3252"/>
              <a:gd name="T44" fmla="*/ 1273 w 3170"/>
              <a:gd name="T45" fmla="*/ 3111 h 3252"/>
              <a:gd name="T46" fmla="*/ 961 w 3170"/>
              <a:gd name="T47" fmla="*/ 3013 h 3252"/>
              <a:gd name="T48" fmla="*/ 961 w 3170"/>
              <a:gd name="T49" fmla="*/ 3013 h 3252"/>
              <a:gd name="T50" fmla="*/ 452 w 3170"/>
              <a:gd name="T51" fmla="*/ 2643 h 3252"/>
              <a:gd name="T52" fmla="*/ 452 w 3170"/>
              <a:gd name="T53" fmla="*/ 2643 h 3252"/>
              <a:gd name="T54" fmla="*/ 263 w 3170"/>
              <a:gd name="T55" fmla="*/ 2381 h 3252"/>
              <a:gd name="T56" fmla="*/ 263 w 3170"/>
              <a:gd name="T57" fmla="*/ 2381 h 3252"/>
              <a:gd name="T58" fmla="*/ 66 w 3170"/>
              <a:gd name="T59" fmla="*/ 1790 h 3252"/>
              <a:gd name="T60" fmla="*/ 66 w 3170"/>
              <a:gd name="T61" fmla="*/ 1790 h 3252"/>
              <a:gd name="T62" fmla="*/ 66 w 3170"/>
              <a:gd name="T63" fmla="*/ 1461 h 3252"/>
              <a:gd name="T64" fmla="*/ 66 w 3170"/>
              <a:gd name="T65" fmla="*/ 1461 h 3252"/>
              <a:gd name="T66" fmla="*/ 263 w 3170"/>
              <a:gd name="T67" fmla="*/ 862 h 3252"/>
              <a:gd name="T68" fmla="*/ 263 w 3170"/>
              <a:gd name="T69" fmla="*/ 862 h 3252"/>
              <a:gd name="T70" fmla="*/ 452 w 3170"/>
              <a:gd name="T71" fmla="*/ 599 h 3252"/>
              <a:gd name="T72" fmla="*/ 452 w 3170"/>
              <a:gd name="T73" fmla="*/ 599 h 3252"/>
              <a:gd name="T74" fmla="*/ 961 w 3170"/>
              <a:gd name="T75" fmla="*/ 230 h 3252"/>
              <a:gd name="T76" fmla="*/ 961 w 3170"/>
              <a:gd name="T77" fmla="*/ 230 h 3252"/>
              <a:gd name="T78" fmla="*/ 1273 w 3170"/>
              <a:gd name="T79" fmla="*/ 131 h 3252"/>
              <a:gd name="T80" fmla="*/ 1273 w 3170"/>
              <a:gd name="T81" fmla="*/ 131 h 3252"/>
              <a:gd name="T82" fmla="*/ 1897 w 3170"/>
              <a:gd name="T83" fmla="*/ 131 h 3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70" h="3252">
                <a:moveTo>
                  <a:pt x="1897" y="131"/>
                </a:moveTo>
                <a:lnTo>
                  <a:pt x="1897" y="131"/>
                </a:lnTo>
                <a:lnTo>
                  <a:pt x="1897" y="131"/>
                </a:lnTo>
                <a:cubicBezTo>
                  <a:pt x="1987" y="197"/>
                  <a:pt x="2094" y="230"/>
                  <a:pt x="2208" y="230"/>
                </a:cubicBezTo>
                <a:lnTo>
                  <a:pt x="2208" y="230"/>
                </a:lnTo>
                <a:cubicBezTo>
                  <a:pt x="2438" y="230"/>
                  <a:pt x="2644" y="386"/>
                  <a:pt x="2709" y="599"/>
                </a:cubicBezTo>
                <a:lnTo>
                  <a:pt x="2709" y="599"/>
                </a:lnTo>
                <a:cubicBezTo>
                  <a:pt x="2742" y="706"/>
                  <a:pt x="2816" y="796"/>
                  <a:pt x="2906" y="862"/>
                </a:cubicBezTo>
                <a:lnTo>
                  <a:pt x="2906" y="862"/>
                </a:lnTo>
                <a:cubicBezTo>
                  <a:pt x="3087" y="1001"/>
                  <a:pt x="3169" y="1239"/>
                  <a:pt x="3095" y="1461"/>
                </a:cubicBezTo>
                <a:lnTo>
                  <a:pt x="3095" y="1461"/>
                </a:lnTo>
                <a:cubicBezTo>
                  <a:pt x="3062" y="1568"/>
                  <a:pt x="3062" y="1683"/>
                  <a:pt x="3095" y="1790"/>
                </a:cubicBezTo>
                <a:lnTo>
                  <a:pt x="3095" y="1790"/>
                </a:lnTo>
                <a:cubicBezTo>
                  <a:pt x="3169" y="2003"/>
                  <a:pt x="3087" y="2249"/>
                  <a:pt x="2906" y="2381"/>
                </a:cubicBezTo>
                <a:lnTo>
                  <a:pt x="2906" y="2381"/>
                </a:lnTo>
                <a:cubicBezTo>
                  <a:pt x="2816" y="2446"/>
                  <a:pt x="2742" y="2537"/>
                  <a:pt x="2709" y="2643"/>
                </a:cubicBezTo>
                <a:lnTo>
                  <a:pt x="2709" y="2643"/>
                </a:lnTo>
                <a:cubicBezTo>
                  <a:pt x="2644" y="2865"/>
                  <a:pt x="2438" y="3013"/>
                  <a:pt x="2208" y="3013"/>
                </a:cubicBezTo>
                <a:lnTo>
                  <a:pt x="2208" y="3013"/>
                </a:lnTo>
                <a:cubicBezTo>
                  <a:pt x="2094" y="3013"/>
                  <a:pt x="1987" y="3046"/>
                  <a:pt x="1897" y="3111"/>
                </a:cubicBezTo>
                <a:lnTo>
                  <a:pt x="1897" y="3111"/>
                </a:lnTo>
                <a:cubicBezTo>
                  <a:pt x="1708" y="3251"/>
                  <a:pt x="1453" y="3251"/>
                  <a:pt x="1273" y="3111"/>
                </a:cubicBezTo>
                <a:lnTo>
                  <a:pt x="1273" y="3111"/>
                </a:lnTo>
                <a:cubicBezTo>
                  <a:pt x="1182" y="3046"/>
                  <a:pt x="1067" y="3013"/>
                  <a:pt x="961" y="3013"/>
                </a:cubicBezTo>
                <a:lnTo>
                  <a:pt x="961" y="3013"/>
                </a:lnTo>
                <a:cubicBezTo>
                  <a:pt x="731" y="3013"/>
                  <a:pt x="525" y="2865"/>
                  <a:pt x="452" y="2643"/>
                </a:cubicBezTo>
                <a:lnTo>
                  <a:pt x="452" y="2643"/>
                </a:lnTo>
                <a:cubicBezTo>
                  <a:pt x="419" y="2537"/>
                  <a:pt x="353" y="2446"/>
                  <a:pt x="263" y="2381"/>
                </a:cubicBezTo>
                <a:lnTo>
                  <a:pt x="263" y="2381"/>
                </a:lnTo>
                <a:cubicBezTo>
                  <a:pt x="74" y="2249"/>
                  <a:pt x="0" y="2003"/>
                  <a:pt x="66" y="1790"/>
                </a:cubicBezTo>
                <a:lnTo>
                  <a:pt x="66" y="1790"/>
                </a:lnTo>
                <a:cubicBezTo>
                  <a:pt x="99" y="1683"/>
                  <a:pt x="99" y="1568"/>
                  <a:pt x="66" y="1461"/>
                </a:cubicBezTo>
                <a:lnTo>
                  <a:pt x="66" y="1461"/>
                </a:lnTo>
                <a:cubicBezTo>
                  <a:pt x="0" y="1239"/>
                  <a:pt x="74" y="1001"/>
                  <a:pt x="263" y="862"/>
                </a:cubicBezTo>
                <a:lnTo>
                  <a:pt x="263" y="862"/>
                </a:lnTo>
                <a:cubicBezTo>
                  <a:pt x="353" y="796"/>
                  <a:pt x="419" y="706"/>
                  <a:pt x="452" y="599"/>
                </a:cubicBezTo>
                <a:lnTo>
                  <a:pt x="452" y="599"/>
                </a:lnTo>
                <a:cubicBezTo>
                  <a:pt x="525" y="386"/>
                  <a:pt x="731" y="230"/>
                  <a:pt x="961" y="230"/>
                </a:cubicBezTo>
                <a:lnTo>
                  <a:pt x="961" y="230"/>
                </a:lnTo>
                <a:cubicBezTo>
                  <a:pt x="1067" y="230"/>
                  <a:pt x="1182" y="197"/>
                  <a:pt x="1273" y="131"/>
                </a:cubicBezTo>
                <a:lnTo>
                  <a:pt x="1273" y="131"/>
                </a:lnTo>
                <a:cubicBezTo>
                  <a:pt x="1453" y="0"/>
                  <a:pt x="1708" y="0"/>
                  <a:pt x="1897" y="1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53">
            <a:extLst>
              <a:ext uri="{FF2B5EF4-FFF2-40B4-BE49-F238E27FC236}">
                <a16:creationId xmlns:a16="http://schemas.microsoft.com/office/drawing/2014/main" id="{E528DBE4-3CD4-5B4F-A04C-A4305C262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078" y="8503850"/>
            <a:ext cx="3305494" cy="3388250"/>
          </a:xfrm>
          <a:custGeom>
            <a:avLst/>
            <a:gdLst>
              <a:gd name="T0" fmla="*/ 1897 w 3170"/>
              <a:gd name="T1" fmla="*/ 140 h 3252"/>
              <a:gd name="T2" fmla="*/ 1897 w 3170"/>
              <a:gd name="T3" fmla="*/ 140 h 3252"/>
              <a:gd name="T4" fmla="*/ 1897 w 3170"/>
              <a:gd name="T5" fmla="*/ 140 h 3252"/>
              <a:gd name="T6" fmla="*/ 2208 w 3170"/>
              <a:gd name="T7" fmla="*/ 238 h 3252"/>
              <a:gd name="T8" fmla="*/ 2208 w 3170"/>
              <a:gd name="T9" fmla="*/ 238 h 3252"/>
              <a:gd name="T10" fmla="*/ 2709 w 3170"/>
              <a:gd name="T11" fmla="*/ 608 h 3252"/>
              <a:gd name="T12" fmla="*/ 2709 w 3170"/>
              <a:gd name="T13" fmla="*/ 608 h 3252"/>
              <a:gd name="T14" fmla="*/ 2906 w 3170"/>
              <a:gd name="T15" fmla="*/ 871 h 3252"/>
              <a:gd name="T16" fmla="*/ 2906 w 3170"/>
              <a:gd name="T17" fmla="*/ 871 h 3252"/>
              <a:gd name="T18" fmla="*/ 3095 w 3170"/>
              <a:gd name="T19" fmla="*/ 1462 h 3252"/>
              <a:gd name="T20" fmla="*/ 3095 w 3170"/>
              <a:gd name="T21" fmla="*/ 1462 h 3252"/>
              <a:gd name="T22" fmla="*/ 3095 w 3170"/>
              <a:gd name="T23" fmla="*/ 1790 h 3252"/>
              <a:gd name="T24" fmla="*/ 3095 w 3170"/>
              <a:gd name="T25" fmla="*/ 1790 h 3252"/>
              <a:gd name="T26" fmla="*/ 2906 w 3170"/>
              <a:gd name="T27" fmla="*/ 2381 h 3252"/>
              <a:gd name="T28" fmla="*/ 2906 w 3170"/>
              <a:gd name="T29" fmla="*/ 2381 h 3252"/>
              <a:gd name="T30" fmla="*/ 2709 w 3170"/>
              <a:gd name="T31" fmla="*/ 2652 h 3252"/>
              <a:gd name="T32" fmla="*/ 2709 w 3170"/>
              <a:gd name="T33" fmla="*/ 2652 h 3252"/>
              <a:gd name="T34" fmla="*/ 2208 w 3170"/>
              <a:gd name="T35" fmla="*/ 3013 h 3252"/>
              <a:gd name="T36" fmla="*/ 2208 w 3170"/>
              <a:gd name="T37" fmla="*/ 3013 h 3252"/>
              <a:gd name="T38" fmla="*/ 1897 w 3170"/>
              <a:gd name="T39" fmla="*/ 3120 h 3252"/>
              <a:gd name="T40" fmla="*/ 1897 w 3170"/>
              <a:gd name="T41" fmla="*/ 3120 h 3252"/>
              <a:gd name="T42" fmla="*/ 1273 w 3170"/>
              <a:gd name="T43" fmla="*/ 3120 h 3252"/>
              <a:gd name="T44" fmla="*/ 1273 w 3170"/>
              <a:gd name="T45" fmla="*/ 3120 h 3252"/>
              <a:gd name="T46" fmla="*/ 961 w 3170"/>
              <a:gd name="T47" fmla="*/ 3013 h 3252"/>
              <a:gd name="T48" fmla="*/ 961 w 3170"/>
              <a:gd name="T49" fmla="*/ 3013 h 3252"/>
              <a:gd name="T50" fmla="*/ 452 w 3170"/>
              <a:gd name="T51" fmla="*/ 2652 h 3252"/>
              <a:gd name="T52" fmla="*/ 452 w 3170"/>
              <a:gd name="T53" fmla="*/ 2652 h 3252"/>
              <a:gd name="T54" fmla="*/ 263 w 3170"/>
              <a:gd name="T55" fmla="*/ 2381 h 3252"/>
              <a:gd name="T56" fmla="*/ 263 w 3170"/>
              <a:gd name="T57" fmla="*/ 2381 h 3252"/>
              <a:gd name="T58" fmla="*/ 66 w 3170"/>
              <a:gd name="T59" fmla="*/ 1790 h 3252"/>
              <a:gd name="T60" fmla="*/ 66 w 3170"/>
              <a:gd name="T61" fmla="*/ 1790 h 3252"/>
              <a:gd name="T62" fmla="*/ 66 w 3170"/>
              <a:gd name="T63" fmla="*/ 1462 h 3252"/>
              <a:gd name="T64" fmla="*/ 66 w 3170"/>
              <a:gd name="T65" fmla="*/ 1462 h 3252"/>
              <a:gd name="T66" fmla="*/ 263 w 3170"/>
              <a:gd name="T67" fmla="*/ 871 h 3252"/>
              <a:gd name="T68" fmla="*/ 263 w 3170"/>
              <a:gd name="T69" fmla="*/ 871 h 3252"/>
              <a:gd name="T70" fmla="*/ 452 w 3170"/>
              <a:gd name="T71" fmla="*/ 608 h 3252"/>
              <a:gd name="T72" fmla="*/ 452 w 3170"/>
              <a:gd name="T73" fmla="*/ 608 h 3252"/>
              <a:gd name="T74" fmla="*/ 961 w 3170"/>
              <a:gd name="T75" fmla="*/ 238 h 3252"/>
              <a:gd name="T76" fmla="*/ 961 w 3170"/>
              <a:gd name="T77" fmla="*/ 238 h 3252"/>
              <a:gd name="T78" fmla="*/ 1273 w 3170"/>
              <a:gd name="T79" fmla="*/ 140 h 3252"/>
              <a:gd name="T80" fmla="*/ 1273 w 3170"/>
              <a:gd name="T81" fmla="*/ 140 h 3252"/>
              <a:gd name="T82" fmla="*/ 1897 w 3170"/>
              <a:gd name="T83" fmla="*/ 140 h 3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70" h="3252">
                <a:moveTo>
                  <a:pt x="1897" y="140"/>
                </a:moveTo>
                <a:lnTo>
                  <a:pt x="1897" y="140"/>
                </a:lnTo>
                <a:lnTo>
                  <a:pt x="1897" y="140"/>
                </a:lnTo>
                <a:cubicBezTo>
                  <a:pt x="1987" y="205"/>
                  <a:pt x="2094" y="238"/>
                  <a:pt x="2208" y="238"/>
                </a:cubicBezTo>
                <a:lnTo>
                  <a:pt x="2208" y="238"/>
                </a:lnTo>
                <a:cubicBezTo>
                  <a:pt x="2438" y="238"/>
                  <a:pt x="2644" y="386"/>
                  <a:pt x="2709" y="608"/>
                </a:cubicBezTo>
                <a:lnTo>
                  <a:pt x="2709" y="608"/>
                </a:lnTo>
                <a:cubicBezTo>
                  <a:pt x="2742" y="715"/>
                  <a:pt x="2816" y="805"/>
                  <a:pt x="2906" y="871"/>
                </a:cubicBezTo>
                <a:lnTo>
                  <a:pt x="2906" y="871"/>
                </a:lnTo>
                <a:cubicBezTo>
                  <a:pt x="3087" y="1002"/>
                  <a:pt x="3169" y="1248"/>
                  <a:pt x="3095" y="1462"/>
                </a:cubicBezTo>
                <a:lnTo>
                  <a:pt x="3095" y="1462"/>
                </a:lnTo>
                <a:cubicBezTo>
                  <a:pt x="3062" y="1568"/>
                  <a:pt x="3062" y="1683"/>
                  <a:pt x="3095" y="1790"/>
                </a:cubicBezTo>
                <a:lnTo>
                  <a:pt x="3095" y="1790"/>
                </a:lnTo>
                <a:cubicBezTo>
                  <a:pt x="3169" y="2012"/>
                  <a:pt x="3087" y="2250"/>
                  <a:pt x="2906" y="2381"/>
                </a:cubicBezTo>
                <a:lnTo>
                  <a:pt x="2906" y="2381"/>
                </a:lnTo>
                <a:cubicBezTo>
                  <a:pt x="2816" y="2447"/>
                  <a:pt x="2742" y="2545"/>
                  <a:pt x="2709" y="2652"/>
                </a:cubicBezTo>
                <a:lnTo>
                  <a:pt x="2709" y="2652"/>
                </a:lnTo>
                <a:cubicBezTo>
                  <a:pt x="2644" y="2865"/>
                  <a:pt x="2438" y="3013"/>
                  <a:pt x="2208" y="3013"/>
                </a:cubicBezTo>
                <a:lnTo>
                  <a:pt x="2208" y="3013"/>
                </a:lnTo>
                <a:cubicBezTo>
                  <a:pt x="2094" y="3013"/>
                  <a:pt x="1987" y="3054"/>
                  <a:pt x="1897" y="3120"/>
                </a:cubicBezTo>
                <a:lnTo>
                  <a:pt x="1897" y="3120"/>
                </a:lnTo>
                <a:cubicBezTo>
                  <a:pt x="1708" y="3251"/>
                  <a:pt x="1453" y="3251"/>
                  <a:pt x="1273" y="3120"/>
                </a:cubicBezTo>
                <a:lnTo>
                  <a:pt x="1273" y="3120"/>
                </a:lnTo>
                <a:cubicBezTo>
                  <a:pt x="1182" y="3054"/>
                  <a:pt x="1067" y="3013"/>
                  <a:pt x="961" y="3013"/>
                </a:cubicBezTo>
                <a:lnTo>
                  <a:pt x="961" y="3013"/>
                </a:lnTo>
                <a:cubicBezTo>
                  <a:pt x="731" y="3013"/>
                  <a:pt x="525" y="2865"/>
                  <a:pt x="452" y="2652"/>
                </a:cubicBezTo>
                <a:lnTo>
                  <a:pt x="452" y="2652"/>
                </a:lnTo>
                <a:cubicBezTo>
                  <a:pt x="419" y="2545"/>
                  <a:pt x="353" y="2447"/>
                  <a:pt x="263" y="2381"/>
                </a:cubicBezTo>
                <a:lnTo>
                  <a:pt x="263" y="2381"/>
                </a:lnTo>
                <a:cubicBezTo>
                  <a:pt x="74" y="2250"/>
                  <a:pt x="0" y="2012"/>
                  <a:pt x="66" y="1790"/>
                </a:cubicBezTo>
                <a:lnTo>
                  <a:pt x="66" y="1790"/>
                </a:lnTo>
                <a:cubicBezTo>
                  <a:pt x="99" y="1683"/>
                  <a:pt x="99" y="1568"/>
                  <a:pt x="66" y="1462"/>
                </a:cubicBezTo>
                <a:lnTo>
                  <a:pt x="66" y="1462"/>
                </a:lnTo>
                <a:cubicBezTo>
                  <a:pt x="0" y="1248"/>
                  <a:pt x="74" y="1002"/>
                  <a:pt x="263" y="871"/>
                </a:cubicBezTo>
                <a:lnTo>
                  <a:pt x="263" y="871"/>
                </a:lnTo>
                <a:cubicBezTo>
                  <a:pt x="353" y="805"/>
                  <a:pt x="419" y="715"/>
                  <a:pt x="452" y="608"/>
                </a:cubicBezTo>
                <a:lnTo>
                  <a:pt x="452" y="608"/>
                </a:lnTo>
                <a:cubicBezTo>
                  <a:pt x="525" y="386"/>
                  <a:pt x="731" y="238"/>
                  <a:pt x="961" y="238"/>
                </a:cubicBezTo>
                <a:lnTo>
                  <a:pt x="961" y="238"/>
                </a:lnTo>
                <a:cubicBezTo>
                  <a:pt x="1067" y="238"/>
                  <a:pt x="1182" y="205"/>
                  <a:pt x="1273" y="140"/>
                </a:cubicBezTo>
                <a:lnTo>
                  <a:pt x="1273" y="140"/>
                </a:lnTo>
                <a:cubicBezTo>
                  <a:pt x="1453" y="0"/>
                  <a:pt x="1708" y="0"/>
                  <a:pt x="1897" y="1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52">
            <a:extLst>
              <a:ext uri="{FF2B5EF4-FFF2-40B4-BE49-F238E27FC236}">
                <a16:creationId xmlns:a16="http://schemas.microsoft.com/office/drawing/2014/main" id="{849EEFAC-3E0C-8C4D-A394-DD4A6525D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209" y="7837236"/>
            <a:ext cx="445942" cy="730977"/>
          </a:xfrm>
          <a:custGeom>
            <a:avLst/>
            <a:gdLst>
              <a:gd name="T0" fmla="*/ 197 w 428"/>
              <a:gd name="T1" fmla="*/ 698 h 699"/>
              <a:gd name="T2" fmla="*/ 197 w 428"/>
              <a:gd name="T3" fmla="*/ 698 h 699"/>
              <a:gd name="T4" fmla="*/ 33 w 428"/>
              <a:gd name="T5" fmla="*/ 665 h 699"/>
              <a:gd name="T6" fmla="*/ 8 w 428"/>
              <a:gd name="T7" fmla="*/ 607 h 699"/>
              <a:gd name="T8" fmla="*/ 66 w 428"/>
              <a:gd name="T9" fmla="*/ 583 h 699"/>
              <a:gd name="T10" fmla="*/ 295 w 428"/>
              <a:gd name="T11" fmla="*/ 591 h 699"/>
              <a:gd name="T12" fmla="*/ 336 w 428"/>
              <a:gd name="T13" fmla="*/ 509 h 699"/>
              <a:gd name="T14" fmla="*/ 197 w 428"/>
              <a:gd name="T15" fmla="*/ 394 h 699"/>
              <a:gd name="T16" fmla="*/ 74 w 428"/>
              <a:gd name="T17" fmla="*/ 320 h 699"/>
              <a:gd name="T18" fmla="*/ 8 w 428"/>
              <a:gd name="T19" fmla="*/ 205 h 699"/>
              <a:gd name="T20" fmla="*/ 90 w 428"/>
              <a:gd name="T21" fmla="*/ 49 h 699"/>
              <a:gd name="T22" fmla="*/ 394 w 428"/>
              <a:gd name="T23" fmla="*/ 41 h 699"/>
              <a:gd name="T24" fmla="*/ 419 w 428"/>
              <a:gd name="T25" fmla="*/ 99 h 699"/>
              <a:gd name="T26" fmla="*/ 361 w 428"/>
              <a:gd name="T27" fmla="*/ 123 h 699"/>
              <a:gd name="T28" fmla="*/ 131 w 428"/>
              <a:gd name="T29" fmla="*/ 123 h 699"/>
              <a:gd name="T30" fmla="*/ 90 w 428"/>
              <a:gd name="T31" fmla="*/ 205 h 699"/>
              <a:gd name="T32" fmla="*/ 230 w 428"/>
              <a:gd name="T33" fmla="*/ 320 h 699"/>
              <a:gd name="T34" fmla="*/ 353 w 428"/>
              <a:gd name="T35" fmla="*/ 386 h 699"/>
              <a:gd name="T36" fmla="*/ 427 w 428"/>
              <a:gd name="T37" fmla="*/ 509 h 699"/>
              <a:gd name="T38" fmla="*/ 345 w 428"/>
              <a:gd name="T39" fmla="*/ 657 h 699"/>
              <a:gd name="T40" fmla="*/ 197 w 428"/>
              <a:gd name="T41" fmla="*/ 698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699">
                <a:moveTo>
                  <a:pt x="197" y="698"/>
                </a:moveTo>
                <a:lnTo>
                  <a:pt x="197" y="698"/>
                </a:lnTo>
                <a:cubicBezTo>
                  <a:pt x="148" y="698"/>
                  <a:pt x="90" y="689"/>
                  <a:pt x="33" y="665"/>
                </a:cubicBezTo>
                <a:cubicBezTo>
                  <a:pt x="8" y="657"/>
                  <a:pt x="0" y="624"/>
                  <a:pt x="8" y="607"/>
                </a:cubicBezTo>
                <a:cubicBezTo>
                  <a:pt x="16" y="583"/>
                  <a:pt x="41" y="575"/>
                  <a:pt x="66" y="583"/>
                </a:cubicBezTo>
                <a:cubicBezTo>
                  <a:pt x="156" y="624"/>
                  <a:pt x="246" y="624"/>
                  <a:pt x="295" y="591"/>
                </a:cubicBezTo>
                <a:cubicBezTo>
                  <a:pt x="328" y="566"/>
                  <a:pt x="336" y="542"/>
                  <a:pt x="336" y="509"/>
                </a:cubicBezTo>
                <a:cubicBezTo>
                  <a:pt x="336" y="468"/>
                  <a:pt x="263" y="427"/>
                  <a:pt x="197" y="394"/>
                </a:cubicBezTo>
                <a:cubicBezTo>
                  <a:pt x="148" y="369"/>
                  <a:pt x="107" y="353"/>
                  <a:pt x="74" y="320"/>
                </a:cubicBezTo>
                <a:cubicBezTo>
                  <a:pt x="25" y="287"/>
                  <a:pt x="8" y="246"/>
                  <a:pt x="8" y="205"/>
                </a:cubicBezTo>
                <a:cubicBezTo>
                  <a:pt x="8" y="140"/>
                  <a:pt x="33" y="90"/>
                  <a:pt x="90" y="49"/>
                </a:cubicBezTo>
                <a:cubicBezTo>
                  <a:pt x="164" y="0"/>
                  <a:pt x="287" y="0"/>
                  <a:pt x="394" y="41"/>
                </a:cubicBezTo>
                <a:cubicBezTo>
                  <a:pt x="419" y="57"/>
                  <a:pt x="427" y="82"/>
                  <a:pt x="419" y="99"/>
                </a:cubicBezTo>
                <a:cubicBezTo>
                  <a:pt x="410" y="123"/>
                  <a:pt x="386" y="131"/>
                  <a:pt x="361" y="123"/>
                </a:cubicBezTo>
                <a:cubicBezTo>
                  <a:pt x="279" y="90"/>
                  <a:pt x="189" y="90"/>
                  <a:pt x="131" y="123"/>
                </a:cubicBezTo>
                <a:cubicBezTo>
                  <a:pt x="107" y="140"/>
                  <a:pt x="90" y="172"/>
                  <a:pt x="90" y="205"/>
                </a:cubicBezTo>
                <a:cubicBezTo>
                  <a:pt x="90" y="246"/>
                  <a:pt x="164" y="279"/>
                  <a:pt x="230" y="320"/>
                </a:cubicBezTo>
                <a:cubicBezTo>
                  <a:pt x="279" y="337"/>
                  <a:pt x="320" y="361"/>
                  <a:pt x="353" y="386"/>
                </a:cubicBezTo>
                <a:cubicBezTo>
                  <a:pt x="402" y="427"/>
                  <a:pt x="427" y="460"/>
                  <a:pt x="427" y="509"/>
                </a:cubicBezTo>
                <a:cubicBezTo>
                  <a:pt x="427" y="575"/>
                  <a:pt x="394" y="624"/>
                  <a:pt x="345" y="657"/>
                </a:cubicBezTo>
                <a:cubicBezTo>
                  <a:pt x="304" y="689"/>
                  <a:pt x="254" y="698"/>
                  <a:pt x="197" y="6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53">
            <a:extLst>
              <a:ext uri="{FF2B5EF4-FFF2-40B4-BE49-F238E27FC236}">
                <a16:creationId xmlns:a16="http://schemas.microsoft.com/office/drawing/2014/main" id="{DE7B8C5E-E660-594E-BDAC-D1EBBF7CD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504" y="7667132"/>
            <a:ext cx="87351" cy="165505"/>
          </a:xfrm>
          <a:custGeom>
            <a:avLst/>
            <a:gdLst>
              <a:gd name="T0" fmla="*/ 41 w 83"/>
              <a:gd name="T1" fmla="*/ 156 h 157"/>
              <a:gd name="T2" fmla="*/ 41 w 83"/>
              <a:gd name="T3" fmla="*/ 156 h 157"/>
              <a:gd name="T4" fmla="*/ 0 w 83"/>
              <a:gd name="T5" fmla="*/ 115 h 157"/>
              <a:gd name="T6" fmla="*/ 0 w 83"/>
              <a:gd name="T7" fmla="*/ 49 h 157"/>
              <a:gd name="T8" fmla="*/ 41 w 83"/>
              <a:gd name="T9" fmla="*/ 0 h 157"/>
              <a:gd name="T10" fmla="*/ 82 w 83"/>
              <a:gd name="T11" fmla="*/ 49 h 157"/>
              <a:gd name="T12" fmla="*/ 82 w 83"/>
              <a:gd name="T13" fmla="*/ 115 h 157"/>
              <a:gd name="T14" fmla="*/ 41 w 83"/>
              <a:gd name="T15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157">
                <a:moveTo>
                  <a:pt x="41" y="156"/>
                </a:moveTo>
                <a:lnTo>
                  <a:pt x="41" y="156"/>
                </a:lnTo>
                <a:cubicBezTo>
                  <a:pt x="17" y="156"/>
                  <a:pt x="0" y="139"/>
                  <a:pt x="0" y="11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4"/>
                  <a:pt x="17" y="0"/>
                  <a:pt x="41" y="0"/>
                </a:cubicBezTo>
                <a:cubicBezTo>
                  <a:pt x="66" y="0"/>
                  <a:pt x="82" y="24"/>
                  <a:pt x="82" y="49"/>
                </a:cubicBezTo>
                <a:cubicBezTo>
                  <a:pt x="82" y="115"/>
                  <a:pt x="82" y="115"/>
                  <a:pt x="82" y="115"/>
                </a:cubicBezTo>
                <a:cubicBezTo>
                  <a:pt x="82" y="139"/>
                  <a:pt x="66" y="156"/>
                  <a:pt x="41" y="1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54">
            <a:extLst>
              <a:ext uri="{FF2B5EF4-FFF2-40B4-BE49-F238E27FC236}">
                <a16:creationId xmlns:a16="http://schemas.microsoft.com/office/drawing/2014/main" id="{01B38343-50CC-3547-90C5-A4F1FDFDA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504" y="8582007"/>
            <a:ext cx="87351" cy="165505"/>
          </a:xfrm>
          <a:custGeom>
            <a:avLst/>
            <a:gdLst>
              <a:gd name="T0" fmla="*/ 41 w 83"/>
              <a:gd name="T1" fmla="*/ 156 h 157"/>
              <a:gd name="T2" fmla="*/ 41 w 83"/>
              <a:gd name="T3" fmla="*/ 156 h 157"/>
              <a:gd name="T4" fmla="*/ 0 w 83"/>
              <a:gd name="T5" fmla="*/ 115 h 157"/>
              <a:gd name="T6" fmla="*/ 0 w 83"/>
              <a:gd name="T7" fmla="*/ 49 h 157"/>
              <a:gd name="T8" fmla="*/ 41 w 83"/>
              <a:gd name="T9" fmla="*/ 0 h 157"/>
              <a:gd name="T10" fmla="*/ 82 w 83"/>
              <a:gd name="T11" fmla="*/ 49 h 157"/>
              <a:gd name="T12" fmla="*/ 82 w 83"/>
              <a:gd name="T13" fmla="*/ 115 h 157"/>
              <a:gd name="T14" fmla="*/ 41 w 83"/>
              <a:gd name="T15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157">
                <a:moveTo>
                  <a:pt x="41" y="156"/>
                </a:moveTo>
                <a:lnTo>
                  <a:pt x="41" y="156"/>
                </a:lnTo>
                <a:cubicBezTo>
                  <a:pt x="17" y="156"/>
                  <a:pt x="0" y="140"/>
                  <a:pt x="0" y="11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5"/>
                  <a:pt x="17" y="0"/>
                  <a:pt x="41" y="0"/>
                </a:cubicBezTo>
                <a:cubicBezTo>
                  <a:pt x="66" y="0"/>
                  <a:pt x="82" y="25"/>
                  <a:pt x="82" y="49"/>
                </a:cubicBezTo>
                <a:cubicBezTo>
                  <a:pt x="82" y="115"/>
                  <a:pt x="82" y="115"/>
                  <a:pt x="82" y="115"/>
                </a:cubicBezTo>
                <a:cubicBezTo>
                  <a:pt x="82" y="140"/>
                  <a:pt x="66" y="156"/>
                  <a:pt x="41" y="1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55">
            <a:extLst>
              <a:ext uri="{FF2B5EF4-FFF2-40B4-BE49-F238E27FC236}">
                <a16:creationId xmlns:a16="http://schemas.microsoft.com/office/drawing/2014/main" id="{F4A4E5FA-7AF8-7B4F-9145-36295E124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245" y="5910944"/>
            <a:ext cx="1370011" cy="717187"/>
          </a:xfrm>
          <a:custGeom>
            <a:avLst/>
            <a:gdLst>
              <a:gd name="T0" fmla="*/ 1264 w 1314"/>
              <a:gd name="T1" fmla="*/ 689 h 690"/>
              <a:gd name="T2" fmla="*/ 1264 w 1314"/>
              <a:gd name="T3" fmla="*/ 689 h 690"/>
              <a:gd name="T4" fmla="*/ 41 w 1314"/>
              <a:gd name="T5" fmla="*/ 689 h 690"/>
              <a:gd name="T6" fmla="*/ 0 w 1314"/>
              <a:gd name="T7" fmla="*/ 648 h 690"/>
              <a:gd name="T8" fmla="*/ 0 w 1314"/>
              <a:gd name="T9" fmla="*/ 49 h 690"/>
              <a:gd name="T10" fmla="*/ 41 w 1314"/>
              <a:gd name="T11" fmla="*/ 0 h 690"/>
              <a:gd name="T12" fmla="*/ 1264 w 1314"/>
              <a:gd name="T13" fmla="*/ 0 h 690"/>
              <a:gd name="T14" fmla="*/ 1313 w 1314"/>
              <a:gd name="T15" fmla="*/ 49 h 690"/>
              <a:gd name="T16" fmla="*/ 1313 w 1314"/>
              <a:gd name="T17" fmla="*/ 648 h 690"/>
              <a:gd name="T18" fmla="*/ 1264 w 1314"/>
              <a:gd name="T19" fmla="*/ 689 h 690"/>
              <a:gd name="T20" fmla="*/ 57 w 1314"/>
              <a:gd name="T21" fmla="*/ 632 h 690"/>
              <a:gd name="T22" fmla="*/ 57 w 1314"/>
              <a:gd name="T23" fmla="*/ 632 h 690"/>
              <a:gd name="T24" fmla="*/ 1256 w 1314"/>
              <a:gd name="T25" fmla="*/ 632 h 690"/>
              <a:gd name="T26" fmla="*/ 1256 w 1314"/>
              <a:gd name="T27" fmla="*/ 65 h 690"/>
              <a:gd name="T28" fmla="*/ 57 w 1314"/>
              <a:gd name="T29" fmla="*/ 65 h 690"/>
              <a:gd name="T30" fmla="*/ 57 w 1314"/>
              <a:gd name="T31" fmla="*/ 632 h 690"/>
              <a:gd name="T32" fmla="*/ 1264 w 1314"/>
              <a:gd name="T33" fmla="*/ 65 h 690"/>
              <a:gd name="T34" fmla="*/ 1264 w 1314"/>
              <a:gd name="T35" fmla="*/ 6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14" h="690">
                <a:moveTo>
                  <a:pt x="1264" y="689"/>
                </a:moveTo>
                <a:lnTo>
                  <a:pt x="1264" y="689"/>
                </a:lnTo>
                <a:cubicBezTo>
                  <a:pt x="41" y="689"/>
                  <a:pt x="41" y="689"/>
                  <a:pt x="41" y="689"/>
                </a:cubicBezTo>
                <a:cubicBezTo>
                  <a:pt x="16" y="689"/>
                  <a:pt x="0" y="673"/>
                  <a:pt x="0" y="6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4"/>
                  <a:pt x="16" y="0"/>
                  <a:pt x="41" y="0"/>
                </a:cubicBezTo>
                <a:cubicBezTo>
                  <a:pt x="1264" y="0"/>
                  <a:pt x="1264" y="0"/>
                  <a:pt x="1264" y="0"/>
                </a:cubicBezTo>
                <a:cubicBezTo>
                  <a:pt x="1289" y="0"/>
                  <a:pt x="1313" y="24"/>
                  <a:pt x="1313" y="49"/>
                </a:cubicBezTo>
                <a:cubicBezTo>
                  <a:pt x="1313" y="648"/>
                  <a:pt x="1313" y="648"/>
                  <a:pt x="1313" y="648"/>
                </a:cubicBezTo>
                <a:cubicBezTo>
                  <a:pt x="1313" y="673"/>
                  <a:pt x="1289" y="689"/>
                  <a:pt x="1264" y="689"/>
                </a:cubicBezTo>
                <a:close/>
                <a:moveTo>
                  <a:pt x="57" y="632"/>
                </a:moveTo>
                <a:lnTo>
                  <a:pt x="57" y="632"/>
                </a:lnTo>
                <a:cubicBezTo>
                  <a:pt x="1256" y="632"/>
                  <a:pt x="1256" y="632"/>
                  <a:pt x="1256" y="632"/>
                </a:cubicBezTo>
                <a:cubicBezTo>
                  <a:pt x="1256" y="65"/>
                  <a:pt x="1256" y="65"/>
                  <a:pt x="1256" y="65"/>
                </a:cubicBezTo>
                <a:cubicBezTo>
                  <a:pt x="57" y="65"/>
                  <a:pt x="57" y="65"/>
                  <a:pt x="57" y="65"/>
                </a:cubicBezTo>
                <a:lnTo>
                  <a:pt x="57" y="632"/>
                </a:lnTo>
                <a:close/>
                <a:moveTo>
                  <a:pt x="1264" y="65"/>
                </a:moveTo>
                <a:lnTo>
                  <a:pt x="1264" y="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56">
            <a:extLst>
              <a:ext uri="{FF2B5EF4-FFF2-40B4-BE49-F238E27FC236}">
                <a16:creationId xmlns:a16="http://schemas.microsoft.com/office/drawing/2014/main" id="{91CAA99E-338F-094D-B7CF-EC2000AF6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6732" y="6127021"/>
            <a:ext cx="289635" cy="289632"/>
          </a:xfrm>
          <a:custGeom>
            <a:avLst/>
            <a:gdLst>
              <a:gd name="T0" fmla="*/ 139 w 280"/>
              <a:gd name="T1" fmla="*/ 66 h 280"/>
              <a:gd name="T2" fmla="*/ 139 w 280"/>
              <a:gd name="T3" fmla="*/ 66 h 280"/>
              <a:gd name="T4" fmla="*/ 213 w 280"/>
              <a:gd name="T5" fmla="*/ 140 h 280"/>
              <a:gd name="T6" fmla="*/ 139 w 280"/>
              <a:gd name="T7" fmla="*/ 221 h 280"/>
              <a:gd name="T8" fmla="*/ 57 w 280"/>
              <a:gd name="T9" fmla="*/ 140 h 280"/>
              <a:gd name="T10" fmla="*/ 139 w 280"/>
              <a:gd name="T11" fmla="*/ 66 h 280"/>
              <a:gd name="T12" fmla="*/ 139 w 280"/>
              <a:gd name="T13" fmla="*/ 0 h 280"/>
              <a:gd name="T14" fmla="*/ 139 w 280"/>
              <a:gd name="T15" fmla="*/ 0 h 280"/>
              <a:gd name="T16" fmla="*/ 0 w 280"/>
              <a:gd name="T17" fmla="*/ 140 h 280"/>
              <a:gd name="T18" fmla="*/ 139 w 280"/>
              <a:gd name="T19" fmla="*/ 279 h 280"/>
              <a:gd name="T20" fmla="*/ 279 w 280"/>
              <a:gd name="T21" fmla="*/ 140 h 280"/>
              <a:gd name="T22" fmla="*/ 139 w 280"/>
              <a:gd name="T23" fmla="*/ 0 h 280"/>
              <a:gd name="T24" fmla="*/ 139 w 280"/>
              <a:gd name="T25" fmla="*/ 6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" h="280">
                <a:moveTo>
                  <a:pt x="139" y="66"/>
                </a:moveTo>
                <a:lnTo>
                  <a:pt x="139" y="66"/>
                </a:lnTo>
                <a:cubicBezTo>
                  <a:pt x="181" y="66"/>
                  <a:pt x="213" y="99"/>
                  <a:pt x="213" y="140"/>
                </a:cubicBezTo>
                <a:cubicBezTo>
                  <a:pt x="213" y="189"/>
                  <a:pt x="181" y="221"/>
                  <a:pt x="139" y="221"/>
                </a:cubicBezTo>
                <a:cubicBezTo>
                  <a:pt x="90" y="221"/>
                  <a:pt x="57" y="189"/>
                  <a:pt x="57" y="140"/>
                </a:cubicBezTo>
                <a:cubicBezTo>
                  <a:pt x="57" y="99"/>
                  <a:pt x="90" y="66"/>
                  <a:pt x="139" y="66"/>
                </a:cubicBezTo>
                <a:lnTo>
                  <a:pt x="139" y="0"/>
                </a:lnTo>
                <a:lnTo>
                  <a:pt x="139" y="0"/>
                </a:lnTo>
                <a:cubicBezTo>
                  <a:pt x="57" y="0"/>
                  <a:pt x="0" y="66"/>
                  <a:pt x="0" y="140"/>
                </a:cubicBezTo>
                <a:cubicBezTo>
                  <a:pt x="0" y="221"/>
                  <a:pt x="57" y="279"/>
                  <a:pt x="139" y="279"/>
                </a:cubicBezTo>
                <a:cubicBezTo>
                  <a:pt x="213" y="279"/>
                  <a:pt x="279" y="221"/>
                  <a:pt x="279" y="140"/>
                </a:cubicBezTo>
                <a:cubicBezTo>
                  <a:pt x="279" y="66"/>
                  <a:pt x="213" y="0"/>
                  <a:pt x="139" y="0"/>
                </a:cubicBezTo>
                <a:lnTo>
                  <a:pt x="139" y="6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57">
            <a:extLst>
              <a:ext uri="{FF2B5EF4-FFF2-40B4-BE49-F238E27FC236}">
                <a16:creationId xmlns:a16="http://schemas.microsoft.com/office/drawing/2014/main" id="{1ADB7C1D-3320-FE4B-AE21-9D609FBA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1596" y="6007490"/>
            <a:ext cx="1190713" cy="537889"/>
          </a:xfrm>
          <a:custGeom>
            <a:avLst/>
            <a:gdLst>
              <a:gd name="T0" fmla="*/ 1018 w 1142"/>
              <a:gd name="T1" fmla="*/ 57 h 518"/>
              <a:gd name="T2" fmla="*/ 1018 w 1142"/>
              <a:gd name="T3" fmla="*/ 57 h 518"/>
              <a:gd name="T4" fmla="*/ 1075 w 1142"/>
              <a:gd name="T5" fmla="*/ 123 h 518"/>
              <a:gd name="T6" fmla="*/ 1075 w 1142"/>
              <a:gd name="T7" fmla="*/ 394 h 518"/>
              <a:gd name="T8" fmla="*/ 1018 w 1142"/>
              <a:gd name="T9" fmla="*/ 452 h 518"/>
              <a:gd name="T10" fmla="*/ 123 w 1142"/>
              <a:gd name="T11" fmla="*/ 452 h 518"/>
              <a:gd name="T12" fmla="*/ 65 w 1142"/>
              <a:gd name="T13" fmla="*/ 394 h 518"/>
              <a:gd name="T14" fmla="*/ 65 w 1142"/>
              <a:gd name="T15" fmla="*/ 123 h 518"/>
              <a:gd name="T16" fmla="*/ 123 w 1142"/>
              <a:gd name="T17" fmla="*/ 57 h 518"/>
              <a:gd name="T18" fmla="*/ 1018 w 1142"/>
              <a:gd name="T19" fmla="*/ 57 h 518"/>
              <a:gd name="T20" fmla="*/ 1018 w 1142"/>
              <a:gd name="T21" fmla="*/ 0 h 518"/>
              <a:gd name="T22" fmla="*/ 1018 w 1142"/>
              <a:gd name="T23" fmla="*/ 0 h 518"/>
              <a:gd name="T24" fmla="*/ 123 w 1142"/>
              <a:gd name="T25" fmla="*/ 0 h 518"/>
              <a:gd name="T26" fmla="*/ 65 w 1142"/>
              <a:gd name="T27" fmla="*/ 57 h 518"/>
              <a:gd name="T28" fmla="*/ 0 w 1142"/>
              <a:gd name="T29" fmla="*/ 123 h 518"/>
              <a:gd name="T30" fmla="*/ 0 w 1142"/>
              <a:gd name="T31" fmla="*/ 394 h 518"/>
              <a:gd name="T32" fmla="*/ 65 w 1142"/>
              <a:gd name="T33" fmla="*/ 452 h 518"/>
              <a:gd name="T34" fmla="*/ 123 w 1142"/>
              <a:gd name="T35" fmla="*/ 517 h 518"/>
              <a:gd name="T36" fmla="*/ 1018 w 1142"/>
              <a:gd name="T37" fmla="*/ 517 h 518"/>
              <a:gd name="T38" fmla="*/ 1075 w 1142"/>
              <a:gd name="T39" fmla="*/ 452 h 518"/>
              <a:gd name="T40" fmla="*/ 1141 w 1142"/>
              <a:gd name="T41" fmla="*/ 394 h 518"/>
              <a:gd name="T42" fmla="*/ 1141 w 1142"/>
              <a:gd name="T43" fmla="*/ 123 h 518"/>
              <a:gd name="T44" fmla="*/ 1075 w 1142"/>
              <a:gd name="T45" fmla="*/ 57 h 518"/>
              <a:gd name="T46" fmla="*/ 1018 w 1142"/>
              <a:gd name="T47" fmla="*/ 0 h 518"/>
              <a:gd name="T48" fmla="*/ 1018 w 1142"/>
              <a:gd name="T49" fmla="*/ 5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42" h="518">
                <a:moveTo>
                  <a:pt x="1018" y="57"/>
                </a:moveTo>
                <a:lnTo>
                  <a:pt x="1018" y="57"/>
                </a:lnTo>
                <a:cubicBezTo>
                  <a:pt x="1018" y="90"/>
                  <a:pt x="1043" y="123"/>
                  <a:pt x="1075" y="123"/>
                </a:cubicBezTo>
                <a:cubicBezTo>
                  <a:pt x="1075" y="394"/>
                  <a:pt x="1075" y="394"/>
                  <a:pt x="1075" y="394"/>
                </a:cubicBezTo>
                <a:cubicBezTo>
                  <a:pt x="1043" y="394"/>
                  <a:pt x="1018" y="419"/>
                  <a:pt x="1018" y="452"/>
                </a:cubicBezTo>
                <a:cubicBezTo>
                  <a:pt x="123" y="452"/>
                  <a:pt x="123" y="452"/>
                  <a:pt x="123" y="452"/>
                </a:cubicBezTo>
                <a:cubicBezTo>
                  <a:pt x="123" y="419"/>
                  <a:pt x="98" y="394"/>
                  <a:pt x="65" y="394"/>
                </a:cubicBezTo>
                <a:cubicBezTo>
                  <a:pt x="65" y="123"/>
                  <a:pt x="65" y="123"/>
                  <a:pt x="65" y="123"/>
                </a:cubicBezTo>
                <a:cubicBezTo>
                  <a:pt x="98" y="123"/>
                  <a:pt x="123" y="90"/>
                  <a:pt x="123" y="57"/>
                </a:cubicBezTo>
                <a:cubicBezTo>
                  <a:pt x="1018" y="57"/>
                  <a:pt x="1018" y="57"/>
                  <a:pt x="1018" y="57"/>
                </a:cubicBezTo>
                <a:lnTo>
                  <a:pt x="1018" y="0"/>
                </a:lnTo>
                <a:lnTo>
                  <a:pt x="1018" y="0"/>
                </a:lnTo>
                <a:cubicBezTo>
                  <a:pt x="123" y="0"/>
                  <a:pt x="123" y="0"/>
                  <a:pt x="123" y="0"/>
                </a:cubicBezTo>
                <a:cubicBezTo>
                  <a:pt x="90" y="0"/>
                  <a:pt x="65" y="25"/>
                  <a:pt x="65" y="57"/>
                </a:cubicBezTo>
                <a:cubicBezTo>
                  <a:pt x="24" y="57"/>
                  <a:pt x="0" y="82"/>
                  <a:pt x="0" y="123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27"/>
                  <a:pt x="24" y="452"/>
                  <a:pt x="65" y="452"/>
                </a:cubicBezTo>
                <a:cubicBezTo>
                  <a:pt x="65" y="493"/>
                  <a:pt x="90" y="517"/>
                  <a:pt x="123" y="517"/>
                </a:cubicBezTo>
                <a:cubicBezTo>
                  <a:pt x="1018" y="517"/>
                  <a:pt x="1018" y="517"/>
                  <a:pt x="1018" y="517"/>
                </a:cubicBezTo>
                <a:cubicBezTo>
                  <a:pt x="1051" y="517"/>
                  <a:pt x="1075" y="493"/>
                  <a:pt x="1075" y="452"/>
                </a:cubicBezTo>
                <a:cubicBezTo>
                  <a:pt x="1108" y="452"/>
                  <a:pt x="1141" y="427"/>
                  <a:pt x="1141" y="394"/>
                </a:cubicBezTo>
                <a:cubicBezTo>
                  <a:pt x="1141" y="123"/>
                  <a:pt x="1141" y="123"/>
                  <a:pt x="1141" y="123"/>
                </a:cubicBezTo>
                <a:cubicBezTo>
                  <a:pt x="1141" y="82"/>
                  <a:pt x="1108" y="57"/>
                  <a:pt x="1075" y="57"/>
                </a:cubicBezTo>
                <a:cubicBezTo>
                  <a:pt x="1075" y="25"/>
                  <a:pt x="1051" y="0"/>
                  <a:pt x="1018" y="0"/>
                </a:cubicBezTo>
                <a:lnTo>
                  <a:pt x="1018" y="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58">
            <a:extLst>
              <a:ext uri="{FF2B5EF4-FFF2-40B4-BE49-F238E27FC236}">
                <a16:creationId xmlns:a16="http://schemas.microsoft.com/office/drawing/2014/main" id="{E97B8DFD-C111-614A-9C35-A7862D7BD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638" y="2361789"/>
            <a:ext cx="1379205" cy="1043600"/>
          </a:xfrm>
          <a:custGeom>
            <a:avLst/>
            <a:gdLst>
              <a:gd name="T0" fmla="*/ 1231 w 1323"/>
              <a:gd name="T1" fmla="*/ 1001 h 1002"/>
              <a:gd name="T2" fmla="*/ 1231 w 1323"/>
              <a:gd name="T3" fmla="*/ 1001 h 1002"/>
              <a:gd name="T4" fmla="*/ 98 w 1323"/>
              <a:gd name="T5" fmla="*/ 1001 h 1002"/>
              <a:gd name="T6" fmla="*/ 0 w 1323"/>
              <a:gd name="T7" fmla="*/ 911 h 1002"/>
              <a:gd name="T8" fmla="*/ 0 w 1323"/>
              <a:gd name="T9" fmla="*/ 90 h 1002"/>
              <a:gd name="T10" fmla="*/ 98 w 1323"/>
              <a:gd name="T11" fmla="*/ 0 h 1002"/>
              <a:gd name="T12" fmla="*/ 1231 w 1323"/>
              <a:gd name="T13" fmla="*/ 0 h 1002"/>
              <a:gd name="T14" fmla="*/ 1322 w 1323"/>
              <a:gd name="T15" fmla="*/ 90 h 1002"/>
              <a:gd name="T16" fmla="*/ 1322 w 1323"/>
              <a:gd name="T17" fmla="*/ 911 h 1002"/>
              <a:gd name="T18" fmla="*/ 1231 w 1323"/>
              <a:gd name="T19" fmla="*/ 1001 h 1002"/>
              <a:gd name="T20" fmla="*/ 98 w 1323"/>
              <a:gd name="T21" fmla="*/ 65 h 1002"/>
              <a:gd name="T22" fmla="*/ 98 w 1323"/>
              <a:gd name="T23" fmla="*/ 65 h 1002"/>
              <a:gd name="T24" fmla="*/ 65 w 1323"/>
              <a:gd name="T25" fmla="*/ 90 h 1002"/>
              <a:gd name="T26" fmla="*/ 65 w 1323"/>
              <a:gd name="T27" fmla="*/ 911 h 1002"/>
              <a:gd name="T28" fmla="*/ 98 w 1323"/>
              <a:gd name="T29" fmla="*/ 935 h 1002"/>
              <a:gd name="T30" fmla="*/ 1231 w 1323"/>
              <a:gd name="T31" fmla="*/ 935 h 1002"/>
              <a:gd name="T32" fmla="*/ 1256 w 1323"/>
              <a:gd name="T33" fmla="*/ 911 h 1002"/>
              <a:gd name="T34" fmla="*/ 1256 w 1323"/>
              <a:gd name="T35" fmla="*/ 90 h 1002"/>
              <a:gd name="T36" fmla="*/ 1231 w 1323"/>
              <a:gd name="T37" fmla="*/ 65 h 1002"/>
              <a:gd name="T38" fmla="*/ 98 w 1323"/>
              <a:gd name="T39" fmla="*/ 65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23" h="1002">
                <a:moveTo>
                  <a:pt x="1231" y="1001"/>
                </a:moveTo>
                <a:lnTo>
                  <a:pt x="1231" y="1001"/>
                </a:lnTo>
                <a:cubicBezTo>
                  <a:pt x="98" y="1001"/>
                  <a:pt x="98" y="1001"/>
                  <a:pt x="98" y="1001"/>
                </a:cubicBezTo>
                <a:cubicBezTo>
                  <a:pt x="41" y="1001"/>
                  <a:pt x="0" y="960"/>
                  <a:pt x="0" y="911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1"/>
                  <a:pt x="41" y="0"/>
                  <a:pt x="98" y="0"/>
                </a:cubicBezTo>
                <a:cubicBezTo>
                  <a:pt x="1231" y="0"/>
                  <a:pt x="1231" y="0"/>
                  <a:pt x="1231" y="0"/>
                </a:cubicBezTo>
                <a:cubicBezTo>
                  <a:pt x="1281" y="0"/>
                  <a:pt x="1322" y="41"/>
                  <a:pt x="1322" y="90"/>
                </a:cubicBezTo>
                <a:cubicBezTo>
                  <a:pt x="1322" y="911"/>
                  <a:pt x="1322" y="911"/>
                  <a:pt x="1322" y="911"/>
                </a:cubicBezTo>
                <a:cubicBezTo>
                  <a:pt x="1322" y="960"/>
                  <a:pt x="1281" y="1001"/>
                  <a:pt x="1231" y="1001"/>
                </a:cubicBezTo>
                <a:close/>
                <a:moveTo>
                  <a:pt x="98" y="65"/>
                </a:moveTo>
                <a:lnTo>
                  <a:pt x="98" y="65"/>
                </a:lnTo>
                <a:cubicBezTo>
                  <a:pt x="82" y="65"/>
                  <a:pt x="65" y="73"/>
                  <a:pt x="65" y="90"/>
                </a:cubicBezTo>
                <a:cubicBezTo>
                  <a:pt x="65" y="911"/>
                  <a:pt x="65" y="911"/>
                  <a:pt x="65" y="911"/>
                </a:cubicBezTo>
                <a:cubicBezTo>
                  <a:pt x="65" y="927"/>
                  <a:pt x="82" y="935"/>
                  <a:pt x="98" y="935"/>
                </a:cubicBezTo>
                <a:cubicBezTo>
                  <a:pt x="1231" y="935"/>
                  <a:pt x="1231" y="935"/>
                  <a:pt x="1231" y="935"/>
                </a:cubicBezTo>
                <a:cubicBezTo>
                  <a:pt x="1248" y="935"/>
                  <a:pt x="1256" y="927"/>
                  <a:pt x="1256" y="911"/>
                </a:cubicBezTo>
                <a:cubicBezTo>
                  <a:pt x="1256" y="90"/>
                  <a:pt x="1256" y="90"/>
                  <a:pt x="1256" y="90"/>
                </a:cubicBezTo>
                <a:cubicBezTo>
                  <a:pt x="1256" y="73"/>
                  <a:pt x="1248" y="65"/>
                  <a:pt x="1231" y="65"/>
                </a:cubicBezTo>
                <a:lnTo>
                  <a:pt x="98" y="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59">
            <a:extLst>
              <a:ext uri="{FF2B5EF4-FFF2-40B4-BE49-F238E27FC236}">
                <a16:creationId xmlns:a16="http://schemas.microsoft.com/office/drawing/2014/main" id="{9092C239-65E6-744D-81E2-2DD975C8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638" y="2522697"/>
            <a:ext cx="1379205" cy="59764"/>
          </a:xfrm>
          <a:custGeom>
            <a:avLst/>
            <a:gdLst>
              <a:gd name="T0" fmla="*/ 1289 w 1323"/>
              <a:gd name="T1" fmla="*/ 58 h 59"/>
              <a:gd name="T2" fmla="*/ 1289 w 1323"/>
              <a:gd name="T3" fmla="*/ 58 h 59"/>
              <a:gd name="T4" fmla="*/ 33 w 1323"/>
              <a:gd name="T5" fmla="*/ 58 h 59"/>
              <a:gd name="T6" fmla="*/ 0 w 1323"/>
              <a:gd name="T7" fmla="*/ 33 h 59"/>
              <a:gd name="T8" fmla="*/ 33 w 1323"/>
              <a:gd name="T9" fmla="*/ 0 h 59"/>
              <a:gd name="T10" fmla="*/ 1289 w 1323"/>
              <a:gd name="T11" fmla="*/ 0 h 59"/>
              <a:gd name="T12" fmla="*/ 1322 w 1323"/>
              <a:gd name="T13" fmla="*/ 33 h 59"/>
              <a:gd name="T14" fmla="*/ 1289 w 1323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3" h="59">
                <a:moveTo>
                  <a:pt x="1289" y="58"/>
                </a:moveTo>
                <a:lnTo>
                  <a:pt x="1289" y="58"/>
                </a:lnTo>
                <a:cubicBezTo>
                  <a:pt x="33" y="58"/>
                  <a:pt x="33" y="58"/>
                  <a:pt x="33" y="58"/>
                </a:cubicBezTo>
                <a:cubicBezTo>
                  <a:pt x="16" y="58"/>
                  <a:pt x="0" y="50"/>
                  <a:pt x="0" y="33"/>
                </a:cubicBezTo>
                <a:cubicBezTo>
                  <a:pt x="0" y="17"/>
                  <a:pt x="16" y="0"/>
                  <a:pt x="33" y="0"/>
                </a:cubicBezTo>
                <a:cubicBezTo>
                  <a:pt x="1289" y="0"/>
                  <a:pt x="1289" y="0"/>
                  <a:pt x="1289" y="0"/>
                </a:cubicBezTo>
                <a:cubicBezTo>
                  <a:pt x="1305" y="0"/>
                  <a:pt x="1322" y="17"/>
                  <a:pt x="1322" y="33"/>
                </a:cubicBezTo>
                <a:cubicBezTo>
                  <a:pt x="1322" y="50"/>
                  <a:pt x="1305" y="58"/>
                  <a:pt x="1289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60">
            <a:extLst>
              <a:ext uri="{FF2B5EF4-FFF2-40B4-BE49-F238E27FC236}">
                <a16:creationId xmlns:a16="http://schemas.microsoft.com/office/drawing/2014/main" id="{629F8AFC-E199-3846-8C1F-270DECC77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638" y="2683603"/>
            <a:ext cx="1379205" cy="59767"/>
          </a:xfrm>
          <a:custGeom>
            <a:avLst/>
            <a:gdLst>
              <a:gd name="T0" fmla="*/ 1289 w 1323"/>
              <a:gd name="T1" fmla="*/ 58 h 59"/>
              <a:gd name="T2" fmla="*/ 1289 w 1323"/>
              <a:gd name="T3" fmla="*/ 58 h 59"/>
              <a:gd name="T4" fmla="*/ 33 w 1323"/>
              <a:gd name="T5" fmla="*/ 58 h 59"/>
              <a:gd name="T6" fmla="*/ 0 w 1323"/>
              <a:gd name="T7" fmla="*/ 33 h 59"/>
              <a:gd name="T8" fmla="*/ 33 w 1323"/>
              <a:gd name="T9" fmla="*/ 0 h 59"/>
              <a:gd name="T10" fmla="*/ 1289 w 1323"/>
              <a:gd name="T11" fmla="*/ 0 h 59"/>
              <a:gd name="T12" fmla="*/ 1322 w 1323"/>
              <a:gd name="T13" fmla="*/ 33 h 59"/>
              <a:gd name="T14" fmla="*/ 1289 w 1323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3" h="59">
                <a:moveTo>
                  <a:pt x="1289" y="58"/>
                </a:moveTo>
                <a:lnTo>
                  <a:pt x="1289" y="58"/>
                </a:lnTo>
                <a:cubicBezTo>
                  <a:pt x="33" y="58"/>
                  <a:pt x="33" y="58"/>
                  <a:pt x="33" y="58"/>
                </a:cubicBezTo>
                <a:cubicBezTo>
                  <a:pt x="16" y="58"/>
                  <a:pt x="0" y="50"/>
                  <a:pt x="0" y="33"/>
                </a:cubicBezTo>
                <a:cubicBezTo>
                  <a:pt x="0" y="17"/>
                  <a:pt x="16" y="0"/>
                  <a:pt x="33" y="0"/>
                </a:cubicBezTo>
                <a:cubicBezTo>
                  <a:pt x="1289" y="0"/>
                  <a:pt x="1289" y="0"/>
                  <a:pt x="1289" y="0"/>
                </a:cubicBezTo>
                <a:cubicBezTo>
                  <a:pt x="1305" y="0"/>
                  <a:pt x="1322" y="17"/>
                  <a:pt x="1322" y="33"/>
                </a:cubicBezTo>
                <a:cubicBezTo>
                  <a:pt x="1322" y="50"/>
                  <a:pt x="1305" y="58"/>
                  <a:pt x="1289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61">
            <a:extLst>
              <a:ext uri="{FF2B5EF4-FFF2-40B4-BE49-F238E27FC236}">
                <a16:creationId xmlns:a16="http://schemas.microsoft.com/office/drawing/2014/main" id="{F530C08A-7EA8-394B-B0C2-D06595DF4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315" y="3010017"/>
            <a:ext cx="308024" cy="229868"/>
          </a:xfrm>
          <a:custGeom>
            <a:avLst/>
            <a:gdLst>
              <a:gd name="T0" fmla="*/ 263 w 297"/>
              <a:gd name="T1" fmla="*/ 221 h 222"/>
              <a:gd name="T2" fmla="*/ 263 w 297"/>
              <a:gd name="T3" fmla="*/ 221 h 222"/>
              <a:gd name="T4" fmla="*/ 25 w 297"/>
              <a:gd name="T5" fmla="*/ 221 h 222"/>
              <a:gd name="T6" fmla="*/ 0 w 297"/>
              <a:gd name="T7" fmla="*/ 188 h 222"/>
              <a:gd name="T8" fmla="*/ 0 w 297"/>
              <a:gd name="T9" fmla="*/ 32 h 222"/>
              <a:gd name="T10" fmla="*/ 25 w 297"/>
              <a:gd name="T11" fmla="*/ 0 h 222"/>
              <a:gd name="T12" fmla="*/ 263 w 297"/>
              <a:gd name="T13" fmla="*/ 0 h 222"/>
              <a:gd name="T14" fmla="*/ 296 w 297"/>
              <a:gd name="T15" fmla="*/ 32 h 222"/>
              <a:gd name="T16" fmla="*/ 296 w 297"/>
              <a:gd name="T17" fmla="*/ 188 h 222"/>
              <a:gd name="T18" fmla="*/ 263 w 297"/>
              <a:gd name="T19" fmla="*/ 221 h 222"/>
              <a:gd name="T20" fmla="*/ 57 w 297"/>
              <a:gd name="T21" fmla="*/ 155 h 222"/>
              <a:gd name="T22" fmla="*/ 57 w 297"/>
              <a:gd name="T23" fmla="*/ 155 h 222"/>
              <a:gd name="T24" fmla="*/ 230 w 297"/>
              <a:gd name="T25" fmla="*/ 155 h 222"/>
              <a:gd name="T26" fmla="*/ 230 w 297"/>
              <a:gd name="T27" fmla="*/ 65 h 222"/>
              <a:gd name="T28" fmla="*/ 57 w 297"/>
              <a:gd name="T29" fmla="*/ 65 h 222"/>
              <a:gd name="T30" fmla="*/ 57 w 297"/>
              <a:gd name="T31" fmla="*/ 15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7" h="222">
                <a:moveTo>
                  <a:pt x="263" y="221"/>
                </a:moveTo>
                <a:lnTo>
                  <a:pt x="263" y="221"/>
                </a:lnTo>
                <a:cubicBezTo>
                  <a:pt x="25" y="221"/>
                  <a:pt x="25" y="221"/>
                  <a:pt x="25" y="221"/>
                </a:cubicBezTo>
                <a:cubicBezTo>
                  <a:pt x="8" y="221"/>
                  <a:pt x="0" y="205"/>
                  <a:pt x="0" y="18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8" y="0"/>
                  <a:pt x="25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79" y="0"/>
                  <a:pt x="296" y="16"/>
                  <a:pt x="296" y="32"/>
                </a:cubicBezTo>
                <a:cubicBezTo>
                  <a:pt x="296" y="188"/>
                  <a:pt x="296" y="188"/>
                  <a:pt x="296" y="188"/>
                </a:cubicBezTo>
                <a:cubicBezTo>
                  <a:pt x="296" y="205"/>
                  <a:pt x="279" y="221"/>
                  <a:pt x="263" y="221"/>
                </a:cubicBezTo>
                <a:close/>
                <a:moveTo>
                  <a:pt x="57" y="155"/>
                </a:moveTo>
                <a:lnTo>
                  <a:pt x="57" y="155"/>
                </a:lnTo>
                <a:cubicBezTo>
                  <a:pt x="230" y="155"/>
                  <a:pt x="230" y="155"/>
                  <a:pt x="230" y="155"/>
                </a:cubicBezTo>
                <a:cubicBezTo>
                  <a:pt x="230" y="65"/>
                  <a:pt x="230" y="65"/>
                  <a:pt x="230" y="65"/>
                </a:cubicBezTo>
                <a:cubicBezTo>
                  <a:pt x="57" y="65"/>
                  <a:pt x="57" y="65"/>
                  <a:pt x="57" y="65"/>
                </a:cubicBezTo>
                <a:lnTo>
                  <a:pt x="57" y="1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62">
            <a:extLst>
              <a:ext uri="{FF2B5EF4-FFF2-40B4-BE49-F238E27FC236}">
                <a16:creationId xmlns:a16="http://schemas.microsoft.com/office/drawing/2014/main" id="{4AE1C25E-AF5E-0F42-800C-A032C41B4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9738" y="3010017"/>
            <a:ext cx="234466" cy="68959"/>
          </a:xfrm>
          <a:custGeom>
            <a:avLst/>
            <a:gdLst>
              <a:gd name="T0" fmla="*/ 189 w 223"/>
              <a:gd name="T1" fmla="*/ 65 h 66"/>
              <a:gd name="T2" fmla="*/ 189 w 223"/>
              <a:gd name="T3" fmla="*/ 65 h 66"/>
              <a:gd name="T4" fmla="*/ 33 w 223"/>
              <a:gd name="T5" fmla="*/ 65 h 66"/>
              <a:gd name="T6" fmla="*/ 0 w 223"/>
              <a:gd name="T7" fmla="*/ 32 h 66"/>
              <a:gd name="T8" fmla="*/ 33 w 223"/>
              <a:gd name="T9" fmla="*/ 0 h 66"/>
              <a:gd name="T10" fmla="*/ 189 w 223"/>
              <a:gd name="T11" fmla="*/ 0 h 66"/>
              <a:gd name="T12" fmla="*/ 222 w 223"/>
              <a:gd name="T13" fmla="*/ 32 h 66"/>
              <a:gd name="T14" fmla="*/ 189 w 223"/>
              <a:gd name="T15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66">
                <a:moveTo>
                  <a:pt x="189" y="65"/>
                </a:moveTo>
                <a:lnTo>
                  <a:pt x="189" y="65"/>
                </a:lnTo>
                <a:cubicBezTo>
                  <a:pt x="33" y="65"/>
                  <a:pt x="33" y="65"/>
                  <a:pt x="33" y="65"/>
                </a:cubicBezTo>
                <a:cubicBezTo>
                  <a:pt x="17" y="65"/>
                  <a:pt x="0" y="49"/>
                  <a:pt x="0" y="32"/>
                </a:cubicBezTo>
                <a:cubicBezTo>
                  <a:pt x="0" y="16"/>
                  <a:pt x="17" y="0"/>
                  <a:pt x="33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05" y="0"/>
                  <a:pt x="222" y="16"/>
                  <a:pt x="222" y="32"/>
                </a:cubicBezTo>
                <a:cubicBezTo>
                  <a:pt x="222" y="49"/>
                  <a:pt x="205" y="65"/>
                  <a:pt x="189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63">
            <a:extLst>
              <a:ext uri="{FF2B5EF4-FFF2-40B4-BE49-F238E27FC236}">
                <a16:creationId xmlns:a16="http://schemas.microsoft.com/office/drawing/2014/main" id="{413F2E78-53F4-9942-9899-9E66FD49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9738" y="3170923"/>
            <a:ext cx="395372" cy="68962"/>
          </a:xfrm>
          <a:custGeom>
            <a:avLst/>
            <a:gdLst>
              <a:gd name="T0" fmla="*/ 345 w 379"/>
              <a:gd name="T1" fmla="*/ 66 h 67"/>
              <a:gd name="T2" fmla="*/ 345 w 379"/>
              <a:gd name="T3" fmla="*/ 66 h 67"/>
              <a:gd name="T4" fmla="*/ 33 w 379"/>
              <a:gd name="T5" fmla="*/ 66 h 67"/>
              <a:gd name="T6" fmla="*/ 0 w 379"/>
              <a:gd name="T7" fmla="*/ 33 h 67"/>
              <a:gd name="T8" fmla="*/ 33 w 379"/>
              <a:gd name="T9" fmla="*/ 0 h 67"/>
              <a:gd name="T10" fmla="*/ 345 w 379"/>
              <a:gd name="T11" fmla="*/ 0 h 67"/>
              <a:gd name="T12" fmla="*/ 378 w 379"/>
              <a:gd name="T13" fmla="*/ 33 h 67"/>
              <a:gd name="T14" fmla="*/ 345 w 379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9" h="67">
                <a:moveTo>
                  <a:pt x="345" y="66"/>
                </a:moveTo>
                <a:lnTo>
                  <a:pt x="345" y="66"/>
                </a:lnTo>
                <a:cubicBezTo>
                  <a:pt x="33" y="66"/>
                  <a:pt x="33" y="66"/>
                  <a:pt x="33" y="66"/>
                </a:cubicBezTo>
                <a:cubicBezTo>
                  <a:pt x="17" y="66"/>
                  <a:pt x="0" y="50"/>
                  <a:pt x="0" y="33"/>
                </a:cubicBezTo>
                <a:cubicBezTo>
                  <a:pt x="0" y="17"/>
                  <a:pt x="17" y="0"/>
                  <a:pt x="33" y="0"/>
                </a:cubicBezTo>
                <a:cubicBezTo>
                  <a:pt x="345" y="0"/>
                  <a:pt x="345" y="0"/>
                  <a:pt x="345" y="0"/>
                </a:cubicBezTo>
                <a:cubicBezTo>
                  <a:pt x="361" y="0"/>
                  <a:pt x="378" y="17"/>
                  <a:pt x="378" y="33"/>
                </a:cubicBezTo>
                <a:cubicBezTo>
                  <a:pt x="378" y="50"/>
                  <a:pt x="361" y="66"/>
                  <a:pt x="345" y="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64">
            <a:extLst>
              <a:ext uri="{FF2B5EF4-FFF2-40B4-BE49-F238E27FC236}">
                <a16:creationId xmlns:a16="http://schemas.microsoft.com/office/drawing/2014/main" id="{B4457669-EC36-D545-8492-A0780F015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1005" y="1814705"/>
            <a:ext cx="505709" cy="744771"/>
          </a:xfrm>
          <a:custGeom>
            <a:avLst/>
            <a:gdLst>
              <a:gd name="T0" fmla="*/ 361 w 485"/>
              <a:gd name="T1" fmla="*/ 714 h 715"/>
              <a:gd name="T2" fmla="*/ 361 w 485"/>
              <a:gd name="T3" fmla="*/ 714 h 715"/>
              <a:gd name="T4" fmla="*/ 0 w 485"/>
              <a:gd name="T5" fmla="*/ 353 h 715"/>
              <a:gd name="T6" fmla="*/ 361 w 485"/>
              <a:gd name="T7" fmla="*/ 0 h 715"/>
              <a:gd name="T8" fmla="*/ 452 w 485"/>
              <a:gd name="T9" fmla="*/ 8 h 715"/>
              <a:gd name="T10" fmla="*/ 484 w 485"/>
              <a:gd name="T11" fmla="*/ 66 h 715"/>
              <a:gd name="T12" fmla="*/ 427 w 485"/>
              <a:gd name="T13" fmla="*/ 99 h 715"/>
              <a:gd name="T14" fmla="*/ 361 w 485"/>
              <a:gd name="T15" fmla="*/ 82 h 715"/>
              <a:gd name="T16" fmla="*/ 90 w 485"/>
              <a:gd name="T17" fmla="*/ 353 h 715"/>
              <a:gd name="T18" fmla="*/ 361 w 485"/>
              <a:gd name="T19" fmla="*/ 632 h 715"/>
              <a:gd name="T20" fmla="*/ 427 w 485"/>
              <a:gd name="T21" fmla="*/ 616 h 715"/>
              <a:gd name="T22" fmla="*/ 476 w 485"/>
              <a:gd name="T23" fmla="*/ 649 h 715"/>
              <a:gd name="T24" fmla="*/ 452 w 485"/>
              <a:gd name="T25" fmla="*/ 706 h 715"/>
              <a:gd name="T26" fmla="*/ 361 w 485"/>
              <a:gd name="T27" fmla="*/ 714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5" h="715">
                <a:moveTo>
                  <a:pt x="361" y="714"/>
                </a:moveTo>
                <a:lnTo>
                  <a:pt x="361" y="714"/>
                </a:lnTo>
                <a:cubicBezTo>
                  <a:pt x="164" y="714"/>
                  <a:pt x="0" y="558"/>
                  <a:pt x="0" y="353"/>
                </a:cubicBezTo>
                <a:cubicBezTo>
                  <a:pt x="0" y="156"/>
                  <a:pt x="164" y="0"/>
                  <a:pt x="361" y="0"/>
                </a:cubicBezTo>
                <a:cubicBezTo>
                  <a:pt x="394" y="0"/>
                  <a:pt x="419" y="0"/>
                  <a:pt x="452" y="8"/>
                </a:cubicBezTo>
                <a:cubicBezTo>
                  <a:pt x="476" y="16"/>
                  <a:pt x="484" y="41"/>
                  <a:pt x="484" y="66"/>
                </a:cubicBezTo>
                <a:cubicBezTo>
                  <a:pt x="476" y="90"/>
                  <a:pt x="452" y="99"/>
                  <a:pt x="427" y="99"/>
                </a:cubicBezTo>
                <a:cubicBezTo>
                  <a:pt x="402" y="90"/>
                  <a:pt x="386" y="82"/>
                  <a:pt x="361" y="82"/>
                </a:cubicBezTo>
                <a:cubicBezTo>
                  <a:pt x="214" y="82"/>
                  <a:pt x="90" y="205"/>
                  <a:pt x="90" y="353"/>
                </a:cubicBezTo>
                <a:cubicBezTo>
                  <a:pt x="90" y="509"/>
                  <a:pt x="214" y="632"/>
                  <a:pt x="361" y="632"/>
                </a:cubicBezTo>
                <a:cubicBezTo>
                  <a:pt x="386" y="632"/>
                  <a:pt x="402" y="624"/>
                  <a:pt x="427" y="616"/>
                </a:cubicBezTo>
                <a:cubicBezTo>
                  <a:pt x="452" y="616"/>
                  <a:pt x="476" y="624"/>
                  <a:pt x="476" y="649"/>
                </a:cubicBezTo>
                <a:cubicBezTo>
                  <a:pt x="484" y="673"/>
                  <a:pt x="476" y="698"/>
                  <a:pt x="452" y="706"/>
                </a:cubicBezTo>
                <a:cubicBezTo>
                  <a:pt x="419" y="714"/>
                  <a:pt x="386" y="714"/>
                  <a:pt x="361" y="7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65">
            <a:extLst>
              <a:ext uri="{FF2B5EF4-FFF2-40B4-BE49-F238E27FC236}">
                <a16:creationId xmlns:a16="http://schemas.microsoft.com/office/drawing/2014/main" id="{754EF49B-1884-8B48-A208-642D1B469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0096" y="2053768"/>
            <a:ext cx="418360" cy="96543"/>
          </a:xfrm>
          <a:custGeom>
            <a:avLst/>
            <a:gdLst>
              <a:gd name="T0" fmla="*/ 353 w 403"/>
              <a:gd name="T1" fmla="*/ 90 h 91"/>
              <a:gd name="T2" fmla="*/ 353 w 403"/>
              <a:gd name="T3" fmla="*/ 90 h 91"/>
              <a:gd name="T4" fmla="*/ 41 w 403"/>
              <a:gd name="T5" fmla="*/ 90 h 91"/>
              <a:gd name="T6" fmla="*/ 0 w 403"/>
              <a:gd name="T7" fmla="*/ 41 h 91"/>
              <a:gd name="T8" fmla="*/ 41 w 403"/>
              <a:gd name="T9" fmla="*/ 0 h 91"/>
              <a:gd name="T10" fmla="*/ 353 w 403"/>
              <a:gd name="T11" fmla="*/ 0 h 91"/>
              <a:gd name="T12" fmla="*/ 402 w 403"/>
              <a:gd name="T13" fmla="*/ 41 h 91"/>
              <a:gd name="T14" fmla="*/ 353 w 403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3" h="91">
                <a:moveTo>
                  <a:pt x="353" y="90"/>
                </a:moveTo>
                <a:lnTo>
                  <a:pt x="353" y="90"/>
                </a:lnTo>
                <a:cubicBezTo>
                  <a:pt x="41" y="90"/>
                  <a:pt x="41" y="90"/>
                  <a:pt x="41" y="90"/>
                </a:cubicBezTo>
                <a:cubicBezTo>
                  <a:pt x="16" y="90"/>
                  <a:pt x="0" y="66"/>
                  <a:pt x="0" y="41"/>
                </a:cubicBezTo>
                <a:cubicBezTo>
                  <a:pt x="0" y="16"/>
                  <a:pt x="16" y="0"/>
                  <a:pt x="41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78" y="0"/>
                  <a:pt x="402" y="16"/>
                  <a:pt x="402" y="41"/>
                </a:cubicBezTo>
                <a:cubicBezTo>
                  <a:pt x="402" y="66"/>
                  <a:pt x="378" y="90"/>
                  <a:pt x="353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66">
            <a:extLst>
              <a:ext uri="{FF2B5EF4-FFF2-40B4-BE49-F238E27FC236}">
                <a16:creationId xmlns:a16="http://schemas.microsoft.com/office/drawing/2014/main" id="{D3C511DF-FC36-BE4E-9124-6A00058F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0096" y="2214673"/>
            <a:ext cx="418360" cy="96546"/>
          </a:xfrm>
          <a:custGeom>
            <a:avLst/>
            <a:gdLst>
              <a:gd name="T0" fmla="*/ 353 w 403"/>
              <a:gd name="T1" fmla="*/ 90 h 91"/>
              <a:gd name="T2" fmla="*/ 353 w 403"/>
              <a:gd name="T3" fmla="*/ 90 h 91"/>
              <a:gd name="T4" fmla="*/ 41 w 403"/>
              <a:gd name="T5" fmla="*/ 90 h 91"/>
              <a:gd name="T6" fmla="*/ 0 w 403"/>
              <a:gd name="T7" fmla="*/ 49 h 91"/>
              <a:gd name="T8" fmla="*/ 41 w 403"/>
              <a:gd name="T9" fmla="*/ 0 h 91"/>
              <a:gd name="T10" fmla="*/ 353 w 403"/>
              <a:gd name="T11" fmla="*/ 0 h 91"/>
              <a:gd name="T12" fmla="*/ 402 w 403"/>
              <a:gd name="T13" fmla="*/ 49 h 91"/>
              <a:gd name="T14" fmla="*/ 353 w 403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3" h="91">
                <a:moveTo>
                  <a:pt x="353" y="90"/>
                </a:moveTo>
                <a:lnTo>
                  <a:pt x="353" y="90"/>
                </a:lnTo>
                <a:cubicBezTo>
                  <a:pt x="41" y="90"/>
                  <a:pt x="41" y="90"/>
                  <a:pt x="41" y="90"/>
                </a:cubicBezTo>
                <a:cubicBezTo>
                  <a:pt x="16" y="90"/>
                  <a:pt x="0" y="74"/>
                  <a:pt x="0" y="49"/>
                </a:cubicBezTo>
                <a:cubicBezTo>
                  <a:pt x="0" y="25"/>
                  <a:pt x="16" y="0"/>
                  <a:pt x="41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78" y="0"/>
                  <a:pt x="402" y="25"/>
                  <a:pt x="402" y="49"/>
                </a:cubicBezTo>
                <a:cubicBezTo>
                  <a:pt x="402" y="74"/>
                  <a:pt x="378" y="90"/>
                  <a:pt x="353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67">
            <a:extLst>
              <a:ext uri="{FF2B5EF4-FFF2-40B4-BE49-F238E27FC236}">
                <a16:creationId xmlns:a16="http://schemas.microsoft.com/office/drawing/2014/main" id="{38353D3E-BBA5-394D-A804-20B2F1AAC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879" y="3198507"/>
            <a:ext cx="358593" cy="353998"/>
          </a:xfrm>
          <a:custGeom>
            <a:avLst/>
            <a:gdLst>
              <a:gd name="T0" fmla="*/ 296 w 346"/>
              <a:gd name="T1" fmla="*/ 337 h 338"/>
              <a:gd name="T2" fmla="*/ 296 w 346"/>
              <a:gd name="T3" fmla="*/ 337 h 338"/>
              <a:gd name="T4" fmla="*/ 263 w 346"/>
              <a:gd name="T5" fmla="*/ 328 h 338"/>
              <a:gd name="T6" fmla="*/ 17 w 346"/>
              <a:gd name="T7" fmla="*/ 74 h 338"/>
              <a:gd name="T8" fmla="*/ 17 w 346"/>
              <a:gd name="T9" fmla="*/ 17 h 338"/>
              <a:gd name="T10" fmla="*/ 74 w 346"/>
              <a:gd name="T11" fmla="*/ 17 h 338"/>
              <a:gd name="T12" fmla="*/ 328 w 346"/>
              <a:gd name="T13" fmla="*/ 263 h 338"/>
              <a:gd name="T14" fmla="*/ 328 w 346"/>
              <a:gd name="T15" fmla="*/ 328 h 338"/>
              <a:gd name="T16" fmla="*/ 296 w 346"/>
              <a:gd name="T17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" h="338">
                <a:moveTo>
                  <a:pt x="296" y="337"/>
                </a:moveTo>
                <a:lnTo>
                  <a:pt x="296" y="337"/>
                </a:lnTo>
                <a:cubicBezTo>
                  <a:pt x="288" y="337"/>
                  <a:pt x="271" y="337"/>
                  <a:pt x="263" y="328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58"/>
                  <a:pt x="0" y="33"/>
                  <a:pt x="17" y="17"/>
                </a:cubicBezTo>
                <a:cubicBezTo>
                  <a:pt x="33" y="0"/>
                  <a:pt x="58" y="0"/>
                  <a:pt x="74" y="17"/>
                </a:cubicBezTo>
                <a:cubicBezTo>
                  <a:pt x="328" y="263"/>
                  <a:pt x="328" y="263"/>
                  <a:pt x="328" y="263"/>
                </a:cubicBezTo>
                <a:cubicBezTo>
                  <a:pt x="345" y="279"/>
                  <a:pt x="345" y="312"/>
                  <a:pt x="328" y="328"/>
                </a:cubicBezTo>
                <a:cubicBezTo>
                  <a:pt x="320" y="337"/>
                  <a:pt x="304" y="337"/>
                  <a:pt x="296" y="3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68">
            <a:extLst>
              <a:ext uri="{FF2B5EF4-FFF2-40B4-BE49-F238E27FC236}">
                <a16:creationId xmlns:a16="http://schemas.microsoft.com/office/drawing/2014/main" id="{A84AF7E7-3D55-4145-97C6-C9A578074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330" y="3198507"/>
            <a:ext cx="358593" cy="353998"/>
          </a:xfrm>
          <a:custGeom>
            <a:avLst/>
            <a:gdLst>
              <a:gd name="T0" fmla="*/ 49 w 345"/>
              <a:gd name="T1" fmla="*/ 337 h 338"/>
              <a:gd name="T2" fmla="*/ 49 w 345"/>
              <a:gd name="T3" fmla="*/ 337 h 338"/>
              <a:gd name="T4" fmla="*/ 16 w 345"/>
              <a:gd name="T5" fmla="*/ 328 h 338"/>
              <a:gd name="T6" fmla="*/ 16 w 345"/>
              <a:gd name="T7" fmla="*/ 263 h 338"/>
              <a:gd name="T8" fmla="*/ 262 w 345"/>
              <a:gd name="T9" fmla="*/ 17 h 338"/>
              <a:gd name="T10" fmla="*/ 328 w 345"/>
              <a:gd name="T11" fmla="*/ 17 h 338"/>
              <a:gd name="T12" fmla="*/ 328 w 345"/>
              <a:gd name="T13" fmla="*/ 82 h 338"/>
              <a:gd name="T14" fmla="*/ 81 w 345"/>
              <a:gd name="T15" fmla="*/ 328 h 338"/>
              <a:gd name="T16" fmla="*/ 49 w 345"/>
              <a:gd name="T17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" h="338">
                <a:moveTo>
                  <a:pt x="49" y="337"/>
                </a:moveTo>
                <a:lnTo>
                  <a:pt x="49" y="337"/>
                </a:lnTo>
                <a:cubicBezTo>
                  <a:pt x="41" y="337"/>
                  <a:pt x="24" y="337"/>
                  <a:pt x="16" y="328"/>
                </a:cubicBezTo>
                <a:cubicBezTo>
                  <a:pt x="0" y="312"/>
                  <a:pt x="0" y="279"/>
                  <a:pt x="16" y="263"/>
                </a:cubicBezTo>
                <a:cubicBezTo>
                  <a:pt x="262" y="17"/>
                  <a:pt x="262" y="17"/>
                  <a:pt x="262" y="17"/>
                </a:cubicBezTo>
                <a:cubicBezTo>
                  <a:pt x="279" y="0"/>
                  <a:pt x="312" y="0"/>
                  <a:pt x="328" y="17"/>
                </a:cubicBezTo>
                <a:cubicBezTo>
                  <a:pt x="344" y="33"/>
                  <a:pt x="344" y="66"/>
                  <a:pt x="328" y="82"/>
                </a:cubicBezTo>
                <a:cubicBezTo>
                  <a:pt x="81" y="328"/>
                  <a:pt x="81" y="328"/>
                  <a:pt x="81" y="328"/>
                </a:cubicBezTo>
                <a:cubicBezTo>
                  <a:pt x="73" y="337"/>
                  <a:pt x="57" y="337"/>
                  <a:pt x="49" y="3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69">
            <a:extLst>
              <a:ext uri="{FF2B5EF4-FFF2-40B4-BE49-F238E27FC236}">
                <a16:creationId xmlns:a16="http://schemas.microsoft.com/office/drawing/2014/main" id="{7CEC96AF-9BE3-4244-B0D9-928A01BC7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525" y="3465153"/>
            <a:ext cx="87348" cy="478125"/>
          </a:xfrm>
          <a:custGeom>
            <a:avLst/>
            <a:gdLst>
              <a:gd name="T0" fmla="*/ 41 w 83"/>
              <a:gd name="T1" fmla="*/ 459 h 460"/>
              <a:gd name="T2" fmla="*/ 41 w 83"/>
              <a:gd name="T3" fmla="*/ 459 h 460"/>
              <a:gd name="T4" fmla="*/ 0 w 83"/>
              <a:gd name="T5" fmla="*/ 418 h 460"/>
              <a:gd name="T6" fmla="*/ 0 w 83"/>
              <a:gd name="T7" fmla="*/ 41 h 460"/>
              <a:gd name="T8" fmla="*/ 41 w 83"/>
              <a:gd name="T9" fmla="*/ 0 h 460"/>
              <a:gd name="T10" fmla="*/ 41 w 83"/>
              <a:gd name="T11" fmla="*/ 0 h 460"/>
              <a:gd name="T12" fmla="*/ 82 w 83"/>
              <a:gd name="T13" fmla="*/ 41 h 460"/>
              <a:gd name="T14" fmla="*/ 82 w 83"/>
              <a:gd name="T15" fmla="*/ 418 h 460"/>
              <a:gd name="T16" fmla="*/ 41 w 83"/>
              <a:gd name="T17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460">
                <a:moveTo>
                  <a:pt x="41" y="459"/>
                </a:moveTo>
                <a:lnTo>
                  <a:pt x="41" y="459"/>
                </a:lnTo>
                <a:cubicBezTo>
                  <a:pt x="16" y="459"/>
                  <a:pt x="0" y="443"/>
                  <a:pt x="0" y="418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6"/>
                  <a:pt x="16" y="0"/>
                  <a:pt x="41" y="0"/>
                </a:cubicBezTo>
                <a:lnTo>
                  <a:pt x="41" y="0"/>
                </a:lnTo>
                <a:cubicBezTo>
                  <a:pt x="65" y="0"/>
                  <a:pt x="82" y="16"/>
                  <a:pt x="82" y="41"/>
                </a:cubicBezTo>
                <a:cubicBezTo>
                  <a:pt x="82" y="418"/>
                  <a:pt x="82" y="418"/>
                  <a:pt x="82" y="418"/>
                </a:cubicBezTo>
                <a:cubicBezTo>
                  <a:pt x="82" y="443"/>
                  <a:pt x="65" y="459"/>
                  <a:pt x="41" y="4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70">
            <a:extLst>
              <a:ext uri="{FF2B5EF4-FFF2-40B4-BE49-F238E27FC236}">
                <a16:creationId xmlns:a16="http://schemas.microsoft.com/office/drawing/2014/main" id="{37E3C0C7-B717-0049-9232-16817916B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605" y="3593879"/>
            <a:ext cx="353995" cy="96546"/>
          </a:xfrm>
          <a:custGeom>
            <a:avLst/>
            <a:gdLst>
              <a:gd name="T0" fmla="*/ 296 w 338"/>
              <a:gd name="T1" fmla="*/ 90 h 91"/>
              <a:gd name="T2" fmla="*/ 296 w 338"/>
              <a:gd name="T3" fmla="*/ 90 h 91"/>
              <a:gd name="T4" fmla="*/ 50 w 338"/>
              <a:gd name="T5" fmla="*/ 90 h 91"/>
              <a:gd name="T6" fmla="*/ 0 w 338"/>
              <a:gd name="T7" fmla="*/ 41 h 91"/>
              <a:gd name="T8" fmla="*/ 50 w 338"/>
              <a:gd name="T9" fmla="*/ 0 h 91"/>
              <a:gd name="T10" fmla="*/ 296 w 338"/>
              <a:gd name="T11" fmla="*/ 0 h 91"/>
              <a:gd name="T12" fmla="*/ 337 w 338"/>
              <a:gd name="T13" fmla="*/ 41 h 91"/>
              <a:gd name="T14" fmla="*/ 296 w 338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91">
                <a:moveTo>
                  <a:pt x="296" y="90"/>
                </a:moveTo>
                <a:lnTo>
                  <a:pt x="296" y="90"/>
                </a:lnTo>
                <a:cubicBezTo>
                  <a:pt x="50" y="90"/>
                  <a:pt x="50" y="90"/>
                  <a:pt x="50" y="90"/>
                </a:cubicBezTo>
                <a:cubicBezTo>
                  <a:pt x="25" y="90"/>
                  <a:pt x="0" y="66"/>
                  <a:pt x="0" y="41"/>
                </a:cubicBezTo>
                <a:cubicBezTo>
                  <a:pt x="0" y="16"/>
                  <a:pt x="25" y="0"/>
                  <a:pt x="50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321" y="0"/>
                  <a:pt x="337" y="16"/>
                  <a:pt x="337" y="41"/>
                </a:cubicBezTo>
                <a:cubicBezTo>
                  <a:pt x="337" y="66"/>
                  <a:pt x="321" y="90"/>
                  <a:pt x="296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71">
            <a:extLst>
              <a:ext uri="{FF2B5EF4-FFF2-40B4-BE49-F238E27FC236}">
                <a16:creationId xmlns:a16="http://schemas.microsoft.com/office/drawing/2014/main" id="{D4507178-CCC8-8D45-BB2E-5408AD94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605" y="3722605"/>
            <a:ext cx="353995" cy="96546"/>
          </a:xfrm>
          <a:custGeom>
            <a:avLst/>
            <a:gdLst>
              <a:gd name="T0" fmla="*/ 296 w 338"/>
              <a:gd name="T1" fmla="*/ 90 h 91"/>
              <a:gd name="T2" fmla="*/ 296 w 338"/>
              <a:gd name="T3" fmla="*/ 90 h 91"/>
              <a:gd name="T4" fmla="*/ 50 w 338"/>
              <a:gd name="T5" fmla="*/ 90 h 91"/>
              <a:gd name="T6" fmla="*/ 0 w 338"/>
              <a:gd name="T7" fmla="*/ 49 h 91"/>
              <a:gd name="T8" fmla="*/ 50 w 338"/>
              <a:gd name="T9" fmla="*/ 0 h 91"/>
              <a:gd name="T10" fmla="*/ 296 w 338"/>
              <a:gd name="T11" fmla="*/ 0 h 91"/>
              <a:gd name="T12" fmla="*/ 337 w 338"/>
              <a:gd name="T13" fmla="*/ 49 h 91"/>
              <a:gd name="T14" fmla="*/ 296 w 338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91">
                <a:moveTo>
                  <a:pt x="296" y="90"/>
                </a:moveTo>
                <a:lnTo>
                  <a:pt x="296" y="90"/>
                </a:lnTo>
                <a:cubicBezTo>
                  <a:pt x="50" y="90"/>
                  <a:pt x="50" y="90"/>
                  <a:pt x="50" y="90"/>
                </a:cubicBezTo>
                <a:cubicBezTo>
                  <a:pt x="25" y="90"/>
                  <a:pt x="0" y="74"/>
                  <a:pt x="0" y="49"/>
                </a:cubicBezTo>
                <a:cubicBezTo>
                  <a:pt x="0" y="25"/>
                  <a:pt x="25" y="0"/>
                  <a:pt x="50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321" y="0"/>
                  <a:pt x="337" y="25"/>
                  <a:pt x="337" y="49"/>
                </a:cubicBezTo>
                <a:cubicBezTo>
                  <a:pt x="337" y="74"/>
                  <a:pt x="321" y="90"/>
                  <a:pt x="296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72">
            <a:extLst>
              <a:ext uri="{FF2B5EF4-FFF2-40B4-BE49-F238E27FC236}">
                <a16:creationId xmlns:a16="http://schemas.microsoft.com/office/drawing/2014/main" id="{03D6C8F4-4F12-9744-9089-967837AAC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4742" y="5970711"/>
            <a:ext cx="1696424" cy="1043597"/>
          </a:xfrm>
          <a:custGeom>
            <a:avLst/>
            <a:gdLst>
              <a:gd name="T0" fmla="*/ 1575 w 1626"/>
              <a:gd name="T1" fmla="*/ 1001 h 1002"/>
              <a:gd name="T2" fmla="*/ 1575 w 1626"/>
              <a:gd name="T3" fmla="*/ 1001 h 1002"/>
              <a:gd name="T4" fmla="*/ 49 w 1626"/>
              <a:gd name="T5" fmla="*/ 1001 h 1002"/>
              <a:gd name="T6" fmla="*/ 0 w 1626"/>
              <a:gd name="T7" fmla="*/ 951 h 1002"/>
              <a:gd name="T8" fmla="*/ 0 w 1626"/>
              <a:gd name="T9" fmla="*/ 49 h 1002"/>
              <a:gd name="T10" fmla="*/ 49 w 1626"/>
              <a:gd name="T11" fmla="*/ 0 h 1002"/>
              <a:gd name="T12" fmla="*/ 1575 w 1626"/>
              <a:gd name="T13" fmla="*/ 0 h 1002"/>
              <a:gd name="T14" fmla="*/ 1625 w 1626"/>
              <a:gd name="T15" fmla="*/ 49 h 1002"/>
              <a:gd name="T16" fmla="*/ 1625 w 1626"/>
              <a:gd name="T17" fmla="*/ 951 h 1002"/>
              <a:gd name="T18" fmla="*/ 1575 w 1626"/>
              <a:gd name="T19" fmla="*/ 1001 h 1002"/>
              <a:gd name="T20" fmla="*/ 57 w 1626"/>
              <a:gd name="T21" fmla="*/ 935 h 1002"/>
              <a:gd name="T22" fmla="*/ 57 w 1626"/>
              <a:gd name="T23" fmla="*/ 935 h 1002"/>
              <a:gd name="T24" fmla="*/ 1567 w 1626"/>
              <a:gd name="T25" fmla="*/ 935 h 1002"/>
              <a:gd name="T26" fmla="*/ 1567 w 1626"/>
              <a:gd name="T27" fmla="*/ 66 h 1002"/>
              <a:gd name="T28" fmla="*/ 57 w 1626"/>
              <a:gd name="T29" fmla="*/ 66 h 1002"/>
              <a:gd name="T30" fmla="*/ 57 w 1626"/>
              <a:gd name="T31" fmla="*/ 935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6" h="1002">
                <a:moveTo>
                  <a:pt x="1575" y="1001"/>
                </a:moveTo>
                <a:lnTo>
                  <a:pt x="1575" y="1001"/>
                </a:lnTo>
                <a:cubicBezTo>
                  <a:pt x="49" y="1001"/>
                  <a:pt x="49" y="1001"/>
                  <a:pt x="49" y="1001"/>
                </a:cubicBezTo>
                <a:cubicBezTo>
                  <a:pt x="25" y="1001"/>
                  <a:pt x="0" y="976"/>
                  <a:pt x="0" y="951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5"/>
                  <a:pt x="25" y="0"/>
                  <a:pt x="49" y="0"/>
                </a:cubicBezTo>
                <a:cubicBezTo>
                  <a:pt x="1575" y="0"/>
                  <a:pt x="1575" y="0"/>
                  <a:pt x="1575" y="0"/>
                </a:cubicBezTo>
                <a:cubicBezTo>
                  <a:pt x="1600" y="0"/>
                  <a:pt x="1625" y="25"/>
                  <a:pt x="1625" y="49"/>
                </a:cubicBezTo>
                <a:cubicBezTo>
                  <a:pt x="1625" y="951"/>
                  <a:pt x="1625" y="951"/>
                  <a:pt x="1625" y="951"/>
                </a:cubicBezTo>
                <a:cubicBezTo>
                  <a:pt x="1625" y="976"/>
                  <a:pt x="1600" y="1001"/>
                  <a:pt x="1575" y="1001"/>
                </a:cubicBezTo>
                <a:close/>
                <a:moveTo>
                  <a:pt x="57" y="935"/>
                </a:moveTo>
                <a:lnTo>
                  <a:pt x="57" y="935"/>
                </a:lnTo>
                <a:cubicBezTo>
                  <a:pt x="1567" y="935"/>
                  <a:pt x="1567" y="935"/>
                  <a:pt x="1567" y="935"/>
                </a:cubicBezTo>
                <a:cubicBezTo>
                  <a:pt x="1567" y="66"/>
                  <a:pt x="1567" y="66"/>
                  <a:pt x="1567" y="66"/>
                </a:cubicBezTo>
                <a:cubicBezTo>
                  <a:pt x="57" y="66"/>
                  <a:pt x="57" y="66"/>
                  <a:pt x="57" y="66"/>
                </a:cubicBezTo>
                <a:lnTo>
                  <a:pt x="57" y="9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73">
            <a:extLst>
              <a:ext uri="{FF2B5EF4-FFF2-40B4-BE49-F238E27FC236}">
                <a16:creationId xmlns:a16="http://schemas.microsoft.com/office/drawing/2014/main" id="{48EC298C-5B03-6844-A95D-A210B4EAE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5651" y="6136216"/>
            <a:ext cx="717187" cy="59764"/>
          </a:xfrm>
          <a:custGeom>
            <a:avLst/>
            <a:gdLst>
              <a:gd name="T0" fmla="*/ 656 w 690"/>
              <a:gd name="T1" fmla="*/ 58 h 59"/>
              <a:gd name="T2" fmla="*/ 656 w 690"/>
              <a:gd name="T3" fmla="*/ 58 h 59"/>
              <a:gd name="T4" fmla="*/ 33 w 690"/>
              <a:gd name="T5" fmla="*/ 58 h 59"/>
              <a:gd name="T6" fmla="*/ 0 w 690"/>
              <a:gd name="T7" fmla="*/ 33 h 59"/>
              <a:gd name="T8" fmla="*/ 33 w 690"/>
              <a:gd name="T9" fmla="*/ 0 h 59"/>
              <a:gd name="T10" fmla="*/ 656 w 690"/>
              <a:gd name="T11" fmla="*/ 0 h 59"/>
              <a:gd name="T12" fmla="*/ 689 w 690"/>
              <a:gd name="T13" fmla="*/ 33 h 59"/>
              <a:gd name="T14" fmla="*/ 656 w 690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0" h="59">
                <a:moveTo>
                  <a:pt x="656" y="58"/>
                </a:moveTo>
                <a:lnTo>
                  <a:pt x="656" y="58"/>
                </a:lnTo>
                <a:cubicBezTo>
                  <a:pt x="33" y="58"/>
                  <a:pt x="33" y="58"/>
                  <a:pt x="33" y="58"/>
                </a:cubicBezTo>
                <a:cubicBezTo>
                  <a:pt x="17" y="58"/>
                  <a:pt x="0" y="49"/>
                  <a:pt x="0" y="33"/>
                </a:cubicBezTo>
                <a:cubicBezTo>
                  <a:pt x="0" y="16"/>
                  <a:pt x="17" y="0"/>
                  <a:pt x="33" y="0"/>
                </a:cubicBezTo>
                <a:cubicBezTo>
                  <a:pt x="656" y="0"/>
                  <a:pt x="656" y="0"/>
                  <a:pt x="656" y="0"/>
                </a:cubicBezTo>
                <a:cubicBezTo>
                  <a:pt x="672" y="0"/>
                  <a:pt x="689" y="16"/>
                  <a:pt x="689" y="33"/>
                </a:cubicBezTo>
                <a:cubicBezTo>
                  <a:pt x="689" y="49"/>
                  <a:pt x="672" y="58"/>
                  <a:pt x="656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74">
            <a:extLst>
              <a:ext uri="{FF2B5EF4-FFF2-40B4-BE49-F238E27FC236}">
                <a16:creationId xmlns:a16="http://schemas.microsoft.com/office/drawing/2014/main" id="{D55732E9-463A-1D4F-A6D7-C7996D0BA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5651" y="6297122"/>
            <a:ext cx="556278" cy="59767"/>
          </a:xfrm>
          <a:custGeom>
            <a:avLst/>
            <a:gdLst>
              <a:gd name="T0" fmla="*/ 501 w 535"/>
              <a:gd name="T1" fmla="*/ 57 h 58"/>
              <a:gd name="T2" fmla="*/ 501 w 535"/>
              <a:gd name="T3" fmla="*/ 57 h 58"/>
              <a:gd name="T4" fmla="*/ 33 w 535"/>
              <a:gd name="T5" fmla="*/ 57 h 58"/>
              <a:gd name="T6" fmla="*/ 0 w 535"/>
              <a:gd name="T7" fmla="*/ 33 h 58"/>
              <a:gd name="T8" fmla="*/ 33 w 535"/>
              <a:gd name="T9" fmla="*/ 0 h 58"/>
              <a:gd name="T10" fmla="*/ 501 w 535"/>
              <a:gd name="T11" fmla="*/ 0 h 58"/>
              <a:gd name="T12" fmla="*/ 534 w 535"/>
              <a:gd name="T13" fmla="*/ 33 h 58"/>
              <a:gd name="T14" fmla="*/ 501 w 535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58">
                <a:moveTo>
                  <a:pt x="501" y="57"/>
                </a:moveTo>
                <a:lnTo>
                  <a:pt x="501" y="57"/>
                </a:lnTo>
                <a:cubicBezTo>
                  <a:pt x="33" y="57"/>
                  <a:pt x="33" y="57"/>
                  <a:pt x="33" y="57"/>
                </a:cubicBezTo>
                <a:cubicBezTo>
                  <a:pt x="17" y="57"/>
                  <a:pt x="0" y="49"/>
                  <a:pt x="0" y="33"/>
                </a:cubicBezTo>
                <a:cubicBezTo>
                  <a:pt x="0" y="17"/>
                  <a:pt x="17" y="0"/>
                  <a:pt x="33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17" y="0"/>
                  <a:pt x="534" y="17"/>
                  <a:pt x="534" y="33"/>
                </a:cubicBezTo>
                <a:cubicBezTo>
                  <a:pt x="534" y="49"/>
                  <a:pt x="517" y="57"/>
                  <a:pt x="501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75">
            <a:extLst>
              <a:ext uri="{FF2B5EF4-FFF2-40B4-BE49-F238E27FC236}">
                <a16:creationId xmlns:a16="http://schemas.microsoft.com/office/drawing/2014/main" id="{74C4BF15-758C-9745-8DFE-4AB4D2CD8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5894" y="6784441"/>
            <a:ext cx="59767" cy="68962"/>
          </a:xfrm>
          <a:custGeom>
            <a:avLst/>
            <a:gdLst>
              <a:gd name="T0" fmla="*/ 33 w 59"/>
              <a:gd name="T1" fmla="*/ 66 h 67"/>
              <a:gd name="T2" fmla="*/ 33 w 59"/>
              <a:gd name="T3" fmla="*/ 66 h 67"/>
              <a:gd name="T4" fmla="*/ 33 w 59"/>
              <a:gd name="T5" fmla="*/ 66 h 67"/>
              <a:gd name="T6" fmla="*/ 0 w 59"/>
              <a:gd name="T7" fmla="*/ 33 h 67"/>
              <a:gd name="T8" fmla="*/ 33 w 59"/>
              <a:gd name="T9" fmla="*/ 0 h 67"/>
              <a:gd name="T10" fmla="*/ 33 w 59"/>
              <a:gd name="T11" fmla="*/ 0 h 67"/>
              <a:gd name="T12" fmla="*/ 58 w 59"/>
              <a:gd name="T13" fmla="*/ 33 h 67"/>
              <a:gd name="T14" fmla="*/ 33 w 59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67">
                <a:moveTo>
                  <a:pt x="33" y="66"/>
                </a:moveTo>
                <a:lnTo>
                  <a:pt x="33" y="66"/>
                </a:lnTo>
                <a:lnTo>
                  <a:pt x="33" y="66"/>
                </a:lnTo>
                <a:cubicBezTo>
                  <a:pt x="17" y="66"/>
                  <a:pt x="0" y="49"/>
                  <a:pt x="0" y="33"/>
                </a:cubicBezTo>
                <a:cubicBezTo>
                  <a:pt x="0" y="16"/>
                  <a:pt x="17" y="0"/>
                  <a:pt x="33" y="0"/>
                </a:cubicBezTo>
                <a:lnTo>
                  <a:pt x="33" y="0"/>
                </a:lnTo>
                <a:cubicBezTo>
                  <a:pt x="49" y="0"/>
                  <a:pt x="58" y="16"/>
                  <a:pt x="58" y="33"/>
                </a:cubicBezTo>
                <a:cubicBezTo>
                  <a:pt x="58" y="49"/>
                  <a:pt x="49" y="66"/>
                  <a:pt x="33" y="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76">
            <a:extLst>
              <a:ext uri="{FF2B5EF4-FFF2-40B4-BE49-F238E27FC236}">
                <a16:creationId xmlns:a16="http://schemas.microsoft.com/office/drawing/2014/main" id="{2729A697-EA81-484B-BE9C-A629A428B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0522" y="6784441"/>
            <a:ext cx="358593" cy="68962"/>
          </a:xfrm>
          <a:custGeom>
            <a:avLst/>
            <a:gdLst>
              <a:gd name="T0" fmla="*/ 320 w 345"/>
              <a:gd name="T1" fmla="*/ 66 h 67"/>
              <a:gd name="T2" fmla="*/ 320 w 345"/>
              <a:gd name="T3" fmla="*/ 66 h 67"/>
              <a:gd name="T4" fmla="*/ 311 w 345"/>
              <a:gd name="T5" fmla="*/ 66 h 67"/>
              <a:gd name="T6" fmla="*/ 287 w 345"/>
              <a:gd name="T7" fmla="*/ 33 h 67"/>
              <a:gd name="T8" fmla="*/ 311 w 345"/>
              <a:gd name="T9" fmla="*/ 0 h 67"/>
              <a:gd name="T10" fmla="*/ 320 w 345"/>
              <a:gd name="T11" fmla="*/ 0 h 67"/>
              <a:gd name="T12" fmla="*/ 344 w 345"/>
              <a:gd name="T13" fmla="*/ 33 h 67"/>
              <a:gd name="T14" fmla="*/ 320 w 345"/>
              <a:gd name="T15" fmla="*/ 66 h 67"/>
              <a:gd name="T16" fmla="*/ 221 w 345"/>
              <a:gd name="T17" fmla="*/ 66 h 67"/>
              <a:gd name="T18" fmla="*/ 221 w 345"/>
              <a:gd name="T19" fmla="*/ 66 h 67"/>
              <a:gd name="T20" fmla="*/ 221 w 345"/>
              <a:gd name="T21" fmla="*/ 66 h 67"/>
              <a:gd name="T22" fmla="*/ 188 w 345"/>
              <a:gd name="T23" fmla="*/ 33 h 67"/>
              <a:gd name="T24" fmla="*/ 221 w 345"/>
              <a:gd name="T25" fmla="*/ 0 h 67"/>
              <a:gd name="T26" fmla="*/ 221 w 345"/>
              <a:gd name="T27" fmla="*/ 0 h 67"/>
              <a:gd name="T28" fmla="*/ 254 w 345"/>
              <a:gd name="T29" fmla="*/ 33 h 67"/>
              <a:gd name="T30" fmla="*/ 221 w 345"/>
              <a:gd name="T31" fmla="*/ 66 h 67"/>
              <a:gd name="T32" fmla="*/ 131 w 345"/>
              <a:gd name="T33" fmla="*/ 66 h 67"/>
              <a:gd name="T34" fmla="*/ 131 w 345"/>
              <a:gd name="T35" fmla="*/ 66 h 67"/>
              <a:gd name="T36" fmla="*/ 123 w 345"/>
              <a:gd name="T37" fmla="*/ 66 h 67"/>
              <a:gd name="T38" fmla="*/ 98 w 345"/>
              <a:gd name="T39" fmla="*/ 33 h 67"/>
              <a:gd name="T40" fmla="*/ 123 w 345"/>
              <a:gd name="T41" fmla="*/ 0 h 67"/>
              <a:gd name="T42" fmla="*/ 131 w 345"/>
              <a:gd name="T43" fmla="*/ 0 h 67"/>
              <a:gd name="T44" fmla="*/ 156 w 345"/>
              <a:gd name="T45" fmla="*/ 33 h 67"/>
              <a:gd name="T46" fmla="*/ 131 w 345"/>
              <a:gd name="T47" fmla="*/ 66 h 67"/>
              <a:gd name="T48" fmla="*/ 32 w 345"/>
              <a:gd name="T49" fmla="*/ 66 h 67"/>
              <a:gd name="T50" fmla="*/ 32 w 345"/>
              <a:gd name="T51" fmla="*/ 66 h 67"/>
              <a:gd name="T52" fmla="*/ 32 w 345"/>
              <a:gd name="T53" fmla="*/ 66 h 67"/>
              <a:gd name="T54" fmla="*/ 0 w 345"/>
              <a:gd name="T55" fmla="*/ 33 h 67"/>
              <a:gd name="T56" fmla="*/ 32 w 345"/>
              <a:gd name="T57" fmla="*/ 0 h 67"/>
              <a:gd name="T58" fmla="*/ 32 w 345"/>
              <a:gd name="T59" fmla="*/ 0 h 67"/>
              <a:gd name="T60" fmla="*/ 65 w 345"/>
              <a:gd name="T61" fmla="*/ 33 h 67"/>
              <a:gd name="T62" fmla="*/ 32 w 345"/>
              <a:gd name="T63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45" h="67">
                <a:moveTo>
                  <a:pt x="320" y="66"/>
                </a:moveTo>
                <a:lnTo>
                  <a:pt x="320" y="66"/>
                </a:lnTo>
                <a:cubicBezTo>
                  <a:pt x="311" y="66"/>
                  <a:pt x="311" y="66"/>
                  <a:pt x="311" y="66"/>
                </a:cubicBezTo>
                <a:cubicBezTo>
                  <a:pt x="295" y="66"/>
                  <a:pt x="287" y="49"/>
                  <a:pt x="287" y="33"/>
                </a:cubicBezTo>
                <a:cubicBezTo>
                  <a:pt x="287" y="16"/>
                  <a:pt x="295" y="0"/>
                  <a:pt x="311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36" y="0"/>
                  <a:pt x="344" y="16"/>
                  <a:pt x="344" y="33"/>
                </a:cubicBezTo>
                <a:cubicBezTo>
                  <a:pt x="344" y="49"/>
                  <a:pt x="336" y="66"/>
                  <a:pt x="320" y="66"/>
                </a:cubicBezTo>
                <a:close/>
                <a:moveTo>
                  <a:pt x="221" y="66"/>
                </a:moveTo>
                <a:lnTo>
                  <a:pt x="221" y="66"/>
                </a:lnTo>
                <a:lnTo>
                  <a:pt x="221" y="66"/>
                </a:lnTo>
                <a:cubicBezTo>
                  <a:pt x="205" y="66"/>
                  <a:pt x="188" y="49"/>
                  <a:pt x="188" y="33"/>
                </a:cubicBezTo>
                <a:cubicBezTo>
                  <a:pt x="188" y="16"/>
                  <a:pt x="205" y="0"/>
                  <a:pt x="221" y="0"/>
                </a:cubicBezTo>
                <a:lnTo>
                  <a:pt x="221" y="0"/>
                </a:lnTo>
                <a:cubicBezTo>
                  <a:pt x="238" y="0"/>
                  <a:pt x="254" y="16"/>
                  <a:pt x="254" y="33"/>
                </a:cubicBezTo>
                <a:cubicBezTo>
                  <a:pt x="254" y="49"/>
                  <a:pt x="238" y="66"/>
                  <a:pt x="221" y="66"/>
                </a:cubicBezTo>
                <a:close/>
                <a:moveTo>
                  <a:pt x="131" y="66"/>
                </a:moveTo>
                <a:lnTo>
                  <a:pt x="131" y="66"/>
                </a:lnTo>
                <a:cubicBezTo>
                  <a:pt x="123" y="66"/>
                  <a:pt x="123" y="66"/>
                  <a:pt x="123" y="66"/>
                </a:cubicBezTo>
                <a:cubicBezTo>
                  <a:pt x="106" y="66"/>
                  <a:pt x="98" y="49"/>
                  <a:pt x="98" y="33"/>
                </a:cubicBezTo>
                <a:cubicBezTo>
                  <a:pt x="98" y="16"/>
                  <a:pt x="106" y="0"/>
                  <a:pt x="123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47" y="0"/>
                  <a:pt x="156" y="16"/>
                  <a:pt x="156" y="33"/>
                </a:cubicBezTo>
                <a:cubicBezTo>
                  <a:pt x="156" y="49"/>
                  <a:pt x="147" y="66"/>
                  <a:pt x="131" y="66"/>
                </a:cubicBezTo>
                <a:close/>
                <a:moveTo>
                  <a:pt x="32" y="66"/>
                </a:moveTo>
                <a:lnTo>
                  <a:pt x="32" y="66"/>
                </a:lnTo>
                <a:lnTo>
                  <a:pt x="32" y="66"/>
                </a:lnTo>
                <a:cubicBezTo>
                  <a:pt x="16" y="66"/>
                  <a:pt x="0" y="49"/>
                  <a:pt x="0" y="33"/>
                </a:cubicBezTo>
                <a:cubicBezTo>
                  <a:pt x="0" y="16"/>
                  <a:pt x="16" y="0"/>
                  <a:pt x="32" y="0"/>
                </a:cubicBezTo>
                <a:lnTo>
                  <a:pt x="32" y="0"/>
                </a:lnTo>
                <a:cubicBezTo>
                  <a:pt x="49" y="0"/>
                  <a:pt x="65" y="16"/>
                  <a:pt x="65" y="33"/>
                </a:cubicBezTo>
                <a:cubicBezTo>
                  <a:pt x="65" y="49"/>
                  <a:pt x="49" y="66"/>
                  <a:pt x="32" y="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77">
            <a:extLst>
              <a:ext uri="{FF2B5EF4-FFF2-40B4-BE49-F238E27FC236}">
                <a16:creationId xmlns:a16="http://schemas.microsoft.com/office/drawing/2014/main" id="{B44E5902-361A-AC4C-ABC3-6EB7A506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8575" y="6784441"/>
            <a:ext cx="68962" cy="68962"/>
          </a:xfrm>
          <a:custGeom>
            <a:avLst/>
            <a:gdLst>
              <a:gd name="T0" fmla="*/ 33 w 67"/>
              <a:gd name="T1" fmla="*/ 66 h 67"/>
              <a:gd name="T2" fmla="*/ 33 w 67"/>
              <a:gd name="T3" fmla="*/ 66 h 67"/>
              <a:gd name="T4" fmla="*/ 33 w 67"/>
              <a:gd name="T5" fmla="*/ 66 h 67"/>
              <a:gd name="T6" fmla="*/ 0 w 67"/>
              <a:gd name="T7" fmla="*/ 33 h 67"/>
              <a:gd name="T8" fmla="*/ 33 w 67"/>
              <a:gd name="T9" fmla="*/ 0 h 67"/>
              <a:gd name="T10" fmla="*/ 33 w 67"/>
              <a:gd name="T11" fmla="*/ 0 h 67"/>
              <a:gd name="T12" fmla="*/ 66 w 67"/>
              <a:gd name="T13" fmla="*/ 33 h 67"/>
              <a:gd name="T14" fmla="*/ 33 w 67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" h="67">
                <a:moveTo>
                  <a:pt x="33" y="66"/>
                </a:moveTo>
                <a:lnTo>
                  <a:pt x="33" y="66"/>
                </a:lnTo>
                <a:lnTo>
                  <a:pt x="33" y="66"/>
                </a:lnTo>
                <a:cubicBezTo>
                  <a:pt x="17" y="66"/>
                  <a:pt x="0" y="49"/>
                  <a:pt x="0" y="33"/>
                </a:cubicBezTo>
                <a:cubicBezTo>
                  <a:pt x="0" y="16"/>
                  <a:pt x="17" y="0"/>
                  <a:pt x="33" y="0"/>
                </a:cubicBezTo>
                <a:lnTo>
                  <a:pt x="33" y="0"/>
                </a:lnTo>
                <a:cubicBezTo>
                  <a:pt x="50" y="0"/>
                  <a:pt x="66" y="16"/>
                  <a:pt x="66" y="33"/>
                </a:cubicBezTo>
                <a:cubicBezTo>
                  <a:pt x="66" y="49"/>
                  <a:pt x="50" y="66"/>
                  <a:pt x="33" y="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478">
            <a:extLst>
              <a:ext uri="{FF2B5EF4-FFF2-40B4-BE49-F238E27FC236}">
                <a16:creationId xmlns:a16="http://schemas.microsoft.com/office/drawing/2014/main" id="{87EA1559-2823-A146-8A92-E1D66243C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9380" y="6623535"/>
            <a:ext cx="556281" cy="59764"/>
          </a:xfrm>
          <a:custGeom>
            <a:avLst/>
            <a:gdLst>
              <a:gd name="T0" fmla="*/ 509 w 535"/>
              <a:gd name="T1" fmla="*/ 58 h 59"/>
              <a:gd name="T2" fmla="*/ 509 w 535"/>
              <a:gd name="T3" fmla="*/ 58 h 59"/>
              <a:gd name="T4" fmla="*/ 33 w 535"/>
              <a:gd name="T5" fmla="*/ 58 h 59"/>
              <a:gd name="T6" fmla="*/ 0 w 535"/>
              <a:gd name="T7" fmla="*/ 33 h 59"/>
              <a:gd name="T8" fmla="*/ 33 w 535"/>
              <a:gd name="T9" fmla="*/ 0 h 59"/>
              <a:gd name="T10" fmla="*/ 509 w 535"/>
              <a:gd name="T11" fmla="*/ 0 h 59"/>
              <a:gd name="T12" fmla="*/ 534 w 535"/>
              <a:gd name="T13" fmla="*/ 33 h 59"/>
              <a:gd name="T14" fmla="*/ 509 w 535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59">
                <a:moveTo>
                  <a:pt x="509" y="58"/>
                </a:moveTo>
                <a:lnTo>
                  <a:pt x="509" y="58"/>
                </a:lnTo>
                <a:cubicBezTo>
                  <a:pt x="33" y="58"/>
                  <a:pt x="33" y="58"/>
                  <a:pt x="33" y="58"/>
                </a:cubicBezTo>
                <a:cubicBezTo>
                  <a:pt x="16" y="58"/>
                  <a:pt x="0" y="49"/>
                  <a:pt x="0" y="33"/>
                </a:cubicBezTo>
                <a:cubicBezTo>
                  <a:pt x="0" y="17"/>
                  <a:pt x="16" y="0"/>
                  <a:pt x="33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25" y="0"/>
                  <a:pt x="534" y="17"/>
                  <a:pt x="534" y="33"/>
                </a:cubicBezTo>
                <a:cubicBezTo>
                  <a:pt x="534" y="49"/>
                  <a:pt x="525" y="58"/>
                  <a:pt x="509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79">
            <a:extLst>
              <a:ext uri="{FF2B5EF4-FFF2-40B4-BE49-F238E27FC236}">
                <a16:creationId xmlns:a16="http://schemas.microsoft.com/office/drawing/2014/main" id="{2BD88701-54F6-A04F-B49C-DCA95374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5651" y="6623535"/>
            <a:ext cx="308021" cy="225269"/>
          </a:xfrm>
          <a:custGeom>
            <a:avLst/>
            <a:gdLst>
              <a:gd name="T0" fmla="*/ 263 w 297"/>
              <a:gd name="T1" fmla="*/ 214 h 215"/>
              <a:gd name="T2" fmla="*/ 263 w 297"/>
              <a:gd name="T3" fmla="*/ 214 h 215"/>
              <a:gd name="T4" fmla="*/ 33 w 297"/>
              <a:gd name="T5" fmla="*/ 214 h 215"/>
              <a:gd name="T6" fmla="*/ 0 w 297"/>
              <a:gd name="T7" fmla="*/ 181 h 215"/>
              <a:gd name="T8" fmla="*/ 0 w 297"/>
              <a:gd name="T9" fmla="*/ 33 h 215"/>
              <a:gd name="T10" fmla="*/ 33 w 297"/>
              <a:gd name="T11" fmla="*/ 0 h 215"/>
              <a:gd name="T12" fmla="*/ 263 w 297"/>
              <a:gd name="T13" fmla="*/ 0 h 215"/>
              <a:gd name="T14" fmla="*/ 296 w 297"/>
              <a:gd name="T15" fmla="*/ 33 h 215"/>
              <a:gd name="T16" fmla="*/ 296 w 297"/>
              <a:gd name="T17" fmla="*/ 181 h 215"/>
              <a:gd name="T18" fmla="*/ 263 w 297"/>
              <a:gd name="T19" fmla="*/ 214 h 215"/>
              <a:gd name="T20" fmla="*/ 58 w 297"/>
              <a:gd name="T21" fmla="*/ 156 h 215"/>
              <a:gd name="T22" fmla="*/ 58 w 297"/>
              <a:gd name="T23" fmla="*/ 156 h 215"/>
              <a:gd name="T24" fmla="*/ 238 w 297"/>
              <a:gd name="T25" fmla="*/ 156 h 215"/>
              <a:gd name="T26" fmla="*/ 238 w 297"/>
              <a:gd name="T27" fmla="*/ 58 h 215"/>
              <a:gd name="T28" fmla="*/ 58 w 297"/>
              <a:gd name="T29" fmla="*/ 58 h 215"/>
              <a:gd name="T30" fmla="*/ 58 w 297"/>
              <a:gd name="T31" fmla="*/ 156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7" h="215">
                <a:moveTo>
                  <a:pt x="263" y="214"/>
                </a:moveTo>
                <a:lnTo>
                  <a:pt x="263" y="214"/>
                </a:lnTo>
                <a:cubicBezTo>
                  <a:pt x="33" y="214"/>
                  <a:pt x="33" y="214"/>
                  <a:pt x="33" y="214"/>
                </a:cubicBezTo>
                <a:cubicBezTo>
                  <a:pt x="17" y="214"/>
                  <a:pt x="0" y="205"/>
                  <a:pt x="0" y="18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7" y="0"/>
                  <a:pt x="33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79" y="0"/>
                  <a:pt x="296" y="17"/>
                  <a:pt x="296" y="33"/>
                </a:cubicBezTo>
                <a:cubicBezTo>
                  <a:pt x="296" y="181"/>
                  <a:pt x="296" y="181"/>
                  <a:pt x="296" y="181"/>
                </a:cubicBezTo>
                <a:cubicBezTo>
                  <a:pt x="296" y="205"/>
                  <a:pt x="279" y="214"/>
                  <a:pt x="263" y="214"/>
                </a:cubicBezTo>
                <a:close/>
                <a:moveTo>
                  <a:pt x="58" y="156"/>
                </a:moveTo>
                <a:lnTo>
                  <a:pt x="58" y="156"/>
                </a:lnTo>
                <a:cubicBezTo>
                  <a:pt x="238" y="156"/>
                  <a:pt x="238" y="156"/>
                  <a:pt x="238" y="156"/>
                </a:cubicBezTo>
                <a:cubicBezTo>
                  <a:pt x="238" y="58"/>
                  <a:pt x="238" y="58"/>
                  <a:pt x="238" y="58"/>
                </a:cubicBezTo>
                <a:cubicBezTo>
                  <a:pt x="58" y="58"/>
                  <a:pt x="58" y="58"/>
                  <a:pt x="58" y="58"/>
                </a:cubicBezTo>
                <a:lnTo>
                  <a:pt x="58" y="1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80">
            <a:extLst>
              <a:ext uri="{FF2B5EF4-FFF2-40B4-BE49-F238E27FC236}">
                <a16:creationId xmlns:a16="http://schemas.microsoft.com/office/drawing/2014/main" id="{DE901C0E-5DB9-D84E-919C-1A8CDFC34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0390" y="6136216"/>
            <a:ext cx="225272" cy="59764"/>
          </a:xfrm>
          <a:custGeom>
            <a:avLst/>
            <a:gdLst>
              <a:gd name="T0" fmla="*/ 189 w 215"/>
              <a:gd name="T1" fmla="*/ 58 h 59"/>
              <a:gd name="T2" fmla="*/ 189 w 215"/>
              <a:gd name="T3" fmla="*/ 58 h 59"/>
              <a:gd name="T4" fmla="*/ 25 w 215"/>
              <a:gd name="T5" fmla="*/ 58 h 59"/>
              <a:gd name="T6" fmla="*/ 0 w 215"/>
              <a:gd name="T7" fmla="*/ 33 h 59"/>
              <a:gd name="T8" fmla="*/ 25 w 215"/>
              <a:gd name="T9" fmla="*/ 0 h 59"/>
              <a:gd name="T10" fmla="*/ 189 w 215"/>
              <a:gd name="T11" fmla="*/ 0 h 59"/>
              <a:gd name="T12" fmla="*/ 214 w 215"/>
              <a:gd name="T13" fmla="*/ 33 h 59"/>
              <a:gd name="T14" fmla="*/ 189 w 215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59">
                <a:moveTo>
                  <a:pt x="189" y="58"/>
                </a:moveTo>
                <a:lnTo>
                  <a:pt x="189" y="58"/>
                </a:lnTo>
                <a:cubicBezTo>
                  <a:pt x="25" y="58"/>
                  <a:pt x="25" y="58"/>
                  <a:pt x="25" y="58"/>
                </a:cubicBezTo>
                <a:cubicBezTo>
                  <a:pt x="8" y="58"/>
                  <a:pt x="0" y="49"/>
                  <a:pt x="0" y="33"/>
                </a:cubicBezTo>
                <a:cubicBezTo>
                  <a:pt x="0" y="16"/>
                  <a:pt x="8" y="0"/>
                  <a:pt x="25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05" y="0"/>
                  <a:pt x="214" y="16"/>
                  <a:pt x="214" y="33"/>
                </a:cubicBezTo>
                <a:cubicBezTo>
                  <a:pt x="214" y="49"/>
                  <a:pt x="205" y="58"/>
                  <a:pt x="189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481">
            <a:extLst>
              <a:ext uri="{FF2B5EF4-FFF2-40B4-BE49-F238E27FC236}">
                <a16:creationId xmlns:a16="http://schemas.microsoft.com/office/drawing/2014/main" id="{20203270-AC29-474A-8C42-2D891CEAE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495" y="11151925"/>
            <a:ext cx="753966" cy="744771"/>
          </a:xfrm>
          <a:custGeom>
            <a:avLst/>
            <a:gdLst>
              <a:gd name="T0" fmla="*/ 49 w 723"/>
              <a:gd name="T1" fmla="*/ 714 h 715"/>
              <a:gd name="T2" fmla="*/ 49 w 723"/>
              <a:gd name="T3" fmla="*/ 714 h 715"/>
              <a:gd name="T4" fmla="*/ 17 w 723"/>
              <a:gd name="T5" fmla="*/ 706 h 715"/>
              <a:gd name="T6" fmla="*/ 17 w 723"/>
              <a:gd name="T7" fmla="*/ 641 h 715"/>
              <a:gd name="T8" fmla="*/ 641 w 723"/>
              <a:gd name="T9" fmla="*/ 17 h 715"/>
              <a:gd name="T10" fmla="*/ 706 w 723"/>
              <a:gd name="T11" fmla="*/ 17 h 715"/>
              <a:gd name="T12" fmla="*/ 706 w 723"/>
              <a:gd name="T13" fmla="*/ 82 h 715"/>
              <a:gd name="T14" fmla="*/ 82 w 723"/>
              <a:gd name="T15" fmla="*/ 706 h 715"/>
              <a:gd name="T16" fmla="*/ 49 w 723"/>
              <a:gd name="T17" fmla="*/ 714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3" h="715">
                <a:moveTo>
                  <a:pt x="49" y="714"/>
                </a:moveTo>
                <a:lnTo>
                  <a:pt x="49" y="714"/>
                </a:lnTo>
                <a:cubicBezTo>
                  <a:pt x="41" y="714"/>
                  <a:pt x="25" y="714"/>
                  <a:pt x="17" y="706"/>
                </a:cubicBezTo>
                <a:cubicBezTo>
                  <a:pt x="0" y="690"/>
                  <a:pt x="0" y="657"/>
                  <a:pt x="17" y="641"/>
                </a:cubicBezTo>
                <a:cubicBezTo>
                  <a:pt x="641" y="17"/>
                  <a:pt x="641" y="17"/>
                  <a:pt x="641" y="17"/>
                </a:cubicBezTo>
                <a:cubicBezTo>
                  <a:pt x="657" y="0"/>
                  <a:pt x="690" y="0"/>
                  <a:pt x="706" y="17"/>
                </a:cubicBezTo>
                <a:cubicBezTo>
                  <a:pt x="722" y="33"/>
                  <a:pt x="722" y="66"/>
                  <a:pt x="706" y="82"/>
                </a:cubicBezTo>
                <a:cubicBezTo>
                  <a:pt x="82" y="706"/>
                  <a:pt x="82" y="706"/>
                  <a:pt x="82" y="706"/>
                </a:cubicBezTo>
                <a:cubicBezTo>
                  <a:pt x="74" y="714"/>
                  <a:pt x="58" y="714"/>
                  <a:pt x="49" y="7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482">
            <a:extLst>
              <a:ext uri="{FF2B5EF4-FFF2-40B4-BE49-F238E27FC236}">
                <a16:creationId xmlns:a16="http://schemas.microsoft.com/office/drawing/2014/main" id="{735EAA51-4538-FC48-972A-BDB355E6A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00" y="11133535"/>
            <a:ext cx="285036" cy="289635"/>
          </a:xfrm>
          <a:custGeom>
            <a:avLst/>
            <a:gdLst>
              <a:gd name="T0" fmla="*/ 139 w 272"/>
              <a:gd name="T1" fmla="*/ 65 h 280"/>
              <a:gd name="T2" fmla="*/ 139 w 272"/>
              <a:gd name="T3" fmla="*/ 65 h 280"/>
              <a:gd name="T4" fmla="*/ 213 w 272"/>
              <a:gd name="T5" fmla="*/ 139 h 280"/>
              <a:gd name="T6" fmla="*/ 139 w 272"/>
              <a:gd name="T7" fmla="*/ 222 h 280"/>
              <a:gd name="T8" fmla="*/ 57 w 272"/>
              <a:gd name="T9" fmla="*/ 139 h 280"/>
              <a:gd name="T10" fmla="*/ 139 w 272"/>
              <a:gd name="T11" fmla="*/ 65 h 280"/>
              <a:gd name="T12" fmla="*/ 139 w 272"/>
              <a:gd name="T13" fmla="*/ 0 h 280"/>
              <a:gd name="T14" fmla="*/ 139 w 272"/>
              <a:gd name="T15" fmla="*/ 0 h 280"/>
              <a:gd name="T16" fmla="*/ 0 w 272"/>
              <a:gd name="T17" fmla="*/ 139 h 280"/>
              <a:gd name="T18" fmla="*/ 139 w 272"/>
              <a:gd name="T19" fmla="*/ 279 h 280"/>
              <a:gd name="T20" fmla="*/ 271 w 272"/>
              <a:gd name="T21" fmla="*/ 139 h 280"/>
              <a:gd name="T22" fmla="*/ 139 w 272"/>
              <a:gd name="T23" fmla="*/ 0 h 280"/>
              <a:gd name="T24" fmla="*/ 139 w 272"/>
              <a:gd name="T25" fmla="*/ 6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2" h="280">
                <a:moveTo>
                  <a:pt x="139" y="65"/>
                </a:moveTo>
                <a:lnTo>
                  <a:pt x="139" y="65"/>
                </a:lnTo>
                <a:cubicBezTo>
                  <a:pt x="181" y="65"/>
                  <a:pt x="213" y="98"/>
                  <a:pt x="213" y="139"/>
                </a:cubicBezTo>
                <a:cubicBezTo>
                  <a:pt x="213" y="189"/>
                  <a:pt x="181" y="222"/>
                  <a:pt x="139" y="222"/>
                </a:cubicBezTo>
                <a:cubicBezTo>
                  <a:pt x="90" y="222"/>
                  <a:pt x="57" y="189"/>
                  <a:pt x="57" y="139"/>
                </a:cubicBezTo>
                <a:cubicBezTo>
                  <a:pt x="57" y="98"/>
                  <a:pt x="90" y="65"/>
                  <a:pt x="139" y="65"/>
                </a:cubicBezTo>
                <a:lnTo>
                  <a:pt x="139" y="0"/>
                </a:lnTo>
                <a:lnTo>
                  <a:pt x="139" y="0"/>
                </a:lnTo>
                <a:cubicBezTo>
                  <a:pt x="57" y="0"/>
                  <a:pt x="0" y="65"/>
                  <a:pt x="0" y="139"/>
                </a:cubicBezTo>
                <a:cubicBezTo>
                  <a:pt x="0" y="222"/>
                  <a:pt x="57" y="279"/>
                  <a:pt x="139" y="279"/>
                </a:cubicBezTo>
                <a:cubicBezTo>
                  <a:pt x="213" y="279"/>
                  <a:pt x="271" y="222"/>
                  <a:pt x="271" y="139"/>
                </a:cubicBezTo>
                <a:cubicBezTo>
                  <a:pt x="271" y="65"/>
                  <a:pt x="213" y="0"/>
                  <a:pt x="139" y="0"/>
                </a:cubicBezTo>
                <a:lnTo>
                  <a:pt x="139" y="6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83">
            <a:extLst>
              <a:ext uri="{FF2B5EF4-FFF2-40B4-BE49-F238E27FC236}">
                <a16:creationId xmlns:a16="http://schemas.microsoft.com/office/drawing/2014/main" id="{C6A2FF49-6DA3-974F-8C53-7CA7E5C2D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619" y="11630049"/>
            <a:ext cx="289635" cy="285036"/>
          </a:xfrm>
          <a:custGeom>
            <a:avLst/>
            <a:gdLst>
              <a:gd name="T0" fmla="*/ 140 w 280"/>
              <a:gd name="T1" fmla="*/ 57 h 272"/>
              <a:gd name="T2" fmla="*/ 140 w 280"/>
              <a:gd name="T3" fmla="*/ 57 h 272"/>
              <a:gd name="T4" fmla="*/ 213 w 280"/>
              <a:gd name="T5" fmla="*/ 140 h 272"/>
              <a:gd name="T6" fmla="*/ 140 w 280"/>
              <a:gd name="T7" fmla="*/ 213 h 272"/>
              <a:gd name="T8" fmla="*/ 57 w 280"/>
              <a:gd name="T9" fmla="*/ 140 h 272"/>
              <a:gd name="T10" fmla="*/ 140 w 280"/>
              <a:gd name="T11" fmla="*/ 57 h 272"/>
              <a:gd name="T12" fmla="*/ 140 w 280"/>
              <a:gd name="T13" fmla="*/ 0 h 272"/>
              <a:gd name="T14" fmla="*/ 140 w 280"/>
              <a:gd name="T15" fmla="*/ 0 h 272"/>
              <a:gd name="T16" fmla="*/ 0 w 280"/>
              <a:gd name="T17" fmla="*/ 140 h 272"/>
              <a:gd name="T18" fmla="*/ 140 w 280"/>
              <a:gd name="T19" fmla="*/ 271 h 272"/>
              <a:gd name="T20" fmla="*/ 279 w 280"/>
              <a:gd name="T21" fmla="*/ 140 h 272"/>
              <a:gd name="T22" fmla="*/ 140 w 280"/>
              <a:gd name="T23" fmla="*/ 0 h 272"/>
              <a:gd name="T24" fmla="*/ 140 w 280"/>
              <a:gd name="T25" fmla="*/ 5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" h="272">
                <a:moveTo>
                  <a:pt x="140" y="57"/>
                </a:moveTo>
                <a:lnTo>
                  <a:pt x="140" y="57"/>
                </a:lnTo>
                <a:cubicBezTo>
                  <a:pt x="181" y="57"/>
                  <a:pt x="213" y="90"/>
                  <a:pt x="213" y="140"/>
                </a:cubicBezTo>
                <a:cubicBezTo>
                  <a:pt x="213" y="181"/>
                  <a:pt x="181" y="213"/>
                  <a:pt x="140" y="213"/>
                </a:cubicBezTo>
                <a:cubicBezTo>
                  <a:pt x="98" y="213"/>
                  <a:pt x="57" y="181"/>
                  <a:pt x="57" y="140"/>
                </a:cubicBezTo>
                <a:cubicBezTo>
                  <a:pt x="57" y="90"/>
                  <a:pt x="98" y="57"/>
                  <a:pt x="140" y="57"/>
                </a:cubicBezTo>
                <a:lnTo>
                  <a:pt x="140" y="0"/>
                </a:lnTo>
                <a:lnTo>
                  <a:pt x="140" y="0"/>
                </a:lnTo>
                <a:cubicBezTo>
                  <a:pt x="57" y="0"/>
                  <a:pt x="0" y="57"/>
                  <a:pt x="0" y="140"/>
                </a:cubicBezTo>
                <a:cubicBezTo>
                  <a:pt x="0" y="213"/>
                  <a:pt x="57" y="271"/>
                  <a:pt x="140" y="271"/>
                </a:cubicBezTo>
                <a:cubicBezTo>
                  <a:pt x="213" y="271"/>
                  <a:pt x="279" y="213"/>
                  <a:pt x="279" y="140"/>
                </a:cubicBezTo>
                <a:cubicBezTo>
                  <a:pt x="279" y="57"/>
                  <a:pt x="213" y="0"/>
                  <a:pt x="140" y="0"/>
                </a:cubicBezTo>
                <a:lnTo>
                  <a:pt x="140" y="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84">
            <a:extLst>
              <a:ext uri="{FF2B5EF4-FFF2-40B4-BE49-F238E27FC236}">
                <a16:creationId xmlns:a16="http://schemas.microsoft.com/office/drawing/2014/main" id="{0202DFA2-C256-1540-ABC1-C12235539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443" y="8917612"/>
            <a:ext cx="1190713" cy="970043"/>
          </a:xfrm>
          <a:custGeom>
            <a:avLst/>
            <a:gdLst>
              <a:gd name="T0" fmla="*/ 878 w 1142"/>
              <a:gd name="T1" fmla="*/ 928 h 929"/>
              <a:gd name="T2" fmla="*/ 788 w 1142"/>
              <a:gd name="T3" fmla="*/ 854 h 929"/>
              <a:gd name="T4" fmla="*/ 763 w 1142"/>
              <a:gd name="T5" fmla="*/ 748 h 929"/>
              <a:gd name="T6" fmla="*/ 607 w 1142"/>
              <a:gd name="T7" fmla="*/ 756 h 929"/>
              <a:gd name="T8" fmla="*/ 459 w 1142"/>
              <a:gd name="T9" fmla="*/ 838 h 929"/>
              <a:gd name="T10" fmla="*/ 279 w 1142"/>
              <a:gd name="T11" fmla="*/ 854 h 929"/>
              <a:gd name="T12" fmla="*/ 197 w 1142"/>
              <a:gd name="T13" fmla="*/ 632 h 929"/>
              <a:gd name="T14" fmla="*/ 49 w 1142"/>
              <a:gd name="T15" fmla="*/ 542 h 929"/>
              <a:gd name="T16" fmla="*/ 0 w 1142"/>
              <a:gd name="T17" fmla="*/ 477 h 929"/>
              <a:gd name="T18" fmla="*/ 57 w 1142"/>
              <a:gd name="T19" fmla="*/ 312 h 929"/>
              <a:gd name="T20" fmla="*/ 197 w 1142"/>
              <a:gd name="T21" fmla="*/ 156 h 929"/>
              <a:gd name="T22" fmla="*/ 131 w 1142"/>
              <a:gd name="T23" fmla="*/ 25 h 929"/>
              <a:gd name="T24" fmla="*/ 353 w 1142"/>
              <a:gd name="T25" fmla="*/ 41 h 929"/>
              <a:gd name="T26" fmla="*/ 607 w 1142"/>
              <a:gd name="T27" fmla="*/ 50 h 929"/>
              <a:gd name="T28" fmla="*/ 1141 w 1142"/>
              <a:gd name="T29" fmla="*/ 419 h 929"/>
              <a:gd name="T30" fmla="*/ 1059 w 1142"/>
              <a:gd name="T31" fmla="*/ 624 h 929"/>
              <a:gd name="T32" fmla="*/ 977 w 1142"/>
              <a:gd name="T33" fmla="*/ 797 h 929"/>
              <a:gd name="T34" fmla="*/ 878 w 1142"/>
              <a:gd name="T35" fmla="*/ 928 h 929"/>
              <a:gd name="T36" fmla="*/ 845 w 1142"/>
              <a:gd name="T37" fmla="*/ 846 h 929"/>
              <a:gd name="T38" fmla="*/ 919 w 1142"/>
              <a:gd name="T39" fmla="*/ 838 h 929"/>
              <a:gd name="T40" fmla="*/ 935 w 1142"/>
              <a:gd name="T41" fmla="*/ 715 h 929"/>
              <a:gd name="T42" fmla="*/ 1034 w 1142"/>
              <a:gd name="T43" fmla="*/ 559 h 929"/>
              <a:gd name="T44" fmla="*/ 944 w 1142"/>
              <a:gd name="T45" fmla="*/ 206 h 929"/>
              <a:gd name="T46" fmla="*/ 541 w 1142"/>
              <a:gd name="T47" fmla="*/ 115 h 929"/>
              <a:gd name="T48" fmla="*/ 328 w 1142"/>
              <a:gd name="T49" fmla="*/ 99 h 929"/>
              <a:gd name="T50" fmla="*/ 262 w 1142"/>
              <a:gd name="T51" fmla="*/ 140 h 929"/>
              <a:gd name="T52" fmla="*/ 254 w 1142"/>
              <a:gd name="T53" fmla="*/ 189 h 929"/>
              <a:gd name="T54" fmla="*/ 57 w 1142"/>
              <a:gd name="T55" fmla="*/ 370 h 929"/>
              <a:gd name="T56" fmla="*/ 57 w 1142"/>
              <a:gd name="T57" fmla="*/ 477 h 929"/>
              <a:gd name="T58" fmla="*/ 73 w 1142"/>
              <a:gd name="T59" fmla="*/ 493 h 929"/>
              <a:gd name="T60" fmla="*/ 213 w 1142"/>
              <a:gd name="T61" fmla="*/ 575 h 929"/>
              <a:gd name="T62" fmla="*/ 344 w 1142"/>
              <a:gd name="T63" fmla="*/ 846 h 929"/>
              <a:gd name="T64" fmla="*/ 402 w 1142"/>
              <a:gd name="T65" fmla="*/ 838 h 929"/>
              <a:gd name="T66" fmla="*/ 410 w 1142"/>
              <a:gd name="T67" fmla="*/ 682 h 929"/>
              <a:gd name="T68" fmla="*/ 607 w 1142"/>
              <a:gd name="T69" fmla="*/ 698 h 929"/>
              <a:gd name="T70" fmla="*/ 796 w 1142"/>
              <a:gd name="T71" fmla="*/ 690 h 929"/>
              <a:gd name="T72" fmla="*/ 837 w 1142"/>
              <a:gd name="T73" fmla="*/ 764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42" h="929">
                <a:moveTo>
                  <a:pt x="878" y="928"/>
                </a:moveTo>
                <a:lnTo>
                  <a:pt x="878" y="928"/>
                </a:lnTo>
                <a:cubicBezTo>
                  <a:pt x="837" y="928"/>
                  <a:pt x="804" y="904"/>
                  <a:pt x="788" y="862"/>
                </a:cubicBezTo>
                <a:lnTo>
                  <a:pt x="788" y="854"/>
                </a:lnTo>
                <a:cubicBezTo>
                  <a:pt x="780" y="772"/>
                  <a:pt x="780" y="772"/>
                  <a:pt x="780" y="772"/>
                </a:cubicBezTo>
                <a:cubicBezTo>
                  <a:pt x="780" y="764"/>
                  <a:pt x="771" y="756"/>
                  <a:pt x="763" y="748"/>
                </a:cubicBezTo>
                <a:cubicBezTo>
                  <a:pt x="763" y="739"/>
                  <a:pt x="763" y="739"/>
                  <a:pt x="763" y="739"/>
                </a:cubicBezTo>
                <a:cubicBezTo>
                  <a:pt x="714" y="756"/>
                  <a:pt x="656" y="756"/>
                  <a:pt x="607" y="756"/>
                </a:cubicBezTo>
                <a:cubicBezTo>
                  <a:pt x="558" y="756"/>
                  <a:pt x="509" y="756"/>
                  <a:pt x="459" y="748"/>
                </a:cubicBezTo>
                <a:cubicBezTo>
                  <a:pt x="459" y="838"/>
                  <a:pt x="459" y="838"/>
                  <a:pt x="459" y="838"/>
                </a:cubicBezTo>
                <a:cubicBezTo>
                  <a:pt x="459" y="887"/>
                  <a:pt x="418" y="928"/>
                  <a:pt x="369" y="928"/>
                </a:cubicBezTo>
                <a:cubicBezTo>
                  <a:pt x="328" y="928"/>
                  <a:pt x="295" y="895"/>
                  <a:pt x="279" y="854"/>
                </a:cubicBezTo>
                <a:cubicBezTo>
                  <a:pt x="238" y="649"/>
                  <a:pt x="238" y="649"/>
                  <a:pt x="238" y="649"/>
                </a:cubicBezTo>
                <a:cubicBezTo>
                  <a:pt x="230" y="641"/>
                  <a:pt x="205" y="632"/>
                  <a:pt x="197" y="632"/>
                </a:cubicBezTo>
                <a:cubicBezTo>
                  <a:pt x="172" y="624"/>
                  <a:pt x="139" y="608"/>
                  <a:pt x="123" y="591"/>
                </a:cubicBezTo>
                <a:cubicBezTo>
                  <a:pt x="98" y="567"/>
                  <a:pt x="73" y="559"/>
                  <a:pt x="49" y="542"/>
                </a:cubicBezTo>
                <a:cubicBezTo>
                  <a:pt x="49" y="542"/>
                  <a:pt x="41" y="542"/>
                  <a:pt x="32" y="534"/>
                </a:cubicBezTo>
                <a:cubicBezTo>
                  <a:pt x="8" y="526"/>
                  <a:pt x="0" y="501"/>
                  <a:pt x="0" y="47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37"/>
                  <a:pt x="24" y="312"/>
                  <a:pt x="57" y="312"/>
                </a:cubicBezTo>
                <a:cubicBezTo>
                  <a:pt x="73" y="304"/>
                  <a:pt x="90" y="288"/>
                  <a:pt x="106" y="255"/>
                </a:cubicBezTo>
                <a:cubicBezTo>
                  <a:pt x="131" y="230"/>
                  <a:pt x="156" y="197"/>
                  <a:pt x="197" y="156"/>
                </a:cubicBezTo>
                <a:cubicBezTo>
                  <a:pt x="131" y="83"/>
                  <a:pt x="131" y="83"/>
                  <a:pt x="131" y="83"/>
                </a:cubicBezTo>
                <a:cubicBezTo>
                  <a:pt x="114" y="66"/>
                  <a:pt x="114" y="41"/>
                  <a:pt x="131" y="25"/>
                </a:cubicBezTo>
                <a:cubicBezTo>
                  <a:pt x="139" y="8"/>
                  <a:pt x="164" y="0"/>
                  <a:pt x="180" y="0"/>
                </a:cubicBezTo>
                <a:cubicBezTo>
                  <a:pt x="238" y="8"/>
                  <a:pt x="328" y="33"/>
                  <a:pt x="353" y="41"/>
                </a:cubicBezTo>
                <a:cubicBezTo>
                  <a:pt x="377" y="58"/>
                  <a:pt x="484" y="58"/>
                  <a:pt x="541" y="58"/>
                </a:cubicBezTo>
                <a:cubicBezTo>
                  <a:pt x="558" y="50"/>
                  <a:pt x="582" y="50"/>
                  <a:pt x="607" y="50"/>
                </a:cubicBezTo>
                <a:cubicBezTo>
                  <a:pt x="747" y="50"/>
                  <a:pt x="878" y="91"/>
                  <a:pt x="977" y="156"/>
                </a:cubicBezTo>
                <a:cubicBezTo>
                  <a:pt x="1083" y="222"/>
                  <a:pt x="1141" y="321"/>
                  <a:pt x="1141" y="419"/>
                </a:cubicBezTo>
                <a:cubicBezTo>
                  <a:pt x="1141" y="477"/>
                  <a:pt x="1124" y="542"/>
                  <a:pt x="1083" y="591"/>
                </a:cubicBezTo>
                <a:cubicBezTo>
                  <a:pt x="1075" y="600"/>
                  <a:pt x="1067" y="608"/>
                  <a:pt x="1059" y="624"/>
                </a:cubicBezTo>
                <a:cubicBezTo>
                  <a:pt x="1026" y="657"/>
                  <a:pt x="1010" y="690"/>
                  <a:pt x="993" y="731"/>
                </a:cubicBezTo>
                <a:cubicBezTo>
                  <a:pt x="985" y="756"/>
                  <a:pt x="985" y="772"/>
                  <a:pt x="977" y="797"/>
                </a:cubicBezTo>
                <a:cubicBezTo>
                  <a:pt x="977" y="805"/>
                  <a:pt x="977" y="813"/>
                  <a:pt x="977" y="838"/>
                </a:cubicBezTo>
                <a:cubicBezTo>
                  <a:pt x="977" y="887"/>
                  <a:pt x="935" y="928"/>
                  <a:pt x="878" y="928"/>
                </a:cubicBezTo>
                <a:close/>
                <a:moveTo>
                  <a:pt x="845" y="846"/>
                </a:moveTo>
                <a:lnTo>
                  <a:pt x="845" y="846"/>
                </a:lnTo>
                <a:cubicBezTo>
                  <a:pt x="853" y="862"/>
                  <a:pt x="870" y="871"/>
                  <a:pt x="878" y="871"/>
                </a:cubicBezTo>
                <a:cubicBezTo>
                  <a:pt x="903" y="871"/>
                  <a:pt x="919" y="854"/>
                  <a:pt x="919" y="838"/>
                </a:cubicBezTo>
                <a:cubicBezTo>
                  <a:pt x="919" y="813"/>
                  <a:pt x="919" y="797"/>
                  <a:pt x="919" y="780"/>
                </a:cubicBezTo>
                <a:cubicBezTo>
                  <a:pt x="927" y="764"/>
                  <a:pt x="927" y="739"/>
                  <a:pt x="935" y="715"/>
                </a:cubicBezTo>
                <a:cubicBezTo>
                  <a:pt x="952" y="657"/>
                  <a:pt x="977" y="624"/>
                  <a:pt x="1010" y="583"/>
                </a:cubicBezTo>
                <a:cubicBezTo>
                  <a:pt x="1018" y="575"/>
                  <a:pt x="1026" y="567"/>
                  <a:pt x="1034" y="559"/>
                </a:cubicBezTo>
                <a:cubicBezTo>
                  <a:pt x="1067" y="509"/>
                  <a:pt x="1083" y="468"/>
                  <a:pt x="1083" y="419"/>
                </a:cubicBezTo>
                <a:cubicBezTo>
                  <a:pt x="1083" y="337"/>
                  <a:pt x="1034" y="263"/>
                  <a:pt x="944" y="206"/>
                </a:cubicBezTo>
                <a:cubicBezTo>
                  <a:pt x="853" y="148"/>
                  <a:pt x="738" y="115"/>
                  <a:pt x="607" y="115"/>
                </a:cubicBezTo>
                <a:cubicBezTo>
                  <a:pt x="582" y="115"/>
                  <a:pt x="566" y="115"/>
                  <a:pt x="541" y="115"/>
                </a:cubicBezTo>
                <a:lnTo>
                  <a:pt x="541" y="115"/>
                </a:lnTo>
                <a:cubicBezTo>
                  <a:pt x="525" y="115"/>
                  <a:pt x="377" y="124"/>
                  <a:pt x="328" y="99"/>
                </a:cubicBezTo>
                <a:cubicBezTo>
                  <a:pt x="311" y="91"/>
                  <a:pt x="246" y="74"/>
                  <a:pt x="197" y="66"/>
                </a:cubicBezTo>
                <a:cubicBezTo>
                  <a:pt x="262" y="140"/>
                  <a:pt x="262" y="140"/>
                  <a:pt x="262" y="140"/>
                </a:cubicBezTo>
                <a:cubicBezTo>
                  <a:pt x="270" y="148"/>
                  <a:pt x="270" y="156"/>
                  <a:pt x="270" y="165"/>
                </a:cubicBezTo>
                <a:cubicBezTo>
                  <a:pt x="270" y="173"/>
                  <a:pt x="262" y="181"/>
                  <a:pt x="254" y="189"/>
                </a:cubicBezTo>
                <a:cubicBezTo>
                  <a:pt x="205" y="222"/>
                  <a:pt x="180" y="263"/>
                  <a:pt x="164" y="296"/>
                </a:cubicBezTo>
                <a:cubicBezTo>
                  <a:pt x="131" y="329"/>
                  <a:pt x="106" y="362"/>
                  <a:pt x="57" y="370"/>
                </a:cubicBezTo>
                <a:lnTo>
                  <a:pt x="57" y="370"/>
                </a:lnTo>
                <a:cubicBezTo>
                  <a:pt x="57" y="477"/>
                  <a:pt x="57" y="477"/>
                  <a:pt x="57" y="477"/>
                </a:cubicBezTo>
                <a:cubicBezTo>
                  <a:pt x="57" y="485"/>
                  <a:pt x="57" y="485"/>
                  <a:pt x="57" y="485"/>
                </a:cubicBezTo>
                <a:cubicBezTo>
                  <a:pt x="65" y="485"/>
                  <a:pt x="73" y="485"/>
                  <a:pt x="73" y="493"/>
                </a:cubicBezTo>
                <a:cubicBezTo>
                  <a:pt x="106" y="501"/>
                  <a:pt x="139" y="518"/>
                  <a:pt x="172" y="550"/>
                </a:cubicBezTo>
                <a:cubicBezTo>
                  <a:pt x="180" y="559"/>
                  <a:pt x="197" y="567"/>
                  <a:pt x="213" y="575"/>
                </a:cubicBezTo>
                <a:cubicBezTo>
                  <a:pt x="246" y="583"/>
                  <a:pt x="287" y="591"/>
                  <a:pt x="295" y="632"/>
                </a:cubicBezTo>
                <a:cubicBezTo>
                  <a:pt x="344" y="846"/>
                  <a:pt x="344" y="846"/>
                  <a:pt x="344" y="846"/>
                </a:cubicBezTo>
                <a:cubicBezTo>
                  <a:pt x="344" y="854"/>
                  <a:pt x="361" y="871"/>
                  <a:pt x="369" y="871"/>
                </a:cubicBezTo>
                <a:cubicBezTo>
                  <a:pt x="386" y="871"/>
                  <a:pt x="402" y="854"/>
                  <a:pt x="402" y="838"/>
                </a:cubicBezTo>
                <a:cubicBezTo>
                  <a:pt x="402" y="707"/>
                  <a:pt x="402" y="707"/>
                  <a:pt x="402" y="707"/>
                </a:cubicBezTo>
                <a:cubicBezTo>
                  <a:pt x="402" y="698"/>
                  <a:pt x="402" y="690"/>
                  <a:pt x="410" y="682"/>
                </a:cubicBezTo>
                <a:cubicBezTo>
                  <a:pt x="418" y="674"/>
                  <a:pt x="427" y="674"/>
                  <a:pt x="435" y="674"/>
                </a:cubicBezTo>
                <a:cubicBezTo>
                  <a:pt x="492" y="690"/>
                  <a:pt x="550" y="698"/>
                  <a:pt x="607" y="698"/>
                </a:cubicBezTo>
                <a:cubicBezTo>
                  <a:pt x="665" y="698"/>
                  <a:pt x="714" y="690"/>
                  <a:pt x="763" y="682"/>
                </a:cubicBezTo>
                <a:cubicBezTo>
                  <a:pt x="780" y="674"/>
                  <a:pt x="788" y="682"/>
                  <a:pt x="796" y="690"/>
                </a:cubicBezTo>
                <a:cubicBezTo>
                  <a:pt x="813" y="707"/>
                  <a:pt x="813" y="707"/>
                  <a:pt x="813" y="707"/>
                </a:cubicBezTo>
                <a:cubicBezTo>
                  <a:pt x="829" y="723"/>
                  <a:pt x="837" y="748"/>
                  <a:pt x="837" y="764"/>
                </a:cubicBezTo>
                <a:lnTo>
                  <a:pt x="845" y="8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85">
            <a:extLst>
              <a:ext uri="{FF2B5EF4-FFF2-40B4-BE49-F238E27FC236}">
                <a16:creationId xmlns:a16="http://schemas.microsoft.com/office/drawing/2014/main" id="{8A149F23-177F-D94C-96F8-2C84BC39E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4613" y="9078521"/>
            <a:ext cx="275841" cy="179295"/>
          </a:xfrm>
          <a:custGeom>
            <a:avLst/>
            <a:gdLst>
              <a:gd name="T0" fmla="*/ 24 w 263"/>
              <a:gd name="T1" fmla="*/ 173 h 174"/>
              <a:gd name="T2" fmla="*/ 24 w 263"/>
              <a:gd name="T3" fmla="*/ 173 h 174"/>
              <a:gd name="T4" fmla="*/ 8 w 263"/>
              <a:gd name="T5" fmla="*/ 165 h 174"/>
              <a:gd name="T6" fmla="*/ 24 w 263"/>
              <a:gd name="T7" fmla="*/ 140 h 174"/>
              <a:gd name="T8" fmla="*/ 24 w 263"/>
              <a:gd name="T9" fmla="*/ 140 h 174"/>
              <a:gd name="T10" fmla="*/ 90 w 263"/>
              <a:gd name="T11" fmla="*/ 107 h 174"/>
              <a:gd name="T12" fmla="*/ 73 w 263"/>
              <a:gd name="T13" fmla="*/ 91 h 174"/>
              <a:gd name="T14" fmla="*/ 65 w 263"/>
              <a:gd name="T15" fmla="*/ 33 h 174"/>
              <a:gd name="T16" fmla="*/ 123 w 263"/>
              <a:gd name="T17" fmla="*/ 0 h 174"/>
              <a:gd name="T18" fmla="*/ 172 w 263"/>
              <a:gd name="T19" fmla="*/ 33 h 174"/>
              <a:gd name="T20" fmla="*/ 172 w 263"/>
              <a:gd name="T21" fmla="*/ 82 h 174"/>
              <a:gd name="T22" fmla="*/ 238 w 263"/>
              <a:gd name="T23" fmla="*/ 74 h 174"/>
              <a:gd name="T24" fmla="*/ 262 w 263"/>
              <a:gd name="T25" fmla="*/ 91 h 174"/>
              <a:gd name="T26" fmla="*/ 246 w 263"/>
              <a:gd name="T27" fmla="*/ 115 h 174"/>
              <a:gd name="T28" fmla="*/ 172 w 263"/>
              <a:gd name="T29" fmla="*/ 123 h 174"/>
              <a:gd name="T30" fmla="*/ 139 w 263"/>
              <a:gd name="T31" fmla="*/ 123 h 174"/>
              <a:gd name="T32" fmla="*/ 90 w 263"/>
              <a:gd name="T33" fmla="*/ 156 h 174"/>
              <a:gd name="T34" fmla="*/ 32 w 263"/>
              <a:gd name="T35" fmla="*/ 173 h 174"/>
              <a:gd name="T36" fmla="*/ 24 w 263"/>
              <a:gd name="T37" fmla="*/ 173 h 174"/>
              <a:gd name="T38" fmla="*/ 123 w 263"/>
              <a:gd name="T39" fmla="*/ 41 h 174"/>
              <a:gd name="T40" fmla="*/ 123 w 263"/>
              <a:gd name="T41" fmla="*/ 41 h 174"/>
              <a:gd name="T42" fmla="*/ 114 w 263"/>
              <a:gd name="T43" fmla="*/ 41 h 174"/>
              <a:gd name="T44" fmla="*/ 106 w 263"/>
              <a:gd name="T45" fmla="*/ 50 h 174"/>
              <a:gd name="T46" fmla="*/ 98 w 263"/>
              <a:gd name="T47" fmla="*/ 66 h 174"/>
              <a:gd name="T48" fmla="*/ 131 w 263"/>
              <a:gd name="T49" fmla="*/ 82 h 174"/>
              <a:gd name="T50" fmla="*/ 139 w 263"/>
              <a:gd name="T51" fmla="*/ 66 h 174"/>
              <a:gd name="T52" fmla="*/ 139 w 263"/>
              <a:gd name="T53" fmla="*/ 41 h 174"/>
              <a:gd name="T54" fmla="*/ 123 w 263"/>
              <a:gd name="T55" fmla="*/ 41 h 174"/>
              <a:gd name="T56" fmla="*/ 139 w 263"/>
              <a:gd name="T57" fmla="*/ 41 h 174"/>
              <a:gd name="T58" fmla="*/ 139 w 263"/>
              <a:gd name="T59" fmla="*/ 41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3" h="174">
                <a:moveTo>
                  <a:pt x="24" y="173"/>
                </a:moveTo>
                <a:lnTo>
                  <a:pt x="24" y="173"/>
                </a:lnTo>
                <a:cubicBezTo>
                  <a:pt x="16" y="173"/>
                  <a:pt x="8" y="173"/>
                  <a:pt x="8" y="165"/>
                </a:cubicBezTo>
                <a:cubicBezTo>
                  <a:pt x="0" y="148"/>
                  <a:pt x="8" y="140"/>
                  <a:pt x="24" y="140"/>
                </a:cubicBezTo>
                <a:lnTo>
                  <a:pt x="24" y="140"/>
                </a:lnTo>
                <a:cubicBezTo>
                  <a:pt x="32" y="132"/>
                  <a:pt x="65" y="123"/>
                  <a:pt x="90" y="107"/>
                </a:cubicBezTo>
                <a:cubicBezTo>
                  <a:pt x="82" y="107"/>
                  <a:pt x="73" y="99"/>
                  <a:pt x="73" y="91"/>
                </a:cubicBezTo>
                <a:cubicBezTo>
                  <a:pt x="65" y="82"/>
                  <a:pt x="57" y="66"/>
                  <a:pt x="65" y="33"/>
                </a:cubicBezTo>
                <a:cubicBezTo>
                  <a:pt x="73" y="9"/>
                  <a:pt x="98" y="0"/>
                  <a:pt x="123" y="0"/>
                </a:cubicBezTo>
                <a:cubicBezTo>
                  <a:pt x="147" y="0"/>
                  <a:pt x="172" y="17"/>
                  <a:pt x="172" y="33"/>
                </a:cubicBezTo>
                <a:cubicBezTo>
                  <a:pt x="180" y="50"/>
                  <a:pt x="180" y="66"/>
                  <a:pt x="172" y="82"/>
                </a:cubicBezTo>
                <a:cubicBezTo>
                  <a:pt x="197" y="82"/>
                  <a:pt x="213" y="74"/>
                  <a:pt x="238" y="74"/>
                </a:cubicBezTo>
                <a:cubicBezTo>
                  <a:pt x="246" y="74"/>
                  <a:pt x="262" y="74"/>
                  <a:pt x="262" y="91"/>
                </a:cubicBezTo>
                <a:cubicBezTo>
                  <a:pt x="262" y="99"/>
                  <a:pt x="254" y="107"/>
                  <a:pt x="246" y="115"/>
                </a:cubicBezTo>
                <a:cubicBezTo>
                  <a:pt x="246" y="115"/>
                  <a:pt x="213" y="115"/>
                  <a:pt x="172" y="123"/>
                </a:cubicBezTo>
                <a:cubicBezTo>
                  <a:pt x="164" y="123"/>
                  <a:pt x="156" y="123"/>
                  <a:pt x="139" y="123"/>
                </a:cubicBezTo>
                <a:cubicBezTo>
                  <a:pt x="131" y="132"/>
                  <a:pt x="106" y="140"/>
                  <a:pt x="90" y="156"/>
                </a:cubicBezTo>
                <a:cubicBezTo>
                  <a:pt x="57" y="165"/>
                  <a:pt x="32" y="173"/>
                  <a:pt x="32" y="173"/>
                </a:cubicBezTo>
                <a:lnTo>
                  <a:pt x="24" y="173"/>
                </a:lnTo>
                <a:close/>
                <a:moveTo>
                  <a:pt x="123" y="41"/>
                </a:moveTo>
                <a:lnTo>
                  <a:pt x="123" y="41"/>
                </a:lnTo>
                <a:lnTo>
                  <a:pt x="114" y="41"/>
                </a:lnTo>
                <a:cubicBezTo>
                  <a:pt x="114" y="41"/>
                  <a:pt x="106" y="41"/>
                  <a:pt x="106" y="50"/>
                </a:cubicBezTo>
                <a:cubicBezTo>
                  <a:pt x="98" y="58"/>
                  <a:pt x="98" y="66"/>
                  <a:pt x="98" y="66"/>
                </a:cubicBezTo>
                <a:cubicBezTo>
                  <a:pt x="106" y="74"/>
                  <a:pt x="114" y="74"/>
                  <a:pt x="131" y="82"/>
                </a:cubicBezTo>
                <a:cubicBezTo>
                  <a:pt x="131" y="74"/>
                  <a:pt x="131" y="74"/>
                  <a:pt x="139" y="66"/>
                </a:cubicBezTo>
                <a:cubicBezTo>
                  <a:pt x="139" y="58"/>
                  <a:pt x="139" y="50"/>
                  <a:pt x="139" y="41"/>
                </a:cubicBezTo>
                <a:cubicBezTo>
                  <a:pt x="139" y="41"/>
                  <a:pt x="131" y="41"/>
                  <a:pt x="123" y="41"/>
                </a:cubicBezTo>
                <a:close/>
                <a:moveTo>
                  <a:pt x="139" y="41"/>
                </a:moveTo>
                <a:lnTo>
                  <a:pt x="139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86">
            <a:extLst>
              <a:ext uri="{FF2B5EF4-FFF2-40B4-BE49-F238E27FC236}">
                <a16:creationId xmlns:a16="http://schemas.microsoft.com/office/drawing/2014/main" id="{B94D9E95-1F53-4D47-9185-1815F323A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9505" y="9225636"/>
            <a:ext cx="68959" cy="68959"/>
          </a:xfrm>
          <a:custGeom>
            <a:avLst/>
            <a:gdLst>
              <a:gd name="T0" fmla="*/ 0 w 66"/>
              <a:gd name="T1" fmla="*/ 33 h 67"/>
              <a:gd name="T2" fmla="*/ 0 w 66"/>
              <a:gd name="T3" fmla="*/ 33 h 67"/>
              <a:gd name="T4" fmla="*/ 32 w 66"/>
              <a:gd name="T5" fmla="*/ 0 h 67"/>
              <a:gd name="T6" fmla="*/ 65 w 66"/>
              <a:gd name="T7" fmla="*/ 33 h 67"/>
              <a:gd name="T8" fmla="*/ 32 w 66"/>
              <a:gd name="T9" fmla="*/ 66 h 67"/>
              <a:gd name="T10" fmla="*/ 0 w 66"/>
              <a:gd name="T11" fmla="*/ 3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" h="67">
                <a:moveTo>
                  <a:pt x="0" y="33"/>
                </a:moveTo>
                <a:lnTo>
                  <a:pt x="0" y="33"/>
                </a:lnTo>
                <a:cubicBezTo>
                  <a:pt x="0" y="16"/>
                  <a:pt x="16" y="0"/>
                  <a:pt x="32" y="0"/>
                </a:cubicBezTo>
                <a:cubicBezTo>
                  <a:pt x="49" y="0"/>
                  <a:pt x="65" y="16"/>
                  <a:pt x="65" y="33"/>
                </a:cubicBezTo>
                <a:cubicBezTo>
                  <a:pt x="65" y="49"/>
                  <a:pt x="49" y="66"/>
                  <a:pt x="32" y="66"/>
                </a:cubicBezTo>
                <a:cubicBezTo>
                  <a:pt x="16" y="66"/>
                  <a:pt x="0" y="49"/>
                  <a:pt x="0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87">
            <a:extLst>
              <a:ext uri="{FF2B5EF4-FFF2-40B4-BE49-F238E27FC236}">
                <a16:creationId xmlns:a16="http://schemas.microsoft.com/office/drawing/2014/main" id="{F9E2AE42-B7F8-F64C-835F-2B42F4F8E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137" y="9096910"/>
            <a:ext cx="298829" cy="96543"/>
          </a:xfrm>
          <a:custGeom>
            <a:avLst/>
            <a:gdLst>
              <a:gd name="T0" fmla="*/ 254 w 288"/>
              <a:gd name="T1" fmla="*/ 90 h 91"/>
              <a:gd name="T2" fmla="*/ 254 w 288"/>
              <a:gd name="T3" fmla="*/ 90 h 91"/>
              <a:gd name="T4" fmla="*/ 246 w 288"/>
              <a:gd name="T5" fmla="*/ 90 h 91"/>
              <a:gd name="T6" fmla="*/ 131 w 288"/>
              <a:gd name="T7" fmla="*/ 65 h 91"/>
              <a:gd name="T8" fmla="*/ 41 w 288"/>
              <a:gd name="T9" fmla="*/ 65 h 91"/>
              <a:gd name="T10" fmla="*/ 8 w 288"/>
              <a:gd name="T11" fmla="*/ 41 h 91"/>
              <a:gd name="T12" fmla="*/ 32 w 288"/>
              <a:gd name="T13" fmla="*/ 8 h 91"/>
              <a:gd name="T14" fmla="*/ 139 w 288"/>
              <a:gd name="T15" fmla="*/ 0 h 91"/>
              <a:gd name="T16" fmla="*/ 262 w 288"/>
              <a:gd name="T17" fmla="*/ 33 h 91"/>
              <a:gd name="T18" fmla="*/ 287 w 288"/>
              <a:gd name="T19" fmla="*/ 65 h 91"/>
              <a:gd name="T20" fmla="*/ 254 w 288"/>
              <a:gd name="T2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91">
                <a:moveTo>
                  <a:pt x="254" y="90"/>
                </a:moveTo>
                <a:lnTo>
                  <a:pt x="254" y="90"/>
                </a:lnTo>
                <a:cubicBezTo>
                  <a:pt x="254" y="90"/>
                  <a:pt x="254" y="90"/>
                  <a:pt x="246" y="90"/>
                </a:cubicBezTo>
                <a:cubicBezTo>
                  <a:pt x="205" y="74"/>
                  <a:pt x="180" y="65"/>
                  <a:pt x="131" y="65"/>
                </a:cubicBezTo>
                <a:cubicBezTo>
                  <a:pt x="115" y="57"/>
                  <a:pt x="65" y="65"/>
                  <a:pt x="41" y="65"/>
                </a:cubicBezTo>
                <a:cubicBezTo>
                  <a:pt x="24" y="65"/>
                  <a:pt x="8" y="57"/>
                  <a:pt x="8" y="41"/>
                </a:cubicBezTo>
                <a:cubicBezTo>
                  <a:pt x="0" y="24"/>
                  <a:pt x="16" y="8"/>
                  <a:pt x="32" y="8"/>
                </a:cubicBezTo>
                <a:cubicBezTo>
                  <a:pt x="57" y="0"/>
                  <a:pt x="115" y="0"/>
                  <a:pt x="139" y="0"/>
                </a:cubicBezTo>
                <a:cubicBezTo>
                  <a:pt x="188" y="8"/>
                  <a:pt x="221" y="16"/>
                  <a:pt x="262" y="33"/>
                </a:cubicBezTo>
                <a:cubicBezTo>
                  <a:pt x="279" y="33"/>
                  <a:pt x="287" y="49"/>
                  <a:pt x="287" y="65"/>
                </a:cubicBezTo>
                <a:cubicBezTo>
                  <a:pt x="279" y="82"/>
                  <a:pt x="271" y="90"/>
                  <a:pt x="254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88">
            <a:extLst>
              <a:ext uri="{FF2B5EF4-FFF2-40B4-BE49-F238E27FC236}">
                <a16:creationId xmlns:a16="http://schemas.microsoft.com/office/drawing/2014/main" id="{DCE960F1-4067-F84F-AAB7-9AB093B92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6026" y="8807276"/>
            <a:ext cx="1034403" cy="1190715"/>
          </a:xfrm>
          <a:custGeom>
            <a:avLst/>
            <a:gdLst>
              <a:gd name="T0" fmla="*/ 501 w 994"/>
              <a:gd name="T1" fmla="*/ 1141 h 1142"/>
              <a:gd name="T2" fmla="*/ 501 w 994"/>
              <a:gd name="T3" fmla="*/ 1141 h 1142"/>
              <a:gd name="T4" fmla="*/ 484 w 994"/>
              <a:gd name="T5" fmla="*/ 1141 h 1142"/>
              <a:gd name="T6" fmla="*/ 205 w 994"/>
              <a:gd name="T7" fmla="*/ 927 h 1142"/>
              <a:gd name="T8" fmla="*/ 0 w 994"/>
              <a:gd name="T9" fmla="*/ 246 h 1142"/>
              <a:gd name="T10" fmla="*/ 24 w 994"/>
              <a:gd name="T11" fmla="*/ 180 h 1142"/>
              <a:gd name="T12" fmla="*/ 90 w 994"/>
              <a:gd name="T13" fmla="*/ 147 h 1142"/>
              <a:gd name="T14" fmla="*/ 443 w 994"/>
              <a:gd name="T15" fmla="*/ 24 h 1142"/>
              <a:gd name="T16" fmla="*/ 550 w 994"/>
              <a:gd name="T17" fmla="*/ 24 h 1142"/>
              <a:gd name="T18" fmla="*/ 911 w 994"/>
              <a:gd name="T19" fmla="*/ 139 h 1142"/>
              <a:gd name="T20" fmla="*/ 968 w 994"/>
              <a:gd name="T21" fmla="*/ 172 h 1142"/>
              <a:gd name="T22" fmla="*/ 993 w 994"/>
              <a:gd name="T23" fmla="*/ 246 h 1142"/>
              <a:gd name="T24" fmla="*/ 788 w 994"/>
              <a:gd name="T25" fmla="*/ 927 h 1142"/>
              <a:gd name="T26" fmla="*/ 509 w 994"/>
              <a:gd name="T27" fmla="*/ 1141 h 1142"/>
              <a:gd name="T28" fmla="*/ 501 w 994"/>
              <a:gd name="T29" fmla="*/ 1141 h 1142"/>
              <a:gd name="T30" fmla="*/ 484 w 994"/>
              <a:gd name="T31" fmla="*/ 1083 h 1142"/>
              <a:gd name="T32" fmla="*/ 484 w 994"/>
              <a:gd name="T33" fmla="*/ 1083 h 1142"/>
              <a:gd name="T34" fmla="*/ 501 w 994"/>
              <a:gd name="T35" fmla="*/ 65 h 1142"/>
              <a:gd name="T36" fmla="*/ 501 w 994"/>
              <a:gd name="T37" fmla="*/ 65 h 1142"/>
              <a:gd name="T38" fmla="*/ 484 w 994"/>
              <a:gd name="T39" fmla="*/ 73 h 1142"/>
              <a:gd name="T40" fmla="*/ 90 w 994"/>
              <a:gd name="T41" fmla="*/ 205 h 1142"/>
              <a:gd name="T42" fmla="*/ 74 w 994"/>
              <a:gd name="T43" fmla="*/ 213 h 1142"/>
              <a:gd name="T44" fmla="*/ 65 w 994"/>
              <a:gd name="T45" fmla="*/ 238 h 1142"/>
              <a:gd name="T46" fmla="*/ 262 w 994"/>
              <a:gd name="T47" fmla="*/ 894 h 1142"/>
              <a:gd name="T48" fmla="*/ 501 w 994"/>
              <a:gd name="T49" fmla="*/ 1075 h 1142"/>
              <a:gd name="T50" fmla="*/ 739 w 994"/>
              <a:gd name="T51" fmla="*/ 894 h 1142"/>
              <a:gd name="T52" fmla="*/ 927 w 994"/>
              <a:gd name="T53" fmla="*/ 238 h 1142"/>
              <a:gd name="T54" fmla="*/ 927 w 994"/>
              <a:gd name="T55" fmla="*/ 213 h 1142"/>
              <a:gd name="T56" fmla="*/ 903 w 994"/>
              <a:gd name="T57" fmla="*/ 205 h 1142"/>
              <a:gd name="T58" fmla="*/ 517 w 994"/>
              <a:gd name="T59" fmla="*/ 73 h 1142"/>
              <a:gd name="T60" fmla="*/ 501 w 994"/>
              <a:gd name="T61" fmla="*/ 65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94" h="1142">
                <a:moveTo>
                  <a:pt x="501" y="1141"/>
                </a:moveTo>
                <a:lnTo>
                  <a:pt x="501" y="1141"/>
                </a:lnTo>
                <a:cubicBezTo>
                  <a:pt x="492" y="1141"/>
                  <a:pt x="492" y="1141"/>
                  <a:pt x="484" y="1141"/>
                </a:cubicBezTo>
                <a:cubicBezTo>
                  <a:pt x="476" y="1133"/>
                  <a:pt x="295" y="1051"/>
                  <a:pt x="205" y="927"/>
                </a:cubicBezTo>
                <a:cubicBezTo>
                  <a:pt x="65" y="714"/>
                  <a:pt x="16" y="377"/>
                  <a:pt x="0" y="246"/>
                </a:cubicBezTo>
                <a:cubicBezTo>
                  <a:pt x="0" y="221"/>
                  <a:pt x="8" y="197"/>
                  <a:pt x="24" y="180"/>
                </a:cubicBezTo>
                <a:cubicBezTo>
                  <a:pt x="41" y="156"/>
                  <a:pt x="65" y="147"/>
                  <a:pt x="90" y="147"/>
                </a:cubicBezTo>
                <a:cubicBezTo>
                  <a:pt x="271" y="131"/>
                  <a:pt x="394" y="57"/>
                  <a:pt x="443" y="24"/>
                </a:cubicBezTo>
                <a:cubicBezTo>
                  <a:pt x="476" y="0"/>
                  <a:pt x="517" y="0"/>
                  <a:pt x="550" y="24"/>
                </a:cubicBezTo>
                <a:cubicBezTo>
                  <a:pt x="607" y="57"/>
                  <a:pt x="722" y="131"/>
                  <a:pt x="911" y="139"/>
                </a:cubicBezTo>
                <a:cubicBezTo>
                  <a:pt x="936" y="147"/>
                  <a:pt x="952" y="156"/>
                  <a:pt x="968" y="172"/>
                </a:cubicBezTo>
                <a:cubicBezTo>
                  <a:pt x="985" y="197"/>
                  <a:pt x="993" y="221"/>
                  <a:pt x="993" y="246"/>
                </a:cubicBezTo>
                <a:cubicBezTo>
                  <a:pt x="977" y="377"/>
                  <a:pt x="936" y="714"/>
                  <a:pt x="788" y="927"/>
                </a:cubicBezTo>
                <a:cubicBezTo>
                  <a:pt x="706" y="1051"/>
                  <a:pt x="517" y="1133"/>
                  <a:pt x="509" y="1141"/>
                </a:cubicBezTo>
                <a:lnTo>
                  <a:pt x="501" y="1141"/>
                </a:lnTo>
                <a:close/>
                <a:moveTo>
                  <a:pt x="484" y="1083"/>
                </a:moveTo>
                <a:lnTo>
                  <a:pt x="484" y="1083"/>
                </a:lnTo>
                <a:close/>
                <a:moveTo>
                  <a:pt x="501" y="65"/>
                </a:moveTo>
                <a:lnTo>
                  <a:pt x="501" y="65"/>
                </a:lnTo>
                <a:cubicBezTo>
                  <a:pt x="492" y="65"/>
                  <a:pt x="484" y="65"/>
                  <a:pt x="484" y="73"/>
                </a:cubicBezTo>
                <a:cubicBezTo>
                  <a:pt x="419" y="114"/>
                  <a:pt x="287" y="189"/>
                  <a:pt x="90" y="205"/>
                </a:cubicBezTo>
                <a:cubicBezTo>
                  <a:pt x="82" y="205"/>
                  <a:pt x="74" y="213"/>
                  <a:pt x="74" y="213"/>
                </a:cubicBezTo>
                <a:cubicBezTo>
                  <a:pt x="65" y="221"/>
                  <a:pt x="65" y="230"/>
                  <a:pt x="65" y="238"/>
                </a:cubicBezTo>
                <a:cubicBezTo>
                  <a:pt x="74" y="369"/>
                  <a:pt x="123" y="689"/>
                  <a:pt x="262" y="894"/>
                </a:cubicBezTo>
                <a:cubicBezTo>
                  <a:pt x="320" y="985"/>
                  <a:pt x="460" y="1059"/>
                  <a:pt x="501" y="1075"/>
                </a:cubicBezTo>
                <a:cubicBezTo>
                  <a:pt x="542" y="1059"/>
                  <a:pt x="673" y="985"/>
                  <a:pt x="739" y="894"/>
                </a:cubicBezTo>
                <a:cubicBezTo>
                  <a:pt x="870" y="689"/>
                  <a:pt x="919" y="369"/>
                  <a:pt x="927" y="238"/>
                </a:cubicBezTo>
                <a:cubicBezTo>
                  <a:pt x="936" y="230"/>
                  <a:pt x="927" y="221"/>
                  <a:pt x="927" y="213"/>
                </a:cubicBezTo>
                <a:cubicBezTo>
                  <a:pt x="919" y="205"/>
                  <a:pt x="911" y="205"/>
                  <a:pt x="903" y="205"/>
                </a:cubicBezTo>
                <a:cubicBezTo>
                  <a:pt x="706" y="189"/>
                  <a:pt x="574" y="114"/>
                  <a:pt x="517" y="73"/>
                </a:cubicBezTo>
                <a:cubicBezTo>
                  <a:pt x="509" y="65"/>
                  <a:pt x="509" y="65"/>
                  <a:pt x="501" y="6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489">
            <a:extLst>
              <a:ext uri="{FF2B5EF4-FFF2-40B4-BE49-F238E27FC236}">
                <a16:creationId xmlns:a16="http://schemas.microsoft.com/office/drawing/2014/main" id="{1C46BC89-163D-A048-B861-BBBEE4D03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841" y="9368152"/>
            <a:ext cx="386178" cy="285036"/>
          </a:xfrm>
          <a:custGeom>
            <a:avLst/>
            <a:gdLst>
              <a:gd name="T0" fmla="*/ 328 w 370"/>
              <a:gd name="T1" fmla="*/ 272 h 273"/>
              <a:gd name="T2" fmla="*/ 328 w 370"/>
              <a:gd name="T3" fmla="*/ 272 h 273"/>
              <a:gd name="T4" fmla="*/ 49 w 370"/>
              <a:gd name="T5" fmla="*/ 272 h 273"/>
              <a:gd name="T6" fmla="*/ 0 w 370"/>
              <a:gd name="T7" fmla="*/ 222 h 273"/>
              <a:gd name="T8" fmla="*/ 0 w 370"/>
              <a:gd name="T9" fmla="*/ 50 h 273"/>
              <a:gd name="T10" fmla="*/ 49 w 370"/>
              <a:gd name="T11" fmla="*/ 0 h 273"/>
              <a:gd name="T12" fmla="*/ 328 w 370"/>
              <a:gd name="T13" fmla="*/ 0 h 273"/>
              <a:gd name="T14" fmla="*/ 369 w 370"/>
              <a:gd name="T15" fmla="*/ 50 h 273"/>
              <a:gd name="T16" fmla="*/ 369 w 370"/>
              <a:gd name="T17" fmla="*/ 222 h 273"/>
              <a:gd name="T18" fmla="*/ 328 w 370"/>
              <a:gd name="T19" fmla="*/ 272 h 273"/>
              <a:gd name="T20" fmla="*/ 57 w 370"/>
              <a:gd name="T21" fmla="*/ 214 h 273"/>
              <a:gd name="T22" fmla="*/ 57 w 370"/>
              <a:gd name="T23" fmla="*/ 214 h 273"/>
              <a:gd name="T24" fmla="*/ 312 w 370"/>
              <a:gd name="T25" fmla="*/ 214 h 273"/>
              <a:gd name="T26" fmla="*/ 312 w 370"/>
              <a:gd name="T27" fmla="*/ 66 h 273"/>
              <a:gd name="T28" fmla="*/ 57 w 370"/>
              <a:gd name="T29" fmla="*/ 66 h 273"/>
              <a:gd name="T30" fmla="*/ 57 w 370"/>
              <a:gd name="T31" fmla="*/ 21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0" h="273">
                <a:moveTo>
                  <a:pt x="328" y="272"/>
                </a:moveTo>
                <a:lnTo>
                  <a:pt x="328" y="272"/>
                </a:lnTo>
                <a:cubicBezTo>
                  <a:pt x="49" y="272"/>
                  <a:pt x="49" y="272"/>
                  <a:pt x="49" y="272"/>
                </a:cubicBezTo>
                <a:cubicBezTo>
                  <a:pt x="24" y="272"/>
                  <a:pt x="0" y="247"/>
                  <a:pt x="0" y="22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24" y="0"/>
                  <a:pt x="49" y="0"/>
                </a:cubicBezTo>
                <a:cubicBezTo>
                  <a:pt x="328" y="0"/>
                  <a:pt x="328" y="0"/>
                  <a:pt x="328" y="0"/>
                </a:cubicBezTo>
                <a:cubicBezTo>
                  <a:pt x="353" y="0"/>
                  <a:pt x="369" y="25"/>
                  <a:pt x="369" y="50"/>
                </a:cubicBezTo>
                <a:cubicBezTo>
                  <a:pt x="369" y="222"/>
                  <a:pt x="369" y="222"/>
                  <a:pt x="369" y="222"/>
                </a:cubicBezTo>
                <a:cubicBezTo>
                  <a:pt x="369" y="247"/>
                  <a:pt x="353" y="272"/>
                  <a:pt x="328" y="272"/>
                </a:cubicBezTo>
                <a:close/>
                <a:moveTo>
                  <a:pt x="57" y="214"/>
                </a:moveTo>
                <a:lnTo>
                  <a:pt x="57" y="214"/>
                </a:lnTo>
                <a:cubicBezTo>
                  <a:pt x="312" y="214"/>
                  <a:pt x="312" y="214"/>
                  <a:pt x="312" y="214"/>
                </a:cubicBezTo>
                <a:cubicBezTo>
                  <a:pt x="312" y="66"/>
                  <a:pt x="312" y="66"/>
                  <a:pt x="312" y="66"/>
                </a:cubicBezTo>
                <a:cubicBezTo>
                  <a:pt x="57" y="66"/>
                  <a:pt x="57" y="66"/>
                  <a:pt x="57" y="66"/>
                </a:cubicBezTo>
                <a:lnTo>
                  <a:pt x="57" y="2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90">
            <a:extLst>
              <a:ext uri="{FF2B5EF4-FFF2-40B4-BE49-F238E27FC236}">
                <a16:creationId xmlns:a16="http://schemas.microsoft.com/office/drawing/2014/main" id="{8A1799C8-67C3-C44F-881D-011E4FD4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425" y="9156674"/>
            <a:ext cx="335605" cy="285036"/>
          </a:xfrm>
          <a:custGeom>
            <a:avLst/>
            <a:gdLst>
              <a:gd name="T0" fmla="*/ 288 w 322"/>
              <a:gd name="T1" fmla="*/ 271 h 272"/>
              <a:gd name="T2" fmla="*/ 288 w 322"/>
              <a:gd name="T3" fmla="*/ 271 h 272"/>
              <a:gd name="T4" fmla="*/ 255 w 322"/>
              <a:gd name="T5" fmla="*/ 238 h 272"/>
              <a:gd name="T6" fmla="*/ 255 w 322"/>
              <a:gd name="T7" fmla="*/ 156 h 272"/>
              <a:gd name="T8" fmla="*/ 165 w 322"/>
              <a:gd name="T9" fmla="*/ 58 h 272"/>
              <a:gd name="T10" fmla="*/ 66 w 322"/>
              <a:gd name="T11" fmla="*/ 156 h 272"/>
              <a:gd name="T12" fmla="*/ 66 w 322"/>
              <a:gd name="T13" fmla="*/ 238 h 272"/>
              <a:gd name="T14" fmla="*/ 33 w 322"/>
              <a:gd name="T15" fmla="*/ 271 h 272"/>
              <a:gd name="T16" fmla="*/ 33 w 322"/>
              <a:gd name="T17" fmla="*/ 271 h 272"/>
              <a:gd name="T18" fmla="*/ 8 w 322"/>
              <a:gd name="T19" fmla="*/ 238 h 272"/>
              <a:gd name="T20" fmla="*/ 0 w 322"/>
              <a:gd name="T21" fmla="*/ 156 h 272"/>
              <a:gd name="T22" fmla="*/ 165 w 322"/>
              <a:gd name="T23" fmla="*/ 0 h 272"/>
              <a:gd name="T24" fmla="*/ 321 w 322"/>
              <a:gd name="T25" fmla="*/ 156 h 272"/>
              <a:gd name="T26" fmla="*/ 321 w 322"/>
              <a:gd name="T27" fmla="*/ 238 h 272"/>
              <a:gd name="T28" fmla="*/ 288 w 322"/>
              <a:gd name="T2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" h="272">
                <a:moveTo>
                  <a:pt x="288" y="271"/>
                </a:moveTo>
                <a:lnTo>
                  <a:pt x="288" y="271"/>
                </a:lnTo>
                <a:cubicBezTo>
                  <a:pt x="271" y="271"/>
                  <a:pt x="255" y="255"/>
                  <a:pt x="255" y="238"/>
                </a:cubicBezTo>
                <a:cubicBezTo>
                  <a:pt x="255" y="156"/>
                  <a:pt x="255" y="156"/>
                  <a:pt x="255" y="156"/>
                </a:cubicBezTo>
                <a:cubicBezTo>
                  <a:pt x="255" y="99"/>
                  <a:pt x="214" y="58"/>
                  <a:pt x="165" y="58"/>
                </a:cubicBezTo>
                <a:cubicBezTo>
                  <a:pt x="107" y="58"/>
                  <a:pt x="66" y="99"/>
                  <a:pt x="66" y="156"/>
                </a:cubicBezTo>
                <a:cubicBezTo>
                  <a:pt x="66" y="238"/>
                  <a:pt x="66" y="238"/>
                  <a:pt x="66" y="238"/>
                </a:cubicBezTo>
                <a:cubicBezTo>
                  <a:pt x="66" y="255"/>
                  <a:pt x="50" y="271"/>
                  <a:pt x="33" y="271"/>
                </a:cubicBezTo>
                <a:lnTo>
                  <a:pt x="33" y="271"/>
                </a:lnTo>
                <a:cubicBezTo>
                  <a:pt x="17" y="271"/>
                  <a:pt x="8" y="255"/>
                  <a:pt x="8" y="238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66"/>
                  <a:pt x="74" y="0"/>
                  <a:pt x="165" y="0"/>
                </a:cubicBezTo>
                <a:cubicBezTo>
                  <a:pt x="247" y="0"/>
                  <a:pt x="321" y="66"/>
                  <a:pt x="321" y="156"/>
                </a:cubicBezTo>
                <a:cubicBezTo>
                  <a:pt x="321" y="238"/>
                  <a:pt x="321" y="238"/>
                  <a:pt x="321" y="238"/>
                </a:cubicBezTo>
                <a:cubicBezTo>
                  <a:pt x="321" y="255"/>
                  <a:pt x="304" y="271"/>
                  <a:pt x="288" y="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91">
            <a:extLst>
              <a:ext uri="{FF2B5EF4-FFF2-40B4-BE49-F238E27FC236}">
                <a16:creationId xmlns:a16="http://schemas.microsoft.com/office/drawing/2014/main" id="{70169191-851F-9B4F-9963-217DCFF43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2391" y="9676176"/>
            <a:ext cx="1034406" cy="1043597"/>
          </a:xfrm>
          <a:custGeom>
            <a:avLst/>
            <a:gdLst>
              <a:gd name="T0" fmla="*/ 492 w 994"/>
              <a:gd name="T1" fmla="*/ 1002 h 1003"/>
              <a:gd name="T2" fmla="*/ 492 w 994"/>
              <a:gd name="T3" fmla="*/ 1002 h 1003"/>
              <a:gd name="T4" fmla="*/ 139 w 994"/>
              <a:gd name="T5" fmla="*/ 854 h 1003"/>
              <a:gd name="T6" fmla="*/ 0 w 994"/>
              <a:gd name="T7" fmla="*/ 501 h 1003"/>
              <a:gd name="T8" fmla="*/ 139 w 994"/>
              <a:gd name="T9" fmla="*/ 148 h 1003"/>
              <a:gd name="T10" fmla="*/ 492 w 994"/>
              <a:gd name="T11" fmla="*/ 0 h 1003"/>
              <a:gd name="T12" fmla="*/ 845 w 994"/>
              <a:gd name="T13" fmla="*/ 148 h 1003"/>
              <a:gd name="T14" fmla="*/ 993 w 994"/>
              <a:gd name="T15" fmla="*/ 501 h 1003"/>
              <a:gd name="T16" fmla="*/ 845 w 994"/>
              <a:gd name="T17" fmla="*/ 854 h 1003"/>
              <a:gd name="T18" fmla="*/ 492 w 994"/>
              <a:gd name="T19" fmla="*/ 1002 h 1003"/>
              <a:gd name="T20" fmla="*/ 492 w 994"/>
              <a:gd name="T21" fmla="*/ 66 h 1003"/>
              <a:gd name="T22" fmla="*/ 492 w 994"/>
              <a:gd name="T23" fmla="*/ 66 h 1003"/>
              <a:gd name="T24" fmla="*/ 57 w 994"/>
              <a:gd name="T25" fmla="*/ 501 h 1003"/>
              <a:gd name="T26" fmla="*/ 492 w 994"/>
              <a:gd name="T27" fmla="*/ 944 h 1003"/>
              <a:gd name="T28" fmla="*/ 936 w 994"/>
              <a:gd name="T29" fmla="*/ 501 h 1003"/>
              <a:gd name="T30" fmla="*/ 492 w 994"/>
              <a:gd name="T31" fmla="*/ 66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94" h="1003">
                <a:moveTo>
                  <a:pt x="492" y="1002"/>
                </a:moveTo>
                <a:lnTo>
                  <a:pt x="492" y="1002"/>
                </a:lnTo>
                <a:cubicBezTo>
                  <a:pt x="361" y="1002"/>
                  <a:pt x="238" y="952"/>
                  <a:pt x="139" y="854"/>
                </a:cubicBezTo>
                <a:cubicBezTo>
                  <a:pt x="49" y="764"/>
                  <a:pt x="0" y="632"/>
                  <a:pt x="0" y="501"/>
                </a:cubicBezTo>
                <a:cubicBezTo>
                  <a:pt x="0" y="370"/>
                  <a:pt x="49" y="246"/>
                  <a:pt x="139" y="148"/>
                </a:cubicBezTo>
                <a:cubicBezTo>
                  <a:pt x="238" y="57"/>
                  <a:pt x="361" y="0"/>
                  <a:pt x="492" y="0"/>
                </a:cubicBezTo>
                <a:cubicBezTo>
                  <a:pt x="632" y="0"/>
                  <a:pt x="755" y="57"/>
                  <a:pt x="845" y="148"/>
                </a:cubicBezTo>
                <a:cubicBezTo>
                  <a:pt x="944" y="246"/>
                  <a:pt x="993" y="370"/>
                  <a:pt x="993" y="501"/>
                </a:cubicBezTo>
                <a:cubicBezTo>
                  <a:pt x="993" y="632"/>
                  <a:pt x="944" y="764"/>
                  <a:pt x="845" y="854"/>
                </a:cubicBezTo>
                <a:cubicBezTo>
                  <a:pt x="755" y="952"/>
                  <a:pt x="632" y="1002"/>
                  <a:pt x="492" y="1002"/>
                </a:cubicBezTo>
                <a:close/>
                <a:moveTo>
                  <a:pt x="492" y="66"/>
                </a:moveTo>
                <a:lnTo>
                  <a:pt x="492" y="66"/>
                </a:lnTo>
                <a:cubicBezTo>
                  <a:pt x="254" y="66"/>
                  <a:pt x="57" y="263"/>
                  <a:pt x="57" y="501"/>
                </a:cubicBezTo>
                <a:cubicBezTo>
                  <a:pt x="57" y="747"/>
                  <a:pt x="254" y="944"/>
                  <a:pt x="492" y="944"/>
                </a:cubicBezTo>
                <a:cubicBezTo>
                  <a:pt x="739" y="944"/>
                  <a:pt x="936" y="747"/>
                  <a:pt x="936" y="501"/>
                </a:cubicBezTo>
                <a:cubicBezTo>
                  <a:pt x="936" y="263"/>
                  <a:pt x="739" y="66"/>
                  <a:pt x="492" y="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492">
            <a:extLst>
              <a:ext uri="{FF2B5EF4-FFF2-40B4-BE49-F238E27FC236}">
                <a16:creationId xmlns:a16="http://schemas.microsoft.com/office/drawing/2014/main" id="{595402B0-5F5E-364D-AC09-2641CDD9C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6521" y="9804902"/>
            <a:ext cx="795340" cy="795340"/>
          </a:xfrm>
          <a:custGeom>
            <a:avLst/>
            <a:gdLst>
              <a:gd name="T0" fmla="*/ 377 w 764"/>
              <a:gd name="T1" fmla="*/ 764 h 765"/>
              <a:gd name="T2" fmla="*/ 377 w 764"/>
              <a:gd name="T3" fmla="*/ 764 h 765"/>
              <a:gd name="T4" fmla="*/ 0 w 764"/>
              <a:gd name="T5" fmla="*/ 378 h 765"/>
              <a:gd name="T6" fmla="*/ 377 w 764"/>
              <a:gd name="T7" fmla="*/ 0 h 765"/>
              <a:gd name="T8" fmla="*/ 763 w 764"/>
              <a:gd name="T9" fmla="*/ 378 h 765"/>
              <a:gd name="T10" fmla="*/ 377 w 764"/>
              <a:gd name="T11" fmla="*/ 764 h 765"/>
              <a:gd name="T12" fmla="*/ 377 w 764"/>
              <a:gd name="T13" fmla="*/ 58 h 765"/>
              <a:gd name="T14" fmla="*/ 377 w 764"/>
              <a:gd name="T15" fmla="*/ 58 h 765"/>
              <a:gd name="T16" fmla="*/ 57 w 764"/>
              <a:gd name="T17" fmla="*/ 378 h 765"/>
              <a:gd name="T18" fmla="*/ 377 w 764"/>
              <a:gd name="T19" fmla="*/ 698 h 765"/>
              <a:gd name="T20" fmla="*/ 706 w 764"/>
              <a:gd name="T21" fmla="*/ 378 h 765"/>
              <a:gd name="T22" fmla="*/ 377 w 764"/>
              <a:gd name="T23" fmla="*/ 58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4" h="765">
                <a:moveTo>
                  <a:pt x="377" y="764"/>
                </a:moveTo>
                <a:lnTo>
                  <a:pt x="377" y="764"/>
                </a:lnTo>
                <a:cubicBezTo>
                  <a:pt x="172" y="764"/>
                  <a:pt x="0" y="591"/>
                  <a:pt x="0" y="378"/>
                </a:cubicBezTo>
                <a:cubicBezTo>
                  <a:pt x="0" y="173"/>
                  <a:pt x="172" y="0"/>
                  <a:pt x="377" y="0"/>
                </a:cubicBezTo>
                <a:cubicBezTo>
                  <a:pt x="591" y="0"/>
                  <a:pt x="763" y="173"/>
                  <a:pt x="763" y="378"/>
                </a:cubicBezTo>
                <a:cubicBezTo>
                  <a:pt x="763" y="591"/>
                  <a:pt x="591" y="764"/>
                  <a:pt x="377" y="764"/>
                </a:cubicBezTo>
                <a:close/>
                <a:moveTo>
                  <a:pt x="377" y="58"/>
                </a:moveTo>
                <a:lnTo>
                  <a:pt x="377" y="58"/>
                </a:lnTo>
                <a:cubicBezTo>
                  <a:pt x="205" y="58"/>
                  <a:pt x="57" y="205"/>
                  <a:pt x="57" y="378"/>
                </a:cubicBezTo>
                <a:cubicBezTo>
                  <a:pt x="57" y="558"/>
                  <a:pt x="205" y="698"/>
                  <a:pt x="377" y="698"/>
                </a:cubicBezTo>
                <a:cubicBezTo>
                  <a:pt x="558" y="698"/>
                  <a:pt x="706" y="558"/>
                  <a:pt x="706" y="378"/>
                </a:cubicBezTo>
                <a:cubicBezTo>
                  <a:pt x="706" y="205"/>
                  <a:pt x="558" y="58"/>
                  <a:pt x="377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93">
            <a:extLst>
              <a:ext uri="{FF2B5EF4-FFF2-40B4-BE49-F238E27FC236}">
                <a16:creationId xmlns:a16="http://schemas.microsoft.com/office/drawing/2014/main" id="{2D03FD1E-8457-2045-8165-18D021ACD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7763" y="10002587"/>
            <a:ext cx="239062" cy="386178"/>
          </a:xfrm>
          <a:custGeom>
            <a:avLst/>
            <a:gdLst>
              <a:gd name="T0" fmla="*/ 107 w 231"/>
              <a:gd name="T1" fmla="*/ 369 h 370"/>
              <a:gd name="T2" fmla="*/ 107 w 231"/>
              <a:gd name="T3" fmla="*/ 369 h 370"/>
              <a:gd name="T4" fmla="*/ 17 w 231"/>
              <a:gd name="T5" fmla="*/ 353 h 370"/>
              <a:gd name="T6" fmla="*/ 9 w 231"/>
              <a:gd name="T7" fmla="*/ 320 h 370"/>
              <a:gd name="T8" fmla="*/ 41 w 231"/>
              <a:gd name="T9" fmla="*/ 312 h 370"/>
              <a:gd name="T10" fmla="*/ 165 w 231"/>
              <a:gd name="T11" fmla="*/ 312 h 370"/>
              <a:gd name="T12" fmla="*/ 181 w 231"/>
              <a:gd name="T13" fmla="*/ 271 h 370"/>
              <a:gd name="T14" fmla="*/ 107 w 231"/>
              <a:gd name="T15" fmla="*/ 205 h 370"/>
              <a:gd name="T16" fmla="*/ 41 w 231"/>
              <a:gd name="T17" fmla="*/ 172 h 370"/>
              <a:gd name="T18" fmla="*/ 9 w 231"/>
              <a:gd name="T19" fmla="*/ 107 h 370"/>
              <a:gd name="T20" fmla="*/ 50 w 231"/>
              <a:gd name="T21" fmla="*/ 25 h 370"/>
              <a:gd name="T22" fmla="*/ 214 w 231"/>
              <a:gd name="T23" fmla="*/ 25 h 370"/>
              <a:gd name="T24" fmla="*/ 230 w 231"/>
              <a:gd name="T25" fmla="*/ 49 h 370"/>
              <a:gd name="T26" fmla="*/ 197 w 231"/>
              <a:gd name="T27" fmla="*/ 66 h 370"/>
              <a:gd name="T28" fmla="*/ 74 w 231"/>
              <a:gd name="T29" fmla="*/ 66 h 370"/>
              <a:gd name="T30" fmla="*/ 50 w 231"/>
              <a:gd name="T31" fmla="*/ 107 h 370"/>
              <a:gd name="T32" fmla="*/ 132 w 231"/>
              <a:gd name="T33" fmla="*/ 164 h 370"/>
              <a:gd name="T34" fmla="*/ 197 w 231"/>
              <a:gd name="T35" fmla="*/ 205 h 370"/>
              <a:gd name="T36" fmla="*/ 230 w 231"/>
              <a:gd name="T37" fmla="*/ 271 h 370"/>
              <a:gd name="T38" fmla="*/ 189 w 231"/>
              <a:gd name="T39" fmla="*/ 353 h 370"/>
              <a:gd name="T40" fmla="*/ 107 w 231"/>
              <a:gd name="T41" fmla="*/ 36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1" h="370">
                <a:moveTo>
                  <a:pt x="107" y="369"/>
                </a:moveTo>
                <a:lnTo>
                  <a:pt x="107" y="369"/>
                </a:lnTo>
                <a:cubicBezTo>
                  <a:pt x="82" y="369"/>
                  <a:pt x="50" y="369"/>
                  <a:pt x="17" y="353"/>
                </a:cubicBezTo>
                <a:cubicBezTo>
                  <a:pt x="9" y="345"/>
                  <a:pt x="0" y="337"/>
                  <a:pt x="9" y="320"/>
                </a:cubicBezTo>
                <a:cubicBezTo>
                  <a:pt x="17" y="312"/>
                  <a:pt x="25" y="304"/>
                  <a:pt x="41" y="312"/>
                </a:cubicBezTo>
                <a:cubicBezTo>
                  <a:pt x="82" y="328"/>
                  <a:pt x="132" y="328"/>
                  <a:pt x="165" y="312"/>
                </a:cubicBezTo>
                <a:cubicBezTo>
                  <a:pt x="181" y="304"/>
                  <a:pt x="181" y="287"/>
                  <a:pt x="181" y="271"/>
                </a:cubicBezTo>
                <a:cubicBezTo>
                  <a:pt x="181" y="246"/>
                  <a:pt x="148" y="230"/>
                  <a:pt x="107" y="205"/>
                </a:cubicBezTo>
                <a:cubicBezTo>
                  <a:pt x="82" y="197"/>
                  <a:pt x="58" y="189"/>
                  <a:pt x="41" y="172"/>
                </a:cubicBezTo>
                <a:cubicBezTo>
                  <a:pt x="17" y="156"/>
                  <a:pt x="9" y="131"/>
                  <a:pt x="9" y="107"/>
                </a:cubicBezTo>
                <a:cubicBezTo>
                  <a:pt x="9" y="74"/>
                  <a:pt x="25" y="41"/>
                  <a:pt x="50" y="25"/>
                </a:cubicBezTo>
                <a:cubicBezTo>
                  <a:pt x="91" y="0"/>
                  <a:pt x="156" y="0"/>
                  <a:pt x="214" y="25"/>
                </a:cubicBezTo>
                <a:cubicBezTo>
                  <a:pt x="230" y="25"/>
                  <a:pt x="230" y="41"/>
                  <a:pt x="230" y="49"/>
                </a:cubicBezTo>
                <a:cubicBezTo>
                  <a:pt x="222" y="66"/>
                  <a:pt x="206" y="74"/>
                  <a:pt x="197" y="66"/>
                </a:cubicBezTo>
                <a:cubicBezTo>
                  <a:pt x="156" y="49"/>
                  <a:pt x="107" y="49"/>
                  <a:pt x="74" y="66"/>
                </a:cubicBezTo>
                <a:cubicBezTo>
                  <a:pt x="58" y="74"/>
                  <a:pt x="50" y="90"/>
                  <a:pt x="50" y="107"/>
                </a:cubicBezTo>
                <a:cubicBezTo>
                  <a:pt x="50" y="131"/>
                  <a:pt x="91" y="148"/>
                  <a:pt x="132" y="164"/>
                </a:cubicBezTo>
                <a:cubicBezTo>
                  <a:pt x="148" y="181"/>
                  <a:pt x="173" y="189"/>
                  <a:pt x="197" y="205"/>
                </a:cubicBezTo>
                <a:cubicBezTo>
                  <a:pt x="222" y="222"/>
                  <a:pt x="230" y="246"/>
                  <a:pt x="230" y="271"/>
                </a:cubicBezTo>
                <a:cubicBezTo>
                  <a:pt x="230" y="304"/>
                  <a:pt x="214" y="337"/>
                  <a:pt x="189" y="353"/>
                </a:cubicBezTo>
                <a:cubicBezTo>
                  <a:pt x="165" y="361"/>
                  <a:pt x="140" y="369"/>
                  <a:pt x="107" y="3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494">
            <a:extLst>
              <a:ext uri="{FF2B5EF4-FFF2-40B4-BE49-F238E27FC236}">
                <a16:creationId xmlns:a16="http://schemas.microsoft.com/office/drawing/2014/main" id="{598F28C7-DEAD-7C48-BDF2-F40A15F33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4309" y="9910640"/>
            <a:ext cx="50569" cy="87351"/>
          </a:xfrm>
          <a:custGeom>
            <a:avLst/>
            <a:gdLst>
              <a:gd name="T0" fmla="*/ 24 w 50"/>
              <a:gd name="T1" fmla="*/ 82 h 83"/>
              <a:gd name="T2" fmla="*/ 24 w 50"/>
              <a:gd name="T3" fmla="*/ 82 h 83"/>
              <a:gd name="T4" fmla="*/ 0 w 50"/>
              <a:gd name="T5" fmla="*/ 65 h 83"/>
              <a:gd name="T6" fmla="*/ 0 w 50"/>
              <a:gd name="T7" fmla="*/ 24 h 83"/>
              <a:gd name="T8" fmla="*/ 24 w 50"/>
              <a:gd name="T9" fmla="*/ 0 h 83"/>
              <a:gd name="T10" fmla="*/ 49 w 50"/>
              <a:gd name="T11" fmla="*/ 24 h 83"/>
              <a:gd name="T12" fmla="*/ 49 w 50"/>
              <a:gd name="T13" fmla="*/ 65 h 83"/>
              <a:gd name="T14" fmla="*/ 24 w 50"/>
              <a:gd name="T1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83">
                <a:moveTo>
                  <a:pt x="24" y="82"/>
                </a:moveTo>
                <a:lnTo>
                  <a:pt x="24" y="82"/>
                </a:lnTo>
                <a:cubicBezTo>
                  <a:pt x="16" y="82"/>
                  <a:pt x="0" y="74"/>
                  <a:pt x="0" y="6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16" y="0"/>
                  <a:pt x="24" y="0"/>
                </a:cubicBezTo>
                <a:cubicBezTo>
                  <a:pt x="41" y="0"/>
                  <a:pt x="49" y="16"/>
                  <a:pt x="49" y="24"/>
                </a:cubicBezTo>
                <a:cubicBezTo>
                  <a:pt x="49" y="65"/>
                  <a:pt x="49" y="65"/>
                  <a:pt x="49" y="65"/>
                </a:cubicBezTo>
                <a:cubicBezTo>
                  <a:pt x="49" y="74"/>
                  <a:pt x="41" y="82"/>
                  <a:pt x="24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95">
            <a:extLst>
              <a:ext uri="{FF2B5EF4-FFF2-40B4-BE49-F238E27FC236}">
                <a16:creationId xmlns:a16="http://schemas.microsoft.com/office/drawing/2014/main" id="{F458A03B-7E7E-744B-AF32-4E655BB6C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4309" y="10397959"/>
            <a:ext cx="50569" cy="87351"/>
          </a:xfrm>
          <a:custGeom>
            <a:avLst/>
            <a:gdLst>
              <a:gd name="T0" fmla="*/ 24 w 50"/>
              <a:gd name="T1" fmla="*/ 82 h 83"/>
              <a:gd name="T2" fmla="*/ 24 w 50"/>
              <a:gd name="T3" fmla="*/ 82 h 83"/>
              <a:gd name="T4" fmla="*/ 0 w 50"/>
              <a:gd name="T5" fmla="*/ 65 h 83"/>
              <a:gd name="T6" fmla="*/ 0 w 50"/>
              <a:gd name="T7" fmla="*/ 24 h 83"/>
              <a:gd name="T8" fmla="*/ 24 w 50"/>
              <a:gd name="T9" fmla="*/ 0 h 83"/>
              <a:gd name="T10" fmla="*/ 49 w 50"/>
              <a:gd name="T11" fmla="*/ 24 h 83"/>
              <a:gd name="T12" fmla="*/ 49 w 50"/>
              <a:gd name="T13" fmla="*/ 65 h 83"/>
              <a:gd name="T14" fmla="*/ 24 w 50"/>
              <a:gd name="T1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83">
                <a:moveTo>
                  <a:pt x="24" y="82"/>
                </a:moveTo>
                <a:lnTo>
                  <a:pt x="24" y="82"/>
                </a:lnTo>
                <a:cubicBezTo>
                  <a:pt x="16" y="82"/>
                  <a:pt x="0" y="74"/>
                  <a:pt x="0" y="6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16" y="0"/>
                  <a:pt x="24" y="0"/>
                </a:cubicBezTo>
                <a:cubicBezTo>
                  <a:pt x="41" y="0"/>
                  <a:pt x="49" y="16"/>
                  <a:pt x="49" y="24"/>
                </a:cubicBezTo>
                <a:cubicBezTo>
                  <a:pt x="49" y="65"/>
                  <a:pt x="49" y="65"/>
                  <a:pt x="49" y="65"/>
                </a:cubicBezTo>
                <a:cubicBezTo>
                  <a:pt x="49" y="74"/>
                  <a:pt x="41" y="82"/>
                  <a:pt x="24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96">
            <a:extLst>
              <a:ext uri="{FF2B5EF4-FFF2-40B4-BE49-F238E27FC236}">
                <a16:creationId xmlns:a16="http://schemas.microsoft.com/office/drawing/2014/main" id="{975D5637-8355-D14C-B973-D181CB88C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7" y="2462930"/>
            <a:ext cx="804538" cy="974639"/>
          </a:xfrm>
          <a:custGeom>
            <a:avLst/>
            <a:gdLst>
              <a:gd name="T0" fmla="*/ 386 w 773"/>
              <a:gd name="T1" fmla="*/ 936 h 937"/>
              <a:gd name="T2" fmla="*/ 386 w 773"/>
              <a:gd name="T3" fmla="*/ 936 h 937"/>
              <a:gd name="T4" fmla="*/ 0 w 773"/>
              <a:gd name="T5" fmla="*/ 542 h 937"/>
              <a:gd name="T6" fmla="*/ 49 w 773"/>
              <a:gd name="T7" fmla="*/ 295 h 937"/>
              <a:gd name="T8" fmla="*/ 180 w 773"/>
              <a:gd name="T9" fmla="*/ 41 h 937"/>
              <a:gd name="T10" fmla="*/ 205 w 773"/>
              <a:gd name="T11" fmla="*/ 8 h 937"/>
              <a:gd name="T12" fmla="*/ 246 w 773"/>
              <a:gd name="T13" fmla="*/ 8 h 937"/>
              <a:gd name="T14" fmla="*/ 246 w 773"/>
              <a:gd name="T15" fmla="*/ 49 h 937"/>
              <a:gd name="T16" fmla="*/ 222 w 773"/>
              <a:gd name="T17" fmla="*/ 82 h 937"/>
              <a:gd name="T18" fmla="*/ 107 w 773"/>
              <a:gd name="T19" fmla="*/ 312 h 937"/>
              <a:gd name="T20" fmla="*/ 57 w 773"/>
              <a:gd name="T21" fmla="*/ 542 h 937"/>
              <a:gd name="T22" fmla="*/ 386 w 773"/>
              <a:gd name="T23" fmla="*/ 870 h 937"/>
              <a:gd name="T24" fmla="*/ 714 w 773"/>
              <a:gd name="T25" fmla="*/ 542 h 937"/>
              <a:gd name="T26" fmla="*/ 665 w 773"/>
              <a:gd name="T27" fmla="*/ 312 h 937"/>
              <a:gd name="T28" fmla="*/ 550 w 773"/>
              <a:gd name="T29" fmla="*/ 82 h 937"/>
              <a:gd name="T30" fmla="*/ 525 w 773"/>
              <a:gd name="T31" fmla="*/ 49 h 937"/>
              <a:gd name="T32" fmla="*/ 525 w 773"/>
              <a:gd name="T33" fmla="*/ 8 h 937"/>
              <a:gd name="T34" fmla="*/ 566 w 773"/>
              <a:gd name="T35" fmla="*/ 8 h 937"/>
              <a:gd name="T36" fmla="*/ 591 w 773"/>
              <a:gd name="T37" fmla="*/ 41 h 937"/>
              <a:gd name="T38" fmla="*/ 722 w 773"/>
              <a:gd name="T39" fmla="*/ 295 h 937"/>
              <a:gd name="T40" fmla="*/ 772 w 773"/>
              <a:gd name="T41" fmla="*/ 542 h 937"/>
              <a:gd name="T42" fmla="*/ 386 w 773"/>
              <a:gd name="T43" fmla="*/ 936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3" h="937">
                <a:moveTo>
                  <a:pt x="386" y="936"/>
                </a:moveTo>
                <a:lnTo>
                  <a:pt x="386" y="936"/>
                </a:lnTo>
                <a:cubicBezTo>
                  <a:pt x="172" y="936"/>
                  <a:pt x="0" y="755"/>
                  <a:pt x="0" y="542"/>
                </a:cubicBezTo>
                <a:cubicBezTo>
                  <a:pt x="0" y="476"/>
                  <a:pt x="16" y="386"/>
                  <a:pt x="49" y="295"/>
                </a:cubicBezTo>
                <a:cubicBezTo>
                  <a:pt x="82" y="197"/>
                  <a:pt x="131" y="107"/>
                  <a:pt x="180" y="41"/>
                </a:cubicBezTo>
                <a:cubicBezTo>
                  <a:pt x="189" y="33"/>
                  <a:pt x="197" y="25"/>
                  <a:pt x="205" y="8"/>
                </a:cubicBezTo>
                <a:cubicBezTo>
                  <a:pt x="213" y="0"/>
                  <a:pt x="238" y="0"/>
                  <a:pt x="246" y="8"/>
                </a:cubicBezTo>
                <a:cubicBezTo>
                  <a:pt x="255" y="16"/>
                  <a:pt x="263" y="41"/>
                  <a:pt x="246" y="49"/>
                </a:cubicBezTo>
                <a:cubicBezTo>
                  <a:pt x="238" y="57"/>
                  <a:pt x="230" y="66"/>
                  <a:pt x="222" y="82"/>
                </a:cubicBezTo>
                <a:cubicBezTo>
                  <a:pt x="180" y="140"/>
                  <a:pt x="131" y="222"/>
                  <a:pt x="107" y="312"/>
                </a:cubicBezTo>
                <a:cubicBezTo>
                  <a:pt x="74" y="402"/>
                  <a:pt x="57" y="484"/>
                  <a:pt x="57" y="542"/>
                </a:cubicBezTo>
                <a:cubicBezTo>
                  <a:pt x="57" y="723"/>
                  <a:pt x="205" y="870"/>
                  <a:pt x="386" y="870"/>
                </a:cubicBezTo>
                <a:cubicBezTo>
                  <a:pt x="566" y="870"/>
                  <a:pt x="714" y="723"/>
                  <a:pt x="714" y="542"/>
                </a:cubicBezTo>
                <a:cubicBezTo>
                  <a:pt x="714" y="484"/>
                  <a:pt x="698" y="402"/>
                  <a:pt x="665" y="312"/>
                </a:cubicBezTo>
                <a:cubicBezTo>
                  <a:pt x="640" y="222"/>
                  <a:pt x="591" y="140"/>
                  <a:pt x="550" y="82"/>
                </a:cubicBezTo>
                <a:cubicBezTo>
                  <a:pt x="542" y="66"/>
                  <a:pt x="534" y="57"/>
                  <a:pt x="525" y="49"/>
                </a:cubicBezTo>
                <a:cubicBezTo>
                  <a:pt x="509" y="41"/>
                  <a:pt x="509" y="25"/>
                  <a:pt x="525" y="8"/>
                </a:cubicBezTo>
                <a:cubicBezTo>
                  <a:pt x="534" y="0"/>
                  <a:pt x="558" y="0"/>
                  <a:pt x="566" y="8"/>
                </a:cubicBezTo>
                <a:cubicBezTo>
                  <a:pt x="575" y="25"/>
                  <a:pt x="583" y="33"/>
                  <a:pt x="591" y="41"/>
                </a:cubicBezTo>
                <a:cubicBezTo>
                  <a:pt x="640" y="107"/>
                  <a:pt x="690" y="197"/>
                  <a:pt x="722" y="295"/>
                </a:cubicBezTo>
                <a:cubicBezTo>
                  <a:pt x="755" y="386"/>
                  <a:pt x="772" y="476"/>
                  <a:pt x="772" y="542"/>
                </a:cubicBezTo>
                <a:cubicBezTo>
                  <a:pt x="772" y="755"/>
                  <a:pt x="599" y="936"/>
                  <a:pt x="386" y="9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97">
            <a:extLst>
              <a:ext uri="{FF2B5EF4-FFF2-40B4-BE49-F238E27FC236}">
                <a16:creationId xmlns:a16="http://schemas.microsoft.com/office/drawing/2014/main" id="{AE02B590-19D7-5945-B73C-AE2179FD8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841" y="2127325"/>
            <a:ext cx="496514" cy="248257"/>
          </a:xfrm>
          <a:custGeom>
            <a:avLst/>
            <a:gdLst>
              <a:gd name="T0" fmla="*/ 386 w 477"/>
              <a:gd name="T1" fmla="*/ 238 h 239"/>
              <a:gd name="T2" fmla="*/ 386 w 477"/>
              <a:gd name="T3" fmla="*/ 238 h 239"/>
              <a:gd name="T4" fmla="*/ 369 w 477"/>
              <a:gd name="T5" fmla="*/ 230 h 239"/>
              <a:gd name="T6" fmla="*/ 353 w 477"/>
              <a:gd name="T7" fmla="*/ 197 h 239"/>
              <a:gd name="T8" fmla="*/ 410 w 477"/>
              <a:gd name="T9" fmla="*/ 82 h 239"/>
              <a:gd name="T10" fmla="*/ 410 w 477"/>
              <a:gd name="T11" fmla="*/ 66 h 239"/>
              <a:gd name="T12" fmla="*/ 394 w 477"/>
              <a:gd name="T13" fmla="*/ 57 h 239"/>
              <a:gd name="T14" fmla="*/ 82 w 477"/>
              <a:gd name="T15" fmla="*/ 57 h 239"/>
              <a:gd name="T16" fmla="*/ 65 w 477"/>
              <a:gd name="T17" fmla="*/ 66 h 239"/>
              <a:gd name="T18" fmla="*/ 65 w 477"/>
              <a:gd name="T19" fmla="*/ 82 h 239"/>
              <a:gd name="T20" fmla="*/ 115 w 477"/>
              <a:gd name="T21" fmla="*/ 189 h 239"/>
              <a:gd name="T22" fmla="*/ 107 w 477"/>
              <a:gd name="T23" fmla="*/ 230 h 239"/>
              <a:gd name="T24" fmla="*/ 65 w 477"/>
              <a:gd name="T25" fmla="*/ 213 h 239"/>
              <a:gd name="T26" fmla="*/ 8 w 477"/>
              <a:gd name="T27" fmla="*/ 107 h 239"/>
              <a:gd name="T28" fmla="*/ 16 w 477"/>
              <a:gd name="T29" fmla="*/ 33 h 239"/>
              <a:gd name="T30" fmla="*/ 82 w 477"/>
              <a:gd name="T31" fmla="*/ 0 h 239"/>
              <a:gd name="T32" fmla="*/ 394 w 477"/>
              <a:gd name="T33" fmla="*/ 0 h 239"/>
              <a:gd name="T34" fmla="*/ 459 w 477"/>
              <a:gd name="T35" fmla="*/ 33 h 239"/>
              <a:gd name="T36" fmla="*/ 459 w 477"/>
              <a:gd name="T37" fmla="*/ 107 h 239"/>
              <a:gd name="T38" fmla="*/ 410 w 477"/>
              <a:gd name="T39" fmla="*/ 222 h 239"/>
              <a:gd name="T40" fmla="*/ 386 w 477"/>
              <a:gd name="T41" fmla="*/ 23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77" h="239">
                <a:moveTo>
                  <a:pt x="386" y="238"/>
                </a:moveTo>
                <a:lnTo>
                  <a:pt x="386" y="238"/>
                </a:lnTo>
                <a:cubicBezTo>
                  <a:pt x="377" y="238"/>
                  <a:pt x="377" y="238"/>
                  <a:pt x="369" y="230"/>
                </a:cubicBezTo>
                <a:cubicBezTo>
                  <a:pt x="353" y="222"/>
                  <a:pt x="353" y="205"/>
                  <a:pt x="353" y="197"/>
                </a:cubicBezTo>
                <a:cubicBezTo>
                  <a:pt x="410" y="82"/>
                  <a:pt x="410" y="82"/>
                  <a:pt x="410" y="82"/>
                </a:cubicBezTo>
                <a:cubicBezTo>
                  <a:pt x="418" y="74"/>
                  <a:pt x="410" y="66"/>
                  <a:pt x="410" y="66"/>
                </a:cubicBezTo>
                <a:cubicBezTo>
                  <a:pt x="410" y="57"/>
                  <a:pt x="402" y="57"/>
                  <a:pt x="394" y="57"/>
                </a:cubicBezTo>
                <a:cubicBezTo>
                  <a:pt x="82" y="57"/>
                  <a:pt x="82" y="57"/>
                  <a:pt x="82" y="57"/>
                </a:cubicBezTo>
                <a:cubicBezTo>
                  <a:pt x="74" y="57"/>
                  <a:pt x="65" y="57"/>
                  <a:pt x="65" y="66"/>
                </a:cubicBezTo>
                <a:cubicBezTo>
                  <a:pt x="65" y="66"/>
                  <a:pt x="57" y="74"/>
                  <a:pt x="65" y="82"/>
                </a:cubicBezTo>
                <a:cubicBezTo>
                  <a:pt x="115" y="189"/>
                  <a:pt x="115" y="189"/>
                  <a:pt x="115" y="189"/>
                </a:cubicBezTo>
                <a:cubicBezTo>
                  <a:pt x="123" y="205"/>
                  <a:pt x="123" y="222"/>
                  <a:pt x="107" y="230"/>
                </a:cubicBezTo>
                <a:cubicBezTo>
                  <a:pt x="90" y="238"/>
                  <a:pt x="74" y="230"/>
                  <a:pt x="65" y="213"/>
                </a:cubicBezTo>
                <a:cubicBezTo>
                  <a:pt x="8" y="107"/>
                  <a:pt x="8" y="107"/>
                  <a:pt x="8" y="107"/>
                </a:cubicBezTo>
                <a:cubicBezTo>
                  <a:pt x="0" y="82"/>
                  <a:pt x="0" y="57"/>
                  <a:pt x="16" y="33"/>
                </a:cubicBezTo>
                <a:cubicBezTo>
                  <a:pt x="32" y="8"/>
                  <a:pt x="57" y="0"/>
                  <a:pt x="82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418" y="0"/>
                  <a:pt x="443" y="8"/>
                  <a:pt x="459" y="33"/>
                </a:cubicBezTo>
                <a:cubicBezTo>
                  <a:pt x="476" y="57"/>
                  <a:pt x="476" y="82"/>
                  <a:pt x="459" y="107"/>
                </a:cubicBezTo>
                <a:cubicBezTo>
                  <a:pt x="410" y="222"/>
                  <a:pt x="410" y="222"/>
                  <a:pt x="410" y="222"/>
                </a:cubicBezTo>
                <a:cubicBezTo>
                  <a:pt x="402" y="230"/>
                  <a:pt x="394" y="238"/>
                  <a:pt x="386" y="2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498">
            <a:extLst>
              <a:ext uri="{FF2B5EF4-FFF2-40B4-BE49-F238E27FC236}">
                <a16:creationId xmlns:a16="http://schemas.microsoft.com/office/drawing/2014/main" id="{B31C77D0-DE01-6045-8FC8-4B1A41014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384" y="2403166"/>
            <a:ext cx="308024" cy="59764"/>
          </a:xfrm>
          <a:custGeom>
            <a:avLst/>
            <a:gdLst>
              <a:gd name="T0" fmla="*/ 271 w 297"/>
              <a:gd name="T1" fmla="*/ 57 h 58"/>
              <a:gd name="T2" fmla="*/ 271 w 297"/>
              <a:gd name="T3" fmla="*/ 57 h 58"/>
              <a:gd name="T4" fmla="*/ 25 w 297"/>
              <a:gd name="T5" fmla="*/ 57 h 58"/>
              <a:gd name="T6" fmla="*/ 0 w 297"/>
              <a:gd name="T7" fmla="*/ 32 h 58"/>
              <a:gd name="T8" fmla="*/ 25 w 297"/>
              <a:gd name="T9" fmla="*/ 0 h 58"/>
              <a:gd name="T10" fmla="*/ 271 w 297"/>
              <a:gd name="T11" fmla="*/ 0 h 58"/>
              <a:gd name="T12" fmla="*/ 296 w 297"/>
              <a:gd name="T13" fmla="*/ 32 h 58"/>
              <a:gd name="T14" fmla="*/ 271 w 297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7" h="58">
                <a:moveTo>
                  <a:pt x="271" y="57"/>
                </a:moveTo>
                <a:lnTo>
                  <a:pt x="271" y="57"/>
                </a:lnTo>
                <a:cubicBezTo>
                  <a:pt x="25" y="57"/>
                  <a:pt x="25" y="57"/>
                  <a:pt x="25" y="57"/>
                </a:cubicBezTo>
                <a:cubicBezTo>
                  <a:pt x="8" y="57"/>
                  <a:pt x="0" y="49"/>
                  <a:pt x="0" y="32"/>
                </a:cubicBezTo>
                <a:cubicBezTo>
                  <a:pt x="0" y="16"/>
                  <a:pt x="8" y="0"/>
                  <a:pt x="25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79" y="0"/>
                  <a:pt x="296" y="16"/>
                  <a:pt x="296" y="32"/>
                </a:cubicBezTo>
                <a:cubicBezTo>
                  <a:pt x="296" y="49"/>
                  <a:pt x="279" y="57"/>
                  <a:pt x="271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499">
            <a:extLst>
              <a:ext uri="{FF2B5EF4-FFF2-40B4-BE49-F238E27FC236}">
                <a16:creationId xmlns:a16="http://schemas.microsoft.com/office/drawing/2014/main" id="{EBAE1771-A1C2-4349-90BE-70D934A1B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956" y="2780149"/>
            <a:ext cx="206879" cy="335605"/>
          </a:xfrm>
          <a:custGeom>
            <a:avLst/>
            <a:gdLst>
              <a:gd name="T0" fmla="*/ 91 w 198"/>
              <a:gd name="T1" fmla="*/ 320 h 321"/>
              <a:gd name="T2" fmla="*/ 91 w 198"/>
              <a:gd name="T3" fmla="*/ 320 h 321"/>
              <a:gd name="T4" fmla="*/ 17 w 198"/>
              <a:gd name="T5" fmla="*/ 304 h 321"/>
              <a:gd name="T6" fmla="*/ 9 w 198"/>
              <a:gd name="T7" fmla="*/ 279 h 321"/>
              <a:gd name="T8" fmla="*/ 33 w 198"/>
              <a:gd name="T9" fmla="*/ 263 h 321"/>
              <a:gd name="T10" fmla="*/ 140 w 198"/>
              <a:gd name="T11" fmla="*/ 271 h 321"/>
              <a:gd name="T12" fmla="*/ 156 w 198"/>
              <a:gd name="T13" fmla="*/ 230 h 321"/>
              <a:gd name="T14" fmla="*/ 91 w 198"/>
              <a:gd name="T15" fmla="*/ 180 h 321"/>
              <a:gd name="T16" fmla="*/ 33 w 198"/>
              <a:gd name="T17" fmla="*/ 147 h 321"/>
              <a:gd name="T18" fmla="*/ 9 w 198"/>
              <a:gd name="T19" fmla="*/ 98 h 321"/>
              <a:gd name="T20" fmla="*/ 41 w 198"/>
              <a:gd name="T21" fmla="*/ 25 h 321"/>
              <a:gd name="T22" fmla="*/ 181 w 198"/>
              <a:gd name="T23" fmla="*/ 25 h 321"/>
              <a:gd name="T24" fmla="*/ 189 w 198"/>
              <a:gd name="T25" fmla="*/ 49 h 321"/>
              <a:gd name="T26" fmla="*/ 165 w 198"/>
              <a:gd name="T27" fmla="*/ 57 h 321"/>
              <a:gd name="T28" fmla="*/ 66 w 198"/>
              <a:gd name="T29" fmla="*/ 57 h 321"/>
              <a:gd name="T30" fmla="*/ 41 w 198"/>
              <a:gd name="T31" fmla="*/ 98 h 321"/>
              <a:gd name="T32" fmla="*/ 107 w 198"/>
              <a:gd name="T33" fmla="*/ 147 h 321"/>
              <a:gd name="T34" fmla="*/ 165 w 198"/>
              <a:gd name="T35" fmla="*/ 180 h 321"/>
              <a:gd name="T36" fmla="*/ 197 w 198"/>
              <a:gd name="T37" fmla="*/ 230 h 321"/>
              <a:gd name="T38" fmla="*/ 156 w 198"/>
              <a:gd name="T39" fmla="*/ 304 h 321"/>
              <a:gd name="T40" fmla="*/ 91 w 198"/>
              <a:gd name="T41" fmla="*/ 32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8" h="321">
                <a:moveTo>
                  <a:pt x="91" y="320"/>
                </a:moveTo>
                <a:lnTo>
                  <a:pt x="91" y="320"/>
                </a:lnTo>
                <a:cubicBezTo>
                  <a:pt x="66" y="320"/>
                  <a:pt x="41" y="312"/>
                  <a:pt x="17" y="304"/>
                </a:cubicBezTo>
                <a:cubicBezTo>
                  <a:pt x="9" y="295"/>
                  <a:pt x="0" y="287"/>
                  <a:pt x="9" y="279"/>
                </a:cubicBezTo>
                <a:cubicBezTo>
                  <a:pt x="9" y="263"/>
                  <a:pt x="25" y="263"/>
                  <a:pt x="33" y="263"/>
                </a:cubicBezTo>
                <a:cubicBezTo>
                  <a:pt x="74" y="279"/>
                  <a:pt x="115" y="279"/>
                  <a:pt x="140" y="271"/>
                </a:cubicBezTo>
                <a:cubicBezTo>
                  <a:pt x="148" y="263"/>
                  <a:pt x="156" y="246"/>
                  <a:pt x="156" y="230"/>
                </a:cubicBezTo>
                <a:cubicBezTo>
                  <a:pt x="156" y="213"/>
                  <a:pt x="123" y="197"/>
                  <a:pt x="91" y="180"/>
                </a:cubicBezTo>
                <a:cubicBezTo>
                  <a:pt x="74" y="172"/>
                  <a:pt x="50" y="164"/>
                  <a:pt x="33" y="147"/>
                </a:cubicBezTo>
                <a:cubicBezTo>
                  <a:pt x="17" y="131"/>
                  <a:pt x="9" y="115"/>
                  <a:pt x="9" y="98"/>
                </a:cubicBezTo>
                <a:cubicBezTo>
                  <a:pt x="9" y="66"/>
                  <a:pt x="17" y="41"/>
                  <a:pt x="41" y="25"/>
                </a:cubicBezTo>
                <a:cubicBezTo>
                  <a:pt x="74" y="0"/>
                  <a:pt x="132" y="0"/>
                  <a:pt x="181" y="25"/>
                </a:cubicBezTo>
                <a:cubicBezTo>
                  <a:pt x="189" y="25"/>
                  <a:pt x="197" y="41"/>
                  <a:pt x="189" y="49"/>
                </a:cubicBezTo>
                <a:cubicBezTo>
                  <a:pt x="189" y="57"/>
                  <a:pt x="173" y="66"/>
                  <a:pt x="165" y="57"/>
                </a:cubicBezTo>
                <a:cubicBezTo>
                  <a:pt x="132" y="41"/>
                  <a:pt x="91" y="41"/>
                  <a:pt x="66" y="57"/>
                </a:cubicBezTo>
                <a:cubicBezTo>
                  <a:pt x="50" y="66"/>
                  <a:pt x="41" y="82"/>
                  <a:pt x="41" y="98"/>
                </a:cubicBezTo>
                <a:cubicBezTo>
                  <a:pt x="41" y="115"/>
                  <a:pt x="74" y="131"/>
                  <a:pt x="107" y="147"/>
                </a:cubicBezTo>
                <a:cubicBezTo>
                  <a:pt x="123" y="156"/>
                  <a:pt x="148" y="164"/>
                  <a:pt x="165" y="180"/>
                </a:cubicBezTo>
                <a:cubicBezTo>
                  <a:pt x="181" y="197"/>
                  <a:pt x="197" y="213"/>
                  <a:pt x="197" y="230"/>
                </a:cubicBezTo>
                <a:cubicBezTo>
                  <a:pt x="197" y="263"/>
                  <a:pt x="181" y="287"/>
                  <a:pt x="156" y="304"/>
                </a:cubicBezTo>
                <a:cubicBezTo>
                  <a:pt x="140" y="312"/>
                  <a:pt x="115" y="320"/>
                  <a:pt x="91" y="3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00">
            <a:extLst>
              <a:ext uri="{FF2B5EF4-FFF2-40B4-BE49-F238E27FC236}">
                <a16:creationId xmlns:a16="http://schemas.microsoft.com/office/drawing/2014/main" id="{E2D00064-7938-2F4B-9E6D-42CFF34E7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2304" y="2711187"/>
            <a:ext cx="36779" cy="68962"/>
          </a:xfrm>
          <a:custGeom>
            <a:avLst/>
            <a:gdLst>
              <a:gd name="T0" fmla="*/ 17 w 34"/>
              <a:gd name="T1" fmla="*/ 66 h 67"/>
              <a:gd name="T2" fmla="*/ 17 w 34"/>
              <a:gd name="T3" fmla="*/ 66 h 67"/>
              <a:gd name="T4" fmla="*/ 0 w 34"/>
              <a:gd name="T5" fmla="*/ 49 h 67"/>
              <a:gd name="T6" fmla="*/ 0 w 34"/>
              <a:gd name="T7" fmla="*/ 16 h 67"/>
              <a:gd name="T8" fmla="*/ 17 w 34"/>
              <a:gd name="T9" fmla="*/ 0 h 67"/>
              <a:gd name="T10" fmla="*/ 33 w 34"/>
              <a:gd name="T11" fmla="*/ 16 h 67"/>
              <a:gd name="T12" fmla="*/ 33 w 34"/>
              <a:gd name="T13" fmla="*/ 49 h 67"/>
              <a:gd name="T14" fmla="*/ 17 w 34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67">
                <a:moveTo>
                  <a:pt x="17" y="66"/>
                </a:moveTo>
                <a:lnTo>
                  <a:pt x="17" y="66"/>
                </a:lnTo>
                <a:cubicBezTo>
                  <a:pt x="9" y="66"/>
                  <a:pt x="0" y="57"/>
                  <a:pt x="0" y="4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25" y="0"/>
                  <a:pt x="33" y="8"/>
                  <a:pt x="33" y="16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57"/>
                  <a:pt x="25" y="66"/>
                  <a:pt x="17" y="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01">
            <a:extLst>
              <a:ext uri="{FF2B5EF4-FFF2-40B4-BE49-F238E27FC236}">
                <a16:creationId xmlns:a16="http://schemas.microsoft.com/office/drawing/2014/main" id="{D43F4A2D-10A7-CE44-845F-9FF69DF63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2304" y="3120353"/>
            <a:ext cx="36779" cy="68959"/>
          </a:xfrm>
          <a:custGeom>
            <a:avLst/>
            <a:gdLst>
              <a:gd name="T0" fmla="*/ 17 w 34"/>
              <a:gd name="T1" fmla="*/ 66 h 67"/>
              <a:gd name="T2" fmla="*/ 17 w 34"/>
              <a:gd name="T3" fmla="*/ 66 h 67"/>
              <a:gd name="T4" fmla="*/ 0 w 34"/>
              <a:gd name="T5" fmla="*/ 49 h 67"/>
              <a:gd name="T6" fmla="*/ 0 w 34"/>
              <a:gd name="T7" fmla="*/ 17 h 67"/>
              <a:gd name="T8" fmla="*/ 17 w 34"/>
              <a:gd name="T9" fmla="*/ 0 h 67"/>
              <a:gd name="T10" fmla="*/ 33 w 34"/>
              <a:gd name="T11" fmla="*/ 17 h 67"/>
              <a:gd name="T12" fmla="*/ 33 w 34"/>
              <a:gd name="T13" fmla="*/ 49 h 67"/>
              <a:gd name="T14" fmla="*/ 17 w 34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67">
                <a:moveTo>
                  <a:pt x="17" y="66"/>
                </a:moveTo>
                <a:lnTo>
                  <a:pt x="17" y="66"/>
                </a:lnTo>
                <a:cubicBezTo>
                  <a:pt x="9" y="66"/>
                  <a:pt x="0" y="58"/>
                  <a:pt x="0" y="4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5" y="0"/>
                  <a:pt x="33" y="8"/>
                  <a:pt x="33" y="17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58"/>
                  <a:pt x="25" y="66"/>
                  <a:pt x="17" y="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42" name="Google Shape;102;p4">
            <a:extLst>
              <a:ext uri="{FF2B5EF4-FFF2-40B4-BE49-F238E27FC236}">
                <a16:creationId xmlns:a16="http://schemas.microsoft.com/office/drawing/2014/main" id="{ABA462AB-1907-0F48-9C63-213DCE6BD68F}"/>
              </a:ext>
            </a:extLst>
          </p:cNvPr>
          <p:cNvGrpSpPr/>
          <p:nvPr/>
        </p:nvGrpSpPr>
        <p:grpSpPr>
          <a:xfrm>
            <a:off x="11136686" y="7223481"/>
            <a:ext cx="2378349" cy="1367846"/>
            <a:chOff x="3433302" y="10612263"/>
            <a:chExt cx="2771323" cy="1367846"/>
          </a:xfrm>
        </p:grpSpPr>
        <p:sp>
          <p:nvSpPr>
            <p:cNvPr id="643" name="Google Shape;103;p4">
              <a:extLst>
                <a:ext uri="{FF2B5EF4-FFF2-40B4-BE49-F238E27FC236}">
                  <a16:creationId xmlns:a16="http://schemas.microsoft.com/office/drawing/2014/main" id="{3F8E09C2-E966-5C4C-B199-991A56797B57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4" name="Google Shape;104;p4">
              <a:extLst>
                <a:ext uri="{FF2B5EF4-FFF2-40B4-BE49-F238E27FC236}">
                  <a16:creationId xmlns:a16="http://schemas.microsoft.com/office/drawing/2014/main" id="{AA3DDCC7-36AF-6A49-AE23-B7DA5144AAAE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645" name="Google Shape;102;p4">
            <a:extLst>
              <a:ext uri="{FF2B5EF4-FFF2-40B4-BE49-F238E27FC236}">
                <a16:creationId xmlns:a16="http://schemas.microsoft.com/office/drawing/2014/main" id="{2F41E646-C6D1-1D40-8BAF-3FDF95F652D1}"/>
              </a:ext>
            </a:extLst>
          </p:cNvPr>
          <p:cNvGrpSpPr/>
          <p:nvPr/>
        </p:nvGrpSpPr>
        <p:grpSpPr>
          <a:xfrm>
            <a:off x="14632733" y="3526003"/>
            <a:ext cx="2378349" cy="1367846"/>
            <a:chOff x="3433302" y="10612263"/>
            <a:chExt cx="2771323" cy="1367846"/>
          </a:xfrm>
        </p:grpSpPr>
        <p:sp>
          <p:nvSpPr>
            <p:cNvPr id="646" name="Google Shape;103;p4">
              <a:extLst>
                <a:ext uri="{FF2B5EF4-FFF2-40B4-BE49-F238E27FC236}">
                  <a16:creationId xmlns:a16="http://schemas.microsoft.com/office/drawing/2014/main" id="{3A1C3210-54A5-A041-BEE7-41EAA4D8E034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7" name="Google Shape;104;p4">
              <a:extLst>
                <a:ext uri="{FF2B5EF4-FFF2-40B4-BE49-F238E27FC236}">
                  <a16:creationId xmlns:a16="http://schemas.microsoft.com/office/drawing/2014/main" id="{1B38F382-7E5C-364B-8345-632FA35B046B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648" name="Google Shape;102;p4">
            <a:extLst>
              <a:ext uri="{FF2B5EF4-FFF2-40B4-BE49-F238E27FC236}">
                <a16:creationId xmlns:a16="http://schemas.microsoft.com/office/drawing/2014/main" id="{3DD09ABA-9B9A-FF4C-9E31-C18D6745F573}"/>
              </a:ext>
            </a:extLst>
          </p:cNvPr>
          <p:cNvGrpSpPr/>
          <p:nvPr/>
        </p:nvGrpSpPr>
        <p:grpSpPr>
          <a:xfrm>
            <a:off x="7609105" y="3526003"/>
            <a:ext cx="2378349" cy="1367846"/>
            <a:chOff x="3433302" y="10612263"/>
            <a:chExt cx="2771323" cy="1367846"/>
          </a:xfrm>
        </p:grpSpPr>
        <p:sp>
          <p:nvSpPr>
            <p:cNvPr id="649" name="Google Shape;103;p4">
              <a:extLst>
                <a:ext uri="{FF2B5EF4-FFF2-40B4-BE49-F238E27FC236}">
                  <a16:creationId xmlns:a16="http://schemas.microsoft.com/office/drawing/2014/main" id="{4EFABE9C-BC53-B74A-8FBA-9D7B0B291CB4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0" name="Google Shape;104;p4">
              <a:extLst>
                <a:ext uri="{FF2B5EF4-FFF2-40B4-BE49-F238E27FC236}">
                  <a16:creationId xmlns:a16="http://schemas.microsoft.com/office/drawing/2014/main" id="{60BFF27C-791B-D44B-9DE9-27E29617E2E3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651" name="Google Shape;102;p4">
            <a:extLst>
              <a:ext uri="{FF2B5EF4-FFF2-40B4-BE49-F238E27FC236}">
                <a16:creationId xmlns:a16="http://schemas.microsoft.com/office/drawing/2014/main" id="{D4DB7140-8C51-EB4E-86F3-39D296640433}"/>
              </a:ext>
            </a:extLst>
          </p:cNvPr>
          <p:cNvGrpSpPr/>
          <p:nvPr/>
        </p:nvGrpSpPr>
        <p:grpSpPr>
          <a:xfrm>
            <a:off x="7553556" y="10076389"/>
            <a:ext cx="2378349" cy="1367846"/>
            <a:chOff x="3433302" y="10612263"/>
            <a:chExt cx="2771323" cy="1367846"/>
          </a:xfrm>
        </p:grpSpPr>
        <p:sp>
          <p:nvSpPr>
            <p:cNvPr id="652" name="Google Shape;103;p4">
              <a:extLst>
                <a:ext uri="{FF2B5EF4-FFF2-40B4-BE49-F238E27FC236}">
                  <a16:creationId xmlns:a16="http://schemas.microsoft.com/office/drawing/2014/main" id="{83AED9DF-96AC-EC41-94D9-2EFA81851E96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3" name="Google Shape;104;p4">
              <a:extLst>
                <a:ext uri="{FF2B5EF4-FFF2-40B4-BE49-F238E27FC236}">
                  <a16:creationId xmlns:a16="http://schemas.microsoft.com/office/drawing/2014/main" id="{A2673261-9588-3043-A312-6B9BA1E3AE99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654" name="Google Shape;102;p4">
            <a:extLst>
              <a:ext uri="{FF2B5EF4-FFF2-40B4-BE49-F238E27FC236}">
                <a16:creationId xmlns:a16="http://schemas.microsoft.com/office/drawing/2014/main" id="{DDABBCAF-7779-DD47-9CE6-E1FC503A7EDE}"/>
              </a:ext>
            </a:extLst>
          </p:cNvPr>
          <p:cNvGrpSpPr/>
          <p:nvPr/>
        </p:nvGrpSpPr>
        <p:grpSpPr>
          <a:xfrm>
            <a:off x="14633985" y="10079905"/>
            <a:ext cx="2378349" cy="1367846"/>
            <a:chOff x="3433302" y="10612263"/>
            <a:chExt cx="2771323" cy="1367846"/>
          </a:xfrm>
        </p:grpSpPr>
        <p:sp>
          <p:nvSpPr>
            <p:cNvPr id="655" name="Google Shape;103;p4">
              <a:extLst>
                <a:ext uri="{FF2B5EF4-FFF2-40B4-BE49-F238E27FC236}">
                  <a16:creationId xmlns:a16="http://schemas.microsoft.com/office/drawing/2014/main" id="{535625AB-7674-5B44-A26D-5DEDBDDE47A2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6" name="Google Shape;104;p4">
              <a:extLst>
                <a:ext uri="{FF2B5EF4-FFF2-40B4-BE49-F238E27FC236}">
                  <a16:creationId xmlns:a16="http://schemas.microsoft.com/office/drawing/2014/main" id="{6DC5FFD5-177D-9A48-BD59-B41F0AADF802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657" name="Google Shape;102;p4">
            <a:extLst>
              <a:ext uri="{FF2B5EF4-FFF2-40B4-BE49-F238E27FC236}">
                <a16:creationId xmlns:a16="http://schemas.microsoft.com/office/drawing/2014/main" id="{D42A4B66-33D9-1F44-A4A4-7BAB321159B1}"/>
              </a:ext>
            </a:extLst>
          </p:cNvPr>
          <p:cNvGrpSpPr/>
          <p:nvPr/>
        </p:nvGrpSpPr>
        <p:grpSpPr>
          <a:xfrm>
            <a:off x="3093233" y="4897096"/>
            <a:ext cx="2378349" cy="1367846"/>
            <a:chOff x="3433302" y="10612263"/>
            <a:chExt cx="2771323" cy="1367846"/>
          </a:xfrm>
        </p:grpSpPr>
        <p:sp>
          <p:nvSpPr>
            <p:cNvPr id="658" name="Google Shape;103;p4">
              <a:extLst>
                <a:ext uri="{FF2B5EF4-FFF2-40B4-BE49-F238E27FC236}">
                  <a16:creationId xmlns:a16="http://schemas.microsoft.com/office/drawing/2014/main" id="{AF5FAF3B-9108-344E-961A-5500118018AF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9" name="Google Shape;104;p4">
              <a:extLst>
                <a:ext uri="{FF2B5EF4-FFF2-40B4-BE49-F238E27FC236}">
                  <a16:creationId xmlns:a16="http://schemas.microsoft.com/office/drawing/2014/main" id="{D668AC5E-8EE6-154C-86A0-A0F4332375BD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ym typeface="Arial"/>
              </a:endParaRPr>
            </a:p>
          </p:txBody>
        </p:sp>
      </p:grpSp>
      <p:grpSp>
        <p:nvGrpSpPr>
          <p:cNvPr id="660" name="Google Shape;102;p4">
            <a:extLst>
              <a:ext uri="{FF2B5EF4-FFF2-40B4-BE49-F238E27FC236}">
                <a16:creationId xmlns:a16="http://schemas.microsoft.com/office/drawing/2014/main" id="{733E707D-A272-5E49-A545-A107B538376B}"/>
              </a:ext>
            </a:extLst>
          </p:cNvPr>
          <p:cNvGrpSpPr/>
          <p:nvPr/>
        </p:nvGrpSpPr>
        <p:grpSpPr>
          <a:xfrm>
            <a:off x="1626281" y="7592482"/>
            <a:ext cx="2886163" cy="1389477"/>
            <a:chOff x="3393263" y="10616895"/>
            <a:chExt cx="3363042" cy="1389477"/>
          </a:xfrm>
        </p:grpSpPr>
        <p:sp>
          <p:nvSpPr>
            <p:cNvPr id="661" name="Google Shape;103;p4">
              <a:extLst>
                <a:ext uri="{FF2B5EF4-FFF2-40B4-BE49-F238E27FC236}">
                  <a16:creationId xmlns:a16="http://schemas.microsoft.com/office/drawing/2014/main" id="{90F9BE83-BFDD-5247-BFFB-A86B21434CE4}"/>
                </a:ext>
              </a:extLst>
            </p:cNvPr>
            <p:cNvSpPr txBox="1"/>
            <p:nvPr/>
          </p:nvSpPr>
          <p:spPr>
            <a:xfrm>
              <a:off x="4297359" y="10616895"/>
              <a:ext cx="2458946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2" name="Google Shape;104;p4">
              <a:extLst>
                <a:ext uri="{FF2B5EF4-FFF2-40B4-BE49-F238E27FC236}">
                  <a16:creationId xmlns:a16="http://schemas.microsoft.com/office/drawing/2014/main" id="{18F8ECEC-C6D1-6C4B-B58F-6C6173798015}"/>
                </a:ext>
              </a:extLst>
            </p:cNvPr>
            <p:cNvSpPr/>
            <p:nvPr/>
          </p:nvSpPr>
          <p:spPr>
            <a:xfrm>
              <a:off x="3393263" y="11052372"/>
              <a:ext cx="334475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63" name="Google Shape;102;p4">
            <a:extLst>
              <a:ext uri="{FF2B5EF4-FFF2-40B4-BE49-F238E27FC236}">
                <a16:creationId xmlns:a16="http://schemas.microsoft.com/office/drawing/2014/main" id="{0DF479FB-401A-8648-BFB5-0088F13CF638}"/>
              </a:ext>
            </a:extLst>
          </p:cNvPr>
          <p:cNvGrpSpPr/>
          <p:nvPr/>
        </p:nvGrpSpPr>
        <p:grpSpPr>
          <a:xfrm>
            <a:off x="1713758" y="10925579"/>
            <a:ext cx="2886163" cy="1389477"/>
            <a:chOff x="3393263" y="10616895"/>
            <a:chExt cx="3363042" cy="1389477"/>
          </a:xfrm>
        </p:grpSpPr>
        <p:sp>
          <p:nvSpPr>
            <p:cNvPr id="664" name="Google Shape;103;p4">
              <a:extLst>
                <a:ext uri="{FF2B5EF4-FFF2-40B4-BE49-F238E27FC236}">
                  <a16:creationId xmlns:a16="http://schemas.microsoft.com/office/drawing/2014/main" id="{EDE0A18D-6FB8-0A4E-932D-72E99B82D672}"/>
                </a:ext>
              </a:extLst>
            </p:cNvPr>
            <p:cNvSpPr txBox="1"/>
            <p:nvPr/>
          </p:nvSpPr>
          <p:spPr>
            <a:xfrm>
              <a:off x="4297359" y="10616895"/>
              <a:ext cx="2458946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5" name="Google Shape;104;p4">
              <a:extLst>
                <a:ext uri="{FF2B5EF4-FFF2-40B4-BE49-F238E27FC236}">
                  <a16:creationId xmlns:a16="http://schemas.microsoft.com/office/drawing/2014/main" id="{FA1CE27D-FB21-7548-B0E3-4BB638EA26E7}"/>
                </a:ext>
              </a:extLst>
            </p:cNvPr>
            <p:cNvSpPr/>
            <p:nvPr/>
          </p:nvSpPr>
          <p:spPr>
            <a:xfrm>
              <a:off x="3393263" y="11052372"/>
              <a:ext cx="334475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66" name="Google Shape;102;p4">
            <a:extLst>
              <a:ext uri="{FF2B5EF4-FFF2-40B4-BE49-F238E27FC236}">
                <a16:creationId xmlns:a16="http://schemas.microsoft.com/office/drawing/2014/main" id="{C6CDBFF2-5A63-7D4C-80AA-C8ACA2F38FD8}"/>
              </a:ext>
            </a:extLst>
          </p:cNvPr>
          <p:cNvGrpSpPr/>
          <p:nvPr/>
        </p:nvGrpSpPr>
        <p:grpSpPr>
          <a:xfrm>
            <a:off x="18576011" y="5630218"/>
            <a:ext cx="3376123" cy="1439551"/>
            <a:chOff x="4058771" y="10566821"/>
            <a:chExt cx="3933958" cy="1439551"/>
          </a:xfrm>
        </p:grpSpPr>
        <p:sp>
          <p:nvSpPr>
            <p:cNvPr id="667" name="Google Shape;103;p4">
              <a:extLst>
                <a:ext uri="{FF2B5EF4-FFF2-40B4-BE49-F238E27FC236}">
                  <a16:creationId xmlns:a16="http://schemas.microsoft.com/office/drawing/2014/main" id="{5373F3FC-3924-274E-8FB1-A8082192AE42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8" name="Google Shape;104;p4">
              <a:extLst>
                <a:ext uri="{FF2B5EF4-FFF2-40B4-BE49-F238E27FC236}">
                  <a16:creationId xmlns:a16="http://schemas.microsoft.com/office/drawing/2014/main" id="{369C9444-EFE3-B942-8D9B-FABF6DA900CC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69" name="Google Shape;102;p4">
            <a:extLst>
              <a:ext uri="{FF2B5EF4-FFF2-40B4-BE49-F238E27FC236}">
                <a16:creationId xmlns:a16="http://schemas.microsoft.com/office/drawing/2014/main" id="{7F5154EB-A6A5-7A4D-B9C3-E046BC718B67}"/>
              </a:ext>
            </a:extLst>
          </p:cNvPr>
          <p:cNvGrpSpPr/>
          <p:nvPr/>
        </p:nvGrpSpPr>
        <p:grpSpPr>
          <a:xfrm>
            <a:off x="19836521" y="1491733"/>
            <a:ext cx="3376123" cy="1439551"/>
            <a:chOff x="4058771" y="10566821"/>
            <a:chExt cx="3933958" cy="1439551"/>
          </a:xfrm>
        </p:grpSpPr>
        <p:sp>
          <p:nvSpPr>
            <p:cNvPr id="670" name="Google Shape;103;p4">
              <a:extLst>
                <a:ext uri="{FF2B5EF4-FFF2-40B4-BE49-F238E27FC236}">
                  <a16:creationId xmlns:a16="http://schemas.microsoft.com/office/drawing/2014/main" id="{6CACC5F2-25AD-5C4A-9ECC-218E4756C12F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1" name="Google Shape;104;p4">
              <a:extLst>
                <a:ext uri="{FF2B5EF4-FFF2-40B4-BE49-F238E27FC236}">
                  <a16:creationId xmlns:a16="http://schemas.microsoft.com/office/drawing/2014/main" id="{BF02F383-240F-4746-B41B-D4D4408B4095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78" name="Google Shape;102;p4">
            <a:extLst>
              <a:ext uri="{FF2B5EF4-FFF2-40B4-BE49-F238E27FC236}">
                <a16:creationId xmlns:a16="http://schemas.microsoft.com/office/drawing/2014/main" id="{85DA81F4-5A5A-0547-BD68-FFD351795C15}"/>
              </a:ext>
            </a:extLst>
          </p:cNvPr>
          <p:cNvGrpSpPr/>
          <p:nvPr/>
        </p:nvGrpSpPr>
        <p:grpSpPr>
          <a:xfrm>
            <a:off x="19132255" y="11475281"/>
            <a:ext cx="2378349" cy="1367846"/>
            <a:chOff x="3433302" y="10612263"/>
            <a:chExt cx="2771323" cy="1367846"/>
          </a:xfrm>
        </p:grpSpPr>
        <p:sp>
          <p:nvSpPr>
            <p:cNvPr id="679" name="Google Shape;103;p4">
              <a:extLst>
                <a:ext uri="{FF2B5EF4-FFF2-40B4-BE49-F238E27FC236}">
                  <a16:creationId xmlns:a16="http://schemas.microsoft.com/office/drawing/2014/main" id="{72D91C1B-36C4-3C41-A697-B77DEA114814}"/>
                </a:ext>
              </a:extLst>
            </p:cNvPr>
            <p:cNvSpPr txBox="1"/>
            <p:nvPr/>
          </p:nvSpPr>
          <p:spPr>
            <a:xfrm>
              <a:off x="3609736" y="1061226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0" name="Google Shape;104;p4">
              <a:extLst>
                <a:ext uri="{FF2B5EF4-FFF2-40B4-BE49-F238E27FC236}">
                  <a16:creationId xmlns:a16="http://schemas.microsoft.com/office/drawing/2014/main" id="{F499B7BA-9893-ED4F-BB58-21BE6F457E77}"/>
                </a:ext>
              </a:extLst>
            </p:cNvPr>
            <p:cNvSpPr/>
            <p:nvPr/>
          </p:nvSpPr>
          <p:spPr>
            <a:xfrm>
              <a:off x="3433302" y="11026109"/>
              <a:ext cx="277132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598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 1">
            <a:extLst>
              <a:ext uri="{FF2B5EF4-FFF2-40B4-BE49-F238E27FC236}">
                <a16:creationId xmlns:a16="http://schemas.microsoft.com/office/drawing/2014/main" id="{CDA6799A-1820-FE4D-8578-09059ED82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322" y="8565110"/>
            <a:ext cx="4508053" cy="2860437"/>
          </a:xfrm>
          <a:custGeom>
            <a:avLst/>
            <a:gdLst>
              <a:gd name="T0" fmla="*/ 4343 w 4344"/>
              <a:gd name="T1" fmla="*/ 0 h 2756"/>
              <a:gd name="T2" fmla="*/ 0 w 4344"/>
              <a:gd name="T3" fmla="*/ 1065 h 2756"/>
              <a:gd name="T4" fmla="*/ 4343 w 4344"/>
              <a:gd name="T5" fmla="*/ 2755 h 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4" h="2756">
                <a:moveTo>
                  <a:pt x="4343" y="0"/>
                </a:moveTo>
                <a:lnTo>
                  <a:pt x="0" y="1065"/>
                </a:lnTo>
                <a:lnTo>
                  <a:pt x="4343" y="2755"/>
                </a:lnTo>
              </a:path>
            </a:pathLst>
          </a:custGeom>
          <a:noFill/>
          <a:ln w="12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Line 2">
            <a:extLst>
              <a:ext uri="{FF2B5EF4-FFF2-40B4-BE49-F238E27FC236}">
                <a16:creationId xmlns:a16="http://schemas.microsoft.com/office/drawing/2014/main" id="{286B6582-320D-7D48-88AD-0C55F9531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9295" y="6775618"/>
            <a:ext cx="4984027" cy="2892476"/>
          </a:xfrm>
          <a:prstGeom prst="line">
            <a:avLst/>
          </a:prstGeom>
          <a:noFill/>
          <a:ln w="12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Freeform 3">
            <a:extLst>
              <a:ext uri="{FF2B5EF4-FFF2-40B4-BE49-F238E27FC236}">
                <a16:creationId xmlns:a16="http://schemas.microsoft.com/office/drawing/2014/main" id="{17FEA109-4C49-1B49-B717-4BCB21855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8517" y="2533017"/>
            <a:ext cx="4027498" cy="2562953"/>
          </a:xfrm>
          <a:custGeom>
            <a:avLst/>
            <a:gdLst>
              <a:gd name="T0" fmla="*/ 3879 w 3880"/>
              <a:gd name="T1" fmla="*/ 0 h 2469"/>
              <a:gd name="T2" fmla="*/ 0 w 3880"/>
              <a:gd name="T3" fmla="*/ 828 h 2469"/>
              <a:gd name="T4" fmla="*/ 3879 w 3880"/>
              <a:gd name="T5" fmla="*/ 2468 h 2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0" h="2469">
                <a:moveTo>
                  <a:pt x="3879" y="0"/>
                </a:moveTo>
                <a:lnTo>
                  <a:pt x="0" y="828"/>
                </a:lnTo>
                <a:lnTo>
                  <a:pt x="3879" y="2468"/>
                </a:lnTo>
              </a:path>
            </a:pathLst>
          </a:custGeom>
          <a:noFill/>
          <a:ln w="12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Freeform 4">
            <a:extLst>
              <a:ext uri="{FF2B5EF4-FFF2-40B4-BE49-F238E27FC236}">
                <a16:creationId xmlns:a16="http://schemas.microsoft.com/office/drawing/2014/main" id="{878A95C4-BB10-024C-B523-B2E2C6E0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295" y="3375130"/>
            <a:ext cx="9936019" cy="3299801"/>
          </a:xfrm>
          <a:custGeom>
            <a:avLst/>
            <a:gdLst>
              <a:gd name="T0" fmla="*/ 0 w 9575"/>
              <a:gd name="T1" fmla="*/ 3178 h 3179"/>
              <a:gd name="T2" fmla="*/ 4935 w 9575"/>
              <a:gd name="T3" fmla="*/ 0 h 3179"/>
              <a:gd name="T4" fmla="*/ 9574 w 9575"/>
              <a:gd name="T5" fmla="*/ 0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75" h="3179">
                <a:moveTo>
                  <a:pt x="0" y="3178"/>
                </a:moveTo>
                <a:lnTo>
                  <a:pt x="4935" y="0"/>
                </a:lnTo>
                <a:lnTo>
                  <a:pt x="9574" y="0"/>
                </a:lnTo>
              </a:path>
            </a:pathLst>
          </a:custGeom>
          <a:noFill/>
          <a:ln w="12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2" name="Freeform 160">
            <a:extLst>
              <a:ext uri="{FF2B5EF4-FFF2-40B4-BE49-F238E27FC236}">
                <a16:creationId xmlns:a16="http://schemas.microsoft.com/office/drawing/2014/main" id="{9EF810EC-2996-E945-8BAD-0FCE17FB0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682" y="4409465"/>
            <a:ext cx="3290648" cy="4736885"/>
          </a:xfrm>
          <a:custGeom>
            <a:avLst/>
            <a:gdLst>
              <a:gd name="T0" fmla="*/ 1589 w 3170"/>
              <a:gd name="T1" fmla="*/ 4563 h 4564"/>
              <a:gd name="T2" fmla="*/ 1589 w 3170"/>
              <a:gd name="T3" fmla="*/ 4563 h 4564"/>
              <a:gd name="T4" fmla="*/ 1589 w 3170"/>
              <a:gd name="T5" fmla="*/ 4563 h 4564"/>
              <a:gd name="T6" fmla="*/ 0 w 3170"/>
              <a:gd name="T7" fmla="*/ 2983 h 4564"/>
              <a:gd name="T8" fmla="*/ 0 w 3170"/>
              <a:gd name="T9" fmla="*/ 1581 h 4564"/>
              <a:gd name="T10" fmla="*/ 1589 w 3170"/>
              <a:gd name="T11" fmla="*/ 0 h 4564"/>
              <a:gd name="T12" fmla="*/ 1589 w 3170"/>
              <a:gd name="T13" fmla="*/ 0 h 4564"/>
              <a:gd name="T14" fmla="*/ 3169 w 3170"/>
              <a:gd name="T15" fmla="*/ 1581 h 4564"/>
              <a:gd name="T16" fmla="*/ 3169 w 3170"/>
              <a:gd name="T17" fmla="*/ 2983 h 4564"/>
              <a:gd name="T18" fmla="*/ 1589 w 3170"/>
              <a:gd name="T19" fmla="*/ 4563 h 4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70" h="4564">
                <a:moveTo>
                  <a:pt x="1589" y="4563"/>
                </a:moveTo>
                <a:lnTo>
                  <a:pt x="1589" y="4563"/>
                </a:lnTo>
                <a:lnTo>
                  <a:pt x="1589" y="4563"/>
                </a:lnTo>
                <a:cubicBezTo>
                  <a:pt x="710" y="4563"/>
                  <a:pt x="0" y="3861"/>
                  <a:pt x="0" y="2983"/>
                </a:cubicBezTo>
                <a:cubicBezTo>
                  <a:pt x="0" y="1581"/>
                  <a:pt x="0" y="1581"/>
                  <a:pt x="0" y="1581"/>
                </a:cubicBezTo>
                <a:cubicBezTo>
                  <a:pt x="0" y="702"/>
                  <a:pt x="710" y="0"/>
                  <a:pt x="1589" y="0"/>
                </a:cubicBezTo>
                <a:lnTo>
                  <a:pt x="1589" y="0"/>
                </a:lnTo>
                <a:cubicBezTo>
                  <a:pt x="2459" y="0"/>
                  <a:pt x="3169" y="702"/>
                  <a:pt x="3169" y="1581"/>
                </a:cubicBezTo>
                <a:cubicBezTo>
                  <a:pt x="3169" y="2983"/>
                  <a:pt x="3169" y="2983"/>
                  <a:pt x="3169" y="2983"/>
                </a:cubicBezTo>
                <a:cubicBezTo>
                  <a:pt x="3169" y="3861"/>
                  <a:pt x="2459" y="4563"/>
                  <a:pt x="1589" y="45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61">
            <a:extLst>
              <a:ext uri="{FF2B5EF4-FFF2-40B4-BE49-F238E27FC236}">
                <a16:creationId xmlns:a16="http://schemas.microsoft.com/office/drawing/2014/main" id="{6FF717E1-81C2-6A4E-AA2D-596F48A8F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863" y="1224080"/>
            <a:ext cx="3281497" cy="4746039"/>
          </a:xfrm>
          <a:custGeom>
            <a:avLst/>
            <a:gdLst>
              <a:gd name="T0" fmla="*/ 1580 w 3161"/>
              <a:gd name="T1" fmla="*/ 4572 h 4573"/>
              <a:gd name="T2" fmla="*/ 1580 w 3161"/>
              <a:gd name="T3" fmla="*/ 4572 h 4573"/>
              <a:gd name="T4" fmla="*/ 1580 w 3161"/>
              <a:gd name="T5" fmla="*/ 4572 h 4573"/>
              <a:gd name="T6" fmla="*/ 0 w 3161"/>
              <a:gd name="T7" fmla="*/ 2983 h 4573"/>
              <a:gd name="T8" fmla="*/ 0 w 3161"/>
              <a:gd name="T9" fmla="*/ 1580 h 4573"/>
              <a:gd name="T10" fmla="*/ 1580 w 3161"/>
              <a:gd name="T11" fmla="*/ 0 h 4573"/>
              <a:gd name="T12" fmla="*/ 1580 w 3161"/>
              <a:gd name="T13" fmla="*/ 0 h 4573"/>
              <a:gd name="T14" fmla="*/ 3160 w 3161"/>
              <a:gd name="T15" fmla="*/ 1580 h 4573"/>
              <a:gd name="T16" fmla="*/ 3160 w 3161"/>
              <a:gd name="T17" fmla="*/ 2983 h 4573"/>
              <a:gd name="T18" fmla="*/ 1580 w 3161"/>
              <a:gd name="T19" fmla="*/ 4572 h 4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61" h="4573">
                <a:moveTo>
                  <a:pt x="1580" y="4572"/>
                </a:moveTo>
                <a:lnTo>
                  <a:pt x="1580" y="4572"/>
                </a:lnTo>
                <a:lnTo>
                  <a:pt x="1580" y="4572"/>
                </a:lnTo>
                <a:cubicBezTo>
                  <a:pt x="710" y="4572"/>
                  <a:pt x="0" y="3862"/>
                  <a:pt x="0" y="2983"/>
                </a:cubicBezTo>
                <a:cubicBezTo>
                  <a:pt x="0" y="1580"/>
                  <a:pt x="0" y="1580"/>
                  <a:pt x="0" y="1580"/>
                </a:cubicBezTo>
                <a:cubicBezTo>
                  <a:pt x="0" y="701"/>
                  <a:pt x="710" y="0"/>
                  <a:pt x="1580" y="0"/>
                </a:cubicBezTo>
                <a:lnTo>
                  <a:pt x="1580" y="0"/>
                </a:lnTo>
                <a:cubicBezTo>
                  <a:pt x="2450" y="0"/>
                  <a:pt x="3160" y="701"/>
                  <a:pt x="3160" y="1580"/>
                </a:cubicBezTo>
                <a:cubicBezTo>
                  <a:pt x="3160" y="2983"/>
                  <a:pt x="3160" y="2983"/>
                  <a:pt x="3160" y="2983"/>
                </a:cubicBezTo>
                <a:cubicBezTo>
                  <a:pt x="3160" y="3862"/>
                  <a:pt x="2450" y="4572"/>
                  <a:pt x="1580" y="45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62">
            <a:extLst>
              <a:ext uri="{FF2B5EF4-FFF2-40B4-BE49-F238E27FC236}">
                <a16:creationId xmlns:a16="http://schemas.microsoft.com/office/drawing/2014/main" id="{4AF54636-5A1A-2148-BECA-641771E47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5480" y="1224080"/>
            <a:ext cx="3290650" cy="4746039"/>
          </a:xfrm>
          <a:custGeom>
            <a:avLst/>
            <a:gdLst>
              <a:gd name="T0" fmla="*/ 1580 w 3169"/>
              <a:gd name="T1" fmla="*/ 4572 h 4573"/>
              <a:gd name="T2" fmla="*/ 1580 w 3169"/>
              <a:gd name="T3" fmla="*/ 4572 h 4573"/>
              <a:gd name="T4" fmla="*/ 1580 w 3169"/>
              <a:gd name="T5" fmla="*/ 4572 h 4573"/>
              <a:gd name="T6" fmla="*/ 0 w 3169"/>
              <a:gd name="T7" fmla="*/ 2983 h 4573"/>
              <a:gd name="T8" fmla="*/ 0 w 3169"/>
              <a:gd name="T9" fmla="*/ 1580 h 4573"/>
              <a:gd name="T10" fmla="*/ 1580 w 3169"/>
              <a:gd name="T11" fmla="*/ 0 h 4573"/>
              <a:gd name="T12" fmla="*/ 1580 w 3169"/>
              <a:gd name="T13" fmla="*/ 0 h 4573"/>
              <a:gd name="T14" fmla="*/ 3168 w 3169"/>
              <a:gd name="T15" fmla="*/ 1580 h 4573"/>
              <a:gd name="T16" fmla="*/ 3168 w 3169"/>
              <a:gd name="T17" fmla="*/ 2983 h 4573"/>
              <a:gd name="T18" fmla="*/ 1580 w 3169"/>
              <a:gd name="T19" fmla="*/ 4572 h 4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69" h="4573">
                <a:moveTo>
                  <a:pt x="1580" y="4572"/>
                </a:moveTo>
                <a:lnTo>
                  <a:pt x="1580" y="4572"/>
                </a:lnTo>
                <a:lnTo>
                  <a:pt x="1580" y="4572"/>
                </a:lnTo>
                <a:cubicBezTo>
                  <a:pt x="709" y="4572"/>
                  <a:pt x="0" y="3862"/>
                  <a:pt x="0" y="2983"/>
                </a:cubicBezTo>
                <a:cubicBezTo>
                  <a:pt x="0" y="1580"/>
                  <a:pt x="0" y="1580"/>
                  <a:pt x="0" y="1580"/>
                </a:cubicBezTo>
                <a:cubicBezTo>
                  <a:pt x="0" y="701"/>
                  <a:pt x="709" y="0"/>
                  <a:pt x="1580" y="0"/>
                </a:cubicBezTo>
                <a:lnTo>
                  <a:pt x="1580" y="0"/>
                </a:lnTo>
                <a:cubicBezTo>
                  <a:pt x="2458" y="0"/>
                  <a:pt x="3168" y="701"/>
                  <a:pt x="3168" y="1580"/>
                </a:cubicBezTo>
                <a:cubicBezTo>
                  <a:pt x="3168" y="2983"/>
                  <a:pt x="3168" y="2983"/>
                  <a:pt x="3168" y="2983"/>
                </a:cubicBezTo>
                <a:cubicBezTo>
                  <a:pt x="3168" y="3862"/>
                  <a:pt x="2458" y="4572"/>
                  <a:pt x="1580" y="45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63">
            <a:extLst>
              <a:ext uri="{FF2B5EF4-FFF2-40B4-BE49-F238E27FC236}">
                <a16:creationId xmlns:a16="http://schemas.microsoft.com/office/drawing/2014/main" id="{BB17EEBE-5AA5-3847-8B1C-F62B4FDEE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863" y="7292787"/>
            <a:ext cx="3281497" cy="4746039"/>
          </a:xfrm>
          <a:custGeom>
            <a:avLst/>
            <a:gdLst>
              <a:gd name="T0" fmla="*/ 1580 w 3161"/>
              <a:gd name="T1" fmla="*/ 4571 h 4572"/>
              <a:gd name="T2" fmla="*/ 1580 w 3161"/>
              <a:gd name="T3" fmla="*/ 4571 h 4572"/>
              <a:gd name="T4" fmla="*/ 1580 w 3161"/>
              <a:gd name="T5" fmla="*/ 4571 h 4572"/>
              <a:gd name="T6" fmla="*/ 0 w 3161"/>
              <a:gd name="T7" fmla="*/ 2991 h 4572"/>
              <a:gd name="T8" fmla="*/ 0 w 3161"/>
              <a:gd name="T9" fmla="*/ 1580 h 4572"/>
              <a:gd name="T10" fmla="*/ 1580 w 3161"/>
              <a:gd name="T11" fmla="*/ 0 h 4572"/>
              <a:gd name="T12" fmla="*/ 1580 w 3161"/>
              <a:gd name="T13" fmla="*/ 0 h 4572"/>
              <a:gd name="T14" fmla="*/ 3160 w 3161"/>
              <a:gd name="T15" fmla="*/ 1580 h 4572"/>
              <a:gd name="T16" fmla="*/ 3160 w 3161"/>
              <a:gd name="T17" fmla="*/ 2991 h 4572"/>
              <a:gd name="T18" fmla="*/ 1580 w 3161"/>
              <a:gd name="T19" fmla="*/ 4571 h 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61" h="4572">
                <a:moveTo>
                  <a:pt x="1580" y="4571"/>
                </a:moveTo>
                <a:lnTo>
                  <a:pt x="1580" y="4571"/>
                </a:lnTo>
                <a:lnTo>
                  <a:pt x="1580" y="4571"/>
                </a:lnTo>
                <a:cubicBezTo>
                  <a:pt x="710" y="4571"/>
                  <a:pt x="0" y="3861"/>
                  <a:pt x="0" y="2991"/>
                </a:cubicBezTo>
                <a:cubicBezTo>
                  <a:pt x="0" y="1580"/>
                  <a:pt x="0" y="1580"/>
                  <a:pt x="0" y="1580"/>
                </a:cubicBezTo>
                <a:cubicBezTo>
                  <a:pt x="0" y="710"/>
                  <a:pt x="710" y="0"/>
                  <a:pt x="1580" y="0"/>
                </a:cubicBezTo>
                <a:lnTo>
                  <a:pt x="1580" y="0"/>
                </a:lnTo>
                <a:cubicBezTo>
                  <a:pt x="2450" y="0"/>
                  <a:pt x="3160" y="710"/>
                  <a:pt x="3160" y="1580"/>
                </a:cubicBezTo>
                <a:cubicBezTo>
                  <a:pt x="3160" y="2991"/>
                  <a:pt x="3160" y="2991"/>
                  <a:pt x="3160" y="2991"/>
                </a:cubicBezTo>
                <a:cubicBezTo>
                  <a:pt x="3160" y="3861"/>
                  <a:pt x="2450" y="4571"/>
                  <a:pt x="1580" y="45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64">
            <a:extLst>
              <a:ext uri="{FF2B5EF4-FFF2-40B4-BE49-F238E27FC236}">
                <a16:creationId xmlns:a16="http://schemas.microsoft.com/office/drawing/2014/main" id="{57F8E4C7-7CB0-9C48-AB33-70BB9028E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8206" y="9965581"/>
            <a:ext cx="2526340" cy="2526340"/>
          </a:xfrm>
          <a:custGeom>
            <a:avLst/>
            <a:gdLst>
              <a:gd name="T0" fmla="*/ 2433 w 2434"/>
              <a:gd name="T1" fmla="*/ 1217 h 2435"/>
              <a:gd name="T2" fmla="*/ 2433 w 2434"/>
              <a:gd name="T3" fmla="*/ 1217 h 2435"/>
              <a:gd name="T4" fmla="*/ 1216 w 2434"/>
              <a:gd name="T5" fmla="*/ 2434 h 2435"/>
              <a:gd name="T6" fmla="*/ 0 w 2434"/>
              <a:gd name="T7" fmla="*/ 1217 h 2435"/>
              <a:gd name="T8" fmla="*/ 1216 w 2434"/>
              <a:gd name="T9" fmla="*/ 0 h 2435"/>
              <a:gd name="T10" fmla="*/ 2433 w 2434"/>
              <a:gd name="T11" fmla="*/ 1217 h 2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34" h="2435">
                <a:moveTo>
                  <a:pt x="2433" y="1217"/>
                </a:moveTo>
                <a:lnTo>
                  <a:pt x="2433" y="1217"/>
                </a:lnTo>
                <a:cubicBezTo>
                  <a:pt x="2433" y="1893"/>
                  <a:pt x="1892" y="2434"/>
                  <a:pt x="1216" y="2434"/>
                </a:cubicBezTo>
                <a:cubicBezTo>
                  <a:pt x="548" y="2434"/>
                  <a:pt x="0" y="1893"/>
                  <a:pt x="0" y="1217"/>
                </a:cubicBezTo>
                <a:cubicBezTo>
                  <a:pt x="0" y="549"/>
                  <a:pt x="548" y="0"/>
                  <a:pt x="1216" y="0"/>
                </a:cubicBezTo>
                <a:cubicBezTo>
                  <a:pt x="1892" y="0"/>
                  <a:pt x="2433" y="549"/>
                  <a:pt x="2433" y="12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65">
            <a:extLst>
              <a:ext uri="{FF2B5EF4-FFF2-40B4-BE49-F238E27FC236}">
                <a16:creationId xmlns:a16="http://schemas.microsoft.com/office/drawing/2014/main" id="{2A1CE38C-FC80-FB4C-97E2-427534810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8206" y="7292787"/>
            <a:ext cx="2526340" cy="2535493"/>
          </a:xfrm>
          <a:custGeom>
            <a:avLst/>
            <a:gdLst>
              <a:gd name="T0" fmla="*/ 2433 w 2434"/>
              <a:gd name="T1" fmla="*/ 1225 h 2443"/>
              <a:gd name="T2" fmla="*/ 2433 w 2434"/>
              <a:gd name="T3" fmla="*/ 1225 h 2443"/>
              <a:gd name="T4" fmla="*/ 1216 w 2434"/>
              <a:gd name="T5" fmla="*/ 2442 h 2443"/>
              <a:gd name="T6" fmla="*/ 0 w 2434"/>
              <a:gd name="T7" fmla="*/ 1225 h 2443"/>
              <a:gd name="T8" fmla="*/ 1216 w 2434"/>
              <a:gd name="T9" fmla="*/ 0 h 2443"/>
              <a:gd name="T10" fmla="*/ 2433 w 2434"/>
              <a:gd name="T11" fmla="*/ 1225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34" h="2443">
                <a:moveTo>
                  <a:pt x="2433" y="1225"/>
                </a:moveTo>
                <a:lnTo>
                  <a:pt x="2433" y="1225"/>
                </a:lnTo>
                <a:cubicBezTo>
                  <a:pt x="2433" y="1893"/>
                  <a:pt x="1892" y="2442"/>
                  <a:pt x="1216" y="2442"/>
                </a:cubicBezTo>
                <a:cubicBezTo>
                  <a:pt x="548" y="2442"/>
                  <a:pt x="0" y="1893"/>
                  <a:pt x="0" y="1225"/>
                </a:cubicBezTo>
                <a:cubicBezTo>
                  <a:pt x="0" y="549"/>
                  <a:pt x="548" y="0"/>
                  <a:pt x="1216" y="0"/>
                </a:cubicBezTo>
                <a:cubicBezTo>
                  <a:pt x="1892" y="0"/>
                  <a:pt x="2433" y="549"/>
                  <a:pt x="2433" y="12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66">
            <a:extLst>
              <a:ext uri="{FF2B5EF4-FFF2-40B4-BE49-F238E27FC236}">
                <a16:creationId xmlns:a16="http://schemas.microsoft.com/office/drawing/2014/main" id="{135BB818-FF1C-0044-A8F2-47F425687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3188" y="3883143"/>
            <a:ext cx="2430230" cy="2430230"/>
          </a:xfrm>
          <a:custGeom>
            <a:avLst/>
            <a:gdLst>
              <a:gd name="T0" fmla="*/ 2341 w 2342"/>
              <a:gd name="T1" fmla="*/ 1167 h 2342"/>
              <a:gd name="T2" fmla="*/ 2341 w 2342"/>
              <a:gd name="T3" fmla="*/ 1167 h 2342"/>
              <a:gd name="T4" fmla="*/ 1167 w 2342"/>
              <a:gd name="T5" fmla="*/ 2341 h 2342"/>
              <a:gd name="T6" fmla="*/ 0 w 2342"/>
              <a:gd name="T7" fmla="*/ 1167 h 2342"/>
              <a:gd name="T8" fmla="*/ 1167 w 2342"/>
              <a:gd name="T9" fmla="*/ 0 h 2342"/>
              <a:gd name="T10" fmla="*/ 2341 w 2342"/>
              <a:gd name="T11" fmla="*/ 1167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2" h="2342">
                <a:moveTo>
                  <a:pt x="2341" y="1167"/>
                </a:moveTo>
                <a:lnTo>
                  <a:pt x="2341" y="1167"/>
                </a:lnTo>
                <a:cubicBezTo>
                  <a:pt x="2341" y="1817"/>
                  <a:pt x="1817" y="2341"/>
                  <a:pt x="1167" y="2341"/>
                </a:cubicBezTo>
                <a:cubicBezTo>
                  <a:pt x="524" y="2341"/>
                  <a:pt x="0" y="1817"/>
                  <a:pt x="0" y="1167"/>
                </a:cubicBezTo>
                <a:cubicBezTo>
                  <a:pt x="0" y="524"/>
                  <a:pt x="524" y="0"/>
                  <a:pt x="1167" y="0"/>
                </a:cubicBezTo>
                <a:cubicBezTo>
                  <a:pt x="1817" y="0"/>
                  <a:pt x="2341" y="524"/>
                  <a:pt x="2341" y="11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67">
            <a:extLst>
              <a:ext uri="{FF2B5EF4-FFF2-40B4-BE49-F238E27FC236}">
                <a16:creationId xmlns:a16="http://schemas.microsoft.com/office/drawing/2014/main" id="{C28223BF-D85C-0845-A14A-A8190E682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3188" y="1311036"/>
            <a:ext cx="2430230" cy="2430230"/>
          </a:xfrm>
          <a:custGeom>
            <a:avLst/>
            <a:gdLst>
              <a:gd name="T0" fmla="*/ 2341 w 2342"/>
              <a:gd name="T1" fmla="*/ 1175 h 2342"/>
              <a:gd name="T2" fmla="*/ 2341 w 2342"/>
              <a:gd name="T3" fmla="*/ 1175 h 2342"/>
              <a:gd name="T4" fmla="*/ 1167 w 2342"/>
              <a:gd name="T5" fmla="*/ 2341 h 2342"/>
              <a:gd name="T6" fmla="*/ 0 w 2342"/>
              <a:gd name="T7" fmla="*/ 1175 h 2342"/>
              <a:gd name="T8" fmla="*/ 1167 w 2342"/>
              <a:gd name="T9" fmla="*/ 0 h 2342"/>
              <a:gd name="T10" fmla="*/ 2341 w 2342"/>
              <a:gd name="T11" fmla="*/ 1175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2" h="2342">
                <a:moveTo>
                  <a:pt x="2341" y="1175"/>
                </a:moveTo>
                <a:lnTo>
                  <a:pt x="2341" y="1175"/>
                </a:lnTo>
                <a:cubicBezTo>
                  <a:pt x="2341" y="1817"/>
                  <a:pt x="1817" y="2341"/>
                  <a:pt x="1167" y="2341"/>
                </a:cubicBezTo>
                <a:cubicBezTo>
                  <a:pt x="524" y="2341"/>
                  <a:pt x="0" y="1817"/>
                  <a:pt x="0" y="1175"/>
                </a:cubicBezTo>
                <a:cubicBezTo>
                  <a:pt x="0" y="524"/>
                  <a:pt x="524" y="0"/>
                  <a:pt x="1167" y="0"/>
                </a:cubicBezTo>
                <a:cubicBezTo>
                  <a:pt x="1817" y="0"/>
                  <a:pt x="2341" y="524"/>
                  <a:pt x="2341" y="11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21">
            <a:extLst>
              <a:ext uri="{FF2B5EF4-FFF2-40B4-BE49-F238E27FC236}">
                <a16:creationId xmlns:a16="http://schemas.microsoft.com/office/drawing/2014/main" id="{56BA8C43-F328-D742-9F39-1F33B574D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431" y="8395771"/>
            <a:ext cx="1203674" cy="993146"/>
          </a:xfrm>
          <a:custGeom>
            <a:avLst/>
            <a:gdLst>
              <a:gd name="T0" fmla="*/ 1073 w 1158"/>
              <a:gd name="T1" fmla="*/ 955 h 956"/>
              <a:gd name="T2" fmla="*/ 1073 w 1158"/>
              <a:gd name="T3" fmla="*/ 955 h 956"/>
              <a:gd name="T4" fmla="*/ 84 w 1158"/>
              <a:gd name="T5" fmla="*/ 955 h 956"/>
              <a:gd name="T6" fmla="*/ 0 w 1158"/>
              <a:gd name="T7" fmla="*/ 862 h 956"/>
              <a:gd name="T8" fmla="*/ 0 w 1158"/>
              <a:gd name="T9" fmla="*/ 85 h 956"/>
              <a:gd name="T10" fmla="*/ 84 w 1158"/>
              <a:gd name="T11" fmla="*/ 0 h 956"/>
              <a:gd name="T12" fmla="*/ 1073 w 1158"/>
              <a:gd name="T13" fmla="*/ 0 h 956"/>
              <a:gd name="T14" fmla="*/ 1157 w 1158"/>
              <a:gd name="T15" fmla="*/ 85 h 956"/>
              <a:gd name="T16" fmla="*/ 1157 w 1158"/>
              <a:gd name="T17" fmla="*/ 862 h 956"/>
              <a:gd name="T18" fmla="*/ 1073 w 1158"/>
              <a:gd name="T19" fmla="*/ 955 h 956"/>
              <a:gd name="T20" fmla="*/ 84 w 1158"/>
              <a:gd name="T21" fmla="*/ 51 h 956"/>
              <a:gd name="T22" fmla="*/ 84 w 1158"/>
              <a:gd name="T23" fmla="*/ 51 h 956"/>
              <a:gd name="T24" fmla="*/ 50 w 1158"/>
              <a:gd name="T25" fmla="*/ 85 h 956"/>
              <a:gd name="T26" fmla="*/ 50 w 1158"/>
              <a:gd name="T27" fmla="*/ 862 h 956"/>
              <a:gd name="T28" fmla="*/ 84 w 1158"/>
              <a:gd name="T29" fmla="*/ 896 h 956"/>
              <a:gd name="T30" fmla="*/ 1073 w 1158"/>
              <a:gd name="T31" fmla="*/ 896 h 956"/>
              <a:gd name="T32" fmla="*/ 1098 w 1158"/>
              <a:gd name="T33" fmla="*/ 862 h 956"/>
              <a:gd name="T34" fmla="*/ 1098 w 1158"/>
              <a:gd name="T35" fmla="*/ 85 h 956"/>
              <a:gd name="T36" fmla="*/ 1073 w 1158"/>
              <a:gd name="T37" fmla="*/ 51 h 956"/>
              <a:gd name="T38" fmla="*/ 84 w 1158"/>
              <a:gd name="T39" fmla="*/ 51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58" h="956">
                <a:moveTo>
                  <a:pt x="1073" y="955"/>
                </a:moveTo>
                <a:lnTo>
                  <a:pt x="1073" y="955"/>
                </a:lnTo>
                <a:cubicBezTo>
                  <a:pt x="84" y="955"/>
                  <a:pt x="84" y="955"/>
                  <a:pt x="84" y="955"/>
                </a:cubicBezTo>
                <a:cubicBezTo>
                  <a:pt x="33" y="955"/>
                  <a:pt x="0" y="913"/>
                  <a:pt x="0" y="86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34"/>
                  <a:pt x="33" y="0"/>
                  <a:pt x="84" y="0"/>
                </a:cubicBezTo>
                <a:cubicBezTo>
                  <a:pt x="1073" y="0"/>
                  <a:pt x="1073" y="0"/>
                  <a:pt x="1073" y="0"/>
                </a:cubicBezTo>
                <a:cubicBezTo>
                  <a:pt x="1115" y="0"/>
                  <a:pt x="1157" y="34"/>
                  <a:pt x="1157" y="85"/>
                </a:cubicBezTo>
                <a:cubicBezTo>
                  <a:pt x="1157" y="862"/>
                  <a:pt x="1157" y="862"/>
                  <a:pt x="1157" y="862"/>
                </a:cubicBezTo>
                <a:cubicBezTo>
                  <a:pt x="1157" y="913"/>
                  <a:pt x="1115" y="955"/>
                  <a:pt x="1073" y="955"/>
                </a:cubicBezTo>
                <a:close/>
                <a:moveTo>
                  <a:pt x="84" y="51"/>
                </a:moveTo>
                <a:lnTo>
                  <a:pt x="84" y="51"/>
                </a:lnTo>
                <a:cubicBezTo>
                  <a:pt x="67" y="51"/>
                  <a:pt x="50" y="68"/>
                  <a:pt x="50" y="85"/>
                </a:cubicBezTo>
                <a:cubicBezTo>
                  <a:pt x="50" y="862"/>
                  <a:pt x="50" y="862"/>
                  <a:pt x="50" y="862"/>
                </a:cubicBezTo>
                <a:cubicBezTo>
                  <a:pt x="50" y="879"/>
                  <a:pt x="67" y="896"/>
                  <a:pt x="84" y="896"/>
                </a:cubicBezTo>
                <a:cubicBezTo>
                  <a:pt x="1073" y="896"/>
                  <a:pt x="1073" y="896"/>
                  <a:pt x="1073" y="896"/>
                </a:cubicBezTo>
                <a:cubicBezTo>
                  <a:pt x="1090" y="896"/>
                  <a:pt x="1098" y="879"/>
                  <a:pt x="1098" y="862"/>
                </a:cubicBezTo>
                <a:cubicBezTo>
                  <a:pt x="1098" y="85"/>
                  <a:pt x="1098" y="85"/>
                  <a:pt x="1098" y="85"/>
                </a:cubicBezTo>
                <a:cubicBezTo>
                  <a:pt x="1098" y="68"/>
                  <a:pt x="1090" y="51"/>
                  <a:pt x="1073" y="51"/>
                </a:cubicBezTo>
                <a:lnTo>
                  <a:pt x="84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22">
            <a:extLst>
              <a:ext uri="{FF2B5EF4-FFF2-40B4-BE49-F238E27FC236}">
                <a16:creationId xmlns:a16="http://schemas.microsoft.com/office/drawing/2014/main" id="{9FEDCB41-AC82-D848-A4A8-2F4BA5A5F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5201" y="9018203"/>
            <a:ext cx="265449" cy="210528"/>
          </a:xfrm>
          <a:custGeom>
            <a:avLst/>
            <a:gdLst>
              <a:gd name="T0" fmla="*/ 228 w 255"/>
              <a:gd name="T1" fmla="*/ 203 h 204"/>
              <a:gd name="T2" fmla="*/ 228 w 255"/>
              <a:gd name="T3" fmla="*/ 203 h 204"/>
              <a:gd name="T4" fmla="*/ 25 w 255"/>
              <a:gd name="T5" fmla="*/ 203 h 204"/>
              <a:gd name="T6" fmla="*/ 0 w 255"/>
              <a:gd name="T7" fmla="*/ 178 h 204"/>
              <a:gd name="T8" fmla="*/ 0 w 255"/>
              <a:gd name="T9" fmla="*/ 26 h 204"/>
              <a:gd name="T10" fmla="*/ 25 w 255"/>
              <a:gd name="T11" fmla="*/ 0 h 204"/>
              <a:gd name="T12" fmla="*/ 228 w 255"/>
              <a:gd name="T13" fmla="*/ 0 h 204"/>
              <a:gd name="T14" fmla="*/ 254 w 255"/>
              <a:gd name="T15" fmla="*/ 26 h 204"/>
              <a:gd name="T16" fmla="*/ 254 w 255"/>
              <a:gd name="T17" fmla="*/ 178 h 204"/>
              <a:gd name="T18" fmla="*/ 228 w 255"/>
              <a:gd name="T19" fmla="*/ 203 h 204"/>
              <a:gd name="T20" fmla="*/ 51 w 255"/>
              <a:gd name="T21" fmla="*/ 144 h 204"/>
              <a:gd name="T22" fmla="*/ 51 w 255"/>
              <a:gd name="T23" fmla="*/ 144 h 204"/>
              <a:gd name="T24" fmla="*/ 203 w 255"/>
              <a:gd name="T25" fmla="*/ 144 h 204"/>
              <a:gd name="T26" fmla="*/ 203 w 255"/>
              <a:gd name="T27" fmla="*/ 51 h 204"/>
              <a:gd name="T28" fmla="*/ 51 w 255"/>
              <a:gd name="T29" fmla="*/ 51 h 204"/>
              <a:gd name="T30" fmla="*/ 51 w 255"/>
              <a:gd name="T31" fmla="*/ 14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5" h="204">
                <a:moveTo>
                  <a:pt x="228" y="203"/>
                </a:moveTo>
                <a:lnTo>
                  <a:pt x="228" y="203"/>
                </a:lnTo>
                <a:cubicBezTo>
                  <a:pt x="25" y="203"/>
                  <a:pt x="25" y="203"/>
                  <a:pt x="25" y="203"/>
                </a:cubicBezTo>
                <a:cubicBezTo>
                  <a:pt x="9" y="203"/>
                  <a:pt x="0" y="186"/>
                  <a:pt x="0" y="17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5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45" y="0"/>
                  <a:pt x="254" y="9"/>
                  <a:pt x="254" y="26"/>
                </a:cubicBezTo>
                <a:cubicBezTo>
                  <a:pt x="254" y="178"/>
                  <a:pt x="254" y="178"/>
                  <a:pt x="254" y="178"/>
                </a:cubicBezTo>
                <a:cubicBezTo>
                  <a:pt x="254" y="186"/>
                  <a:pt x="245" y="203"/>
                  <a:pt x="228" y="203"/>
                </a:cubicBezTo>
                <a:close/>
                <a:moveTo>
                  <a:pt x="51" y="144"/>
                </a:moveTo>
                <a:lnTo>
                  <a:pt x="51" y="144"/>
                </a:lnTo>
                <a:cubicBezTo>
                  <a:pt x="203" y="144"/>
                  <a:pt x="203" y="144"/>
                  <a:pt x="203" y="144"/>
                </a:cubicBezTo>
                <a:cubicBezTo>
                  <a:pt x="203" y="51"/>
                  <a:pt x="203" y="51"/>
                  <a:pt x="203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1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23">
            <a:extLst>
              <a:ext uri="{FF2B5EF4-FFF2-40B4-BE49-F238E27FC236}">
                <a16:creationId xmlns:a16="http://schemas.microsoft.com/office/drawing/2014/main" id="{7063438B-7435-E94A-92A0-90F58023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310" y="8079980"/>
            <a:ext cx="947376" cy="302062"/>
          </a:xfrm>
          <a:custGeom>
            <a:avLst/>
            <a:gdLst>
              <a:gd name="T0" fmla="*/ 34 w 914"/>
              <a:gd name="T1" fmla="*/ 288 h 289"/>
              <a:gd name="T2" fmla="*/ 34 w 914"/>
              <a:gd name="T3" fmla="*/ 288 h 289"/>
              <a:gd name="T4" fmla="*/ 8 w 914"/>
              <a:gd name="T5" fmla="*/ 262 h 289"/>
              <a:gd name="T6" fmla="*/ 25 w 914"/>
              <a:gd name="T7" fmla="*/ 228 h 289"/>
              <a:gd name="T8" fmla="*/ 803 w 914"/>
              <a:gd name="T9" fmla="*/ 0 h 289"/>
              <a:gd name="T10" fmla="*/ 853 w 914"/>
              <a:gd name="T11" fmla="*/ 34 h 289"/>
              <a:gd name="T12" fmla="*/ 904 w 914"/>
              <a:gd name="T13" fmla="*/ 245 h 289"/>
              <a:gd name="T14" fmla="*/ 887 w 914"/>
              <a:gd name="T15" fmla="*/ 288 h 289"/>
              <a:gd name="T16" fmla="*/ 853 w 914"/>
              <a:gd name="T17" fmla="*/ 262 h 289"/>
              <a:gd name="T18" fmla="*/ 803 w 914"/>
              <a:gd name="T19" fmla="*/ 59 h 289"/>
              <a:gd name="T20" fmla="*/ 42 w 914"/>
              <a:gd name="T21" fmla="*/ 288 h 289"/>
              <a:gd name="T22" fmla="*/ 34 w 914"/>
              <a:gd name="T23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4" h="289">
                <a:moveTo>
                  <a:pt x="34" y="288"/>
                </a:moveTo>
                <a:lnTo>
                  <a:pt x="34" y="288"/>
                </a:lnTo>
                <a:cubicBezTo>
                  <a:pt x="25" y="288"/>
                  <a:pt x="8" y="279"/>
                  <a:pt x="8" y="262"/>
                </a:cubicBezTo>
                <a:cubicBezTo>
                  <a:pt x="0" y="254"/>
                  <a:pt x="8" y="237"/>
                  <a:pt x="25" y="228"/>
                </a:cubicBezTo>
                <a:cubicBezTo>
                  <a:pt x="803" y="0"/>
                  <a:pt x="803" y="0"/>
                  <a:pt x="803" y="0"/>
                </a:cubicBezTo>
                <a:cubicBezTo>
                  <a:pt x="828" y="0"/>
                  <a:pt x="845" y="9"/>
                  <a:pt x="853" y="34"/>
                </a:cubicBezTo>
                <a:cubicBezTo>
                  <a:pt x="904" y="245"/>
                  <a:pt x="904" y="245"/>
                  <a:pt x="904" y="245"/>
                </a:cubicBezTo>
                <a:cubicBezTo>
                  <a:pt x="913" y="262"/>
                  <a:pt x="904" y="279"/>
                  <a:pt x="887" y="288"/>
                </a:cubicBezTo>
                <a:cubicBezTo>
                  <a:pt x="870" y="288"/>
                  <a:pt x="862" y="279"/>
                  <a:pt x="853" y="262"/>
                </a:cubicBezTo>
                <a:cubicBezTo>
                  <a:pt x="803" y="59"/>
                  <a:pt x="803" y="59"/>
                  <a:pt x="803" y="59"/>
                </a:cubicBezTo>
                <a:cubicBezTo>
                  <a:pt x="42" y="288"/>
                  <a:pt x="42" y="288"/>
                  <a:pt x="42" y="288"/>
                </a:cubicBezTo>
                <a:cubicBezTo>
                  <a:pt x="34" y="288"/>
                  <a:pt x="34" y="288"/>
                  <a:pt x="34" y="2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24">
            <a:extLst>
              <a:ext uri="{FF2B5EF4-FFF2-40B4-BE49-F238E27FC236}">
                <a16:creationId xmlns:a16="http://schemas.microsoft.com/office/drawing/2014/main" id="{1BA6E053-B4EE-3840-9A7F-9E2E8BAA2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753" y="8231010"/>
            <a:ext cx="448517" cy="151033"/>
          </a:xfrm>
          <a:custGeom>
            <a:avLst/>
            <a:gdLst>
              <a:gd name="T0" fmla="*/ 25 w 432"/>
              <a:gd name="T1" fmla="*/ 144 h 145"/>
              <a:gd name="T2" fmla="*/ 25 w 432"/>
              <a:gd name="T3" fmla="*/ 144 h 145"/>
              <a:gd name="T4" fmla="*/ 0 w 432"/>
              <a:gd name="T5" fmla="*/ 127 h 145"/>
              <a:gd name="T6" fmla="*/ 25 w 432"/>
              <a:gd name="T7" fmla="*/ 84 h 145"/>
              <a:gd name="T8" fmla="*/ 321 w 432"/>
              <a:gd name="T9" fmla="*/ 0 h 145"/>
              <a:gd name="T10" fmla="*/ 346 w 432"/>
              <a:gd name="T11" fmla="*/ 0 h 145"/>
              <a:gd name="T12" fmla="*/ 355 w 432"/>
              <a:gd name="T13" fmla="*/ 17 h 145"/>
              <a:gd name="T14" fmla="*/ 389 w 432"/>
              <a:gd name="T15" fmla="*/ 34 h 145"/>
              <a:gd name="T16" fmla="*/ 414 w 432"/>
              <a:gd name="T17" fmla="*/ 59 h 145"/>
              <a:gd name="T18" fmla="*/ 431 w 432"/>
              <a:gd name="T19" fmla="*/ 101 h 145"/>
              <a:gd name="T20" fmla="*/ 414 w 432"/>
              <a:gd name="T21" fmla="*/ 144 h 145"/>
              <a:gd name="T22" fmla="*/ 380 w 432"/>
              <a:gd name="T23" fmla="*/ 118 h 145"/>
              <a:gd name="T24" fmla="*/ 372 w 432"/>
              <a:gd name="T25" fmla="*/ 93 h 145"/>
              <a:gd name="T26" fmla="*/ 321 w 432"/>
              <a:gd name="T27" fmla="*/ 59 h 145"/>
              <a:gd name="T28" fmla="*/ 33 w 432"/>
              <a:gd name="T29" fmla="*/ 144 h 145"/>
              <a:gd name="T30" fmla="*/ 25 w 432"/>
              <a:gd name="T31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2" h="145">
                <a:moveTo>
                  <a:pt x="25" y="144"/>
                </a:moveTo>
                <a:lnTo>
                  <a:pt x="25" y="144"/>
                </a:lnTo>
                <a:cubicBezTo>
                  <a:pt x="17" y="144"/>
                  <a:pt x="8" y="135"/>
                  <a:pt x="0" y="127"/>
                </a:cubicBezTo>
                <a:cubicBezTo>
                  <a:pt x="0" y="110"/>
                  <a:pt x="8" y="93"/>
                  <a:pt x="25" y="84"/>
                </a:cubicBezTo>
                <a:cubicBezTo>
                  <a:pt x="321" y="0"/>
                  <a:pt x="321" y="0"/>
                  <a:pt x="321" y="0"/>
                </a:cubicBezTo>
                <a:cubicBezTo>
                  <a:pt x="329" y="0"/>
                  <a:pt x="338" y="0"/>
                  <a:pt x="346" y="0"/>
                </a:cubicBezTo>
                <a:cubicBezTo>
                  <a:pt x="355" y="8"/>
                  <a:pt x="355" y="8"/>
                  <a:pt x="355" y="17"/>
                </a:cubicBezTo>
                <a:cubicBezTo>
                  <a:pt x="363" y="34"/>
                  <a:pt x="372" y="42"/>
                  <a:pt x="389" y="34"/>
                </a:cubicBezTo>
                <a:cubicBezTo>
                  <a:pt x="397" y="34"/>
                  <a:pt x="414" y="42"/>
                  <a:pt x="414" y="59"/>
                </a:cubicBezTo>
                <a:cubicBezTo>
                  <a:pt x="431" y="101"/>
                  <a:pt x="431" y="101"/>
                  <a:pt x="431" y="101"/>
                </a:cubicBezTo>
                <a:cubicBezTo>
                  <a:pt x="431" y="118"/>
                  <a:pt x="422" y="135"/>
                  <a:pt x="414" y="144"/>
                </a:cubicBezTo>
                <a:cubicBezTo>
                  <a:pt x="397" y="144"/>
                  <a:pt x="380" y="135"/>
                  <a:pt x="380" y="118"/>
                </a:cubicBezTo>
                <a:cubicBezTo>
                  <a:pt x="372" y="93"/>
                  <a:pt x="372" y="93"/>
                  <a:pt x="372" y="93"/>
                </a:cubicBezTo>
                <a:cubicBezTo>
                  <a:pt x="346" y="93"/>
                  <a:pt x="329" y="84"/>
                  <a:pt x="321" y="59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33" y="144"/>
                  <a:pt x="33" y="144"/>
                  <a:pt x="25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25">
            <a:extLst>
              <a:ext uri="{FF2B5EF4-FFF2-40B4-BE49-F238E27FC236}">
                <a16:creationId xmlns:a16="http://schemas.microsoft.com/office/drawing/2014/main" id="{F6742176-04EE-964C-AFA8-1DA5FB126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617" y="8395771"/>
            <a:ext cx="4575" cy="457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26">
            <a:extLst>
              <a:ext uri="{FF2B5EF4-FFF2-40B4-BE49-F238E27FC236}">
                <a16:creationId xmlns:a16="http://schemas.microsoft.com/office/drawing/2014/main" id="{08BE5D3C-4E50-DB45-B59A-B615035AF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617" y="8395771"/>
            <a:ext cx="4575" cy="457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27">
            <a:extLst>
              <a:ext uri="{FF2B5EF4-FFF2-40B4-BE49-F238E27FC236}">
                <a16:creationId xmlns:a16="http://schemas.microsoft.com/office/drawing/2014/main" id="{D9B00E33-01C8-9F4F-902B-F966D9E0C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4883" y="8395771"/>
            <a:ext cx="4575" cy="457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28">
            <a:extLst>
              <a:ext uri="{FF2B5EF4-FFF2-40B4-BE49-F238E27FC236}">
                <a16:creationId xmlns:a16="http://schemas.microsoft.com/office/drawing/2014/main" id="{9C41CCF4-B884-0040-BA13-5BBD77B95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4883" y="8395771"/>
            <a:ext cx="4575" cy="457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29">
            <a:extLst>
              <a:ext uri="{FF2B5EF4-FFF2-40B4-BE49-F238E27FC236}">
                <a16:creationId xmlns:a16="http://schemas.microsoft.com/office/drawing/2014/main" id="{152BDA8A-8278-7742-8E94-49546608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784" y="4986129"/>
            <a:ext cx="1135022" cy="1693380"/>
          </a:xfrm>
          <a:custGeom>
            <a:avLst/>
            <a:gdLst>
              <a:gd name="T0" fmla="*/ 1040 w 1092"/>
              <a:gd name="T1" fmla="*/ 1631 h 1632"/>
              <a:gd name="T2" fmla="*/ 1040 w 1092"/>
              <a:gd name="T3" fmla="*/ 1631 h 1632"/>
              <a:gd name="T4" fmla="*/ 51 w 1092"/>
              <a:gd name="T5" fmla="*/ 1631 h 1632"/>
              <a:gd name="T6" fmla="*/ 0 w 1092"/>
              <a:gd name="T7" fmla="*/ 1580 h 1632"/>
              <a:gd name="T8" fmla="*/ 0 w 1092"/>
              <a:gd name="T9" fmla="*/ 51 h 1632"/>
              <a:gd name="T10" fmla="*/ 51 w 1092"/>
              <a:gd name="T11" fmla="*/ 0 h 1632"/>
              <a:gd name="T12" fmla="*/ 1040 w 1092"/>
              <a:gd name="T13" fmla="*/ 0 h 1632"/>
              <a:gd name="T14" fmla="*/ 1091 w 1092"/>
              <a:gd name="T15" fmla="*/ 51 h 1632"/>
              <a:gd name="T16" fmla="*/ 1091 w 1092"/>
              <a:gd name="T17" fmla="*/ 1580 h 1632"/>
              <a:gd name="T18" fmla="*/ 1040 w 1092"/>
              <a:gd name="T19" fmla="*/ 1631 h 1632"/>
              <a:gd name="T20" fmla="*/ 60 w 1092"/>
              <a:gd name="T21" fmla="*/ 1572 h 1632"/>
              <a:gd name="T22" fmla="*/ 60 w 1092"/>
              <a:gd name="T23" fmla="*/ 1572 h 1632"/>
              <a:gd name="T24" fmla="*/ 1031 w 1092"/>
              <a:gd name="T25" fmla="*/ 1572 h 1632"/>
              <a:gd name="T26" fmla="*/ 1031 w 1092"/>
              <a:gd name="T27" fmla="*/ 68 h 1632"/>
              <a:gd name="T28" fmla="*/ 60 w 1092"/>
              <a:gd name="T29" fmla="*/ 68 h 1632"/>
              <a:gd name="T30" fmla="*/ 60 w 1092"/>
              <a:gd name="T31" fmla="*/ 157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2" h="1632">
                <a:moveTo>
                  <a:pt x="1040" y="1631"/>
                </a:moveTo>
                <a:lnTo>
                  <a:pt x="1040" y="1631"/>
                </a:lnTo>
                <a:cubicBezTo>
                  <a:pt x="51" y="1631"/>
                  <a:pt x="51" y="1631"/>
                  <a:pt x="51" y="1631"/>
                </a:cubicBezTo>
                <a:cubicBezTo>
                  <a:pt x="26" y="1631"/>
                  <a:pt x="0" y="1614"/>
                  <a:pt x="0" y="158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6"/>
                  <a:pt x="26" y="0"/>
                  <a:pt x="51" y="0"/>
                </a:cubicBezTo>
                <a:cubicBezTo>
                  <a:pt x="1040" y="0"/>
                  <a:pt x="1040" y="0"/>
                  <a:pt x="1040" y="0"/>
                </a:cubicBezTo>
                <a:cubicBezTo>
                  <a:pt x="1065" y="0"/>
                  <a:pt x="1091" y="26"/>
                  <a:pt x="1091" y="51"/>
                </a:cubicBezTo>
                <a:cubicBezTo>
                  <a:pt x="1091" y="1580"/>
                  <a:pt x="1091" y="1580"/>
                  <a:pt x="1091" y="1580"/>
                </a:cubicBezTo>
                <a:cubicBezTo>
                  <a:pt x="1091" y="1614"/>
                  <a:pt x="1065" y="1631"/>
                  <a:pt x="1040" y="1631"/>
                </a:cubicBezTo>
                <a:close/>
                <a:moveTo>
                  <a:pt x="60" y="1572"/>
                </a:moveTo>
                <a:lnTo>
                  <a:pt x="60" y="1572"/>
                </a:lnTo>
                <a:cubicBezTo>
                  <a:pt x="1031" y="1572"/>
                  <a:pt x="1031" y="1572"/>
                  <a:pt x="1031" y="1572"/>
                </a:cubicBezTo>
                <a:cubicBezTo>
                  <a:pt x="1031" y="68"/>
                  <a:pt x="1031" y="68"/>
                  <a:pt x="1031" y="68"/>
                </a:cubicBezTo>
                <a:cubicBezTo>
                  <a:pt x="60" y="68"/>
                  <a:pt x="60" y="68"/>
                  <a:pt x="60" y="68"/>
                </a:cubicBezTo>
                <a:lnTo>
                  <a:pt x="60" y="15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30">
            <a:extLst>
              <a:ext uri="{FF2B5EF4-FFF2-40B4-BE49-F238E27FC236}">
                <a16:creationId xmlns:a16="http://schemas.microsoft.com/office/drawing/2014/main" id="{34CE4359-5A83-3244-B43E-7A4C5994E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864" y="6400329"/>
            <a:ext cx="64074" cy="68652"/>
          </a:xfrm>
          <a:custGeom>
            <a:avLst/>
            <a:gdLst>
              <a:gd name="T0" fmla="*/ 25 w 60"/>
              <a:gd name="T1" fmla="*/ 67 h 68"/>
              <a:gd name="T2" fmla="*/ 25 w 60"/>
              <a:gd name="T3" fmla="*/ 67 h 68"/>
              <a:gd name="T4" fmla="*/ 25 w 60"/>
              <a:gd name="T5" fmla="*/ 67 h 68"/>
              <a:gd name="T6" fmla="*/ 0 w 60"/>
              <a:gd name="T7" fmla="*/ 33 h 68"/>
              <a:gd name="T8" fmla="*/ 25 w 60"/>
              <a:gd name="T9" fmla="*/ 0 h 68"/>
              <a:gd name="T10" fmla="*/ 25 w 60"/>
              <a:gd name="T11" fmla="*/ 0 h 68"/>
              <a:gd name="T12" fmla="*/ 59 w 60"/>
              <a:gd name="T13" fmla="*/ 33 h 68"/>
              <a:gd name="T14" fmla="*/ 25 w 60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8">
                <a:moveTo>
                  <a:pt x="25" y="67"/>
                </a:moveTo>
                <a:lnTo>
                  <a:pt x="25" y="67"/>
                </a:lnTo>
                <a:lnTo>
                  <a:pt x="25" y="67"/>
                </a:lnTo>
                <a:cubicBezTo>
                  <a:pt x="8" y="67"/>
                  <a:pt x="0" y="50"/>
                  <a:pt x="0" y="33"/>
                </a:cubicBezTo>
                <a:cubicBezTo>
                  <a:pt x="0" y="17"/>
                  <a:pt x="8" y="0"/>
                  <a:pt x="25" y="0"/>
                </a:cubicBezTo>
                <a:lnTo>
                  <a:pt x="25" y="0"/>
                </a:lnTo>
                <a:cubicBezTo>
                  <a:pt x="42" y="0"/>
                  <a:pt x="59" y="17"/>
                  <a:pt x="59" y="33"/>
                </a:cubicBezTo>
                <a:cubicBezTo>
                  <a:pt x="59" y="50"/>
                  <a:pt x="42" y="67"/>
                  <a:pt x="25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31">
            <a:extLst>
              <a:ext uri="{FF2B5EF4-FFF2-40B4-BE49-F238E27FC236}">
                <a16:creationId xmlns:a16="http://schemas.microsoft.com/office/drawing/2014/main" id="{53296F3B-AECD-4F41-8F2F-FE8355170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670" y="6400329"/>
            <a:ext cx="64074" cy="68652"/>
          </a:xfrm>
          <a:custGeom>
            <a:avLst/>
            <a:gdLst>
              <a:gd name="T0" fmla="*/ 34 w 60"/>
              <a:gd name="T1" fmla="*/ 67 h 68"/>
              <a:gd name="T2" fmla="*/ 34 w 60"/>
              <a:gd name="T3" fmla="*/ 67 h 68"/>
              <a:gd name="T4" fmla="*/ 25 w 60"/>
              <a:gd name="T5" fmla="*/ 67 h 68"/>
              <a:gd name="T6" fmla="*/ 0 w 60"/>
              <a:gd name="T7" fmla="*/ 33 h 68"/>
              <a:gd name="T8" fmla="*/ 25 w 60"/>
              <a:gd name="T9" fmla="*/ 0 h 68"/>
              <a:gd name="T10" fmla="*/ 34 w 60"/>
              <a:gd name="T11" fmla="*/ 0 h 68"/>
              <a:gd name="T12" fmla="*/ 59 w 60"/>
              <a:gd name="T13" fmla="*/ 33 h 68"/>
              <a:gd name="T14" fmla="*/ 34 w 60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8">
                <a:moveTo>
                  <a:pt x="34" y="67"/>
                </a:moveTo>
                <a:lnTo>
                  <a:pt x="34" y="67"/>
                </a:lnTo>
                <a:cubicBezTo>
                  <a:pt x="25" y="67"/>
                  <a:pt x="25" y="67"/>
                  <a:pt x="25" y="67"/>
                </a:cubicBezTo>
                <a:cubicBezTo>
                  <a:pt x="9" y="67"/>
                  <a:pt x="0" y="50"/>
                  <a:pt x="0" y="33"/>
                </a:cubicBezTo>
                <a:cubicBezTo>
                  <a:pt x="0" y="17"/>
                  <a:pt x="9" y="0"/>
                  <a:pt x="25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1" y="0"/>
                  <a:pt x="59" y="17"/>
                  <a:pt x="59" y="33"/>
                </a:cubicBezTo>
                <a:cubicBezTo>
                  <a:pt x="59" y="50"/>
                  <a:pt x="51" y="67"/>
                  <a:pt x="34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32">
            <a:extLst>
              <a:ext uri="{FF2B5EF4-FFF2-40B4-BE49-F238E27FC236}">
                <a16:creationId xmlns:a16="http://schemas.microsoft.com/office/drawing/2014/main" id="{670A7384-A49C-C743-B806-57FBD63FD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050" y="6400329"/>
            <a:ext cx="64074" cy="68652"/>
          </a:xfrm>
          <a:custGeom>
            <a:avLst/>
            <a:gdLst>
              <a:gd name="T0" fmla="*/ 34 w 60"/>
              <a:gd name="T1" fmla="*/ 67 h 68"/>
              <a:gd name="T2" fmla="*/ 34 w 60"/>
              <a:gd name="T3" fmla="*/ 67 h 68"/>
              <a:gd name="T4" fmla="*/ 34 w 60"/>
              <a:gd name="T5" fmla="*/ 67 h 68"/>
              <a:gd name="T6" fmla="*/ 0 w 60"/>
              <a:gd name="T7" fmla="*/ 33 h 68"/>
              <a:gd name="T8" fmla="*/ 34 w 60"/>
              <a:gd name="T9" fmla="*/ 0 h 68"/>
              <a:gd name="T10" fmla="*/ 34 w 60"/>
              <a:gd name="T11" fmla="*/ 0 h 68"/>
              <a:gd name="T12" fmla="*/ 59 w 60"/>
              <a:gd name="T13" fmla="*/ 33 h 68"/>
              <a:gd name="T14" fmla="*/ 34 w 60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8">
                <a:moveTo>
                  <a:pt x="34" y="67"/>
                </a:moveTo>
                <a:lnTo>
                  <a:pt x="34" y="67"/>
                </a:lnTo>
                <a:lnTo>
                  <a:pt x="34" y="67"/>
                </a:lnTo>
                <a:cubicBezTo>
                  <a:pt x="17" y="67"/>
                  <a:pt x="0" y="50"/>
                  <a:pt x="0" y="33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59" y="17"/>
                  <a:pt x="59" y="33"/>
                </a:cubicBezTo>
                <a:cubicBezTo>
                  <a:pt x="59" y="50"/>
                  <a:pt x="51" y="67"/>
                  <a:pt x="34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33">
            <a:extLst>
              <a:ext uri="{FF2B5EF4-FFF2-40B4-BE49-F238E27FC236}">
                <a16:creationId xmlns:a16="http://schemas.microsoft.com/office/drawing/2014/main" id="{F79A28E4-A885-6A4F-8E14-647491999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619" y="5187504"/>
            <a:ext cx="361558" cy="96109"/>
          </a:xfrm>
          <a:custGeom>
            <a:avLst/>
            <a:gdLst>
              <a:gd name="T0" fmla="*/ 110 w 348"/>
              <a:gd name="T1" fmla="*/ 84 h 94"/>
              <a:gd name="T2" fmla="*/ 110 w 348"/>
              <a:gd name="T3" fmla="*/ 84 h 94"/>
              <a:gd name="T4" fmla="*/ 93 w 348"/>
              <a:gd name="T5" fmla="*/ 84 h 94"/>
              <a:gd name="T6" fmla="*/ 68 w 348"/>
              <a:gd name="T7" fmla="*/ 50 h 94"/>
              <a:gd name="T8" fmla="*/ 34 w 348"/>
              <a:gd name="T9" fmla="*/ 84 h 94"/>
              <a:gd name="T10" fmla="*/ 9 w 348"/>
              <a:gd name="T11" fmla="*/ 84 h 94"/>
              <a:gd name="T12" fmla="*/ 9 w 348"/>
              <a:gd name="T13" fmla="*/ 50 h 94"/>
              <a:gd name="T14" fmla="*/ 51 w 348"/>
              <a:gd name="T15" fmla="*/ 8 h 94"/>
              <a:gd name="T16" fmla="*/ 76 w 348"/>
              <a:gd name="T17" fmla="*/ 8 h 94"/>
              <a:gd name="T18" fmla="*/ 110 w 348"/>
              <a:gd name="T19" fmla="*/ 33 h 94"/>
              <a:gd name="T20" fmla="*/ 135 w 348"/>
              <a:gd name="T21" fmla="*/ 8 h 94"/>
              <a:gd name="T22" fmla="*/ 169 w 348"/>
              <a:gd name="T23" fmla="*/ 8 h 94"/>
              <a:gd name="T24" fmla="*/ 195 w 348"/>
              <a:gd name="T25" fmla="*/ 33 h 94"/>
              <a:gd name="T26" fmla="*/ 228 w 348"/>
              <a:gd name="T27" fmla="*/ 8 h 94"/>
              <a:gd name="T28" fmla="*/ 254 w 348"/>
              <a:gd name="T29" fmla="*/ 8 h 94"/>
              <a:gd name="T30" fmla="*/ 279 w 348"/>
              <a:gd name="T31" fmla="*/ 33 h 94"/>
              <a:gd name="T32" fmla="*/ 313 w 348"/>
              <a:gd name="T33" fmla="*/ 8 h 94"/>
              <a:gd name="T34" fmla="*/ 338 w 348"/>
              <a:gd name="T35" fmla="*/ 8 h 94"/>
              <a:gd name="T36" fmla="*/ 338 w 348"/>
              <a:gd name="T37" fmla="*/ 33 h 94"/>
              <a:gd name="T38" fmla="*/ 296 w 348"/>
              <a:gd name="T39" fmla="*/ 84 h 94"/>
              <a:gd name="T40" fmla="*/ 271 w 348"/>
              <a:gd name="T41" fmla="*/ 84 h 94"/>
              <a:gd name="T42" fmla="*/ 237 w 348"/>
              <a:gd name="T43" fmla="*/ 50 h 94"/>
              <a:gd name="T44" fmla="*/ 211 w 348"/>
              <a:gd name="T45" fmla="*/ 84 h 94"/>
              <a:gd name="T46" fmla="*/ 186 w 348"/>
              <a:gd name="T47" fmla="*/ 84 h 94"/>
              <a:gd name="T48" fmla="*/ 152 w 348"/>
              <a:gd name="T49" fmla="*/ 50 h 94"/>
              <a:gd name="T50" fmla="*/ 118 w 348"/>
              <a:gd name="T51" fmla="*/ 84 h 94"/>
              <a:gd name="T52" fmla="*/ 110 w 348"/>
              <a:gd name="T53" fmla="*/ 8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48" h="94">
                <a:moveTo>
                  <a:pt x="110" y="84"/>
                </a:moveTo>
                <a:lnTo>
                  <a:pt x="110" y="84"/>
                </a:lnTo>
                <a:cubicBezTo>
                  <a:pt x="102" y="84"/>
                  <a:pt x="102" y="84"/>
                  <a:pt x="93" y="84"/>
                </a:cubicBezTo>
                <a:cubicBezTo>
                  <a:pt x="68" y="50"/>
                  <a:pt x="68" y="50"/>
                  <a:pt x="68" y="50"/>
                </a:cubicBezTo>
                <a:cubicBezTo>
                  <a:pt x="34" y="84"/>
                  <a:pt x="34" y="84"/>
                  <a:pt x="34" y="84"/>
                </a:cubicBezTo>
                <a:cubicBezTo>
                  <a:pt x="26" y="93"/>
                  <a:pt x="17" y="93"/>
                  <a:pt x="9" y="84"/>
                </a:cubicBezTo>
                <a:cubicBezTo>
                  <a:pt x="0" y="76"/>
                  <a:pt x="0" y="59"/>
                  <a:pt x="9" y="50"/>
                </a:cubicBezTo>
                <a:cubicBezTo>
                  <a:pt x="51" y="8"/>
                  <a:pt x="51" y="8"/>
                  <a:pt x="51" y="8"/>
                </a:cubicBezTo>
                <a:cubicBezTo>
                  <a:pt x="59" y="0"/>
                  <a:pt x="68" y="0"/>
                  <a:pt x="76" y="8"/>
                </a:cubicBezTo>
                <a:cubicBezTo>
                  <a:pt x="110" y="33"/>
                  <a:pt x="110" y="33"/>
                  <a:pt x="110" y="33"/>
                </a:cubicBezTo>
                <a:cubicBezTo>
                  <a:pt x="135" y="8"/>
                  <a:pt x="135" y="8"/>
                  <a:pt x="135" y="8"/>
                </a:cubicBezTo>
                <a:cubicBezTo>
                  <a:pt x="144" y="0"/>
                  <a:pt x="161" y="0"/>
                  <a:pt x="169" y="8"/>
                </a:cubicBezTo>
                <a:cubicBezTo>
                  <a:pt x="195" y="33"/>
                  <a:pt x="195" y="33"/>
                  <a:pt x="195" y="33"/>
                </a:cubicBezTo>
                <a:cubicBezTo>
                  <a:pt x="228" y="8"/>
                  <a:pt x="228" y="8"/>
                  <a:pt x="228" y="8"/>
                </a:cubicBezTo>
                <a:cubicBezTo>
                  <a:pt x="237" y="0"/>
                  <a:pt x="245" y="0"/>
                  <a:pt x="254" y="8"/>
                </a:cubicBezTo>
                <a:cubicBezTo>
                  <a:pt x="279" y="33"/>
                  <a:pt x="279" y="33"/>
                  <a:pt x="279" y="33"/>
                </a:cubicBezTo>
                <a:cubicBezTo>
                  <a:pt x="313" y="8"/>
                  <a:pt x="313" y="8"/>
                  <a:pt x="313" y="8"/>
                </a:cubicBezTo>
                <a:cubicBezTo>
                  <a:pt x="321" y="0"/>
                  <a:pt x="330" y="0"/>
                  <a:pt x="338" y="8"/>
                </a:cubicBezTo>
                <a:cubicBezTo>
                  <a:pt x="347" y="16"/>
                  <a:pt x="347" y="25"/>
                  <a:pt x="338" y="33"/>
                </a:cubicBezTo>
                <a:cubicBezTo>
                  <a:pt x="296" y="84"/>
                  <a:pt x="296" y="84"/>
                  <a:pt x="296" y="84"/>
                </a:cubicBezTo>
                <a:cubicBezTo>
                  <a:pt x="287" y="93"/>
                  <a:pt x="279" y="93"/>
                  <a:pt x="271" y="84"/>
                </a:cubicBezTo>
                <a:cubicBezTo>
                  <a:pt x="237" y="50"/>
                  <a:pt x="237" y="50"/>
                  <a:pt x="237" y="50"/>
                </a:cubicBezTo>
                <a:cubicBezTo>
                  <a:pt x="211" y="84"/>
                  <a:pt x="211" y="84"/>
                  <a:pt x="211" y="84"/>
                </a:cubicBezTo>
                <a:cubicBezTo>
                  <a:pt x="203" y="93"/>
                  <a:pt x="186" y="93"/>
                  <a:pt x="186" y="84"/>
                </a:cubicBezTo>
                <a:cubicBezTo>
                  <a:pt x="152" y="50"/>
                  <a:pt x="152" y="50"/>
                  <a:pt x="152" y="50"/>
                </a:cubicBezTo>
                <a:cubicBezTo>
                  <a:pt x="118" y="84"/>
                  <a:pt x="118" y="84"/>
                  <a:pt x="118" y="84"/>
                </a:cubicBezTo>
                <a:lnTo>
                  <a:pt x="110" y="8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34">
            <a:extLst>
              <a:ext uri="{FF2B5EF4-FFF2-40B4-BE49-F238E27FC236}">
                <a16:creationId xmlns:a16="http://schemas.microsoft.com/office/drawing/2014/main" id="{172776F5-ADA3-A14D-AAFB-E4ABAED4B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465" y="5462106"/>
            <a:ext cx="219682" cy="68649"/>
          </a:xfrm>
          <a:custGeom>
            <a:avLst/>
            <a:gdLst>
              <a:gd name="T0" fmla="*/ 34 w 212"/>
              <a:gd name="T1" fmla="*/ 67 h 68"/>
              <a:gd name="T2" fmla="*/ 34 w 212"/>
              <a:gd name="T3" fmla="*/ 67 h 68"/>
              <a:gd name="T4" fmla="*/ 0 w 212"/>
              <a:gd name="T5" fmla="*/ 33 h 68"/>
              <a:gd name="T6" fmla="*/ 34 w 212"/>
              <a:gd name="T7" fmla="*/ 0 h 68"/>
              <a:gd name="T8" fmla="*/ 177 w 212"/>
              <a:gd name="T9" fmla="*/ 0 h 68"/>
              <a:gd name="T10" fmla="*/ 211 w 212"/>
              <a:gd name="T11" fmla="*/ 25 h 68"/>
              <a:gd name="T12" fmla="*/ 186 w 212"/>
              <a:gd name="T13" fmla="*/ 59 h 68"/>
              <a:gd name="T14" fmla="*/ 34 w 212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68">
                <a:moveTo>
                  <a:pt x="34" y="67"/>
                </a:moveTo>
                <a:lnTo>
                  <a:pt x="34" y="67"/>
                </a:lnTo>
                <a:cubicBezTo>
                  <a:pt x="17" y="67"/>
                  <a:pt x="0" y="50"/>
                  <a:pt x="0" y="33"/>
                </a:cubicBezTo>
                <a:cubicBezTo>
                  <a:pt x="0" y="16"/>
                  <a:pt x="17" y="0"/>
                  <a:pt x="34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94" y="0"/>
                  <a:pt x="211" y="8"/>
                  <a:pt x="211" y="25"/>
                </a:cubicBezTo>
                <a:cubicBezTo>
                  <a:pt x="211" y="50"/>
                  <a:pt x="203" y="59"/>
                  <a:pt x="186" y="59"/>
                </a:cubicBezTo>
                <a:cubicBezTo>
                  <a:pt x="34" y="67"/>
                  <a:pt x="34" y="67"/>
                  <a:pt x="34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35">
            <a:extLst>
              <a:ext uri="{FF2B5EF4-FFF2-40B4-BE49-F238E27FC236}">
                <a16:creationId xmlns:a16="http://schemas.microsoft.com/office/drawing/2014/main" id="{DB5956FE-0E9A-CB41-AF35-08C4C7313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864" y="5800782"/>
            <a:ext cx="219682" cy="73227"/>
          </a:xfrm>
          <a:custGeom>
            <a:avLst/>
            <a:gdLst>
              <a:gd name="T0" fmla="*/ 34 w 212"/>
              <a:gd name="T1" fmla="*/ 68 h 69"/>
              <a:gd name="T2" fmla="*/ 34 w 212"/>
              <a:gd name="T3" fmla="*/ 68 h 69"/>
              <a:gd name="T4" fmla="*/ 0 w 212"/>
              <a:gd name="T5" fmla="*/ 34 h 69"/>
              <a:gd name="T6" fmla="*/ 34 w 212"/>
              <a:gd name="T7" fmla="*/ 0 h 69"/>
              <a:gd name="T8" fmla="*/ 177 w 212"/>
              <a:gd name="T9" fmla="*/ 0 h 69"/>
              <a:gd name="T10" fmla="*/ 211 w 212"/>
              <a:gd name="T11" fmla="*/ 34 h 69"/>
              <a:gd name="T12" fmla="*/ 186 w 212"/>
              <a:gd name="T13" fmla="*/ 59 h 69"/>
              <a:gd name="T14" fmla="*/ 34 w 212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69">
                <a:moveTo>
                  <a:pt x="34" y="68"/>
                </a:moveTo>
                <a:lnTo>
                  <a:pt x="34" y="68"/>
                </a:lnTo>
                <a:cubicBezTo>
                  <a:pt x="17" y="68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94" y="0"/>
                  <a:pt x="211" y="9"/>
                  <a:pt x="211" y="34"/>
                </a:cubicBezTo>
                <a:cubicBezTo>
                  <a:pt x="211" y="51"/>
                  <a:pt x="203" y="59"/>
                  <a:pt x="186" y="59"/>
                </a:cubicBezTo>
                <a:cubicBezTo>
                  <a:pt x="34" y="68"/>
                  <a:pt x="34" y="68"/>
                  <a:pt x="34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36">
            <a:extLst>
              <a:ext uri="{FF2B5EF4-FFF2-40B4-BE49-F238E27FC236}">
                <a16:creationId xmlns:a16="http://schemas.microsoft.com/office/drawing/2014/main" id="{693B0992-FB1F-D44E-BBB6-C36FA46E5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18" y="5970119"/>
            <a:ext cx="210528" cy="68652"/>
          </a:xfrm>
          <a:custGeom>
            <a:avLst/>
            <a:gdLst>
              <a:gd name="T0" fmla="*/ 26 w 204"/>
              <a:gd name="T1" fmla="*/ 67 h 68"/>
              <a:gd name="T2" fmla="*/ 26 w 204"/>
              <a:gd name="T3" fmla="*/ 67 h 68"/>
              <a:gd name="T4" fmla="*/ 0 w 204"/>
              <a:gd name="T5" fmla="*/ 33 h 68"/>
              <a:gd name="T6" fmla="*/ 26 w 204"/>
              <a:gd name="T7" fmla="*/ 8 h 68"/>
              <a:gd name="T8" fmla="*/ 178 w 204"/>
              <a:gd name="T9" fmla="*/ 0 h 68"/>
              <a:gd name="T10" fmla="*/ 178 w 204"/>
              <a:gd name="T11" fmla="*/ 0 h 68"/>
              <a:gd name="T12" fmla="*/ 203 w 204"/>
              <a:gd name="T13" fmla="*/ 33 h 68"/>
              <a:gd name="T14" fmla="*/ 178 w 204"/>
              <a:gd name="T15" fmla="*/ 67 h 68"/>
              <a:gd name="T16" fmla="*/ 26 w 204"/>
              <a:gd name="T17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" h="68">
                <a:moveTo>
                  <a:pt x="26" y="67"/>
                </a:moveTo>
                <a:lnTo>
                  <a:pt x="26" y="67"/>
                </a:lnTo>
                <a:cubicBezTo>
                  <a:pt x="9" y="67"/>
                  <a:pt x="0" y="59"/>
                  <a:pt x="0" y="33"/>
                </a:cubicBezTo>
                <a:cubicBezTo>
                  <a:pt x="0" y="17"/>
                  <a:pt x="9" y="8"/>
                  <a:pt x="26" y="8"/>
                </a:cubicBezTo>
                <a:cubicBezTo>
                  <a:pt x="178" y="0"/>
                  <a:pt x="178" y="0"/>
                  <a:pt x="178" y="0"/>
                </a:cubicBezTo>
                <a:lnTo>
                  <a:pt x="178" y="0"/>
                </a:lnTo>
                <a:cubicBezTo>
                  <a:pt x="195" y="0"/>
                  <a:pt x="203" y="17"/>
                  <a:pt x="203" y="33"/>
                </a:cubicBezTo>
                <a:cubicBezTo>
                  <a:pt x="203" y="50"/>
                  <a:pt x="195" y="67"/>
                  <a:pt x="178" y="67"/>
                </a:cubicBezTo>
                <a:cubicBezTo>
                  <a:pt x="26" y="67"/>
                  <a:pt x="26" y="67"/>
                  <a:pt x="26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37">
            <a:extLst>
              <a:ext uri="{FF2B5EF4-FFF2-40B4-BE49-F238E27FC236}">
                <a16:creationId xmlns:a16="http://schemas.microsoft.com/office/drawing/2014/main" id="{30129881-272D-FF4A-A967-0808E63F9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864" y="6144034"/>
            <a:ext cx="219682" cy="68652"/>
          </a:xfrm>
          <a:custGeom>
            <a:avLst/>
            <a:gdLst>
              <a:gd name="T0" fmla="*/ 34 w 212"/>
              <a:gd name="T1" fmla="*/ 67 h 68"/>
              <a:gd name="T2" fmla="*/ 34 w 212"/>
              <a:gd name="T3" fmla="*/ 67 h 68"/>
              <a:gd name="T4" fmla="*/ 0 w 212"/>
              <a:gd name="T5" fmla="*/ 33 h 68"/>
              <a:gd name="T6" fmla="*/ 34 w 212"/>
              <a:gd name="T7" fmla="*/ 0 h 68"/>
              <a:gd name="T8" fmla="*/ 177 w 212"/>
              <a:gd name="T9" fmla="*/ 0 h 68"/>
              <a:gd name="T10" fmla="*/ 211 w 212"/>
              <a:gd name="T11" fmla="*/ 33 h 68"/>
              <a:gd name="T12" fmla="*/ 186 w 212"/>
              <a:gd name="T13" fmla="*/ 67 h 68"/>
              <a:gd name="T14" fmla="*/ 34 w 212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68">
                <a:moveTo>
                  <a:pt x="34" y="67"/>
                </a:moveTo>
                <a:lnTo>
                  <a:pt x="34" y="67"/>
                </a:lnTo>
                <a:cubicBezTo>
                  <a:pt x="17" y="67"/>
                  <a:pt x="0" y="50"/>
                  <a:pt x="0" y="33"/>
                </a:cubicBezTo>
                <a:cubicBezTo>
                  <a:pt x="0" y="17"/>
                  <a:pt x="17" y="0"/>
                  <a:pt x="34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94" y="0"/>
                  <a:pt x="211" y="17"/>
                  <a:pt x="211" y="33"/>
                </a:cubicBezTo>
                <a:cubicBezTo>
                  <a:pt x="211" y="50"/>
                  <a:pt x="203" y="67"/>
                  <a:pt x="186" y="67"/>
                </a:cubicBezTo>
                <a:cubicBezTo>
                  <a:pt x="34" y="67"/>
                  <a:pt x="34" y="67"/>
                  <a:pt x="34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38">
            <a:extLst>
              <a:ext uri="{FF2B5EF4-FFF2-40B4-BE49-F238E27FC236}">
                <a16:creationId xmlns:a16="http://schemas.microsoft.com/office/drawing/2014/main" id="{E2B931DE-5A7C-3845-977D-193F1C9B3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465" y="5800782"/>
            <a:ext cx="379865" cy="64074"/>
          </a:xfrm>
          <a:custGeom>
            <a:avLst/>
            <a:gdLst>
              <a:gd name="T0" fmla="*/ 338 w 364"/>
              <a:gd name="T1" fmla="*/ 59 h 60"/>
              <a:gd name="T2" fmla="*/ 338 w 364"/>
              <a:gd name="T3" fmla="*/ 59 h 60"/>
              <a:gd name="T4" fmla="*/ 34 w 364"/>
              <a:gd name="T5" fmla="*/ 59 h 60"/>
              <a:gd name="T6" fmla="*/ 0 w 364"/>
              <a:gd name="T7" fmla="*/ 34 h 60"/>
              <a:gd name="T8" fmla="*/ 34 w 364"/>
              <a:gd name="T9" fmla="*/ 0 h 60"/>
              <a:gd name="T10" fmla="*/ 338 w 364"/>
              <a:gd name="T11" fmla="*/ 0 h 60"/>
              <a:gd name="T12" fmla="*/ 363 w 364"/>
              <a:gd name="T13" fmla="*/ 34 h 60"/>
              <a:gd name="T14" fmla="*/ 338 w 364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4" h="60">
                <a:moveTo>
                  <a:pt x="338" y="59"/>
                </a:moveTo>
                <a:lnTo>
                  <a:pt x="338" y="59"/>
                </a:lnTo>
                <a:cubicBezTo>
                  <a:pt x="34" y="59"/>
                  <a:pt x="34" y="59"/>
                  <a:pt x="34" y="59"/>
                </a:cubicBezTo>
                <a:cubicBezTo>
                  <a:pt x="17" y="59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338" y="0"/>
                  <a:pt x="338" y="0"/>
                  <a:pt x="338" y="0"/>
                </a:cubicBezTo>
                <a:cubicBezTo>
                  <a:pt x="355" y="0"/>
                  <a:pt x="363" y="17"/>
                  <a:pt x="363" y="34"/>
                </a:cubicBezTo>
                <a:cubicBezTo>
                  <a:pt x="363" y="51"/>
                  <a:pt x="355" y="59"/>
                  <a:pt x="338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39">
            <a:extLst>
              <a:ext uri="{FF2B5EF4-FFF2-40B4-BE49-F238E27FC236}">
                <a16:creationId xmlns:a16="http://schemas.microsoft.com/office/drawing/2014/main" id="{BAEAD2DE-AAAD-7441-9828-F647A5915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465" y="5979272"/>
            <a:ext cx="379865" cy="64074"/>
          </a:xfrm>
          <a:custGeom>
            <a:avLst/>
            <a:gdLst>
              <a:gd name="T0" fmla="*/ 338 w 364"/>
              <a:gd name="T1" fmla="*/ 59 h 60"/>
              <a:gd name="T2" fmla="*/ 338 w 364"/>
              <a:gd name="T3" fmla="*/ 59 h 60"/>
              <a:gd name="T4" fmla="*/ 34 w 364"/>
              <a:gd name="T5" fmla="*/ 59 h 60"/>
              <a:gd name="T6" fmla="*/ 0 w 364"/>
              <a:gd name="T7" fmla="*/ 25 h 60"/>
              <a:gd name="T8" fmla="*/ 34 w 364"/>
              <a:gd name="T9" fmla="*/ 0 h 60"/>
              <a:gd name="T10" fmla="*/ 338 w 364"/>
              <a:gd name="T11" fmla="*/ 0 h 60"/>
              <a:gd name="T12" fmla="*/ 363 w 364"/>
              <a:gd name="T13" fmla="*/ 25 h 60"/>
              <a:gd name="T14" fmla="*/ 338 w 364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4" h="60">
                <a:moveTo>
                  <a:pt x="338" y="59"/>
                </a:moveTo>
                <a:lnTo>
                  <a:pt x="338" y="59"/>
                </a:lnTo>
                <a:cubicBezTo>
                  <a:pt x="34" y="59"/>
                  <a:pt x="34" y="59"/>
                  <a:pt x="34" y="59"/>
                </a:cubicBezTo>
                <a:cubicBezTo>
                  <a:pt x="17" y="59"/>
                  <a:pt x="0" y="42"/>
                  <a:pt x="0" y="25"/>
                </a:cubicBezTo>
                <a:cubicBezTo>
                  <a:pt x="0" y="9"/>
                  <a:pt x="17" y="0"/>
                  <a:pt x="34" y="0"/>
                </a:cubicBezTo>
                <a:cubicBezTo>
                  <a:pt x="338" y="0"/>
                  <a:pt x="338" y="0"/>
                  <a:pt x="338" y="0"/>
                </a:cubicBezTo>
                <a:cubicBezTo>
                  <a:pt x="346" y="0"/>
                  <a:pt x="363" y="9"/>
                  <a:pt x="363" y="25"/>
                </a:cubicBezTo>
                <a:cubicBezTo>
                  <a:pt x="363" y="42"/>
                  <a:pt x="346" y="59"/>
                  <a:pt x="338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40">
            <a:extLst>
              <a:ext uri="{FF2B5EF4-FFF2-40B4-BE49-F238E27FC236}">
                <a16:creationId xmlns:a16="http://schemas.microsoft.com/office/drawing/2014/main" id="{A924668B-9116-D448-AB20-623208A70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465" y="6153187"/>
            <a:ext cx="379865" cy="64074"/>
          </a:xfrm>
          <a:custGeom>
            <a:avLst/>
            <a:gdLst>
              <a:gd name="T0" fmla="*/ 338 w 364"/>
              <a:gd name="T1" fmla="*/ 59 h 60"/>
              <a:gd name="T2" fmla="*/ 338 w 364"/>
              <a:gd name="T3" fmla="*/ 59 h 60"/>
              <a:gd name="T4" fmla="*/ 34 w 364"/>
              <a:gd name="T5" fmla="*/ 59 h 60"/>
              <a:gd name="T6" fmla="*/ 0 w 364"/>
              <a:gd name="T7" fmla="*/ 34 h 60"/>
              <a:gd name="T8" fmla="*/ 34 w 364"/>
              <a:gd name="T9" fmla="*/ 0 h 60"/>
              <a:gd name="T10" fmla="*/ 338 w 364"/>
              <a:gd name="T11" fmla="*/ 0 h 60"/>
              <a:gd name="T12" fmla="*/ 363 w 364"/>
              <a:gd name="T13" fmla="*/ 34 h 60"/>
              <a:gd name="T14" fmla="*/ 338 w 364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4" h="60">
                <a:moveTo>
                  <a:pt x="338" y="59"/>
                </a:moveTo>
                <a:lnTo>
                  <a:pt x="338" y="59"/>
                </a:lnTo>
                <a:cubicBezTo>
                  <a:pt x="34" y="59"/>
                  <a:pt x="34" y="59"/>
                  <a:pt x="34" y="59"/>
                </a:cubicBezTo>
                <a:cubicBezTo>
                  <a:pt x="17" y="59"/>
                  <a:pt x="0" y="51"/>
                  <a:pt x="0" y="34"/>
                </a:cubicBezTo>
                <a:cubicBezTo>
                  <a:pt x="0" y="9"/>
                  <a:pt x="17" y="0"/>
                  <a:pt x="34" y="0"/>
                </a:cubicBezTo>
                <a:cubicBezTo>
                  <a:pt x="338" y="0"/>
                  <a:pt x="338" y="0"/>
                  <a:pt x="338" y="0"/>
                </a:cubicBezTo>
                <a:cubicBezTo>
                  <a:pt x="346" y="0"/>
                  <a:pt x="363" y="9"/>
                  <a:pt x="363" y="34"/>
                </a:cubicBezTo>
                <a:cubicBezTo>
                  <a:pt x="363" y="51"/>
                  <a:pt x="346" y="59"/>
                  <a:pt x="338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41">
            <a:extLst>
              <a:ext uri="{FF2B5EF4-FFF2-40B4-BE49-F238E27FC236}">
                <a16:creationId xmlns:a16="http://schemas.microsoft.com/office/drawing/2014/main" id="{1B4FA38E-9145-BD49-9537-11534B5C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619" y="6327102"/>
            <a:ext cx="201375" cy="210528"/>
          </a:xfrm>
          <a:custGeom>
            <a:avLst/>
            <a:gdLst>
              <a:gd name="T0" fmla="*/ 178 w 196"/>
              <a:gd name="T1" fmla="*/ 203 h 204"/>
              <a:gd name="T2" fmla="*/ 178 w 196"/>
              <a:gd name="T3" fmla="*/ 203 h 204"/>
              <a:gd name="T4" fmla="*/ 26 w 196"/>
              <a:gd name="T5" fmla="*/ 203 h 204"/>
              <a:gd name="T6" fmla="*/ 0 w 196"/>
              <a:gd name="T7" fmla="*/ 186 h 204"/>
              <a:gd name="T8" fmla="*/ 0 w 196"/>
              <a:gd name="T9" fmla="*/ 17 h 204"/>
              <a:gd name="T10" fmla="*/ 26 w 196"/>
              <a:gd name="T11" fmla="*/ 0 h 204"/>
              <a:gd name="T12" fmla="*/ 178 w 196"/>
              <a:gd name="T13" fmla="*/ 0 h 204"/>
              <a:gd name="T14" fmla="*/ 195 w 196"/>
              <a:gd name="T15" fmla="*/ 17 h 204"/>
              <a:gd name="T16" fmla="*/ 195 w 196"/>
              <a:gd name="T17" fmla="*/ 186 h 204"/>
              <a:gd name="T18" fmla="*/ 178 w 196"/>
              <a:gd name="T19" fmla="*/ 203 h 204"/>
              <a:gd name="T20" fmla="*/ 42 w 196"/>
              <a:gd name="T21" fmla="*/ 161 h 204"/>
              <a:gd name="T22" fmla="*/ 42 w 196"/>
              <a:gd name="T23" fmla="*/ 161 h 204"/>
              <a:gd name="T24" fmla="*/ 152 w 196"/>
              <a:gd name="T25" fmla="*/ 161 h 204"/>
              <a:gd name="T26" fmla="*/ 152 w 196"/>
              <a:gd name="T27" fmla="*/ 42 h 204"/>
              <a:gd name="T28" fmla="*/ 42 w 196"/>
              <a:gd name="T29" fmla="*/ 42 h 204"/>
              <a:gd name="T30" fmla="*/ 42 w 196"/>
              <a:gd name="T31" fmla="*/ 16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6" h="204">
                <a:moveTo>
                  <a:pt x="178" y="203"/>
                </a:moveTo>
                <a:lnTo>
                  <a:pt x="178" y="203"/>
                </a:lnTo>
                <a:cubicBezTo>
                  <a:pt x="26" y="203"/>
                  <a:pt x="26" y="203"/>
                  <a:pt x="26" y="203"/>
                </a:cubicBezTo>
                <a:cubicBezTo>
                  <a:pt x="9" y="203"/>
                  <a:pt x="0" y="194"/>
                  <a:pt x="0" y="18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26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6" y="0"/>
                  <a:pt x="195" y="9"/>
                  <a:pt x="195" y="17"/>
                </a:cubicBezTo>
                <a:cubicBezTo>
                  <a:pt x="195" y="186"/>
                  <a:pt x="195" y="186"/>
                  <a:pt x="195" y="186"/>
                </a:cubicBezTo>
                <a:cubicBezTo>
                  <a:pt x="195" y="194"/>
                  <a:pt x="186" y="203"/>
                  <a:pt x="178" y="203"/>
                </a:cubicBezTo>
                <a:close/>
                <a:moveTo>
                  <a:pt x="42" y="161"/>
                </a:moveTo>
                <a:lnTo>
                  <a:pt x="42" y="161"/>
                </a:lnTo>
                <a:cubicBezTo>
                  <a:pt x="152" y="161"/>
                  <a:pt x="152" y="161"/>
                  <a:pt x="152" y="161"/>
                </a:cubicBezTo>
                <a:cubicBezTo>
                  <a:pt x="152" y="42"/>
                  <a:pt x="152" y="42"/>
                  <a:pt x="152" y="42"/>
                </a:cubicBezTo>
                <a:cubicBezTo>
                  <a:pt x="42" y="42"/>
                  <a:pt x="42" y="42"/>
                  <a:pt x="42" y="42"/>
                </a:cubicBezTo>
                <a:lnTo>
                  <a:pt x="42" y="1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42">
            <a:extLst>
              <a:ext uri="{FF2B5EF4-FFF2-40B4-BE49-F238E27FC236}">
                <a16:creationId xmlns:a16="http://schemas.microsoft.com/office/drawing/2014/main" id="{E963202F-D51D-4C4F-BF73-E3A7A1D46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864" y="5109699"/>
            <a:ext cx="219682" cy="247142"/>
          </a:xfrm>
          <a:custGeom>
            <a:avLst/>
            <a:gdLst>
              <a:gd name="T0" fmla="*/ 110 w 212"/>
              <a:gd name="T1" fmla="*/ 236 h 237"/>
              <a:gd name="T2" fmla="*/ 110 w 212"/>
              <a:gd name="T3" fmla="*/ 236 h 237"/>
              <a:gd name="T4" fmla="*/ 0 w 212"/>
              <a:gd name="T5" fmla="*/ 118 h 237"/>
              <a:gd name="T6" fmla="*/ 110 w 212"/>
              <a:gd name="T7" fmla="*/ 0 h 237"/>
              <a:gd name="T8" fmla="*/ 211 w 212"/>
              <a:gd name="T9" fmla="*/ 118 h 237"/>
              <a:gd name="T10" fmla="*/ 110 w 212"/>
              <a:gd name="T11" fmla="*/ 236 h 237"/>
              <a:gd name="T12" fmla="*/ 110 w 212"/>
              <a:gd name="T13" fmla="*/ 67 h 237"/>
              <a:gd name="T14" fmla="*/ 110 w 212"/>
              <a:gd name="T15" fmla="*/ 67 h 237"/>
              <a:gd name="T16" fmla="*/ 59 w 212"/>
              <a:gd name="T17" fmla="*/ 118 h 237"/>
              <a:gd name="T18" fmla="*/ 110 w 212"/>
              <a:gd name="T19" fmla="*/ 169 h 237"/>
              <a:gd name="T20" fmla="*/ 152 w 212"/>
              <a:gd name="T21" fmla="*/ 118 h 237"/>
              <a:gd name="T22" fmla="*/ 110 w 212"/>
              <a:gd name="T23" fmla="*/ 6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" h="237">
                <a:moveTo>
                  <a:pt x="110" y="236"/>
                </a:moveTo>
                <a:lnTo>
                  <a:pt x="110" y="236"/>
                </a:lnTo>
                <a:cubicBezTo>
                  <a:pt x="51" y="236"/>
                  <a:pt x="0" y="185"/>
                  <a:pt x="0" y="118"/>
                </a:cubicBezTo>
                <a:cubicBezTo>
                  <a:pt x="0" y="59"/>
                  <a:pt x="51" y="0"/>
                  <a:pt x="110" y="0"/>
                </a:cubicBezTo>
                <a:cubicBezTo>
                  <a:pt x="169" y="0"/>
                  <a:pt x="211" y="59"/>
                  <a:pt x="211" y="118"/>
                </a:cubicBezTo>
                <a:cubicBezTo>
                  <a:pt x="211" y="185"/>
                  <a:pt x="169" y="236"/>
                  <a:pt x="110" y="236"/>
                </a:cubicBezTo>
                <a:close/>
                <a:moveTo>
                  <a:pt x="110" y="67"/>
                </a:moveTo>
                <a:lnTo>
                  <a:pt x="110" y="67"/>
                </a:lnTo>
                <a:cubicBezTo>
                  <a:pt x="85" y="67"/>
                  <a:pt x="59" y="92"/>
                  <a:pt x="59" y="118"/>
                </a:cubicBezTo>
                <a:cubicBezTo>
                  <a:pt x="59" y="143"/>
                  <a:pt x="85" y="169"/>
                  <a:pt x="110" y="169"/>
                </a:cubicBezTo>
                <a:cubicBezTo>
                  <a:pt x="135" y="169"/>
                  <a:pt x="152" y="143"/>
                  <a:pt x="152" y="118"/>
                </a:cubicBezTo>
                <a:cubicBezTo>
                  <a:pt x="152" y="92"/>
                  <a:pt x="135" y="67"/>
                  <a:pt x="110" y="6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43">
            <a:extLst>
              <a:ext uri="{FF2B5EF4-FFF2-40B4-BE49-F238E27FC236}">
                <a16:creationId xmlns:a16="http://schemas.microsoft.com/office/drawing/2014/main" id="{DDF970A5-609B-9348-ABC7-94596CFF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959" y="1846512"/>
            <a:ext cx="878727" cy="1482852"/>
          </a:xfrm>
          <a:custGeom>
            <a:avLst/>
            <a:gdLst>
              <a:gd name="T0" fmla="*/ 26 w 847"/>
              <a:gd name="T1" fmla="*/ 1428 h 1429"/>
              <a:gd name="T2" fmla="*/ 0 w 847"/>
              <a:gd name="T3" fmla="*/ 1403 h 1429"/>
              <a:gd name="T4" fmla="*/ 0 w 847"/>
              <a:gd name="T5" fmla="*/ 42 h 1429"/>
              <a:gd name="T6" fmla="*/ 803 w 847"/>
              <a:gd name="T7" fmla="*/ 0 h 1429"/>
              <a:gd name="T8" fmla="*/ 846 w 847"/>
              <a:gd name="T9" fmla="*/ 1335 h 1429"/>
              <a:gd name="T10" fmla="*/ 828 w 847"/>
              <a:gd name="T11" fmla="*/ 1428 h 1429"/>
              <a:gd name="T12" fmla="*/ 752 w 847"/>
              <a:gd name="T13" fmla="*/ 1360 h 1429"/>
              <a:gd name="T14" fmla="*/ 685 w 847"/>
              <a:gd name="T15" fmla="*/ 1428 h 1429"/>
              <a:gd name="T16" fmla="*/ 668 w 847"/>
              <a:gd name="T17" fmla="*/ 1420 h 1429"/>
              <a:gd name="T18" fmla="*/ 575 w 847"/>
              <a:gd name="T19" fmla="*/ 1420 h 1429"/>
              <a:gd name="T20" fmla="*/ 550 w 847"/>
              <a:gd name="T21" fmla="*/ 1428 h 1429"/>
              <a:gd name="T22" fmla="*/ 491 w 847"/>
              <a:gd name="T23" fmla="*/ 1360 h 1429"/>
              <a:gd name="T24" fmla="*/ 423 w 847"/>
              <a:gd name="T25" fmla="*/ 1428 h 1429"/>
              <a:gd name="T26" fmla="*/ 406 w 847"/>
              <a:gd name="T27" fmla="*/ 1420 h 1429"/>
              <a:gd name="T28" fmla="*/ 305 w 847"/>
              <a:gd name="T29" fmla="*/ 1420 h 1429"/>
              <a:gd name="T30" fmla="*/ 288 w 847"/>
              <a:gd name="T31" fmla="*/ 1428 h 1429"/>
              <a:gd name="T32" fmla="*/ 220 w 847"/>
              <a:gd name="T33" fmla="*/ 1360 h 1429"/>
              <a:gd name="T34" fmla="*/ 161 w 847"/>
              <a:gd name="T35" fmla="*/ 1428 h 1429"/>
              <a:gd name="T36" fmla="*/ 136 w 847"/>
              <a:gd name="T37" fmla="*/ 1420 h 1429"/>
              <a:gd name="T38" fmla="*/ 43 w 847"/>
              <a:gd name="T39" fmla="*/ 1420 h 1429"/>
              <a:gd name="T40" fmla="*/ 617 w 847"/>
              <a:gd name="T41" fmla="*/ 1293 h 1429"/>
              <a:gd name="T42" fmla="*/ 617 w 847"/>
              <a:gd name="T43" fmla="*/ 1293 h 1429"/>
              <a:gd name="T44" fmla="*/ 685 w 847"/>
              <a:gd name="T45" fmla="*/ 1360 h 1429"/>
              <a:gd name="T46" fmla="*/ 752 w 847"/>
              <a:gd name="T47" fmla="*/ 1293 h 1429"/>
              <a:gd name="T48" fmla="*/ 770 w 847"/>
              <a:gd name="T49" fmla="*/ 1301 h 1429"/>
              <a:gd name="T50" fmla="*/ 795 w 847"/>
              <a:gd name="T51" fmla="*/ 51 h 1429"/>
              <a:gd name="T52" fmla="*/ 51 w 847"/>
              <a:gd name="T53" fmla="*/ 1327 h 1429"/>
              <a:gd name="T54" fmla="*/ 93 w 847"/>
              <a:gd name="T55" fmla="*/ 1293 h 1429"/>
              <a:gd name="T56" fmla="*/ 110 w 847"/>
              <a:gd name="T57" fmla="*/ 1301 h 1429"/>
              <a:gd name="T58" fmla="*/ 203 w 847"/>
              <a:gd name="T59" fmla="*/ 1301 h 1429"/>
              <a:gd name="T60" fmla="*/ 220 w 847"/>
              <a:gd name="T61" fmla="*/ 1293 h 1429"/>
              <a:gd name="T62" fmla="*/ 288 w 847"/>
              <a:gd name="T63" fmla="*/ 1360 h 1429"/>
              <a:gd name="T64" fmla="*/ 355 w 847"/>
              <a:gd name="T65" fmla="*/ 1293 h 1429"/>
              <a:gd name="T66" fmla="*/ 423 w 847"/>
              <a:gd name="T67" fmla="*/ 1360 h 1429"/>
              <a:gd name="T68" fmla="*/ 491 w 847"/>
              <a:gd name="T69" fmla="*/ 1293 h 1429"/>
              <a:gd name="T70" fmla="*/ 507 w 847"/>
              <a:gd name="T71" fmla="*/ 1301 h 1429"/>
              <a:gd name="T72" fmla="*/ 601 w 847"/>
              <a:gd name="T73" fmla="*/ 1301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7" h="1429">
                <a:moveTo>
                  <a:pt x="26" y="1428"/>
                </a:moveTo>
                <a:lnTo>
                  <a:pt x="26" y="1428"/>
                </a:lnTo>
                <a:lnTo>
                  <a:pt x="17" y="1428"/>
                </a:lnTo>
                <a:cubicBezTo>
                  <a:pt x="9" y="1420"/>
                  <a:pt x="0" y="1411"/>
                  <a:pt x="0" y="1403"/>
                </a:cubicBezTo>
                <a:cubicBezTo>
                  <a:pt x="0" y="1335"/>
                  <a:pt x="0" y="1335"/>
                  <a:pt x="0" y="1335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43" y="0"/>
                </a:cubicBezTo>
                <a:cubicBezTo>
                  <a:pt x="803" y="0"/>
                  <a:pt x="803" y="0"/>
                  <a:pt x="803" y="0"/>
                </a:cubicBezTo>
                <a:cubicBezTo>
                  <a:pt x="828" y="0"/>
                  <a:pt x="846" y="17"/>
                  <a:pt x="846" y="42"/>
                </a:cubicBezTo>
                <a:cubicBezTo>
                  <a:pt x="846" y="1335"/>
                  <a:pt x="846" y="1335"/>
                  <a:pt x="846" y="1335"/>
                </a:cubicBezTo>
                <a:cubicBezTo>
                  <a:pt x="846" y="1403"/>
                  <a:pt x="846" y="1403"/>
                  <a:pt x="846" y="1403"/>
                </a:cubicBezTo>
                <a:cubicBezTo>
                  <a:pt x="846" y="1411"/>
                  <a:pt x="837" y="1420"/>
                  <a:pt x="828" y="1428"/>
                </a:cubicBezTo>
                <a:cubicBezTo>
                  <a:pt x="820" y="1428"/>
                  <a:pt x="803" y="1428"/>
                  <a:pt x="795" y="1420"/>
                </a:cubicBezTo>
                <a:cubicBezTo>
                  <a:pt x="752" y="1360"/>
                  <a:pt x="752" y="1360"/>
                  <a:pt x="752" y="1360"/>
                </a:cubicBezTo>
                <a:cubicBezTo>
                  <a:pt x="702" y="1420"/>
                  <a:pt x="702" y="1420"/>
                  <a:pt x="702" y="1420"/>
                </a:cubicBezTo>
                <a:cubicBezTo>
                  <a:pt x="702" y="1428"/>
                  <a:pt x="694" y="1428"/>
                  <a:pt x="685" y="1428"/>
                </a:cubicBezTo>
                <a:lnTo>
                  <a:pt x="685" y="1428"/>
                </a:lnTo>
                <a:cubicBezTo>
                  <a:pt x="677" y="1428"/>
                  <a:pt x="668" y="1428"/>
                  <a:pt x="668" y="1420"/>
                </a:cubicBezTo>
                <a:cubicBezTo>
                  <a:pt x="617" y="1360"/>
                  <a:pt x="617" y="1360"/>
                  <a:pt x="617" y="1360"/>
                </a:cubicBezTo>
                <a:cubicBezTo>
                  <a:pt x="575" y="1420"/>
                  <a:pt x="575" y="1420"/>
                  <a:pt x="575" y="1420"/>
                </a:cubicBezTo>
                <a:cubicBezTo>
                  <a:pt x="567" y="1420"/>
                  <a:pt x="558" y="1428"/>
                  <a:pt x="550" y="1428"/>
                </a:cubicBezTo>
                <a:lnTo>
                  <a:pt x="550" y="1428"/>
                </a:lnTo>
                <a:cubicBezTo>
                  <a:pt x="550" y="1428"/>
                  <a:pt x="541" y="1420"/>
                  <a:pt x="533" y="1420"/>
                </a:cubicBezTo>
                <a:cubicBezTo>
                  <a:pt x="491" y="1360"/>
                  <a:pt x="491" y="1360"/>
                  <a:pt x="491" y="1360"/>
                </a:cubicBezTo>
                <a:cubicBezTo>
                  <a:pt x="440" y="1420"/>
                  <a:pt x="440" y="1420"/>
                  <a:pt x="440" y="1420"/>
                </a:cubicBezTo>
                <a:cubicBezTo>
                  <a:pt x="440" y="1420"/>
                  <a:pt x="431" y="1428"/>
                  <a:pt x="423" y="1428"/>
                </a:cubicBezTo>
                <a:lnTo>
                  <a:pt x="423" y="1428"/>
                </a:lnTo>
                <a:cubicBezTo>
                  <a:pt x="414" y="1428"/>
                  <a:pt x="406" y="1420"/>
                  <a:pt x="406" y="1420"/>
                </a:cubicBezTo>
                <a:cubicBezTo>
                  <a:pt x="355" y="1360"/>
                  <a:pt x="355" y="1360"/>
                  <a:pt x="355" y="1360"/>
                </a:cubicBezTo>
                <a:cubicBezTo>
                  <a:pt x="305" y="1420"/>
                  <a:pt x="305" y="1420"/>
                  <a:pt x="305" y="1420"/>
                </a:cubicBezTo>
                <a:cubicBezTo>
                  <a:pt x="305" y="1420"/>
                  <a:pt x="296" y="1428"/>
                  <a:pt x="288" y="1428"/>
                </a:cubicBezTo>
                <a:lnTo>
                  <a:pt x="288" y="1428"/>
                </a:lnTo>
                <a:cubicBezTo>
                  <a:pt x="279" y="1428"/>
                  <a:pt x="279" y="1420"/>
                  <a:pt x="271" y="1420"/>
                </a:cubicBezTo>
                <a:cubicBezTo>
                  <a:pt x="220" y="1360"/>
                  <a:pt x="220" y="1360"/>
                  <a:pt x="220" y="1360"/>
                </a:cubicBezTo>
                <a:cubicBezTo>
                  <a:pt x="178" y="1420"/>
                  <a:pt x="178" y="1420"/>
                  <a:pt x="178" y="1420"/>
                </a:cubicBezTo>
                <a:cubicBezTo>
                  <a:pt x="169" y="1428"/>
                  <a:pt x="161" y="1428"/>
                  <a:pt x="161" y="1428"/>
                </a:cubicBezTo>
                <a:lnTo>
                  <a:pt x="161" y="1428"/>
                </a:lnTo>
                <a:cubicBezTo>
                  <a:pt x="153" y="1428"/>
                  <a:pt x="144" y="1428"/>
                  <a:pt x="136" y="1420"/>
                </a:cubicBezTo>
                <a:cubicBezTo>
                  <a:pt x="93" y="1360"/>
                  <a:pt x="93" y="1360"/>
                  <a:pt x="93" y="1360"/>
                </a:cubicBezTo>
                <a:cubicBezTo>
                  <a:pt x="43" y="1420"/>
                  <a:pt x="43" y="1420"/>
                  <a:pt x="43" y="1420"/>
                </a:cubicBezTo>
                <a:cubicBezTo>
                  <a:pt x="43" y="1428"/>
                  <a:pt x="34" y="1428"/>
                  <a:pt x="26" y="1428"/>
                </a:cubicBezTo>
                <a:close/>
                <a:moveTo>
                  <a:pt x="617" y="1293"/>
                </a:moveTo>
                <a:lnTo>
                  <a:pt x="617" y="1293"/>
                </a:lnTo>
                <a:lnTo>
                  <a:pt x="617" y="1293"/>
                </a:lnTo>
                <a:cubicBezTo>
                  <a:pt x="626" y="1293"/>
                  <a:pt x="634" y="1293"/>
                  <a:pt x="634" y="1301"/>
                </a:cubicBezTo>
                <a:cubicBezTo>
                  <a:pt x="685" y="1360"/>
                  <a:pt x="685" y="1360"/>
                  <a:pt x="685" y="1360"/>
                </a:cubicBezTo>
                <a:cubicBezTo>
                  <a:pt x="727" y="1301"/>
                  <a:pt x="727" y="1301"/>
                  <a:pt x="727" y="1301"/>
                </a:cubicBezTo>
                <a:cubicBezTo>
                  <a:pt x="736" y="1293"/>
                  <a:pt x="744" y="1293"/>
                  <a:pt x="752" y="1293"/>
                </a:cubicBezTo>
                <a:lnTo>
                  <a:pt x="752" y="1293"/>
                </a:lnTo>
                <a:cubicBezTo>
                  <a:pt x="761" y="1293"/>
                  <a:pt x="761" y="1293"/>
                  <a:pt x="770" y="1301"/>
                </a:cubicBezTo>
                <a:cubicBezTo>
                  <a:pt x="795" y="1327"/>
                  <a:pt x="795" y="1327"/>
                  <a:pt x="795" y="1327"/>
                </a:cubicBezTo>
                <a:cubicBezTo>
                  <a:pt x="795" y="51"/>
                  <a:pt x="795" y="51"/>
                  <a:pt x="795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1327"/>
                  <a:pt x="51" y="1327"/>
                  <a:pt x="51" y="1327"/>
                </a:cubicBezTo>
                <a:cubicBezTo>
                  <a:pt x="76" y="1301"/>
                  <a:pt x="76" y="1301"/>
                  <a:pt x="76" y="1301"/>
                </a:cubicBezTo>
                <a:cubicBezTo>
                  <a:pt x="76" y="1293"/>
                  <a:pt x="85" y="1293"/>
                  <a:pt x="93" y="1293"/>
                </a:cubicBezTo>
                <a:lnTo>
                  <a:pt x="93" y="1293"/>
                </a:lnTo>
                <a:cubicBezTo>
                  <a:pt x="102" y="1293"/>
                  <a:pt x="110" y="1293"/>
                  <a:pt x="110" y="1301"/>
                </a:cubicBezTo>
                <a:cubicBezTo>
                  <a:pt x="161" y="1360"/>
                  <a:pt x="161" y="1360"/>
                  <a:pt x="161" y="1360"/>
                </a:cubicBezTo>
                <a:cubicBezTo>
                  <a:pt x="203" y="1301"/>
                  <a:pt x="203" y="1301"/>
                  <a:pt x="203" y="1301"/>
                </a:cubicBezTo>
                <a:cubicBezTo>
                  <a:pt x="212" y="1293"/>
                  <a:pt x="212" y="1293"/>
                  <a:pt x="220" y="1293"/>
                </a:cubicBezTo>
                <a:lnTo>
                  <a:pt x="220" y="1293"/>
                </a:lnTo>
                <a:cubicBezTo>
                  <a:pt x="229" y="1293"/>
                  <a:pt x="237" y="1293"/>
                  <a:pt x="245" y="1301"/>
                </a:cubicBezTo>
                <a:cubicBezTo>
                  <a:pt x="288" y="1360"/>
                  <a:pt x="288" y="1360"/>
                  <a:pt x="288" y="1360"/>
                </a:cubicBezTo>
                <a:cubicBezTo>
                  <a:pt x="338" y="1301"/>
                  <a:pt x="338" y="1301"/>
                  <a:pt x="338" y="1301"/>
                </a:cubicBezTo>
                <a:cubicBezTo>
                  <a:pt x="338" y="1293"/>
                  <a:pt x="347" y="1293"/>
                  <a:pt x="355" y="1293"/>
                </a:cubicBezTo>
                <a:cubicBezTo>
                  <a:pt x="364" y="1293"/>
                  <a:pt x="372" y="1293"/>
                  <a:pt x="372" y="1301"/>
                </a:cubicBezTo>
                <a:cubicBezTo>
                  <a:pt x="423" y="1360"/>
                  <a:pt x="423" y="1360"/>
                  <a:pt x="423" y="1360"/>
                </a:cubicBezTo>
                <a:cubicBezTo>
                  <a:pt x="465" y="1301"/>
                  <a:pt x="465" y="1301"/>
                  <a:pt x="465" y="1301"/>
                </a:cubicBezTo>
                <a:cubicBezTo>
                  <a:pt x="474" y="1293"/>
                  <a:pt x="482" y="1293"/>
                  <a:pt x="491" y="1293"/>
                </a:cubicBezTo>
                <a:lnTo>
                  <a:pt x="491" y="1293"/>
                </a:lnTo>
                <a:cubicBezTo>
                  <a:pt x="491" y="1293"/>
                  <a:pt x="499" y="1293"/>
                  <a:pt x="507" y="1301"/>
                </a:cubicBezTo>
                <a:cubicBezTo>
                  <a:pt x="550" y="1360"/>
                  <a:pt x="550" y="1360"/>
                  <a:pt x="550" y="1360"/>
                </a:cubicBezTo>
                <a:cubicBezTo>
                  <a:pt x="601" y="1301"/>
                  <a:pt x="601" y="1301"/>
                  <a:pt x="601" y="1301"/>
                </a:cubicBezTo>
                <a:cubicBezTo>
                  <a:pt x="601" y="1293"/>
                  <a:pt x="609" y="1293"/>
                  <a:pt x="617" y="129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44">
            <a:extLst>
              <a:ext uri="{FF2B5EF4-FFF2-40B4-BE49-F238E27FC236}">
                <a16:creationId xmlns:a16="http://schemas.microsoft.com/office/drawing/2014/main" id="{9323E2D1-5F28-2E47-ADDA-E5DACF5DF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685" y="1960928"/>
            <a:ext cx="192221" cy="210528"/>
          </a:xfrm>
          <a:custGeom>
            <a:avLst/>
            <a:gdLst>
              <a:gd name="T0" fmla="*/ 93 w 187"/>
              <a:gd name="T1" fmla="*/ 203 h 204"/>
              <a:gd name="T2" fmla="*/ 93 w 187"/>
              <a:gd name="T3" fmla="*/ 203 h 204"/>
              <a:gd name="T4" fmla="*/ 0 w 187"/>
              <a:gd name="T5" fmla="*/ 101 h 204"/>
              <a:gd name="T6" fmla="*/ 93 w 187"/>
              <a:gd name="T7" fmla="*/ 0 h 204"/>
              <a:gd name="T8" fmla="*/ 186 w 187"/>
              <a:gd name="T9" fmla="*/ 101 h 204"/>
              <a:gd name="T10" fmla="*/ 93 w 187"/>
              <a:gd name="T11" fmla="*/ 203 h 204"/>
              <a:gd name="T12" fmla="*/ 93 w 187"/>
              <a:gd name="T13" fmla="*/ 50 h 204"/>
              <a:gd name="T14" fmla="*/ 93 w 187"/>
              <a:gd name="T15" fmla="*/ 50 h 204"/>
              <a:gd name="T16" fmla="*/ 51 w 187"/>
              <a:gd name="T17" fmla="*/ 101 h 204"/>
              <a:gd name="T18" fmla="*/ 93 w 187"/>
              <a:gd name="T19" fmla="*/ 143 h 204"/>
              <a:gd name="T20" fmla="*/ 127 w 187"/>
              <a:gd name="T21" fmla="*/ 101 h 204"/>
              <a:gd name="T22" fmla="*/ 93 w 187"/>
              <a:gd name="T23" fmla="*/ 5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04">
                <a:moveTo>
                  <a:pt x="93" y="203"/>
                </a:moveTo>
                <a:lnTo>
                  <a:pt x="93" y="203"/>
                </a:lnTo>
                <a:cubicBezTo>
                  <a:pt x="42" y="203"/>
                  <a:pt x="0" y="152"/>
                  <a:pt x="0" y="101"/>
                </a:cubicBezTo>
                <a:cubicBezTo>
                  <a:pt x="0" y="42"/>
                  <a:pt x="42" y="0"/>
                  <a:pt x="93" y="0"/>
                </a:cubicBezTo>
                <a:cubicBezTo>
                  <a:pt x="144" y="0"/>
                  <a:pt x="186" y="42"/>
                  <a:pt x="186" y="101"/>
                </a:cubicBezTo>
                <a:cubicBezTo>
                  <a:pt x="186" y="152"/>
                  <a:pt x="144" y="203"/>
                  <a:pt x="93" y="203"/>
                </a:cubicBezTo>
                <a:close/>
                <a:moveTo>
                  <a:pt x="93" y="50"/>
                </a:moveTo>
                <a:lnTo>
                  <a:pt x="93" y="50"/>
                </a:lnTo>
                <a:cubicBezTo>
                  <a:pt x="68" y="50"/>
                  <a:pt x="51" y="76"/>
                  <a:pt x="51" y="101"/>
                </a:cubicBezTo>
                <a:cubicBezTo>
                  <a:pt x="51" y="127"/>
                  <a:pt x="68" y="143"/>
                  <a:pt x="93" y="143"/>
                </a:cubicBezTo>
                <a:cubicBezTo>
                  <a:pt x="110" y="143"/>
                  <a:pt x="127" y="127"/>
                  <a:pt x="127" y="101"/>
                </a:cubicBezTo>
                <a:cubicBezTo>
                  <a:pt x="127" y="76"/>
                  <a:pt x="110" y="50"/>
                  <a:pt x="93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45">
            <a:extLst>
              <a:ext uri="{FF2B5EF4-FFF2-40B4-BE49-F238E27FC236}">
                <a16:creationId xmlns:a16="http://schemas.microsoft.com/office/drawing/2014/main" id="{2A081286-DFA7-1849-852F-9A382DF84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5862" y="2029580"/>
            <a:ext cx="324947" cy="64074"/>
          </a:xfrm>
          <a:custGeom>
            <a:avLst/>
            <a:gdLst>
              <a:gd name="T0" fmla="*/ 287 w 313"/>
              <a:gd name="T1" fmla="*/ 60 h 61"/>
              <a:gd name="T2" fmla="*/ 287 w 313"/>
              <a:gd name="T3" fmla="*/ 60 h 61"/>
              <a:gd name="T4" fmla="*/ 25 w 313"/>
              <a:gd name="T5" fmla="*/ 60 h 61"/>
              <a:gd name="T6" fmla="*/ 0 w 313"/>
              <a:gd name="T7" fmla="*/ 34 h 61"/>
              <a:gd name="T8" fmla="*/ 25 w 313"/>
              <a:gd name="T9" fmla="*/ 0 h 61"/>
              <a:gd name="T10" fmla="*/ 287 w 313"/>
              <a:gd name="T11" fmla="*/ 0 h 61"/>
              <a:gd name="T12" fmla="*/ 312 w 313"/>
              <a:gd name="T13" fmla="*/ 34 h 61"/>
              <a:gd name="T14" fmla="*/ 287 w 313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3" h="61">
                <a:moveTo>
                  <a:pt x="287" y="60"/>
                </a:moveTo>
                <a:lnTo>
                  <a:pt x="287" y="60"/>
                </a:lnTo>
                <a:cubicBezTo>
                  <a:pt x="25" y="60"/>
                  <a:pt x="25" y="60"/>
                  <a:pt x="25" y="60"/>
                </a:cubicBezTo>
                <a:cubicBezTo>
                  <a:pt x="8" y="60"/>
                  <a:pt x="0" y="43"/>
                  <a:pt x="0" y="34"/>
                </a:cubicBezTo>
                <a:cubicBezTo>
                  <a:pt x="0" y="17"/>
                  <a:pt x="8" y="0"/>
                  <a:pt x="25" y="0"/>
                </a:cubicBezTo>
                <a:cubicBezTo>
                  <a:pt x="287" y="0"/>
                  <a:pt x="287" y="0"/>
                  <a:pt x="287" y="0"/>
                </a:cubicBezTo>
                <a:cubicBezTo>
                  <a:pt x="296" y="0"/>
                  <a:pt x="312" y="17"/>
                  <a:pt x="312" y="34"/>
                </a:cubicBezTo>
                <a:cubicBezTo>
                  <a:pt x="312" y="43"/>
                  <a:pt x="296" y="60"/>
                  <a:pt x="287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46">
            <a:extLst>
              <a:ext uri="{FF2B5EF4-FFF2-40B4-BE49-F238E27FC236}">
                <a16:creationId xmlns:a16="http://schemas.microsoft.com/office/drawing/2014/main" id="{6FC2EAAF-07A5-AB48-97E3-C1E41EE22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685" y="2409444"/>
            <a:ext cx="334098" cy="64074"/>
          </a:xfrm>
          <a:custGeom>
            <a:avLst/>
            <a:gdLst>
              <a:gd name="T0" fmla="*/ 26 w 322"/>
              <a:gd name="T1" fmla="*/ 59 h 60"/>
              <a:gd name="T2" fmla="*/ 26 w 322"/>
              <a:gd name="T3" fmla="*/ 59 h 60"/>
              <a:gd name="T4" fmla="*/ 0 w 322"/>
              <a:gd name="T5" fmla="*/ 25 h 60"/>
              <a:gd name="T6" fmla="*/ 26 w 322"/>
              <a:gd name="T7" fmla="*/ 0 h 60"/>
              <a:gd name="T8" fmla="*/ 296 w 322"/>
              <a:gd name="T9" fmla="*/ 0 h 60"/>
              <a:gd name="T10" fmla="*/ 296 w 322"/>
              <a:gd name="T11" fmla="*/ 0 h 60"/>
              <a:gd name="T12" fmla="*/ 321 w 322"/>
              <a:gd name="T13" fmla="*/ 25 h 60"/>
              <a:gd name="T14" fmla="*/ 296 w 322"/>
              <a:gd name="T15" fmla="*/ 50 h 60"/>
              <a:gd name="T16" fmla="*/ 26 w 322"/>
              <a:gd name="T17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2" h="60">
                <a:moveTo>
                  <a:pt x="26" y="59"/>
                </a:moveTo>
                <a:lnTo>
                  <a:pt x="26" y="59"/>
                </a:lnTo>
                <a:cubicBezTo>
                  <a:pt x="17" y="59"/>
                  <a:pt x="0" y="42"/>
                  <a:pt x="0" y="25"/>
                </a:cubicBezTo>
                <a:cubicBezTo>
                  <a:pt x="0" y="8"/>
                  <a:pt x="17" y="0"/>
                  <a:pt x="26" y="0"/>
                </a:cubicBezTo>
                <a:cubicBezTo>
                  <a:pt x="296" y="0"/>
                  <a:pt x="296" y="0"/>
                  <a:pt x="296" y="0"/>
                </a:cubicBezTo>
                <a:lnTo>
                  <a:pt x="296" y="0"/>
                </a:lnTo>
                <a:cubicBezTo>
                  <a:pt x="304" y="0"/>
                  <a:pt x="321" y="8"/>
                  <a:pt x="321" y="25"/>
                </a:cubicBezTo>
                <a:cubicBezTo>
                  <a:pt x="321" y="42"/>
                  <a:pt x="304" y="50"/>
                  <a:pt x="296" y="50"/>
                </a:cubicBezTo>
                <a:cubicBezTo>
                  <a:pt x="26" y="59"/>
                  <a:pt x="26" y="59"/>
                  <a:pt x="26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47">
            <a:extLst>
              <a:ext uri="{FF2B5EF4-FFF2-40B4-BE49-F238E27FC236}">
                <a16:creationId xmlns:a16="http://schemas.microsoft.com/office/drawing/2014/main" id="{FF1F6F12-92F6-E04E-9E2B-DD7EAE2F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741" y="2409444"/>
            <a:ext cx="183068" cy="54920"/>
          </a:xfrm>
          <a:custGeom>
            <a:avLst/>
            <a:gdLst>
              <a:gd name="T0" fmla="*/ 152 w 178"/>
              <a:gd name="T1" fmla="*/ 50 h 51"/>
              <a:gd name="T2" fmla="*/ 152 w 178"/>
              <a:gd name="T3" fmla="*/ 50 h 51"/>
              <a:gd name="T4" fmla="*/ 152 w 178"/>
              <a:gd name="T5" fmla="*/ 50 h 51"/>
              <a:gd name="T6" fmla="*/ 25 w 178"/>
              <a:gd name="T7" fmla="*/ 50 h 51"/>
              <a:gd name="T8" fmla="*/ 0 w 178"/>
              <a:gd name="T9" fmla="*/ 25 h 51"/>
              <a:gd name="T10" fmla="*/ 25 w 178"/>
              <a:gd name="T11" fmla="*/ 0 h 51"/>
              <a:gd name="T12" fmla="*/ 152 w 178"/>
              <a:gd name="T13" fmla="*/ 0 h 51"/>
              <a:gd name="T14" fmla="*/ 177 w 178"/>
              <a:gd name="T15" fmla="*/ 25 h 51"/>
              <a:gd name="T16" fmla="*/ 152 w 178"/>
              <a:gd name="T17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" h="51">
                <a:moveTo>
                  <a:pt x="152" y="50"/>
                </a:moveTo>
                <a:lnTo>
                  <a:pt x="152" y="50"/>
                </a:lnTo>
                <a:lnTo>
                  <a:pt x="152" y="50"/>
                </a:lnTo>
                <a:cubicBezTo>
                  <a:pt x="25" y="50"/>
                  <a:pt x="25" y="50"/>
                  <a:pt x="25" y="50"/>
                </a:cubicBezTo>
                <a:cubicBezTo>
                  <a:pt x="8" y="50"/>
                  <a:pt x="0" y="42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61" y="0"/>
                  <a:pt x="177" y="8"/>
                  <a:pt x="177" y="25"/>
                </a:cubicBezTo>
                <a:cubicBezTo>
                  <a:pt x="177" y="42"/>
                  <a:pt x="161" y="50"/>
                  <a:pt x="152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48">
            <a:extLst>
              <a:ext uri="{FF2B5EF4-FFF2-40B4-BE49-F238E27FC236}">
                <a16:creationId xmlns:a16="http://schemas.microsoft.com/office/drawing/2014/main" id="{076EE041-BF91-9A45-9831-624AD9035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741" y="2555899"/>
            <a:ext cx="183068" cy="64074"/>
          </a:xfrm>
          <a:custGeom>
            <a:avLst/>
            <a:gdLst>
              <a:gd name="T0" fmla="*/ 152 w 178"/>
              <a:gd name="T1" fmla="*/ 60 h 61"/>
              <a:gd name="T2" fmla="*/ 152 w 178"/>
              <a:gd name="T3" fmla="*/ 60 h 61"/>
              <a:gd name="T4" fmla="*/ 152 w 178"/>
              <a:gd name="T5" fmla="*/ 60 h 61"/>
              <a:gd name="T6" fmla="*/ 25 w 178"/>
              <a:gd name="T7" fmla="*/ 60 h 61"/>
              <a:gd name="T8" fmla="*/ 0 w 178"/>
              <a:gd name="T9" fmla="*/ 26 h 61"/>
              <a:gd name="T10" fmla="*/ 25 w 178"/>
              <a:gd name="T11" fmla="*/ 0 h 61"/>
              <a:gd name="T12" fmla="*/ 25 w 178"/>
              <a:gd name="T13" fmla="*/ 0 h 61"/>
              <a:gd name="T14" fmla="*/ 152 w 178"/>
              <a:gd name="T15" fmla="*/ 0 h 61"/>
              <a:gd name="T16" fmla="*/ 177 w 178"/>
              <a:gd name="T17" fmla="*/ 26 h 61"/>
              <a:gd name="T18" fmla="*/ 152 w 178"/>
              <a:gd name="T1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" h="61">
                <a:moveTo>
                  <a:pt x="152" y="60"/>
                </a:moveTo>
                <a:lnTo>
                  <a:pt x="152" y="60"/>
                </a:lnTo>
                <a:lnTo>
                  <a:pt x="152" y="60"/>
                </a:lnTo>
                <a:cubicBezTo>
                  <a:pt x="25" y="60"/>
                  <a:pt x="25" y="60"/>
                  <a:pt x="25" y="60"/>
                </a:cubicBezTo>
                <a:cubicBezTo>
                  <a:pt x="8" y="60"/>
                  <a:pt x="0" y="43"/>
                  <a:pt x="0" y="26"/>
                </a:cubicBezTo>
                <a:cubicBezTo>
                  <a:pt x="0" y="9"/>
                  <a:pt x="8" y="0"/>
                  <a:pt x="25" y="0"/>
                </a:cubicBezTo>
                <a:lnTo>
                  <a:pt x="25" y="0"/>
                </a:lnTo>
                <a:cubicBezTo>
                  <a:pt x="152" y="0"/>
                  <a:pt x="152" y="0"/>
                  <a:pt x="152" y="0"/>
                </a:cubicBezTo>
                <a:cubicBezTo>
                  <a:pt x="161" y="0"/>
                  <a:pt x="177" y="17"/>
                  <a:pt x="177" y="26"/>
                </a:cubicBezTo>
                <a:cubicBezTo>
                  <a:pt x="177" y="43"/>
                  <a:pt x="161" y="60"/>
                  <a:pt x="152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49">
            <a:extLst>
              <a:ext uri="{FF2B5EF4-FFF2-40B4-BE49-F238E27FC236}">
                <a16:creationId xmlns:a16="http://schemas.microsoft.com/office/drawing/2014/main" id="{279EF32C-CA23-0946-A626-5833E42E2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588" y="2706932"/>
            <a:ext cx="192221" cy="64074"/>
          </a:xfrm>
          <a:custGeom>
            <a:avLst/>
            <a:gdLst>
              <a:gd name="T0" fmla="*/ 160 w 186"/>
              <a:gd name="T1" fmla="*/ 59 h 60"/>
              <a:gd name="T2" fmla="*/ 160 w 186"/>
              <a:gd name="T3" fmla="*/ 59 h 60"/>
              <a:gd name="T4" fmla="*/ 160 w 186"/>
              <a:gd name="T5" fmla="*/ 59 h 60"/>
              <a:gd name="T6" fmla="*/ 33 w 186"/>
              <a:gd name="T7" fmla="*/ 59 h 60"/>
              <a:gd name="T8" fmla="*/ 0 w 186"/>
              <a:gd name="T9" fmla="*/ 34 h 60"/>
              <a:gd name="T10" fmla="*/ 33 w 186"/>
              <a:gd name="T11" fmla="*/ 0 h 60"/>
              <a:gd name="T12" fmla="*/ 33 w 186"/>
              <a:gd name="T13" fmla="*/ 0 h 60"/>
              <a:gd name="T14" fmla="*/ 160 w 186"/>
              <a:gd name="T15" fmla="*/ 0 h 60"/>
              <a:gd name="T16" fmla="*/ 185 w 186"/>
              <a:gd name="T17" fmla="*/ 34 h 60"/>
              <a:gd name="T18" fmla="*/ 160 w 186"/>
              <a:gd name="T1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60">
                <a:moveTo>
                  <a:pt x="160" y="59"/>
                </a:moveTo>
                <a:lnTo>
                  <a:pt x="160" y="59"/>
                </a:lnTo>
                <a:lnTo>
                  <a:pt x="160" y="59"/>
                </a:lnTo>
                <a:cubicBezTo>
                  <a:pt x="33" y="59"/>
                  <a:pt x="33" y="59"/>
                  <a:pt x="33" y="59"/>
                </a:cubicBezTo>
                <a:cubicBezTo>
                  <a:pt x="16" y="59"/>
                  <a:pt x="0" y="42"/>
                  <a:pt x="0" y="34"/>
                </a:cubicBezTo>
                <a:cubicBezTo>
                  <a:pt x="8" y="17"/>
                  <a:pt x="16" y="0"/>
                  <a:pt x="33" y="0"/>
                </a:cubicBezTo>
                <a:lnTo>
                  <a:pt x="33" y="0"/>
                </a:lnTo>
                <a:cubicBezTo>
                  <a:pt x="160" y="0"/>
                  <a:pt x="160" y="0"/>
                  <a:pt x="160" y="0"/>
                </a:cubicBezTo>
                <a:cubicBezTo>
                  <a:pt x="169" y="0"/>
                  <a:pt x="185" y="17"/>
                  <a:pt x="185" y="34"/>
                </a:cubicBezTo>
                <a:cubicBezTo>
                  <a:pt x="185" y="51"/>
                  <a:pt x="169" y="59"/>
                  <a:pt x="160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50">
            <a:extLst>
              <a:ext uri="{FF2B5EF4-FFF2-40B4-BE49-F238E27FC236}">
                <a16:creationId xmlns:a16="http://schemas.microsoft.com/office/drawing/2014/main" id="{04ABE215-B6D9-0A4E-B897-86651865D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685" y="2555899"/>
            <a:ext cx="201375" cy="64074"/>
          </a:xfrm>
          <a:custGeom>
            <a:avLst/>
            <a:gdLst>
              <a:gd name="T0" fmla="*/ 169 w 196"/>
              <a:gd name="T1" fmla="*/ 60 h 61"/>
              <a:gd name="T2" fmla="*/ 169 w 196"/>
              <a:gd name="T3" fmla="*/ 60 h 61"/>
              <a:gd name="T4" fmla="*/ 169 w 196"/>
              <a:gd name="T5" fmla="*/ 60 h 61"/>
              <a:gd name="T6" fmla="*/ 26 w 196"/>
              <a:gd name="T7" fmla="*/ 60 h 61"/>
              <a:gd name="T8" fmla="*/ 0 w 196"/>
              <a:gd name="T9" fmla="*/ 26 h 61"/>
              <a:gd name="T10" fmla="*/ 26 w 196"/>
              <a:gd name="T11" fmla="*/ 0 h 61"/>
              <a:gd name="T12" fmla="*/ 26 w 196"/>
              <a:gd name="T13" fmla="*/ 0 h 61"/>
              <a:gd name="T14" fmla="*/ 169 w 196"/>
              <a:gd name="T15" fmla="*/ 0 h 61"/>
              <a:gd name="T16" fmla="*/ 195 w 196"/>
              <a:gd name="T17" fmla="*/ 26 h 61"/>
              <a:gd name="T18" fmla="*/ 169 w 196"/>
              <a:gd name="T1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" h="61">
                <a:moveTo>
                  <a:pt x="169" y="60"/>
                </a:moveTo>
                <a:lnTo>
                  <a:pt x="169" y="60"/>
                </a:lnTo>
                <a:lnTo>
                  <a:pt x="169" y="60"/>
                </a:lnTo>
                <a:cubicBezTo>
                  <a:pt x="26" y="60"/>
                  <a:pt x="26" y="60"/>
                  <a:pt x="26" y="60"/>
                </a:cubicBezTo>
                <a:cubicBezTo>
                  <a:pt x="17" y="60"/>
                  <a:pt x="0" y="43"/>
                  <a:pt x="0" y="26"/>
                </a:cubicBezTo>
                <a:cubicBezTo>
                  <a:pt x="0" y="9"/>
                  <a:pt x="17" y="0"/>
                  <a:pt x="26" y="0"/>
                </a:cubicBezTo>
                <a:lnTo>
                  <a:pt x="26" y="0"/>
                </a:lnTo>
                <a:cubicBezTo>
                  <a:pt x="169" y="0"/>
                  <a:pt x="169" y="0"/>
                  <a:pt x="169" y="0"/>
                </a:cubicBezTo>
                <a:cubicBezTo>
                  <a:pt x="178" y="0"/>
                  <a:pt x="195" y="17"/>
                  <a:pt x="195" y="26"/>
                </a:cubicBezTo>
                <a:cubicBezTo>
                  <a:pt x="195" y="43"/>
                  <a:pt x="178" y="60"/>
                  <a:pt x="169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51">
            <a:extLst>
              <a:ext uri="{FF2B5EF4-FFF2-40B4-BE49-F238E27FC236}">
                <a16:creationId xmlns:a16="http://schemas.microsoft.com/office/drawing/2014/main" id="{E38A77E7-3346-BF49-8204-4847983BD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685" y="2706932"/>
            <a:ext cx="334098" cy="64074"/>
          </a:xfrm>
          <a:custGeom>
            <a:avLst/>
            <a:gdLst>
              <a:gd name="T0" fmla="*/ 296 w 322"/>
              <a:gd name="T1" fmla="*/ 59 h 60"/>
              <a:gd name="T2" fmla="*/ 296 w 322"/>
              <a:gd name="T3" fmla="*/ 59 h 60"/>
              <a:gd name="T4" fmla="*/ 26 w 322"/>
              <a:gd name="T5" fmla="*/ 59 h 60"/>
              <a:gd name="T6" fmla="*/ 0 w 322"/>
              <a:gd name="T7" fmla="*/ 34 h 60"/>
              <a:gd name="T8" fmla="*/ 26 w 322"/>
              <a:gd name="T9" fmla="*/ 0 h 60"/>
              <a:gd name="T10" fmla="*/ 296 w 322"/>
              <a:gd name="T11" fmla="*/ 0 h 60"/>
              <a:gd name="T12" fmla="*/ 321 w 322"/>
              <a:gd name="T13" fmla="*/ 34 h 60"/>
              <a:gd name="T14" fmla="*/ 296 w 322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" h="60">
                <a:moveTo>
                  <a:pt x="296" y="59"/>
                </a:moveTo>
                <a:lnTo>
                  <a:pt x="296" y="59"/>
                </a:lnTo>
                <a:cubicBezTo>
                  <a:pt x="26" y="59"/>
                  <a:pt x="26" y="59"/>
                  <a:pt x="26" y="59"/>
                </a:cubicBezTo>
                <a:cubicBezTo>
                  <a:pt x="17" y="59"/>
                  <a:pt x="0" y="42"/>
                  <a:pt x="0" y="34"/>
                </a:cubicBezTo>
                <a:cubicBezTo>
                  <a:pt x="0" y="17"/>
                  <a:pt x="17" y="0"/>
                  <a:pt x="26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304" y="0"/>
                  <a:pt x="321" y="17"/>
                  <a:pt x="321" y="34"/>
                </a:cubicBezTo>
                <a:cubicBezTo>
                  <a:pt x="321" y="42"/>
                  <a:pt x="304" y="59"/>
                  <a:pt x="296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52">
            <a:extLst>
              <a:ext uri="{FF2B5EF4-FFF2-40B4-BE49-F238E27FC236}">
                <a16:creationId xmlns:a16="http://schemas.microsoft.com/office/drawing/2014/main" id="{36E01E58-FE1E-874D-A2DF-EDE782A4F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8930" y="2890000"/>
            <a:ext cx="96112" cy="187643"/>
          </a:xfrm>
          <a:custGeom>
            <a:avLst/>
            <a:gdLst>
              <a:gd name="T0" fmla="*/ 42 w 94"/>
              <a:gd name="T1" fmla="*/ 178 h 179"/>
              <a:gd name="T2" fmla="*/ 42 w 94"/>
              <a:gd name="T3" fmla="*/ 178 h 179"/>
              <a:gd name="T4" fmla="*/ 0 w 94"/>
              <a:gd name="T5" fmla="*/ 169 h 179"/>
              <a:gd name="T6" fmla="*/ 0 w 94"/>
              <a:gd name="T7" fmla="*/ 153 h 179"/>
              <a:gd name="T8" fmla="*/ 8 w 94"/>
              <a:gd name="T9" fmla="*/ 153 h 179"/>
              <a:gd name="T10" fmla="*/ 68 w 94"/>
              <a:gd name="T11" fmla="*/ 153 h 179"/>
              <a:gd name="T12" fmla="*/ 76 w 94"/>
              <a:gd name="T13" fmla="*/ 127 h 179"/>
              <a:gd name="T14" fmla="*/ 42 w 94"/>
              <a:gd name="T15" fmla="*/ 93 h 179"/>
              <a:gd name="T16" fmla="*/ 17 w 94"/>
              <a:gd name="T17" fmla="*/ 77 h 179"/>
              <a:gd name="T18" fmla="*/ 0 w 94"/>
              <a:gd name="T19" fmla="*/ 51 h 179"/>
              <a:gd name="T20" fmla="*/ 17 w 94"/>
              <a:gd name="T21" fmla="*/ 9 h 179"/>
              <a:gd name="T22" fmla="*/ 85 w 94"/>
              <a:gd name="T23" fmla="*/ 9 h 179"/>
              <a:gd name="T24" fmla="*/ 93 w 94"/>
              <a:gd name="T25" fmla="*/ 26 h 179"/>
              <a:gd name="T26" fmla="*/ 85 w 94"/>
              <a:gd name="T27" fmla="*/ 26 h 179"/>
              <a:gd name="T28" fmla="*/ 26 w 94"/>
              <a:gd name="T29" fmla="*/ 26 h 179"/>
              <a:gd name="T30" fmla="*/ 17 w 94"/>
              <a:gd name="T31" fmla="*/ 51 h 179"/>
              <a:gd name="T32" fmla="*/ 51 w 94"/>
              <a:gd name="T33" fmla="*/ 77 h 179"/>
              <a:gd name="T34" fmla="*/ 76 w 94"/>
              <a:gd name="T35" fmla="*/ 102 h 179"/>
              <a:gd name="T36" fmla="*/ 93 w 94"/>
              <a:gd name="T37" fmla="*/ 127 h 179"/>
              <a:gd name="T38" fmla="*/ 76 w 94"/>
              <a:gd name="T39" fmla="*/ 169 h 179"/>
              <a:gd name="T40" fmla="*/ 42 w 94"/>
              <a:gd name="T41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4" h="179">
                <a:moveTo>
                  <a:pt x="42" y="178"/>
                </a:moveTo>
                <a:lnTo>
                  <a:pt x="42" y="178"/>
                </a:lnTo>
                <a:cubicBezTo>
                  <a:pt x="34" y="178"/>
                  <a:pt x="17" y="169"/>
                  <a:pt x="0" y="169"/>
                </a:cubicBezTo>
                <a:cubicBezTo>
                  <a:pt x="0" y="161"/>
                  <a:pt x="0" y="161"/>
                  <a:pt x="0" y="153"/>
                </a:cubicBezTo>
                <a:cubicBezTo>
                  <a:pt x="0" y="153"/>
                  <a:pt x="8" y="144"/>
                  <a:pt x="8" y="153"/>
                </a:cubicBezTo>
                <a:cubicBezTo>
                  <a:pt x="34" y="161"/>
                  <a:pt x="51" y="161"/>
                  <a:pt x="68" y="153"/>
                </a:cubicBezTo>
                <a:cubicBezTo>
                  <a:pt x="76" y="144"/>
                  <a:pt x="76" y="136"/>
                  <a:pt x="76" y="127"/>
                </a:cubicBezTo>
                <a:cubicBezTo>
                  <a:pt x="76" y="119"/>
                  <a:pt x="59" y="111"/>
                  <a:pt x="42" y="93"/>
                </a:cubicBezTo>
                <a:cubicBezTo>
                  <a:pt x="34" y="93"/>
                  <a:pt x="26" y="85"/>
                  <a:pt x="17" y="77"/>
                </a:cubicBezTo>
                <a:cubicBezTo>
                  <a:pt x="0" y="68"/>
                  <a:pt x="0" y="60"/>
                  <a:pt x="0" y="51"/>
                </a:cubicBezTo>
                <a:cubicBezTo>
                  <a:pt x="0" y="34"/>
                  <a:pt x="8" y="17"/>
                  <a:pt x="17" y="9"/>
                </a:cubicBezTo>
                <a:cubicBezTo>
                  <a:pt x="34" y="0"/>
                  <a:pt x="59" y="0"/>
                  <a:pt x="85" y="9"/>
                </a:cubicBezTo>
                <a:cubicBezTo>
                  <a:pt x="93" y="9"/>
                  <a:pt x="93" y="17"/>
                  <a:pt x="93" y="26"/>
                </a:cubicBezTo>
                <a:cubicBezTo>
                  <a:pt x="93" y="26"/>
                  <a:pt x="85" y="34"/>
                  <a:pt x="85" y="26"/>
                </a:cubicBezTo>
                <a:cubicBezTo>
                  <a:pt x="59" y="17"/>
                  <a:pt x="42" y="17"/>
                  <a:pt x="26" y="26"/>
                </a:cubicBezTo>
                <a:cubicBezTo>
                  <a:pt x="17" y="34"/>
                  <a:pt x="17" y="43"/>
                  <a:pt x="17" y="51"/>
                </a:cubicBezTo>
                <a:cubicBezTo>
                  <a:pt x="17" y="60"/>
                  <a:pt x="34" y="68"/>
                  <a:pt x="51" y="77"/>
                </a:cubicBezTo>
                <a:cubicBezTo>
                  <a:pt x="59" y="85"/>
                  <a:pt x="68" y="93"/>
                  <a:pt x="76" y="102"/>
                </a:cubicBezTo>
                <a:cubicBezTo>
                  <a:pt x="93" y="111"/>
                  <a:pt x="93" y="119"/>
                  <a:pt x="93" y="127"/>
                </a:cubicBezTo>
                <a:cubicBezTo>
                  <a:pt x="93" y="144"/>
                  <a:pt x="85" y="161"/>
                  <a:pt x="76" y="169"/>
                </a:cubicBezTo>
                <a:cubicBezTo>
                  <a:pt x="68" y="169"/>
                  <a:pt x="51" y="178"/>
                  <a:pt x="42" y="1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53">
            <a:extLst>
              <a:ext uri="{FF2B5EF4-FFF2-40B4-BE49-F238E27FC236}">
                <a16:creationId xmlns:a16="http://schemas.microsoft.com/office/drawing/2014/main" id="{A74C11AE-CC74-814E-A90A-1A07F31DF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5544" y="2848808"/>
            <a:ext cx="18307" cy="36614"/>
          </a:xfrm>
          <a:custGeom>
            <a:avLst/>
            <a:gdLst>
              <a:gd name="T0" fmla="*/ 8 w 18"/>
              <a:gd name="T1" fmla="*/ 34 h 35"/>
              <a:gd name="T2" fmla="*/ 8 w 18"/>
              <a:gd name="T3" fmla="*/ 34 h 35"/>
              <a:gd name="T4" fmla="*/ 0 w 18"/>
              <a:gd name="T5" fmla="*/ 26 h 35"/>
              <a:gd name="T6" fmla="*/ 0 w 18"/>
              <a:gd name="T7" fmla="*/ 9 h 35"/>
              <a:gd name="T8" fmla="*/ 8 w 18"/>
              <a:gd name="T9" fmla="*/ 0 h 35"/>
              <a:gd name="T10" fmla="*/ 17 w 18"/>
              <a:gd name="T11" fmla="*/ 9 h 35"/>
              <a:gd name="T12" fmla="*/ 17 w 18"/>
              <a:gd name="T13" fmla="*/ 26 h 35"/>
              <a:gd name="T14" fmla="*/ 8 w 1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5">
                <a:moveTo>
                  <a:pt x="8" y="34"/>
                </a:moveTo>
                <a:lnTo>
                  <a:pt x="8" y="34"/>
                </a:lnTo>
                <a:cubicBezTo>
                  <a:pt x="8" y="34"/>
                  <a:pt x="0" y="34"/>
                  <a:pt x="0" y="26"/>
                </a:cubicBezTo>
                <a:cubicBezTo>
                  <a:pt x="0" y="9"/>
                  <a:pt x="0" y="9"/>
                  <a:pt x="0" y="9"/>
                </a:cubicBezTo>
                <a:lnTo>
                  <a:pt x="8" y="0"/>
                </a:lnTo>
                <a:cubicBezTo>
                  <a:pt x="17" y="0"/>
                  <a:pt x="17" y="9"/>
                  <a:pt x="17" y="9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34"/>
                  <a:pt x="17" y="34"/>
                  <a:pt x="8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54">
            <a:extLst>
              <a:ext uri="{FF2B5EF4-FFF2-40B4-BE49-F238E27FC236}">
                <a16:creationId xmlns:a16="http://schemas.microsoft.com/office/drawing/2014/main" id="{C50CCAA9-F8D7-274A-B8F7-EA956E720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5544" y="3082221"/>
            <a:ext cx="18307" cy="36614"/>
          </a:xfrm>
          <a:custGeom>
            <a:avLst/>
            <a:gdLst>
              <a:gd name="T0" fmla="*/ 8 w 18"/>
              <a:gd name="T1" fmla="*/ 34 h 35"/>
              <a:gd name="T2" fmla="*/ 8 w 18"/>
              <a:gd name="T3" fmla="*/ 34 h 35"/>
              <a:gd name="T4" fmla="*/ 0 w 18"/>
              <a:gd name="T5" fmla="*/ 26 h 35"/>
              <a:gd name="T6" fmla="*/ 0 w 18"/>
              <a:gd name="T7" fmla="*/ 9 h 35"/>
              <a:gd name="T8" fmla="*/ 8 w 18"/>
              <a:gd name="T9" fmla="*/ 0 h 35"/>
              <a:gd name="T10" fmla="*/ 17 w 18"/>
              <a:gd name="T11" fmla="*/ 9 h 35"/>
              <a:gd name="T12" fmla="*/ 17 w 18"/>
              <a:gd name="T13" fmla="*/ 26 h 35"/>
              <a:gd name="T14" fmla="*/ 8 w 1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5">
                <a:moveTo>
                  <a:pt x="8" y="34"/>
                </a:moveTo>
                <a:lnTo>
                  <a:pt x="8" y="34"/>
                </a:lnTo>
                <a:lnTo>
                  <a:pt x="0" y="26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17" y="0"/>
                  <a:pt x="17" y="0"/>
                  <a:pt x="17" y="9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34"/>
                  <a:pt x="8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55">
            <a:extLst>
              <a:ext uri="{FF2B5EF4-FFF2-40B4-BE49-F238E27FC236}">
                <a16:creationId xmlns:a16="http://schemas.microsoft.com/office/drawing/2014/main" id="{C0BFD30F-8154-4848-A05A-192D3D75E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685" y="3004416"/>
            <a:ext cx="187643" cy="59499"/>
          </a:xfrm>
          <a:custGeom>
            <a:avLst/>
            <a:gdLst>
              <a:gd name="T0" fmla="*/ 152 w 179"/>
              <a:gd name="T1" fmla="*/ 58 h 59"/>
              <a:gd name="T2" fmla="*/ 152 w 179"/>
              <a:gd name="T3" fmla="*/ 58 h 59"/>
              <a:gd name="T4" fmla="*/ 26 w 179"/>
              <a:gd name="T5" fmla="*/ 58 h 59"/>
              <a:gd name="T6" fmla="*/ 0 w 179"/>
              <a:gd name="T7" fmla="*/ 25 h 59"/>
              <a:gd name="T8" fmla="*/ 26 w 179"/>
              <a:gd name="T9" fmla="*/ 0 h 59"/>
              <a:gd name="T10" fmla="*/ 152 w 179"/>
              <a:gd name="T11" fmla="*/ 0 h 59"/>
              <a:gd name="T12" fmla="*/ 178 w 179"/>
              <a:gd name="T13" fmla="*/ 25 h 59"/>
              <a:gd name="T14" fmla="*/ 152 w 179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" h="59">
                <a:moveTo>
                  <a:pt x="152" y="58"/>
                </a:moveTo>
                <a:lnTo>
                  <a:pt x="152" y="58"/>
                </a:lnTo>
                <a:cubicBezTo>
                  <a:pt x="26" y="58"/>
                  <a:pt x="26" y="58"/>
                  <a:pt x="26" y="58"/>
                </a:cubicBezTo>
                <a:cubicBezTo>
                  <a:pt x="9" y="58"/>
                  <a:pt x="0" y="42"/>
                  <a:pt x="0" y="25"/>
                </a:cubicBezTo>
                <a:cubicBezTo>
                  <a:pt x="0" y="16"/>
                  <a:pt x="9" y="0"/>
                  <a:pt x="26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69" y="0"/>
                  <a:pt x="178" y="16"/>
                  <a:pt x="178" y="25"/>
                </a:cubicBezTo>
                <a:cubicBezTo>
                  <a:pt x="178" y="42"/>
                  <a:pt x="169" y="58"/>
                  <a:pt x="152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56">
            <a:extLst>
              <a:ext uri="{FF2B5EF4-FFF2-40B4-BE49-F238E27FC236}">
                <a16:creationId xmlns:a16="http://schemas.microsoft.com/office/drawing/2014/main" id="{9F247C76-6029-484E-ABDD-FC3E69EE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0885" y="2592513"/>
            <a:ext cx="1011450" cy="283756"/>
          </a:xfrm>
          <a:custGeom>
            <a:avLst/>
            <a:gdLst>
              <a:gd name="T0" fmla="*/ 921 w 973"/>
              <a:gd name="T1" fmla="*/ 271 h 272"/>
              <a:gd name="T2" fmla="*/ 921 w 973"/>
              <a:gd name="T3" fmla="*/ 271 h 272"/>
              <a:gd name="T4" fmla="*/ 59 w 973"/>
              <a:gd name="T5" fmla="*/ 271 h 272"/>
              <a:gd name="T6" fmla="*/ 0 w 973"/>
              <a:gd name="T7" fmla="*/ 211 h 272"/>
              <a:gd name="T8" fmla="*/ 0 w 973"/>
              <a:gd name="T9" fmla="*/ 59 h 272"/>
              <a:gd name="T10" fmla="*/ 59 w 973"/>
              <a:gd name="T11" fmla="*/ 0 h 272"/>
              <a:gd name="T12" fmla="*/ 921 w 973"/>
              <a:gd name="T13" fmla="*/ 0 h 272"/>
              <a:gd name="T14" fmla="*/ 972 w 973"/>
              <a:gd name="T15" fmla="*/ 59 h 272"/>
              <a:gd name="T16" fmla="*/ 972 w 973"/>
              <a:gd name="T17" fmla="*/ 211 h 272"/>
              <a:gd name="T18" fmla="*/ 921 w 973"/>
              <a:gd name="T19" fmla="*/ 271 h 272"/>
              <a:gd name="T20" fmla="*/ 67 w 973"/>
              <a:gd name="T21" fmla="*/ 195 h 272"/>
              <a:gd name="T22" fmla="*/ 67 w 973"/>
              <a:gd name="T23" fmla="*/ 195 h 272"/>
              <a:gd name="T24" fmla="*/ 904 w 973"/>
              <a:gd name="T25" fmla="*/ 195 h 272"/>
              <a:gd name="T26" fmla="*/ 904 w 973"/>
              <a:gd name="T27" fmla="*/ 76 h 272"/>
              <a:gd name="T28" fmla="*/ 67 w 973"/>
              <a:gd name="T29" fmla="*/ 76 h 272"/>
              <a:gd name="T30" fmla="*/ 67 w 973"/>
              <a:gd name="T31" fmla="*/ 195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3" h="272">
                <a:moveTo>
                  <a:pt x="921" y="271"/>
                </a:moveTo>
                <a:lnTo>
                  <a:pt x="921" y="271"/>
                </a:lnTo>
                <a:cubicBezTo>
                  <a:pt x="59" y="271"/>
                  <a:pt x="59" y="271"/>
                  <a:pt x="59" y="271"/>
                </a:cubicBezTo>
                <a:cubicBezTo>
                  <a:pt x="25" y="271"/>
                  <a:pt x="0" y="245"/>
                  <a:pt x="0" y="211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25" y="0"/>
                  <a:pt x="59" y="0"/>
                </a:cubicBezTo>
                <a:cubicBezTo>
                  <a:pt x="921" y="0"/>
                  <a:pt x="921" y="0"/>
                  <a:pt x="921" y="0"/>
                </a:cubicBezTo>
                <a:cubicBezTo>
                  <a:pt x="946" y="0"/>
                  <a:pt x="972" y="26"/>
                  <a:pt x="972" y="59"/>
                </a:cubicBezTo>
                <a:cubicBezTo>
                  <a:pt x="972" y="211"/>
                  <a:pt x="972" y="211"/>
                  <a:pt x="972" y="211"/>
                </a:cubicBezTo>
                <a:cubicBezTo>
                  <a:pt x="972" y="245"/>
                  <a:pt x="946" y="271"/>
                  <a:pt x="921" y="271"/>
                </a:cubicBezTo>
                <a:close/>
                <a:moveTo>
                  <a:pt x="67" y="195"/>
                </a:moveTo>
                <a:lnTo>
                  <a:pt x="67" y="195"/>
                </a:lnTo>
                <a:cubicBezTo>
                  <a:pt x="904" y="195"/>
                  <a:pt x="904" y="195"/>
                  <a:pt x="904" y="195"/>
                </a:cubicBezTo>
                <a:cubicBezTo>
                  <a:pt x="904" y="76"/>
                  <a:pt x="904" y="76"/>
                  <a:pt x="904" y="76"/>
                </a:cubicBezTo>
                <a:cubicBezTo>
                  <a:pt x="67" y="76"/>
                  <a:pt x="67" y="76"/>
                  <a:pt x="67" y="76"/>
                </a:cubicBezTo>
                <a:lnTo>
                  <a:pt x="67" y="1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57">
            <a:extLst>
              <a:ext uri="{FF2B5EF4-FFF2-40B4-BE49-F238E27FC236}">
                <a16:creationId xmlns:a16="http://schemas.microsoft.com/office/drawing/2014/main" id="{897A03E4-73F1-9745-A872-E6E47DCD5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3953" y="2610819"/>
            <a:ext cx="77802" cy="247142"/>
          </a:xfrm>
          <a:custGeom>
            <a:avLst/>
            <a:gdLst>
              <a:gd name="T0" fmla="*/ 43 w 77"/>
              <a:gd name="T1" fmla="*/ 237 h 238"/>
              <a:gd name="T2" fmla="*/ 43 w 77"/>
              <a:gd name="T3" fmla="*/ 237 h 238"/>
              <a:gd name="T4" fmla="*/ 9 w 77"/>
              <a:gd name="T5" fmla="*/ 194 h 238"/>
              <a:gd name="T6" fmla="*/ 0 w 77"/>
              <a:gd name="T7" fmla="*/ 42 h 238"/>
              <a:gd name="T8" fmla="*/ 34 w 77"/>
              <a:gd name="T9" fmla="*/ 0 h 238"/>
              <a:gd name="T10" fmla="*/ 43 w 77"/>
              <a:gd name="T11" fmla="*/ 0 h 238"/>
              <a:gd name="T12" fmla="*/ 76 w 77"/>
              <a:gd name="T13" fmla="*/ 42 h 238"/>
              <a:gd name="T14" fmla="*/ 76 w 77"/>
              <a:gd name="T15" fmla="*/ 194 h 238"/>
              <a:gd name="T16" fmla="*/ 43 w 77"/>
              <a:gd name="T17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" h="238">
                <a:moveTo>
                  <a:pt x="43" y="237"/>
                </a:moveTo>
                <a:lnTo>
                  <a:pt x="43" y="237"/>
                </a:lnTo>
                <a:cubicBezTo>
                  <a:pt x="17" y="237"/>
                  <a:pt x="9" y="220"/>
                  <a:pt x="9" y="19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34" y="0"/>
                </a:cubicBezTo>
                <a:cubicBezTo>
                  <a:pt x="34" y="0"/>
                  <a:pt x="34" y="0"/>
                  <a:pt x="43" y="0"/>
                </a:cubicBezTo>
                <a:cubicBezTo>
                  <a:pt x="59" y="0"/>
                  <a:pt x="76" y="17"/>
                  <a:pt x="76" y="42"/>
                </a:cubicBezTo>
                <a:cubicBezTo>
                  <a:pt x="76" y="194"/>
                  <a:pt x="76" y="194"/>
                  <a:pt x="76" y="194"/>
                </a:cubicBezTo>
                <a:cubicBezTo>
                  <a:pt x="76" y="211"/>
                  <a:pt x="59" y="228"/>
                  <a:pt x="43" y="2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58">
            <a:extLst>
              <a:ext uri="{FF2B5EF4-FFF2-40B4-BE49-F238E27FC236}">
                <a16:creationId xmlns:a16="http://schemas.microsoft.com/office/drawing/2014/main" id="{4C063522-64AD-7948-8E05-C0A965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6175" y="2610819"/>
            <a:ext cx="73227" cy="247142"/>
          </a:xfrm>
          <a:custGeom>
            <a:avLst/>
            <a:gdLst>
              <a:gd name="T0" fmla="*/ 34 w 69"/>
              <a:gd name="T1" fmla="*/ 237 h 238"/>
              <a:gd name="T2" fmla="*/ 34 w 69"/>
              <a:gd name="T3" fmla="*/ 237 h 238"/>
              <a:gd name="T4" fmla="*/ 0 w 69"/>
              <a:gd name="T5" fmla="*/ 194 h 238"/>
              <a:gd name="T6" fmla="*/ 0 w 69"/>
              <a:gd name="T7" fmla="*/ 42 h 238"/>
              <a:gd name="T8" fmla="*/ 34 w 69"/>
              <a:gd name="T9" fmla="*/ 0 h 238"/>
              <a:gd name="T10" fmla="*/ 34 w 69"/>
              <a:gd name="T11" fmla="*/ 0 h 238"/>
              <a:gd name="T12" fmla="*/ 68 w 69"/>
              <a:gd name="T13" fmla="*/ 42 h 238"/>
              <a:gd name="T14" fmla="*/ 68 w 69"/>
              <a:gd name="T15" fmla="*/ 194 h 238"/>
              <a:gd name="T16" fmla="*/ 34 w 69"/>
              <a:gd name="T17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238">
                <a:moveTo>
                  <a:pt x="34" y="237"/>
                </a:moveTo>
                <a:lnTo>
                  <a:pt x="34" y="237"/>
                </a:lnTo>
                <a:cubicBezTo>
                  <a:pt x="17" y="237"/>
                  <a:pt x="0" y="220"/>
                  <a:pt x="0" y="19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9" y="0"/>
                  <a:pt x="34" y="0"/>
                </a:cubicBezTo>
                <a:lnTo>
                  <a:pt x="34" y="0"/>
                </a:lnTo>
                <a:cubicBezTo>
                  <a:pt x="51" y="0"/>
                  <a:pt x="68" y="17"/>
                  <a:pt x="68" y="42"/>
                </a:cubicBezTo>
                <a:cubicBezTo>
                  <a:pt x="68" y="194"/>
                  <a:pt x="68" y="194"/>
                  <a:pt x="68" y="194"/>
                </a:cubicBezTo>
                <a:cubicBezTo>
                  <a:pt x="68" y="211"/>
                  <a:pt x="51" y="228"/>
                  <a:pt x="34" y="2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59">
            <a:extLst>
              <a:ext uri="{FF2B5EF4-FFF2-40B4-BE49-F238E27FC236}">
                <a16:creationId xmlns:a16="http://schemas.microsoft.com/office/drawing/2014/main" id="{088D0C2E-85EF-F840-9EE3-939EF7957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9243" y="2610819"/>
            <a:ext cx="77802" cy="247142"/>
          </a:xfrm>
          <a:custGeom>
            <a:avLst/>
            <a:gdLst>
              <a:gd name="T0" fmla="*/ 33 w 77"/>
              <a:gd name="T1" fmla="*/ 237 h 238"/>
              <a:gd name="T2" fmla="*/ 33 w 77"/>
              <a:gd name="T3" fmla="*/ 237 h 238"/>
              <a:gd name="T4" fmla="*/ 0 w 77"/>
              <a:gd name="T5" fmla="*/ 194 h 238"/>
              <a:gd name="T6" fmla="*/ 0 w 77"/>
              <a:gd name="T7" fmla="*/ 42 h 238"/>
              <a:gd name="T8" fmla="*/ 33 w 77"/>
              <a:gd name="T9" fmla="*/ 0 h 238"/>
              <a:gd name="T10" fmla="*/ 67 w 77"/>
              <a:gd name="T11" fmla="*/ 42 h 238"/>
              <a:gd name="T12" fmla="*/ 76 w 77"/>
              <a:gd name="T13" fmla="*/ 194 h 238"/>
              <a:gd name="T14" fmla="*/ 33 w 77"/>
              <a:gd name="T15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" h="238">
                <a:moveTo>
                  <a:pt x="33" y="237"/>
                </a:moveTo>
                <a:lnTo>
                  <a:pt x="33" y="237"/>
                </a:lnTo>
                <a:cubicBezTo>
                  <a:pt x="17" y="237"/>
                  <a:pt x="0" y="220"/>
                  <a:pt x="0" y="19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5"/>
                  <a:pt x="17" y="0"/>
                  <a:pt x="33" y="0"/>
                </a:cubicBezTo>
                <a:cubicBezTo>
                  <a:pt x="51" y="0"/>
                  <a:pt x="67" y="17"/>
                  <a:pt x="67" y="42"/>
                </a:cubicBezTo>
                <a:cubicBezTo>
                  <a:pt x="76" y="194"/>
                  <a:pt x="76" y="194"/>
                  <a:pt x="76" y="194"/>
                </a:cubicBezTo>
                <a:cubicBezTo>
                  <a:pt x="76" y="220"/>
                  <a:pt x="59" y="237"/>
                  <a:pt x="33" y="2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60">
            <a:extLst>
              <a:ext uri="{FF2B5EF4-FFF2-40B4-BE49-F238E27FC236}">
                <a16:creationId xmlns:a16="http://schemas.microsoft.com/office/drawing/2014/main" id="{5BB21799-50ED-544F-88DF-D0FCF670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1464" y="2610819"/>
            <a:ext cx="73227" cy="247142"/>
          </a:xfrm>
          <a:custGeom>
            <a:avLst/>
            <a:gdLst>
              <a:gd name="T0" fmla="*/ 35 w 69"/>
              <a:gd name="T1" fmla="*/ 237 h 238"/>
              <a:gd name="T2" fmla="*/ 35 w 69"/>
              <a:gd name="T3" fmla="*/ 237 h 238"/>
              <a:gd name="T4" fmla="*/ 0 w 69"/>
              <a:gd name="T5" fmla="*/ 194 h 238"/>
              <a:gd name="T6" fmla="*/ 0 w 69"/>
              <a:gd name="T7" fmla="*/ 42 h 238"/>
              <a:gd name="T8" fmla="*/ 35 w 69"/>
              <a:gd name="T9" fmla="*/ 0 h 238"/>
              <a:gd name="T10" fmla="*/ 68 w 69"/>
              <a:gd name="T11" fmla="*/ 42 h 238"/>
              <a:gd name="T12" fmla="*/ 68 w 69"/>
              <a:gd name="T13" fmla="*/ 194 h 238"/>
              <a:gd name="T14" fmla="*/ 35 w 69"/>
              <a:gd name="T15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238">
                <a:moveTo>
                  <a:pt x="35" y="237"/>
                </a:moveTo>
                <a:lnTo>
                  <a:pt x="35" y="237"/>
                </a:lnTo>
                <a:cubicBezTo>
                  <a:pt x="17" y="237"/>
                  <a:pt x="0" y="220"/>
                  <a:pt x="0" y="19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5"/>
                  <a:pt x="9" y="0"/>
                  <a:pt x="35" y="0"/>
                </a:cubicBezTo>
                <a:cubicBezTo>
                  <a:pt x="51" y="0"/>
                  <a:pt x="68" y="17"/>
                  <a:pt x="68" y="42"/>
                </a:cubicBezTo>
                <a:cubicBezTo>
                  <a:pt x="68" y="194"/>
                  <a:pt x="68" y="194"/>
                  <a:pt x="68" y="194"/>
                </a:cubicBezTo>
                <a:cubicBezTo>
                  <a:pt x="68" y="220"/>
                  <a:pt x="51" y="237"/>
                  <a:pt x="35" y="2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61">
            <a:extLst>
              <a:ext uri="{FF2B5EF4-FFF2-40B4-BE49-F238E27FC236}">
                <a16:creationId xmlns:a16="http://schemas.microsoft.com/office/drawing/2014/main" id="{822F30FC-7300-4247-BD0F-541DE468C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9006" y="2381984"/>
            <a:ext cx="1016028" cy="283756"/>
          </a:xfrm>
          <a:custGeom>
            <a:avLst/>
            <a:gdLst>
              <a:gd name="T0" fmla="*/ 921 w 981"/>
              <a:gd name="T1" fmla="*/ 271 h 272"/>
              <a:gd name="T2" fmla="*/ 921 w 981"/>
              <a:gd name="T3" fmla="*/ 271 h 272"/>
              <a:gd name="T4" fmla="*/ 59 w 981"/>
              <a:gd name="T5" fmla="*/ 271 h 272"/>
              <a:gd name="T6" fmla="*/ 0 w 981"/>
              <a:gd name="T7" fmla="*/ 212 h 272"/>
              <a:gd name="T8" fmla="*/ 0 w 981"/>
              <a:gd name="T9" fmla="*/ 60 h 272"/>
              <a:gd name="T10" fmla="*/ 59 w 981"/>
              <a:gd name="T11" fmla="*/ 0 h 272"/>
              <a:gd name="T12" fmla="*/ 921 w 981"/>
              <a:gd name="T13" fmla="*/ 0 h 272"/>
              <a:gd name="T14" fmla="*/ 980 w 981"/>
              <a:gd name="T15" fmla="*/ 60 h 272"/>
              <a:gd name="T16" fmla="*/ 980 w 981"/>
              <a:gd name="T17" fmla="*/ 212 h 272"/>
              <a:gd name="T18" fmla="*/ 921 w 981"/>
              <a:gd name="T19" fmla="*/ 271 h 272"/>
              <a:gd name="T20" fmla="*/ 76 w 981"/>
              <a:gd name="T21" fmla="*/ 195 h 272"/>
              <a:gd name="T22" fmla="*/ 76 w 981"/>
              <a:gd name="T23" fmla="*/ 195 h 272"/>
              <a:gd name="T24" fmla="*/ 904 w 981"/>
              <a:gd name="T25" fmla="*/ 195 h 272"/>
              <a:gd name="T26" fmla="*/ 904 w 981"/>
              <a:gd name="T27" fmla="*/ 76 h 272"/>
              <a:gd name="T28" fmla="*/ 76 w 981"/>
              <a:gd name="T29" fmla="*/ 76 h 272"/>
              <a:gd name="T30" fmla="*/ 76 w 981"/>
              <a:gd name="T31" fmla="*/ 195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81" h="272">
                <a:moveTo>
                  <a:pt x="921" y="271"/>
                </a:moveTo>
                <a:lnTo>
                  <a:pt x="921" y="271"/>
                </a:lnTo>
                <a:cubicBezTo>
                  <a:pt x="59" y="271"/>
                  <a:pt x="59" y="271"/>
                  <a:pt x="59" y="271"/>
                </a:cubicBezTo>
                <a:cubicBezTo>
                  <a:pt x="25" y="271"/>
                  <a:pt x="0" y="245"/>
                  <a:pt x="0" y="212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25" y="0"/>
                  <a:pt x="59" y="0"/>
                </a:cubicBezTo>
                <a:cubicBezTo>
                  <a:pt x="921" y="0"/>
                  <a:pt x="921" y="0"/>
                  <a:pt x="921" y="0"/>
                </a:cubicBezTo>
                <a:cubicBezTo>
                  <a:pt x="954" y="0"/>
                  <a:pt x="980" y="26"/>
                  <a:pt x="980" y="60"/>
                </a:cubicBezTo>
                <a:cubicBezTo>
                  <a:pt x="980" y="212"/>
                  <a:pt x="980" y="212"/>
                  <a:pt x="980" y="212"/>
                </a:cubicBezTo>
                <a:cubicBezTo>
                  <a:pt x="980" y="245"/>
                  <a:pt x="954" y="271"/>
                  <a:pt x="921" y="271"/>
                </a:cubicBezTo>
                <a:close/>
                <a:moveTo>
                  <a:pt x="76" y="195"/>
                </a:moveTo>
                <a:lnTo>
                  <a:pt x="76" y="195"/>
                </a:lnTo>
                <a:cubicBezTo>
                  <a:pt x="904" y="195"/>
                  <a:pt x="904" y="195"/>
                  <a:pt x="904" y="195"/>
                </a:cubicBezTo>
                <a:cubicBezTo>
                  <a:pt x="904" y="76"/>
                  <a:pt x="904" y="76"/>
                  <a:pt x="904" y="76"/>
                </a:cubicBezTo>
                <a:cubicBezTo>
                  <a:pt x="76" y="76"/>
                  <a:pt x="76" y="76"/>
                  <a:pt x="76" y="76"/>
                </a:cubicBezTo>
                <a:lnTo>
                  <a:pt x="76" y="1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62">
            <a:extLst>
              <a:ext uri="{FF2B5EF4-FFF2-40B4-BE49-F238E27FC236}">
                <a16:creationId xmlns:a16="http://schemas.microsoft.com/office/drawing/2014/main" id="{FB72084C-57A9-634E-B598-E2F241C82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1227" y="2400291"/>
            <a:ext cx="68652" cy="247142"/>
          </a:xfrm>
          <a:custGeom>
            <a:avLst/>
            <a:gdLst>
              <a:gd name="T0" fmla="*/ 33 w 68"/>
              <a:gd name="T1" fmla="*/ 237 h 238"/>
              <a:gd name="T2" fmla="*/ 33 w 68"/>
              <a:gd name="T3" fmla="*/ 237 h 238"/>
              <a:gd name="T4" fmla="*/ 0 w 68"/>
              <a:gd name="T5" fmla="*/ 195 h 238"/>
              <a:gd name="T6" fmla="*/ 0 w 68"/>
              <a:gd name="T7" fmla="*/ 43 h 238"/>
              <a:gd name="T8" fmla="*/ 33 w 68"/>
              <a:gd name="T9" fmla="*/ 0 h 238"/>
              <a:gd name="T10" fmla="*/ 67 w 68"/>
              <a:gd name="T11" fmla="*/ 43 h 238"/>
              <a:gd name="T12" fmla="*/ 67 w 68"/>
              <a:gd name="T13" fmla="*/ 195 h 238"/>
              <a:gd name="T14" fmla="*/ 33 w 68"/>
              <a:gd name="T15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238">
                <a:moveTo>
                  <a:pt x="33" y="237"/>
                </a:moveTo>
                <a:lnTo>
                  <a:pt x="33" y="237"/>
                </a:lnTo>
                <a:cubicBezTo>
                  <a:pt x="16" y="237"/>
                  <a:pt x="0" y="220"/>
                  <a:pt x="0" y="195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8" y="0"/>
                  <a:pt x="33" y="0"/>
                </a:cubicBezTo>
                <a:cubicBezTo>
                  <a:pt x="50" y="0"/>
                  <a:pt x="67" y="17"/>
                  <a:pt x="67" y="43"/>
                </a:cubicBezTo>
                <a:cubicBezTo>
                  <a:pt x="67" y="195"/>
                  <a:pt x="67" y="195"/>
                  <a:pt x="67" y="195"/>
                </a:cubicBezTo>
                <a:cubicBezTo>
                  <a:pt x="67" y="220"/>
                  <a:pt x="50" y="237"/>
                  <a:pt x="33" y="2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63">
            <a:extLst>
              <a:ext uri="{FF2B5EF4-FFF2-40B4-BE49-F238E27FC236}">
                <a16:creationId xmlns:a16="http://schemas.microsoft.com/office/drawing/2014/main" id="{923F7ABA-78D1-0148-86B6-0701EB554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4295" y="2400291"/>
            <a:ext cx="73227" cy="247142"/>
          </a:xfrm>
          <a:custGeom>
            <a:avLst/>
            <a:gdLst>
              <a:gd name="T0" fmla="*/ 34 w 69"/>
              <a:gd name="T1" fmla="*/ 237 h 238"/>
              <a:gd name="T2" fmla="*/ 34 w 69"/>
              <a:gd name="T3" fmla="*/ 237 h 238"/>
              <a:gd name="T4" fmla="*/ 0 w 69"/>
              <a:gd name="T5" fmla="*/ 195 h 238"/>
              <a:gd name="T6" fmla="*/ 0 w 69"/>
              <a:gd name="T7" fmla="*/ 43 h 238"/>
              <a:gd name="T8" fmla="*/ 34 w 69"/>
              <a:gd name="T9" fmla="*/ 0 h 238"/>
              <a:gd name="T10" fmla="*/ 68 w 69"/>
              <a:gd name="T11" fmla="*/ 43 h 238"/>
              <a:gd name="T12" fmla="*/ 68 w 69"/>
              <a:gd name="T13" fmla="*/ 195 h 238"/>
              <a:gd name="T14" fmla="*/ 34 w 69"/>
              <a:gd name="T15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238">
                <a:moveTo>
                  <a:pt x="34" y="237"/>
                </a:moveTo>
                <a:lnTo>
                  <a:pt x="34" y="237"/>
                </a:lnTo>
                <a:cubicBezTo>
                  <a:pt x="17" y="237"/>
                  <a:pt x="0" y="220"/>
                  <a:pt x="0" y="195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8" y="17"/>
                  <a:pt x="68" y="43"/>
                </a:cubicBezTo>
                <a:cubicBezTo>
                  <a:pt x="68" y="195"/>
                  <a:pt x="68" y="195"/>
                  <a:pt x="68" y="195"/>
                </a:cubicBezTo>
                <a:cubicBezTo>
                  <a:pt x="68" y="220"/>
                  <a:pt x="59" y="237"/>
                  <a:pt x="34" y="2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64">
            <a:extLst>
              <a:ext uri="{FF2B5EF4-FFF2-40B4-BE49-F238E27FC236}">
                <a16:creationId xmlns:a16="http://schemas.microsoft.com/office/drawing/2014/main" id="{F02F24E8-EB17-0C42-9B03-CA7D47F8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1942" y="2409444"/>
            <a:ext cx="77802" cy="237989"/>
          </a:xfrm>
          <a:custGeom>
            <a:avLst/>
            <a:gdLst>
              <a:gd name="T0" fmla="*/ 43 w 77"/>
              <a:gd name="T1" fmla="*/ 228 h 229"/>
              <a:gd name="T2" fmla="*/ 43 w 77"/>
              <a:gd name="T3" fmla="*/ 228 h 229"/>
              <a:gd name="T4" fmla="*/ 9 w 77"/>
              <a:gd name="T5" fmla="*/ 186 h 229"/>
              <a:gd name="T6" fmla="*/ 0 w 77"/>
              <a:gd name="T7" fmla="*/ 34 h 229"/>
              <a:gd name="T8" fmla="*/ 34 w 77"/>
              <a:gd name="T9" fmla="*/ 0 h 229"/>
              <a:gd name="T10" fmla="*/ 76 w 77"/>
              <a:gd name="T11" fmla="*/ 34 h 229"/>
              <a:gd name="T12" fmla="*/ 76 w 77"/>
              <a:gd name="T13" fmla="*/ 186 h 229"/>
              <a:gd name="T14" fmla="*/ 43 w 77"/>
              <a:gd name="T15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" h="229">
                <a:moveTo>
                  <a:pt x="43" y="228"/>
                </a:moveTo>
                <a:lnTo>
                  <a:pt x="43" y="228"/>
                </a:lnTo>
                <a:cubicBezTo>
                  <a:pt x="17" y="228"/>
                  <a:pt x="9" y="211"/>
                  <a:pt x="9" y="18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60" y="0"/>
                  <a:pt x="76" y="17"/>
                  <a:pt x="76" y="34"/>
                </a:cubicBezTo>
                <a:cubicBezTo>
                  <a:pt x="76" y="186"/>
                  <a:pt x="76" y="186"/>
                  <a:pt x="76" y="186"/>
                </a:cubicBezTo>
                <a:cubicBezTo>
                  <a:pt x="76" y="211"/>
                  <a:pt x="60" y="228"/>
                  <a:pt x="43" y="2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65">
            <a:extLst>
              <a:ext uri="{FF2B5EF4-FFF2-40B4-BE49-F238E27FC236}">
                <a16:creationId xmlns:a16="http://schemas.microsoft.com/office/drawing/2014/main" id="{D0185A3D-1061-5B41-A3AB-CD9EF3351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4163" y="2409444"/>
            <a:ext cx="77802" cy="237989"/>
          </a:xfrm>
          <a:custGeom>
            <a:avLst/>
            <a:gdLst>
              <a:gd name="T0" fmla="*/ 33 w 77"/>
              <a:gd name="T1" fmla="*/ 228 h 229"/>
              <a:gd name="T2" fmla="*/ 33 w 77"/>
              <a:gd name="T3" fmla="*/ 228 h 229"/>
              <a:gd name="T4" fmla="*/ 0 w 77"/>
              <a:gd name="T5" fmla="*/ 186 h 229"/>
              <a:gd name="T6" fmla="*/ 0 w 77"/>
              <a:gd name="T7" fmla="*/ 34 h 229"/>
              <a:gd name="T8" fmla="*/ 33 w 77"/>
              <a:gd name="T9" fmla="*/ 0 h 229"/>
              <a:gd name="T10" fmla="*/ 33 w 77"/>
              <a:gd name="T11" fmla="*/ 0 h 229"/>
              <a:gd name="T12" fmla="*/ 67 w 77"/>
              <a:gd name="T13" fmla="*/ 34 h 229"/>
              <a:gd name="T14" fmla="*/ 76 w 77"/>
              <a:gd name="T15" fmla="*/ 186 h 229"/>
              <a:gd name="T16" fmla="*/ 33 w 77"/>
              <a:gd name="T17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" h="229">
                <a:moveTo>
                  <a:pt x="33" y="228"/>
                </a:moveTo>
                <a:lnTo>
                  <a:pt x="33" y="228"/>
                </a:lnTo>
                <a:cubicBezTo>
                  <a:pt x="16" y="228"/>
                  <a:pt x="0" y="211"/>
                  <a:pt x="0" y="18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6" y="0"/>
                  <a:pt x="33" y="0"/>
                </a:cubicBezTo>
                <a:lnTo>
                  <a:pt x="33" y="0"/>
                </a:lnTo>
                <a:cubicBezTo>
                  <a:pt x="50" y="0"/>
                  <a:pt x="67" y="17"/>
                  <a:pt x="67" y="34"/>
                </a:cubicBezTo>
                <a:cubicBezTo>
                  <a:pt x="76" y="186"/>
                  <a:pt x="76" y="186"/>
                  <a:pt x="76" y="186"/>
                </a:cubicBezTo>
                <a:cubicBezTo>
                  <a:pt x="76" y="211"/>
                  <a:pt x="58" y="228"/>
                  <a:pt x="33" y="2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66">
            <a:extLst>
              <a:ext uri="{FF2B5EF4-FFF2-40B4-BE49-F238E27FC236}">
                <a16:creationId xmlns:a16="http://schemas.microsoft.com/office/drawing/2014/main" id="{612F3622-CC38-0E4A-9DC5-1A3C44180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6994" y="2180609"/>
            <a:ext cx="1011453" cy="288334"/>
          </a:xfrm>
          <a:custGeom>
            <a:avLst/>
            <a:gdLst>
              <a:gd name="T0" fmla="*/ 913 w 973"/>
              <a:gd name="T1" fmla="*/ 279 h 280"/>
              <a:gd name="T2" fmla="*/ 913 w 973"/>
              <a:gd name="T3" fmla="*/ 279 h 280"/>
              <a:gd name="T4" fmla="*/ 50 w 973"/>
              <a:gd name="T5" fmla="*/ 279 h 280"/>
              <a:gd name="T6" fmla="*/ 0 w 973"/>
              <a:gd name="T7" fmla="*/ 211 h 280"/>
              <a:gd name="T8" fmla="*/ 0 w 973"/>
              <a:gd name="T9" fmla="*/ 59 h 280"/>
              <a:gd name="T10" fmla="*/ 50 w 973"/>
              <a:gd name="T11" fmla="*/ 0 h 280"/>
              <a:gd name="T12" fmla="*/ 913 w 973"/>
              <a:gd name="T13" fmla="*/ 0 h 280"/>
              <a:gd name="T14" fmla="*/ 972 w 973"/>
              <a:gd name="T15" fmla="*/ 59 h 280"/>
              <a:gd name="T16" fmla="*/ 972 w 973"/>
              <a:gd name="T17" fmla="*/ 211 h 280"/>
              <a:gd name="T18" fmla="*/ 913 w 973"/>
              <a:gd name="T19" fmla="*/ 279 h 280"/>
              <a:gd name="T20" fmla="*/ 67 w 973"/>
              <a:gd name="T21" fmla="*/ 194 h 280"/>
              <a:gd name="T22" fmla="*/ 67 w 973"/>
              <a:gd name="T23" fmla="*/ 194 h 280"/>
              <a:gd name="T24" fmla="*/ 896 w 973"/>
              <a:gd name="T25" fmla="*/ 194 h 280"/>
              <a:gd name="T26" fmla="*/ 896 w 973"/>
              <a:gd name="T27" fmla="*/ 76 h 280"/>
              <a:gd name="T28" fmla="*/ 67 w 973"/>
              <a:gd name="T29" fmla="*/ 76 h 280"/>
              <a:gd name="T30" fmla="*/ 67 w 973"/>
              <a:gd name="T31" fmla="*/ 194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3" h="280">
                <a:moveTo>
                  <a:pt x="913" y="279"/>
                </a:moveTo>
                <a:lnTo>
                  <a:pt x="913" y="279"/>
                </a:lnTo>
                <a:cubicBezTo>
                  <a:pt x="50" y="279"/>
                  <a:pt x="50" y="279"/>
                  <a:pt x="50" y="279"/>
                </a:cubicBezTo>
                <a:cubicBezTo>
                  <a:pt x="25" y="279"/>
                  <a:pt x="0" y="245"/>
                  <a:pt x="0" y="211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5"/>
                  <a:pt x="25" y="0"/>
                  <a:pt x="50" y="0"/>
                </a:cubicBezTo>
                <a:cubicBezTo>
                  <a:pt x="913" y="0"/>
                  <a:pt x="913" y="0"/>
                  <a:pt x="913" y="0"/>
                </a:cubicBezTo>
                <a:cubicBezTo>
                  <a:pt x="946" y="0"/>
                  <a:pt x="972" y="25"/>
                  <a:pt x="972" y="59"/>
                </a:cubicBezTo>
                <a:cubicBezTo>
                  <a:pt x="972" y="211"/>
                  <a:pt x="972" y="211"/>
                  <a:pt x="972" y="211"/>
                </a:cubicBezTo>
                <a:cubicBezTo>
                  <a:pt x="972" y="245"/>
                  <a:pt x="946" y="279"/>
                  <a:pt x="913" y="279"/>
                </a:cubicBezTo>
                <a:close/>
                <a:moveTo>
                  <a:pt x="67" y="194"/>
                </a:moveTo>
                <a:lnTo>
                  <a:pt x="67" y="194"/>
                </a:lnTo>
                <a:cubicBezTo>
                  <a:pt x="896" y="194"/>
                  <a:pt x="896" y="194"/>
                  <a:pt x="896" y="194"/>
                </a:cubicBezTo>
                <a:cubicBezTo>
                  <a:pt x="896" y="76"/>
                  <a:pt x="896" y="76"/>
                  <a:pt x="896" y="76"/>
                </a:cubicBezTo>
                <a:cubicBezTo>
                  <a:pt x="67" y="76"/>
                  <a:pt x="67" y="76"/>
                  <a:pt x="67" y="76"/>
                </a:cubicBezTo>
                <a:lnTo>
                  <a:pt x="67" y="1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67">
            <a:extLst>
              <a:ext uri="{FF2B5EF4-FFF2-40B4-BE49-F238E27FC236}">
                <a16:creationId xmlns:a16="http://schemas.microsoft.com/office/drawing/2014/main" id="{A6BE5759-DD8F-D042-B3EF-DB4478CE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0062" y="2198916"/>
            <a:ext cx="77805" cy="247142"/>
          </a:xfrm>
          <a:custGeom>
            <a:avLst/>
            <a:gdLst>
              <a:gd name="T0" fmla="*/ 34 w 77"/>
              <a:gd name="T1" fmla="*/ 237 h 238"/>
              <a:gd name="T2" fmla="*/ 34 w 77"/>
              <a:gd name="T3" fmla="*/ 237 h 238"/>
              <a:gd name="T4" fmla="*/ 0 w 77"/>
              <a:gd name="T5" fmla="*/ 194 h 238"/>
              <a:gd name="T6" fmla="*/ 0 w 77"/>
              <a:gd name="T7" fmla="*/ 42 h 238"/>
              <a:gd name="T8" fmla="*/ 34 w 77"/>
              <a:gd name="T9" fmla="*/ 0 h 238"/>
              <a:gd name="T10" fmla="*/ 68 w 77"/>
              <a:gd name="T11" fmla="*/ 42 h 238"/>
              <a:gd name="T12" fmla="*/ 68 w 77"/>
              <a:gd name="T13" fmla="*/ 194 h 238"/>
              <a:gd name="T14" fmla="*/ 34 w 77"/>
              <a:gd name="T15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" h="238">
                <a:moveTo>
                  <a:pt x="34" y="237"/>
                </a:moveTo>
                <a:lnTo>
                  <a:pt x="34" y="237"/>
                </a:lnTo>
                <a:cubicBezTo>
                  <a:pt x="17" y="237"/>
                  <a:pt x="0" y="220"/>
                  <a:pt x="0" y="19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5"/>
                  <a:pt x="17" y="0"/>
                  <a:pt x="34" y="0"/>
                </a:cubicBezTo>
                <a:cubicBezTo>
                  <a:pt x="51" y="0"/>
                  <a:pt x="68" y="17"/>
                  <a:pt x="68" y="42"/>
                </a:cubicBezTo>
                <a:cubicBezTo>
                  <a:pt x="68" y="194"/>
                  <a:pt x="68" y="194"/>
                  <a:pt x="68" y="194"/>
                </a:cubicBezTo>
                <a:cubicBezTo>
                  <a:pt x="76" y="220"/>
                  <a:pt x="59" y="237"/>
                  <a:pt x="34" y="2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68">
            <a:extLst>
              <a:ext uri="{FF2B5EF4-FFF2-40B4-BE49-F238E27FC236}">
                <a16:creationId xmlns:a16="http://schemas.microsoft.com/office/drawing/2014/main" id="{D950347B-656C-6443-AE42-D7E170FDF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3130" y="2198916"/>
            <a:ext cx="77805" cy="247142"/>
          </a:xfrm>
          <a:custGeom>
            <a:avLst/>
            <a:gdLst>
              <a:gd name="T0" fmla="*/ 33 w 77"/>
              <a:gd name="T1" fmla="*/ 237 h 238"/>
              <a:gd name="T2" fmla="*/ 33 w 77"/>
              <a:gd name="T3" fmla="*/ 237 h 238"/>
              <a:gd name="T4" fmla="*/ 0 w 77"/>
              <a:gd name="T5" fmla="*/ 194 h 238"/>
              <a:gd name="T6" fmla="*/ 0 w 77"/>
              <a:gd name="T7" fmla="*/ 42 h 238"/>
              <a:gd name="T8" fmla="*/ 33 w 77"/>
              <a:gd name="T9" fmla="*/ 0 h 238"/>
              <a:gd name="T10" fmla="*/ 67 w 77"/>
              <a:gd name="T11" fmla="*/ 42 h 238"/>
              <a:gd name="T12" fmla="*/ 76 w 77"/>
              <a:gd name="T13" fmla="*/ 194 h 238"/>
              <a:gd name="T14" fmla="*/ 42 w 77"/>
              <a:gd name="T15" fmla="*/ 237 h 238"/>
              <a:gd name="T16" fmla="*/ 33 w 77"/>
              <a:gd name="T17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" h="238">
                <a:moveTo>
                  <a:pt x="33" y="237"/>
                </a:moveTo>
                <a:lnTo>
                  <a:pt x="33" y="237"/>
                </a:lnTo>
                <a:cubicBezTo>
                  <a:pt x="17" y="237"/>
                  <a:pt x="0" y="220"/>
                  <a:pt x="0" y="19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5"/>
                  <a:pt x="17" y="0"/>
                  <a:pt x="33" y="0"/>
                </a:cubicBezTo>
                <a:cubicBezTo>
                  <a:pt x="59" y="0"/>
                  <a:pt x="67" y="17"/>
                  <a:pt x="67" y="42"/>
                </a:cubicBezTo>
                <a:cubicBezTo>
                  <a:pt x="76" y="194"/>
                  <a:pt x="76" y="194"/>
                  <a:pt x="76" y="194"/>
                </a:cubicBezTo>
                <a:cubicBezTo>
                  <a:pt x="76" y="220"/>
                  <a:pt x="59" y="237"/>
                  <a:pt x="42" y="237"/>
                </a:cubicBezTo>
                <a:cubicBezTo>
                  <a:pt x="42" y="237"/>
                  <a:pt x="42" y="237"/>
                  <a:pt x="33" y="2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69">
            <a:extLst>
              <a:ext uri="{FF2B5EF4-FFF2-40B4-BE49-F238E27FC236}">
                <a16:creationId xmlns:a16="http://schemas.microsoft.com/office/drawing/2014/main" id="{930DFA5A-BFCF-9944-8FDC-C0A551CA7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9930" y="2208070"/>
            <a:ext cx="68649" cy="237989"/>
          </a:xfrm>
          <a:custGeom>
            <a:avLst/>
            <a:gdLst>
              <a:gd name="T0" fmla="*/ 34 w 68"/>
              <a:gd name="T1" fmla="*/ 229 h 230"/>
              <a:gd name="T2" fmla="*/ 34 w 68"/>
              <a:gd name="T3" fmla="*/ 229 h 230"/>
              <a:gd name="T4" fmla="*/ 0 w 68"/>
              <a:gd name="T5" fmla="*/ 186 h 230"/>
              <a:gd name="T6" fmla="*/ 0 w 68"/>
              <a:gd name="T7" fmla="*/ 34 h 230"/>
              <a:gd name="T8" fmla="*/ 34 w 68"/>
              <a:gd name="T9" fmla="*/ 0 h 230"/>
              <a:gd name="T10" fmla="*/ 34 w 68"/>
              <a:gd name="T11" fmla="*/ 0 h 230"/>
              <a:gd name="T12" fmla="*/ 67 w 68"/>
              <a:gd name="T13" fmla="*/ 34 h 230"/>
              <a:gd name="T14" fmla="*/ 67 w 68"/>
              <a:gd name="T15" fmla="*/ 186 h 230"/>
              <a:gd name="T16" fmla="*/ 34 w 68"/>
              <a:gd name="T1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30">
                <a:moveTo>
                  <a:pt x="34" y="229"/>
                </a:moveTo>
                <a:lnTo>
                  <a:pt x="34" y="229"/>
                </a:lnTo>
                <a:cubicBezTo>
                  <a:pt x="16" y="229"/>
                  <a:pt x="0" y="212"/>
                  <a:pt x="0" y="18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34" y="0"/>
                </a:cubicBezTo>
                <a:lnTo>
                  <a:pt x="34" y="0"/>
                </a:lnTo>
                <a:cubicBezTo>
                  <a:pt x="50" y="0"/>
                  <a:pt x="67" y="17"/>
                  <a:pt x="67" y="34"/>
                </a:cubicBezTo>
                <a:cubicBezTo>
                  <a:pt x="67" y="186"/>
                  <a:pt x="67" y="186"/>
                  <a:pt x="67" y="186"/>
                </a:cubicBezTo>
                <a:cubicBezTo>
                  <a:pt x="67" y="212"/>
                  <a:pt x="50" y="229"/>
                  <a:pt x="34" y="2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70">
            <a:extLst>
              <a:ext uri="{FF2B5EF4-FFF2-40B4-BE49-F238E27FC236}">
                <a16:creationId xmlns:a16="http://schemas.microsoft.com/office/drawing/2014/main" id="{9FE5F959-C035-6F4E-AF9C-D701BB754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2998" y="2208070"/>
            <a:ext cx="77802" cy="237989"/>
          </a:xfrm>
          <a:custGeom>
            <a:avLst/>
            <a:gdLst>
              <a:gd name="T0" fmla="*/ 42 w 77"/>
              <a:gd name="T1" fmla="*/ 229 h 230"/>
              <a:gd name="T2" fmla="*/ 42 w 77"/>
              <a:gd name="T3" fmla="*/ 229 h 230"/>
              <a:gd name="T4" fmla="*/ 0 w 77"/>
              <a:gd name="T5" fmla="*/ 186 h 230"/>
              <a:gd name="T6" fmla="*/ 0 w 77"/>
              <a:gd name="T7" fmla="*/ 34 h 230"/>
              <a:gd name="T8" fmla="*/ 34 w 77"/>
              <a:gd name="T9" fmla="*/ 0 h 230"/>
              <a:gd name="T10" fmla="*/ 34 w 77"/>
              <a:gd name="T11" fmla="*/ 0 h 230"/>
              <a:gd name="T12" fmla="*/ 76 w 77"/>
              <a:gd name="T13" fmla="*/ 34 h 230"/>
              <a:gd name="T14" fmla="*/ 76 w 77"/>
              <a:gd name="T15" fmla="*/ 186 h 230"/>
              <a:gd name="T16" fmla="*/ 42 w 77"/>
              <a:gd name="T1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" h="230">
                <a:moveTo>
                  <a:pt x="42" y="229"/>
                </a:moveTo>
                <a:lnTo>
                  <a:pt x="42" y="229"/>
                </a:lnTo>
                <a:cubicBezTo>
                  <a:pt x="17" y="229"/>
                  <a:pt x="0" y="212"/>
                  <a:pt x="0" y="18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9" y="0"/>
                  <a:pt x="76" y="17"/>
                  <a:pt x="76" y="34"/>
                </a:cubicBezTo>
                <a:cubicBezTo>
                  <a:pt x="76" y="186"/>
                  <a:pt x="76" y="186"/>
                  <a:pt x="76" y="186"/>
                </a:cubicBezTo>
                <a:cubicBezTo>
                  <a:pt x="76" y="212"/>
                  <a:pt x="59" y="229"/>
                  <a:pt x="42" y="2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71">
            <a:extLst>
              <a:ext uri="{FF2B5EF4-FFF2-40B4-BE49-F238E27FC236}">
                <a16:creationId xmlns:a16="http://schemas.microsoft.com/office/drawing/2014/main" id="{DBCB0785-03B2-F141-87FE-6CF544B11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1826" y="8038788"/>
            <a:ext cx="1052642" cy="1157907"/>
          </a:xfrm>
          <a:custGeom>
            <a:avLst/>
            <a:gdLst>
              <a:gd name="T0" fmla="*/ 507 w 1015"/>
              <a:gd name="T1" fmla="*/ 1115 h 1116"/>
              <a:gd name="T2" fmla="*/ 507 w 1015"/>
              <a:gd name="T3" fmla="*/ 1115 h 1116"/>
              <a:gd name="T4" fmla="*/ 152 w 1015"/>
              <a:gd name="T5" fmla="*/ 955 h 1116"/>
              <a:gd name="T6" fmla="*/ 0 w 1015"/>
              <a:gd name="T7" fmla="*/ 558 h 1116"/>
              <a:gd name="T8" fmla="*/ 152 w 1015"/>
              <a:gd name="T9" fmla="*/ 169 h 1116"/>
              <a:gd name="T10" fmla="*/ 507 w 1015"/>
              <a:gd name="T11" fmla="*/ 0 h 1116"/>
              <a:gd name="T12" fmla="*/ 600 w 1015"/>
              <a:gd name="T13" fmla="*/ 8 h 1116"/>
              <a:gd name="T14" fmla="*/ 626 w 1015"/>
              <a:gd name="T15" fmla="*/ 59 h 1116"/>
              <a:gd name="T16" fmla="*/ 549 w 1015"/>
              <a:gd name="T17" fmla="*/ 524 h 1116"/>
              <a:gd name="T18" fmla="*/ 981 w 1015"/>
              <a:gd name="T19" fmla="*/ 524 h 1116"/>
              <a:gd name="T20" fmla="*/ 1014 w 1015"/>
              <a:gd name="T21" fmla="*/ 558 h 1116"/>
              <a:gd name="T22" fmla="*/ 871 w 1015"/>
              <a:gd name="T23" fmla="*/ 955 h 1116"/>
              <a:gd name="T24" fmla="*/ 507 w 1015"/>
              <a:gd name="T25" fmla="*/ 1115 h 1116"/>
              <a:gd name="T26" fmla="*/ 507 w 1015"/>
              <a:gd name="T27" fmla="*/ 85 h 1116"/>
              <a:gd name="T28" fmla="*/ 507 w 1015"/>
              <a:gd name="T29" fmla="*/ 85 h 1116"/>
              <a:gd name="T30" fmla="*/ 203 w 1015"/>
              <a:gd name="T31" fmla="*/ 220 h 1116"/>
              <a:gd name="T32" fmla="*/ 68 w 1015"/>
              <a:gd name="T33" fmla="*/ 558 h 1116"/>
              <a:gd name="T34" fmla="*/ 203 w 1015"/>
              <a:gd name="T35" fmla="*/ 896 h 1116"/>
              <a:gd name="T36" fmla="*/ 507 w 1015"/>
              <a:gd name="T37" fmla="*/ 1039 h 1116"/>
              <a:gd name="T38" fmla="*/ 820 w 1015"/>
              <a:gd name="T39" fmla="*/ 896 h 1116"/>
              <a:gd name="T40" fmla="*/ 947 w 1015"/>
              <a:gd name="T41" fmla="*/ 600 h 1116"/>
              <a:gd name="T42" fmla="*/ 507 w 1015"/>
              <a:gd name="T43" fmla="*/ 600 h 1116"/>
              <a:gd name="T44" fmla="*/ 482 w 1015"/>
              <a:gd name="T45" fmla="*/ 583 h 1116"/>
              <a:gd name="T46" fmla="*/ 473 w 1015"/>
              <a:gd name="T47" fmla="*/ 549 h 1116"/>
              <a:gd name="T48" fmla="*/ 549 w 1015"/>
              <a:gd name="T49" fmla="*/ 85 h 1116"/>
              <a:gd name="T50" fmla="*/ 507 w 1015"/>
              <a:gd name="T51" fmla="*/ 85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15" h="1116">
                <a:moveTo>
                  <a:pt x="507" y="1115"/>
                </a:moveTo>
                <a:lnTo>
                  <a:pt x="507" y="1115"/>
                </a:lnTo>
                <a:cubicBezTo>
                  <a:pt x="372" y="1115"/>
                  <a:pt x="245" y="1056"/>
                  <a:pt x="152" y="955"/>
                </a:cubicBezTo>
                <a:cubicBezTo>
                  <a:pt x="51" y="845"/>
                  <a:pt x="0" y="710"/>
                  <a:pt x="0" y="558"/>
                </a:cubicBezTo>
                <a:cubicBezTo>
                  <a:pt x="0" y="414"/>
                  <a:pt x="51" y="270"/>
                  <a:pt x="152" y="169"/>
                </a:cubicBezTo>
                <a:cubicBezTo>
                  <a:pt x="245" y="59"/>
                  <a:pt x="372" y="0"/>
                  <a:pt x="507" y="0"/>
                </a:cubicBezTo>
                <a:cubicBezTo>
                  <a:pt x="541" y="0"/>
                  <a:pt x="566" y="8"/>
                  <a:pt x="600" y="8"/>
                </a:cubicBezTo>
                <a:cubicBezTo>
                  <a:pt x="617" y="17"/>
                  <a:pt x="626" y="34"/>
                  <a:pt x="626" y="59"/>
                </a:cubicBezTo>
                <a:cubicBezTo>
                  <a:pt x="549" y="524"/>
                  <a:pt x="549" y="524"/>
                  <a:pt x="549" y="524"/>
                </a:cubicBezTo>
                <a:cubicBezTo>
                  <a:pt x="981" y="524"/>
                  <a:pt x="981" y="524"/>
                  <a:pt x="981" y="524"/>
                </a:cubicBezTo>
                <a:cubicBezTo>
                  <a:pt x="1006" y="524"/>
                  <a:pt x="1014" y="541"/>
                  <a:pt x="1014" y="558"/>
                </a:cubicBezTo>
                <a:cubicBezTo>
                  <a:pt x="1014" y="710"/>
                  <a:pt x="964" y="845"/>
                  <a:pt x="871" y="955"/>
                </a:cubicBezTo>
                <a:cubicBezTo>
                  <a:pt x="769" y="1056"/>
                  <a:pt x="642" y="1115"/>
                  <a:pt x="507" y="1115"/>
                </a:cubicBezTo>
                <a:close/>
                <a:moveTo>
                  <a:pt x="507" y="85"/>
                </a:moveTo>
                <a:lnTo>
                  <a:pt x="507" y="85"/>
                </a:lnTo>
                <a:cubicBezTo>
                  <a:pt x="389" y="85"/>
                  <a:pt x="279" y="127"/>
                  <a:pt x="203" y="220"/>
                </a:cubicBezTo>
                <a:cubicBezTo>
                  <a:pt x="119" y="313"/>
                  <a:pt x="68" y="431"/>
                  <a:pt x="68" y="558"/>
                </a:cubicBezTo>
                <a:cubicBezTo>
                  <a:pt x="68" y="684"/>
                  <a:pt x="119" y="803"/>
                  <a:pt x="203" y="896"/>
                </a:cubicBezTo>
                <a:cubicBezTo>
                  <a:pt x="279" y="989"/>
                  <a:pt x="389" y="1039"/>
                  <a:pt x="507" y="1039"/>
                </a:cubicBezTo>
                <a:cubicBezTo>
                  <a:pt x="626" y="1039"/>
                  <a:pt x="736" y="989"/>
                  <a:pt x="820" y="896"/>
                </a:cubicBezTo>
                <a:cubicBezTo>
                  <a:pt x="896" y="820"/>
                  <a:pt x="938" y="710"/>
                  <a:pt x="947" y="600"/>
                </a:cubicBezTo>
                <a:cubicBezTo>
                  <a:pt x="507" y="600"/>
                  <a:pt x="507" y="600"/>
                  <a:pt x="507" y="600"/>
                </a:cubicBezTo>
                <a:cubicBezTo>
                  <a:pt x="499" y="600"/>
                  <a:pt x="491" y="592"/>
                  <a:pt x="482" y="583"/>
                </a:cubicBezTo>
                <a:cubicBezTo>
                  <a:pt x="473" y="575"/>
                  <a:pt x="473" y="566"/>
                  <a:pt x="473" y="549"/>
                </a:cubicBezTo>
                <a:cubicBezTo>
                  <a:pt x="549" y="85"/>
                  <a:pt x="549" y="85"/>
                  <a:pt x="549" y="85"/>
                </a:cubicBezTo>
                <a:cubicBezTo>
                  <a:pt x="533" y="85"/>
                  <a:pt x="524" y="85"/>
                  <a:pt x="507" y="8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72">
            <a:extLst>
              <a:ext uri="{FF2B5EF4-FFF2-40B4-BE49-F238E27FC236}">
                <a16:creationId xmlns:a16="http://schemas.microsoft.com/office/drawing/2014/main" id="{93DC0789-CEB3-9E48-9D43-B4A8E3112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4258" y="7924372"/>
            <a:ext cx="572089" cy="613278"/>
          </a:xfrm>
          <a:custGeom>
            <a:avLst/>
            <a:gdLst>
              <a:gd name="T0" fmla="*/ 516 w 551"/>
              <a:gd name="T1" fmla="*/ 592 h 593"/>
              <a:gd name="T2" fmla="*/ 516 w 551"/>
              <a:gd name="T3" fmla="*/ 592 h 593"/>
              <a:gd name="T4" fmla="*/ 42 w 551"/>
              <a:gd name="T5" fmla="*/ 592 h 593"/>
              <a:gd name="T6" fmla="*/ 9 w 551"/>
              <a:gd name="T7" fmla="*/ 583 h 593"/>
              <a:gd name="T8" fmla="*/ 9 w 551"/>
              <a:gd name="T9" fmla="*/ 549 h 593"/>
              <a:gd name="T10" fmla="*/ 85 w 551"/>
              <a:gd name="T11" fmla="*/ 34 h 593"/>
              <a:gd name="T12" fmla="*/ 102 w 551"/>
              <a:gd name="T13" fmla="*/ 9 h 593"/>
              <a:gd name="T14" fmla="*/ 127 w 551"/>
              <a:gd name="T15" fmla="*/ 0 h 593"/>
              <a:gd name="T16" fmla="*/ 431 w 551"/>
              <a:gd name="T17" fmla="*/ 195 h 593"/>
              <a:gd name="T18" fmla="*/ 550 w 551"/>
              <a:gd name="T19" fmla="*/ 558 h 593"/>
              <a:gd name="T20" fmla="*/ 516 w 551"/>
              <a:gd name="T21" fmla="*/ 592 h 593"/>
              <a:gd name="T22" fmla="*/ 85 w 551"/>
              <a:gd name="T23" fmla="*/ 516 h 593"/>
              <a:gd name="T24" fmla="*/ 85 w 551"/>
              <a:gd name="T25" fmla="*/ 516 h 593"/>
              <a:gd name="T26" fmla="*/ 482 w 551"/>
              <a:gd name="T27" fmla="*/ 516 h 593"/>
              <a:gd name="T28" fmla="*/ 381 w 551"/>
              <a:gd name="T29" fmla="*/ 245 h 593"/>
              <a:gd name="T30" fmla="*/ 152 w 551"/>
              <a:gd name="T31" fmla="*/ 84 h 593"/>
              <a:gd name="T32" fmla="*/ 85 w 551"/>
              <a:gd name="T33" fmla="*/ 51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1" h="593">
                <a:moveTo>
                  <a:pt x="516" y="592"/>
                </a:moveTo>
                <a:lnTo>
                  <a:pt x="516" y="592"/>
                </a:lnTo>
                <a:cubicBezTo>
                  <a:pt x="42" y="592"/>
                  <a:pt x="42" y="592"/>
                  <a:pt x="42" y="592"/>
                </a:cubicBezTo>
                <a:cubicBezTo>
                  <a:pt x="26" y="592"/>
                  <a:pt x="17" y="592"/>
                  <a:pt x="9" y="583"/>
                </a:cubicBezTo>
                <a:cubicBezTo>
                  <a:pt x="9" y="575"/>
                  <a:pt x="0" y="558"/>
                  <a:pt x="9" y="549"/>
                </a:cubicBezTo>
                <a:cubicBezTo>
                  <a:pt x="85" y="34"/>
                  <a:pt x="85" y="34"/>
                  <a:pt x="85" y="34"/>
                </a:cubicBezTo>
                <a:cubicBezTo>
                  <a:pt x="93" y="26"/>
                  <a:pt x="93" y="17"/>
                  <a:pt x="102" y="9"/>
                </a:cubicBezTo>
                <a:cubicBezTo>
                  <a:pt x="110" y="0"/>
                  <a:pt x="118" y="0"/>
                  <a:pt x="127" y="0"/>
                </a:cubicBezTo>
                <a:cubicBezTo>
                  <a:pt x="245" y="26"/>
                  <a:pt x="355" y="93"/>
                  <a:pt x="431" y="195"/>
                </a:cubicBezTo>
                <a:cubicBezTo>
                  <a:pt x="507" y="296"/>
                  <a:pt x="550" y="423"/>
                  <a:pt x="550" y="558"/>
                </a:cubicBezTo>
                <a:cubicBezTo>
                  <a:pt x="550" y="575"/>
                  <a:pt x="541" y="592"/>
                  <a:pt x="516" y="592"/>
                </a:cubicBezTo>
                <a:close/>
                <a:moveTo>
                  <a:pt x="85" y="516"/>
                </a:moveTo>
                <a:lnTo>
                  <a:pt x="85" y="516"/>
                </a:lnTo>
                <a:cubicBezTo>
                  <a:pt x="482" y="516"/>
                  <a:pt x="482" y="516"/>
                  <a:pt x="482" y="516"/>
                </a:cubicBezTo>
                <a:cubicBezTo>
                  <a:pt x="474" y="414"/>
                  <a:pt x="440" y="321"/>
                  <a:pt x="381" y="245"/>
                </a:cubicBezTo>
                <a:cubicBezTo>
                  <a:pt x="321" y="169"/>
                  <a:pt x="237" y="110"/>
                  <a:pt x="152" y="84"/>
                </a:cubicBezTo>
                <a:lnTo>
                  <a:pt x="85" y="5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73">
            <a:extLst>
              <a:ext uri="{FF2B5EF4-FFF2-40B4-BE49-F238E27FC236}">
                <a16:creationId xmlns:a16="http://schemas.microsoft.com/office/drawing/2014/main" id="{D7A25DAF-4C01-2C4D-9F11-6BC816E40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3705" y="8574264"/>
            <a:ext cx="430210" cy="466824"/>
          </a:xfrm>
          <a:custGeom>
            <a:avLst/>
            <a:gdLst>
              <a:gd name="T0" fmla="*/ 43 w 415"/>
              <a:gd name="T1" fmla="*/ 448 h 449"/>
              <a:gd name="T2" fmla="*/ 43 w 415"/>
              <a:gd name="T3" fmla="*/ 448 h 449"/>
              <a:gd name="T4" fmla="*/ 17 w 415"/>
              <a:gd name="T5" fmla="*/ 440 h 449"/>
              <a:gd name="T6" fmla="*/ 17 w 415"/>
              <a:gd name="T7" fmla="*/ 381 h 449"/>
              <a:gd name="T8" fmla="*/ 347 w 415"/>
              <a:gd name="T9" fmla="*/ 17 h 449"/>
              <a:gd name="T10" fmla="*/ 398 w 415"/>
              <a:gd name="T11" fmla="*/ 17 h 449"/>
              <a:gd name="T12" fmla="*/ 398 w 415"/>
              <a:gd name="T13" fmla="*/ 68 h 449"/>
              <a:gd name="T14" fmla="*/ 60 w 415"/>
              <a:gd name="T15" fmla="*/ 440 h 449"/>
              <a:gd name="T16" fmla="*/ 43 w 415"/>
              <a:gd name="T17" fmla="*/ 44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5" h="449">
                <a:moveTo>
                  <a:pt x="43" y="448"/>
                </a:moveTo>
                <a:lnTo>
                  <a:pt x="43" y="448"/>
                </a:lnTo>
                <a:cubicBezTo>
                  <a:pt x="26" y="448"/>
                  <a:pt x="17" y="448"/>
                  <a:pt x="17" y="440"/>
                </a:cubicBezTo>
                <a:cubicBezTo>
                  <a:pt x="0" y="423"/>
                  <a:pt x="0" y="398"/>
                  <a:pt x="17" y="381"/>
                </a:cubicBezTo>
                <a:cubicBezTo>
                  <a:pt x="347" y="17"/>
                  <a:pt x="347" y="17"/>
                  <a:pt x="347" y="17"/>
                </a:cubicBezTo>
                <a:cubicBezTo>
                  <a:pt x="364" y="0"/>
                  <a:pt x="389" y="0"/>
                  <a:pt x="398" y="17"/>
                </a:cubicBezTo>
                <a:cubicBezTo>
                  <a:pt x="414" y="34"/>
                  <a:pt x="414" y="60"/>
                  <a:pt x="398" y="68"/>
                </a:cubicBezTo>
                <a:cubicBezTo>
                  <a:pt x="60" y="440"/>
                  <a:pt x="60" y="440"/>
                  <a:pt x="60" y="440"/>
                </a:cubicBezTo>
                <a:cubicBezTo>
                  <a:pt x="60" y="448"/>
                  <a:pt x="51" y="448"/>
                  <a:pt x="43" y="4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74">
            <a:extLst>
              <a:ext uri="{FF2B5EF4-FFF2-40B4-BE49-F238E27FC236}">
                <a16:creationId xmlns:a16="http://schemas.microsoft.com/office/drawing/2014/main" id="{44086382-6F37-2E4E-B851-8104F708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2578" y="4546766"/>
            <a:ext cx="73227" cy="1098409"/>
          </a:xfrm>
          <a:custGeom>
            <a:avLst/>
            <a:gdLst>
              <a:gd name="T0" fmla="*/ 34 w 69"/>
              <a:gd name="T1" fmla="*/ 1056 h 1057"/>
              <a:gd name="T2" fmla="*/ 34 w 69"/>
              <a:gd name="T3" fmla="*/ 1056 h 1057"/>
              <a:gd name="T4" fmla="*/ 34 w 69"/>
              <a:gd name="T5" fmla="*/ 1056 h 1057"/>
              <a:gd name="T6" fmla="*/ 0 w 69"/>
              <a:gd name="T7" fmla="*/ 1022 h 1057"/>
              <a:gd name="T8" fmla="*/ 0 w 69"/>
              <a:gd name="T9" fmla="*/ 33 h 1057"/>
              <a:gd name="T10" fmla="*/ 34 w 69"/>
              <a:gd name="T11" fmla="*/ 0 h 1057"/>
              <a:gd name="T12" fmla="*/ 34 w 69"/>
              <a:gd name="T13" fmla="*/ 0 h 1057"/>
              <a:gd name="T14" fmla="*/ 68 w 69"/>
              <a:gd name="T15" fmla="*/ 33 h 1057"/>
              <a:gd name="T16" fmla="*/ 68 w 69"/>
              <a:gd name="T17" fmla="*/ 1022 h 1057"/>
              <a:gd name="T18" fmla="*/ 34 w 69"/>
              <a:gd name="T19" fmla="*/ 1056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1057">
                <a:moveTo>
                  <a:pt x="34" y="1056"/>
                </a:moveTo>
                <a:lnTo>
                  <a:pt x="34" y="1056"/>
                </a:lnTo>
                <a:lnTo>
                  <a:pt x="34" y="1056"/>
                </a:lnTo>
                <a:cubicBezTo>
                  <a:pt x="8" y="1056"/>
                  <a:pt x="0" y="1039"/>
                  <a:pt x="0" y="1022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8" y="17"/>
                  <a:pt x="68" y="33"/>
                </a:cubicBezTo>
                <a:cubicBezTo>
                  <a:pt x="68" y="1022"/>
                  <a:pt x="68" y="1022"/>
                  <a:pt x="68" y="1022"/>
                </a:cubicBezTo>
                <a:cubicBezTo>
                  <a:pt x="68" y="1039"/>
                  <a:pt x="51" y="1056"/>
                  <a:pt x="34" y="10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75">
            <a:extLst>
              <a:ext uri="{FF2B5EF4-FFF2-40B4-BE49-F238E27FC236}">
                <a16:creationId xmlns:a16="http://schemas.microsoft.com/office/drawing/2014/main" id="{B5AF8496-732F-4E45-835E-6D317BCAA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2578" y="5567369"/>
            <a:ext cx="1011450" cy="77805"/>
          </a:xfrm>
          <a:custGeom>
            <a:avLst/>
            <a:gdLst>
              <a:gd name="T0" fmla="*/ 34 w 973"/>
              <a:gd name="T1" fmla="*/ 76 h 77"/>
              <a:gd name="T2" fmla="*/ 34 w 973"/>
              <a:gd name="T3" fmla="*/ 76 h 77"/>
              <a:gd name="T4" fmla="*/ 0 w 973"/>
              <a:gd name="T5" fmla="*/ 42 h 77"/>
              <a:gd name="T6" fmla="*/ 34 w 973"/>
              <a:gd name="T7" fmla="*/ 0 h 77"/>
              <a:gd name="T8" fmla="*/ 938 w 973"/>
              <a:gd name="T9" fmla="*/ 0 h 77"/>
              <a:gd name="T10" fmla="*/ 972 w 973"/>
              <a:gd name="T11" fmla="*/ 42 h 77"/>
              <a:gd name="T12" fmla="*/ 938 w 973"/>
              <a:gd name="T13" fmla="*/ 76 h 77"/>
              <a:gd name="T14" fmla="*/ 34 w 973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3" h="77">
                <a:moveTo>
                  <a:pt x="34" y="76"/>
                </a:moveTo>
                <a:lnTo>
                  <a:pt x="34" y="76"/>
                </a:lnTo>
                <a:cubicBezTo>
                  <a:pt x="8" y="76"/>
                  <a:pt x="0" y="59"/>
                  <a:pt x="0" y="42"/>
                </a:cubicBezTo>
                <a:cubicBezTo>
                  <a:pt x="0" y="17"/>
                  <a:pt x="8" y="0"/>
                  <a:pt x="34" y="0"/>
                </a:cubicBezTo>
                <a:cubicBezTo>
                  <a:pt x="938" y="0"/>
                  <a:pt x="938" y="0"/>
                  <a:pt x="938" y="0"/>
                </a:cubicBezTo>
                <a:cubicBezTo>
                  <a:pt x="955" y="0"/>
                  <a:pt x="972" y="17"/>
                  <a:pt x="972" y="42"/>
                </a:cubicBezTo>
                <a:cubicBezTo>
                  <a:pt x="972" y="59"/>
                  <a:pt x="955" y="76"/>
                  <a:pt x="938" y="76"/>
                </a:cubicBezTo>
                <a:lnTo>
                  <a:pt x="34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76">
            <a:extLst>
              <a:ext uri="{FF2B5EF4-FFF2-40B4-BE49-F238E27FC236}">
                <a16:creationId xmlns:a16="http://schemas.microsoft.com/office/drawing/2014/main" id="{41159AD0-651E-2149-8204-C27EB3E66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646" y="4949516"/>
            <a:ext cx="256295" cy="695659"/>
          </a:xfrm>
          <a:custGeom>
            <a:avLst/>
            <a:gdLst>
              <a:gd name="T0" fmla="*/ 212 w 246"/>
              <a:gd name="T1" fmla="*/ 668 h 669"/>
              <a:gd name="T2" fmla="*/ 212 w 246"/>
              <a:gd name="T3" fmla="*/ 668 h 669"/>
              <a:gd name="T4" fmla="*/ 34 w 246"/>
              <a:gd name="T5" fmla="*/ 668 h 669"/>
              <a:gd name="T6" fmla="*/ 0 w 246"/>
              <a:gd name="T7" fmla="*/ 634 h 669"/>
              <a:gd name="T8" fmla="*/ 0 w 246"/>
              <a:gd name="T9" fmla="*/ 43 h 669"/>
              <a:gd name="T10" fmla="*/ 34 w 246"/>
              <a:gd name="T11" fmla="*/ 0 h 669"/>
              <a:gd name="T12" fmla="*/ 212 w 246"/>
              <a:gd name="T13" fmla="*/ 0 h 669"/>
              <a:gd name="T14" fmla="*/ 245 w 246"/>
              <a:gd name="T15" fmla="*/ 43 h 669"/>
              <a:gd name="T16" fmla="*/ 245 w 246"/>
              <a:gd name="T17" fmla="*/ 634 h 669"/>
              <a:gd name="T18" fmla="*/ 212 w 246"/>
              <a:gd name="T19" fmla="*/ 668 h 669"/>
              <a:gd name="T20" fmla="*/ 68 w 246"/>
              <a:gd name="T21" fmla="*/ 592 h 669"/>
              <a:gd name="T22" fmla="*/ 68 w 246"/>
              <a:gd name="T23" fmla="*/ 592 h 669"/>
              <a:gd name="T24" fmla="*/ 178 w 246"/>
              <a:gd name="T25" fmla="*/ 592 h 669"/>
              <a:gd name="T26" fmla="*/ 178 w 246"/>
              <a:gd name="T27" fmla="*/ 76 h 669"/>
              <a:gd name="T28" fmla="*/ 68 w 246"/>
              <a:gd name="T29" fmla="*/ 76 h 669"/>
              <a:gd name="T30" fmla="*/ 68 w 246"/>
              <a:gd name="T31" fmla="*/ 592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6" h="669">
                <a:moveTo>
                  <a:pt x="212" y="668"/>
                </a:moveTo>
                <a:lnTo>
                  <a:pt x="212" y="668"/>
                </a:lnTo>
                <a:cubicBezTo>
                  <a:pt x="34" y="668"/>
                  <a:pt x="34" y="668"/>
                  <a:pt x="34" y="668"/>
                </a:cubicBezTo>
                <a:cubicBezTo>
                  <a:pt x="17" y="668"/>
                  <a:pt x="0" y="651"/>
                  <a:pt x="0" y="63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34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37" y="0"/>
                  <a:pt x="245" y="17"/>
                  <a:pt x="245" y="43"/>
                </a:cubicBezTo>
                <a:cubicBezTo>
                  <a:pt x="245" y="634"/>
                  <a:pt x="245" y="634"/>
                  <a:pt x="245" y="634"/>
                </a:cubicBezTo>
                <a:cubicBezTo>
                  <a:pt x="245" y="651"/>
                  <a:pt x="237" y="668"/>
                  <a:pt x="212" y="668"/>
                </a:cubicBezTo>
                <a:close/>
                <a:moveTo>
                  <a:pt x="68" y="592"/>
                </a:moveTo>
                <a:lnTo>
                  <a:pt x="68" y="592"/>
                </a:lnTo>
                <a:cubicBezTo>
                  <a:pt x="178" y="592"/>
                  <a:pt x="178" y="592"/>
                  <a:pt x="178" y="592"/>
                </a:cubicBezTo>
                <a:cubicBezTo>
                  <a:pt x="178" y="76"/>
                  <a:pt x="178" y="76"/>
                  <a:pt x="178" y="76"/>
                </a:cubicBezTo>
                <a:cubicBezTo>
                  <a:pt x="68" y="76"/>
                  <a:pt x="68" y="76"/>
                  <a:pt x="68" y="76"/>
                </a:cubicBezTo>
                <a:lnTo>
                  <a:pt x="68" y="5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77">
            <a:extLst>
              <a:ext uri="{FF2B5EF4-FFF2-40B4-BE49-F238E27FC236}">
                <a16:creationId xmlns:a16="http://schemas.microsoft.com/office/drawing/2014/main" id="{B7FF4EC9-E50B-F74B-B6FD-7DDDBA66E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8714" y="4633722"/>
            <a:ext cx="265449" cy="1011453"/>
          </a:xfrm>
          <a:custGeom>
            <a:avLst/>
            <a:gdLst>
              <a:gd name="T0" fmla="*/ 220 w 255"/>
              <a:gd name="T1" fmla="*/ 972 h 973"/>
              <a:gd name="T2" fmla="*/ 220 w 255"/>
              <a:gd name="T3" fmla="*/ 972 h 973"/>
              <a:gd name="T4" fmla="*/ 34 w 255"/>
              <a:gd name="T5" fmla="*/ 972 h 973"/>
              <a:gd name="T6" fmla="*/ 0 w 255"/>
              <a:gd name="T7" fmla="*/ 938 h 973"/>
              <a:gd name="T8" fmla="*/ 0 w 255"/>
              <a:gd name="T9" fmla="*/ 42 h 973"/>
              <a:gd name="T10" fmla="*/ 34 w 255"/>
              <a:gd name="T11" fmla="*/ 0 h 973"/>
              <a:gd name="T12" fmla="*/ 220 w 255"/>
              <a:gd name="T13" fmla="*/ 0 h 973"/>
              <a:gd name="T14" fmla="*/ 254 w 255"/>
              <a:gd name="T15" fmla="*/ 42 h 973"/>
              <a:gd name="T16" fmla="*/ 254 w 255"/>
              <a:gd name="T17" fmla="*/ 938 h 973"/>
              <a:gd name="T18" fmla="*/ 220 w 255"/>
              <a:gd name="T19" fmla="*/ 972 h 973"/>
              <a:gd name="T20" fmla="*/ 76 w 255"/>
              <a:gd name="T21" fmla="*/ 896 h 973"/>
              <a:gd name="T22" fmla="*/ 76 w 255"/>
              <a:gd name="T23" fmla="*/ 896 h 973"/>
              <a:gd name="T24" fmla="*/ 186 w 255"/>
              <a:gd name="T25" fmla="*/ 896 h 973"/>
              <a:gd name="T26" fmla="*/ 186 w 255"/>
              <a:gd name="T27" fmla="*/ 76 h 973"/>
              <a:gd name="T28" fmla="*/ 76 w 255"/>
              <a:gd name="T29" fmla="*/ 76 h 973"/>
              <a:gd name="T30" fmla="*/ 76 w 255"/>
              <a:gd name="T31" fmla="*/ 896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5" h="973">
                <a:moveTo>
                  <a:pt x="220" y="972"/>
                </a:moveTo>
                <a:lnTo>
                  <a:pt x="220" y="972"/>
                </a:lnTo>
                <a:cubicBezTo>
                  <a:pt x="34" y="972"/>
                  <a:pt x="34" y="972"/>
                  <a:pt x="34" y="972"/>
                </a:cubicBezTo>
                <a:cubicBezTo>
                  <a:pt x="17" y="972"/>
                  <a:pt x="0" y="955"/>
                  <a:pt x="0" y="938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34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36" y="0"/>
                  <a:pt x="254" y="17"/>
                  <a:pt x="254" y="42"/>
                </a:cubicBezTo>
                <a:cubicBezTo>
                  <a:pt x="254" y="938"/>
                  <a:pt x="254" y="938"/>
                  <a:pt x="254" y="938"/>
                </a:cubicBezTo>
                <a:cubicBezTo>
                  <a:pt x="254" y="955"/>
                  <a:pt x="236" y="972"/>
                  <a:pt x="220" y="972"/>
                </a:cubicBezTo>
                <a:close/>
                <a:moveTo>
                  <a:pt x="76" y="896"/>
                </a:moveTo>
                <a:lnTo>
                  <a:pt x="76" y="896"/>
                </a:lnTo>
                <a:cubicBezTo>
                  <a:pt x="186" y="896"/>
                  <a:pt x="186" y="896"/>
                  <a:pt x="186" y="896"/>
                </a:cubicBezTo>
                <a:cubicBezTo>
                  <a:pt x="186" y="76"/>
                  <a:pt x="186" y="76"/>
                  <a:pt x="186" y="76"/>
                </a:cubicBezTo>
                <a:cubicBezTo>
                  <a:pt x="76" y="76"/>
                  <a:pt x="76" y="76"/>
                  <a:pt x="76" y="76"/>
                </a:cubicBezTo>
                <a:lnTo>
                  <a:pt x="76" y="8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78">
            <a:extLst>
              <a:ext uri="{FF2B5EF4-FFF2-40B4-BE49-F238E27FC236}">
                <a16:creationId xmlns:a16="http://schemas.microsoft.com/office/drawing/2014/main" id="{893B7B1D-7C4A-0C4A-B0EE-272F78D09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5511" y="4748141"/>
            <a:ext cx="256295" cy="897034"/>
          </a:xfrm>
          <a:custGeom>
            <a:avLst/>
            <a:gdLst>
              <a:gd name="T0" fmla="*/ 211 w 246"/>
              <a:gd name="T1" fmla="*/ 862 h 863"/>
              <a:gd name="T2" fmla="*/ 211 w 246"/>
              <a:gd name="T3" fmla="*/ 862 h 863"/>
              <a:gd name="T4" fmla="*/ 34 w 246"/>
              <a:gd name="T5" fmla="*/ 862 h 863"/>
              <a:gd name="T6" fmla="*/ 0 w 246"/>
              <a:gd name="T7" fmla="*/ 828 h 863"/>
              <a:gd name="T8" fmla="*/ 0 w 246"/>
              <a:gd name="T9" fmla="*/ 34 h 863"/>
              <a:gd name="T10" fmla="*/ 34 w 246"/>
              <a:gd name="T11" fmla="*/ 0 h 863"/>
              <a:gd name="T12" fmla="*/ 211 w 246"/>
              <a:gd name="T13" fmla="*/ 0 h 863"/>
              <a:gd name="T14" fmla="*/ 245 w 246"/>
              <a:gd name="T15" fmla="*/ 34 h 863"/>
              <a:gd name="T16" fmla="*/ 245 w 246"/>
              <a:gd name="T17" fmla="*/ 828 h 863"/>
              <a:gd name="T18" fmla="*/ 211 w 246"/>
              <a:gd name="T19" fmla="*/ 862 h 863"/>
              <a:gd name="T20" fmla="*/ 68 w 246"/>
              <a:gd name="T21" fmla="*/ 786 h 863"/>
              <a:gd name="T22" fmla="*/ 68 w 246"/>
              <a:gd name="T23" fmla="*/ 786 h 863"/>
              <a:gd name="T24" fmla="*/ 177 w 246"/>
              <a:gd name="T25" fmla="*/ 786 h 863"/>
              <a:gd name="T26" fmla="*/ 177 w 246"/>
              <a:gd name="T27" fmla="*/ 76 h 863"/>
              <a:gd name="T28" fmla="*/ 68 w 246"/>
              <a:gd name="T29" fmla="*/ 76 h 863"/>
              <a:gd name="T30" fmla="*/ 68 w 246"/>
              <a:gd name="T31" fmla="*/ 786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6" h="863">
                <a:moveTo>
                  <a:pt x="211" y="862"/>
                </a:moveTo>
                <a:lnTo>
                  <a:pt x="211" y="862"/>
                </a:lnTo>
                <a:cubicBezTo>
                  <a:pt x="34" y="862"/>
                  <a:pt x="34" y="862"/>
                  <a:pt x="34" y="862"/>
                </a:cubicBezTo>
                <a:cubicBezTo>
                  <a:pt x="8" y="862"/>
                  <a:pt x="0" y="845"/>
                  <a:pt x="0" y="82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34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28" y="0"/>
                  <a:pt x="245" y="17"/>
                  <a:pt x="245" y="34"/>
                </a:cubicBezTo>
                <a:cubicBezTo>
                  <a:pt x="245" y="828"/>
                  <a:pt x="245" y="828"/>
                  <a:pt x="245" y="828"/>
                </a:cubicBezTo>
                <a:cubicBezTo>
                  <a:pt x="245" y="845"/>
                  <a:pt x="228" y="862"/>
                  <a:pt x="211" y="862"/>
                </a:cubicBezTo>
                <a:close/>
                <a:moveTo>
                  <a:pt x="68" y="786"/>
                </a:moveTo>
                <a:lnTo>
                  <a:pt x="68" y="786"/>
                </a:lnTo>
                <a:cubicBezTo>
                  <a:pt x="177" y="786"/>
                  <a:pt x="177" y="786"/>
                  <a:pt x="177" y="786"/>
                </a:cubicBezTo>
                <a:cubicBezTo>
                  <a:pt x="177" y="76"/>
                  <a:pt x="177" y="76"/>
                  <a:pt x="177" y="76"/>
                </a:cubicBezTo>
                <a:cubicBezTo>
                  <a:pt x="68" y="76"/>
                  <a:pt x="68" y="76"/>
                  <a:pt x="68" y="76"/>
                </a:cubicBezTo>
                <a:lnTo>
                  <a:pt x="68" y="7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79">
            <a:extLst>
              <a:ext uri="{FF2B5EF4-FFF2-40B4-BE49-F238E27FC236}">
                <a16:creationId xmlns:a16="http://schemas.microsoft.com/office/drawing/2014/main" id="{D115D3D7-1B87-F444-A231-F9486B551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4627" y="2487250"/>
            <a:ext cx="814653" cy="334098"/>
          </a:xfrm>
          <a:custGeom>
            <a:avLst/>
            <a:gdLst>
              <a:gd name="T0" fmla="*/ 397 w 786"/>
              <a:gd name="T1" fmla="*/ 321 h 322"/>
              <a:gd name="T2" fmla="*/ 397 w 786"/>
              <a:gd name="T3" fmla="*/ 321 h 322"/>
              <a:gd name="T4" fmla="*/ 135 w 786"/>
              <a:gd name="T5" fmla="*/ 296 h 322"/>
              <a:gd name="T6" fmla="*/ 50 w 786"/>
              <a:gd name="T7" fmla="*/ 270 h 322"/>
              <a:gd name="T8" fmla="*/ 0 w 786"/>
              <a:gd name="T9" fmla="*/ 203 h 322"/>
              <a:gd name="T10" fmla="*/ 0 w 786"/>
              <a:gd name="T11" fmla="*/ 42 h 322"/>
              <a:gd name="T12" fmla="*/ 33 w 786"/>
              <a:gd name="T13" fmla="*/ 0 h 322"/>
              <a:gd name="T14" fmla="*/ 33 w 786"/>
              <a:gd name="T15" fmla="*/ 0 h 322"/>
              <a:gd name="T16" fmla="*/ 67 w 786"/>
              <a:gd name="T17" fmla="*/ 34 h 322"/>
              <a:gd name="T18" fmla="*/ 160 w 786"/>
              <a:gd name="T19" fmla="*/ 67 h 322"/>
              <a:gd name="T20" fmla="*/ 371 w 786"/>
              <a:gd name="T21" fmla="*/ 84 h 322"/>
              <a:gd name="T22" fmla="*/ 422 w 786"/>
              <a:gd name="T23" fmla="*/ 84 h 322"/>
              <a:gd name="T24" fmla="*/ 625 w 786"/>
              <a:gd name="T25" fmla="*/ 67 h 322"/>
              <a:gd name="T26" fmla="*/ 718 w 786"/>
              <a:gd name="T27" fmla="*/ 34 h 322"/>
              <a:gd name="T28" fmla="*/ 752 w 786"/>
              <a:gd name="T29" fmla="*/ 0 h 322"/>
              <a:gd name="T30" fmla="*/ 752 w 786"/>
              <a:gd name="T31" fmla="*/ 0 h 322"/>
              <a:gd name="T32" fmla="*/ 785 w 786"/>
              <a:gd name="T33" fmla="*/ 42 h 322"/>
              <a:gd name="T34" fmla="*/ 785 w 786"/>
              <a:gd name="T35" fmla="*/ 42 h 322"/>
              <a:gd name="T36" fmla="*/ 785 w 786"/>
              <a:gd name="T37" fmla="*/ 42 h 322"/>
              <a:gd name="T38" fmla="*/ 785 w 786"/>
              <a:gd name="T39" fmla="*/ 42 h 322"/>
              <a:gd name="T40" fmla="*/ 785 w 786"/>
              <a:gd name="T41" fmla="*/ 203 h 322"/>
              <a:gd name="T42" fmla="*/ 659 w 786"/>
              <a:gd name="T43" fmla="*/ 296 h 322"/>
              <a:gd name="T44" fmla="*/ 397 w 786"/>
              <a:gd name="T45" fmla="*/ 321 h 322"/>
              <a:gd name="T46" fmla="*/ 67 w 786"/>
              <a:gd name="T47" fmla="*/ 194 h 322"/>
              <a:gd name="T48" fmla="*/ 67 w 786"/>
              <a:gd name="T49" fmla="*/ 194 h 322"/>
              <a:gd name="T50" fmla="*/ 169 w 786"/>
              <a:gd name="T51" fmla="*/ 228 h 322"/>
              <a:gd name="T52" fmla="*/ 397 w 786"/>
              <a:gd name="T53" fmla="*/ 245 h 322"/>
              <a:gd name="T54" fmla="*/ 616 w 786"/>
              <a:gd name="T55" fmla="*/ 228 h 322"/>
              <a:gd name="T56" fmla="*/ 718 w 786"/>
              <a:gd name="T57" fmla="*/ 194 h 322"/>
              <a:gd name="T58" fmla="*/ 718 w 786"/>
              <a:gd name="T59" fmla="*/ 118 h 322"/>
              <a:gd name="T60" fmla="*/ 667 w 786"/>
              <a:gd name="T61" fmla="*/ 135 h 322"/>
              <a:gd name="T62" fmla="*/ 422 w 786"/>
              <a:gd name="T63" fmla="*/ 160 h 322"/>
              <a:gd name="T64" fmla="*/ 371 w 786"/>
              <a:gd name="T65" fmla="*/ 160 h 322"/>
              <a:gd name="T66" fmla="*/ 126 w 786"/>
              <a:gd name="T67" fmla="*/ 135 h 322"/>
              <a:gd name="T68" fmla="*/ 67 w 786"/>
              <a:gd name="T69" fmla="*/ 118 h 322"/>
              <a:gd name="T70" fmla="*/ 67 w 786"/>
              <a:gd name="T71" fmla="*/ 194 h 322"/>
              <a:gd name="T72" fmla="*/ 718 w 786"/>
              <a:gd name="T73" fmla="*/ 203 h 322"/>
              <a:gd name="T74" fmla="*/ 718 w 786"/>
              <a:gd name="T75" fmla="*/ 203 h 322"/>
              <a:gd name="T76" fmla="*/ 67 w 786"/>
              <a:gd name="T77" fmla="*/ 42 h 322"/>
              <a:gd name="T78" fmla="*/ 67 w 786"/>
              <a:gd name="T79" fmla="*/ 4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6" h="322">
                <a:moveTo>
                  <a:pt x="397" y="321"/>
                </a:moveTo>
                <a:lnTo>
                  <a:pt x="397" y="321"/>
                </a:lnTo>
                <a:cubicBezTo>
                  <a:pt x="295" y="321"/>
                  <a:pt x="202" y="312"/>
                  <a:pt x="135" y="296"/>
                </a:cubicBezTo>
                <a:cubicBezTo>
                  <a:pt x="101" y="287"/>
                  <a:pt x="67" y="279"/>
                  <a:pt x="50" y="270"/>
                </a:cubicBezTo>
                <a:cubicBezTo>
                  <a:pt x="16" y="253"/>
                  <a:pt x="0" y="228"/>
                  <a:pt x="0" y="20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6" y="0"/>
                  <a:pt x="33" y="0"/>
                </a:cubicBezTo>
                <a:lnTo>
                  <a:pt x="33" y="0"/>
                </a:lnTo>
                <a:cubicBezTo>
                  <a:pt x="50" y="0"/>
                  <a:pt x="67" y="17"/>
                  <a:pt x="67" y="34"/>
                </a:cubicBezTo>
                <a:cubicBezTo>
                  <a:pt x="76" y="42"/>
                  <a:pt x="101" y="50"/>
                  <a:pt x="160" y="67"/>
                </a:cubicBezTo>
                <a:cubicBezTo>
                  <a:pt x="219" y="76"/>
                  <a:pt x="295" y="84"/>
                  <a:pt x="371" y="84"/>
                </a:cubicBezTo>
                <a:cubicBezTo>
                  <a:pt x="388" y="84"/>
                  <a:pt x="405" y="84"/>
                  <a:pt x="422" y="84"/>
                </a:cubicBezTo>
                <a:cubicBezTo>
                  <a:pt x="498" y="84"/>
                  <a:pt x="574" y="76"/>
                  <a:pt x="625" y="67"/>
                </a:cubicBezTo>
                <a:cubicBezTo>
                  <a:pt x="692" y="50"/>
                  <a:pt x="709" y="42"/>
                  <a:pt x="718" y="34"/>
                </a:cubicBezTo>
                <a:cubicBezTo>
                  <a:pt x="726" y="17"/>
                  <a:pt x="735" y="0"/>
                  <a:pt x="752" y="0"/>
                </a:cubicBezTo>
                <a:lnTo>
                  <a:pt x="752" y="0"/>
                </a:lnTo>
                <a:cubicBezTo>
                  <a:pt x="777" y="0"/>
                  <a:pt x="785" y="17"/>
                  <a:pt x="785" y="42"/>
                </a:cubicBezTo>
                <a:lnTo>
                  <a:pt x="785" y="42"/>
                </a:lnTo>
                <a:lnTo>
                  <a:pt x="785" y="42"/>
                </a:lnTo>
                <a:lnTo>
                  <a:pt x="785" y="42"/>
                </a:lnTo>
                <a:cubicBezTo>
                  <a:pt x="785" y="203"/>
                  <a:pt x="785" y="203"/>
                  <a:pt x="785" y="203"/>
                </a:cubicBezTo>
                <a:cubicBezTo>
                  <a:pt x="785" y="262"/>
                  <a:pt x="709" y="287"/>
                  <a:pt x="659" y="296"/>
                </a:cubicBezTo>
                <a:cubicBezTo>
                  <a:pt x="583" y="312"/>
                  <a:pt x="490" y="321"/>
                  <a:pt x="397" y="321"/>
                </a:cubicBezTo>
                <a:close/>
                <a:moveTo>
                  <a:pt x="67" y="194"/>
                </a:moveTo>
                <a:lnTo>
                  <a:pt x="67" y="194"/>
                </a:lnTo>
                <a:cubicBezTo>
                  <a:pt x="76" y="203"/>
                  <a:pt x="101" y="219"/>
                  <a:pt x="169" y="228"/>
                </a:cubicBezTo>
                <a:cubicBezTo>
                  <a:pt x="228" y="236"/>
                  <a:pt x="312" y="245"/>
                  <a:pt x="397" y="245"/>
                </a:cubicBezTo>
                <a:cubicBezTo>
                  <a:pt x="473" y="245"/>
                  <a:pt x="557" y="236"/>
                  <a:pt x="616" y="228"/>
                </a:cubicBezTo>
                <a:cubicBezTo>
                  <a:pt x="684" y="219"/>
                  <a:pt x="709" y="203"/>
                  <a:pt x="718" y="194"/>
                </a:cubicBezTo>
                <a:cubicBezTo>
                  <a:pt x="718" y="118"/>
                  <a:pt x="718" y="118"/>
                  <a:pt x="718" y="118"/>
                </a:cubicBezTo>
                <a:cubicBezTo>
                  <a:pt x="701" y="127"/>
                  <a:pt x="684" y="135"/>
                  <a:pt x="667" y="135"/>
                </a:cubicBezTo>
                <a:cubicBezTo>
                  <a:pt x="600" y="152"/>
                  <a:pt x="515" y="160"/>
                  <a:pt x="422" y="160"/>
                </a:cubicBezTo>
                <a:cubicBezTo>
                  <a:pt x="405" y="160"/>
                  <a:pt x="388" y="160"/>
                  <a:pt x="371" y="160"/>
                </a:cubicBezTo>
                <a:cubicBezTo>
                  <a:pt x="278" y="160"/>
                  <a:pt x="185" y="152"/>
                  <a:pt x="126" y="135"/>
                </a:cubicBezTo>
                <a:cubicBezTo>
                  <a:pt x="109" y="127"/>
                  <a:pt x="84" y="127"/>
                  <a:pt x="67" y="118"/>
                </a:cubicBezTo>
                <a:lnTo>
                  <a:pt x="67" y="194"/>
                </a:lnTo>
                <a:close/>
                <a:moveTo>
                  <a:pt x="718" y="203"/>
                </a:moveTo>
                <a:lnTo>
                  <a:pt x="718" y="203"/>
                </a:lnTo>
                <a:close/>
                <a:moveTo>
                  <a:pt x="67" y="42"/>
                </a:moveTo>
                <a:lnTo>
                  <a:pt x="67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80">
            <a:extLst>
              <a:ext uri="{FF2B5EF4-FFF2-40B4-BE49-F238E27FC236}">
                <a16:creationId xmlns:a16="http://schemas.microsoft.com/office/drawing/2014/main" id="{DAA3DB62-39CD-D145-A9E8-1CE86CE1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4627" y="2661165"/>
            <a:ext cx="814653" cy="334098"/>
          </a:xfrm>
          <a:custGeom>
            <a:avLst/>
            <a:gdLst>
              <a:gd name="T0" fmla="*/ 397 w 786"/>
              <a:gd name="T1" fmla="*/ 321 h 322"/>
              <a:gd name="T2" fmla="*/ 397 w 786"/>
              <a:gd name="T3" fmla="*/ 321 h 322"/>
              <a:gd name="T4" fmla="*/ 135 w 786"/>
              <a:gd name="T5" fmla="*/ 296 h 322"/>
              <a:gd name="T6" fmla="*/ 50 w 786"/>
              <a:gd name="T7" fmla="*/ 262 h 322"/>
              <a:gd name="T8" fmla="*/ 0 w 786"/>
              <a:gd name="T9" fmla="*/ 194 h 322"/>
              <a:gd name="T10" fmla="*/ 0 w 786"/>
              <a:gd name="T11" fmla="*/ 34 h 322"/>
              <a:gd name="T12" fmla="*/ 33 w 786"/>
              <a:gd name="T13" fmla="*/ 0 h 322"/>
              <a:gd name="T14" fmla="*/ 33 w 786"/>
              <a:gd name="T15" fmla="*/ 0 h 322"/>
              <a:gd name="T16" fmla="*/ 67 w 786"/>
              <a:gd name="T17" fmla="*/ 25 h 322"/>
              <a:gd name="T18" fmla="*/ 160 w 786"/>
              <a:gd name="T19" fmla="*/ 59 h 322"/>
              <a:gd name="T20" fmla="*/ 371 w 786"/>
              <a:gd name="T21" fmla="*/ 76 h 322"/>
              <a:gd name="T22" fmla="*/ 422 w 786"/>
              <a:gd name="T23" fmla="*/ 76 h 322"/>
              <a:gd name="T24" fmla="*/ 625 w 786"/>
              <a:gd name="T25" fmla="*/ 59 h 322"/>
              <a:gd name="T26" fmla="*/ 718 w 786"/>
              <a:gd name="T27" fmla="*/ 25 h 322"/>
              <a:gd name="T28" fmla="*/ 752 w 786"/>
              <a:gd name="T29" fmla="*/ 0 h 322"/>
              <a:gd name="T30" fmla="*/ 752 w 786"/>
              <a:gd name="T31" fmla="*/ 0 h 322"/>
              <a:gd name="T32" fmla="*/ 785 w 786"/>
              <a:gd name="T33" fmla="*/ 34 h 322"/>
              <a:gd name="T34" fmla="*/ 785 w 786"/>
              <a:gd name="T35" fmla="*/ 34 h 322"/>
              <a:gd name="T36" fmla="*/ 785 w 786"/>
              <a:gd name="T37" fmla="*/ 34 h 322"/>
              <a:gd name="T38" fmla="*/ 785 w 786"/>
              <a:gd name="T39" fmla="*/ 34 h 322"/>
              <a:gd name="T40" fmla="*/ 785 w 786"/>
              <a:gd name="T41" fmla="*/ 194 h 322"/>
              <a:gd name="T42" fmla="*/ 659 w 786"/>
              <a:gd name="T43" fmla="*/ 296 h 322"/>
              <a:gd name="T44" fmla="*/ 397 w 786"/>
              <a:gd name="T45" fmla="*/ 321 h 322"/>
              <a:gd name="T46" fmla="*/ 67 w 786"/>
              <a:gd name="T47" fmla="*/ 186 h 322"/>
              <a:gd name="T48" fmla="*/ 67 w 786"/>
              <a:gd name="T49" fmla="*/ 186 h 322"/>
              <a:gd name="T50" fmla="*/ 169 w 786"/>
              <a:gd name="T51" fmla="*/ 219 h 322"/>
              <a:gd name="T52" fmla="*/ 397 w 786"/>
              <a:gd name="T53" fmla="*/ 236 h 322"/>
              <a:gd name="T54" fmla="*/ 616 w 786"/>
              <a:gd name="T55" fmla="*/ 219 h 322"/>
              <a:gd name="T56" fmla="*/ 718 w 786"/>
              <a:gd name="T57" fmla="*/ 186 h 322"/>
              <a:gd name="T58" fmla="*/ 718 w 786"/>
              <a:gd name="T59" fmla="*/ 110 h 322"/>
              <a:gd name="T60" fmla="*/ 667 w 786"/>
              <a:gd name="T61" fmla="*/ 127 h 322"/>
              <a:gd name="T62" fmla="*/ 422 w 786"/>
              <a:gd name="T63" fmla="*/ 152 h 322"/>
              <a:gd name="T64" fmla="*/ 371 w 786"/>
              <a:gd name="T65" fmla="*/ 152 h 322"/>
              <a:gd name="T66" fmla="*/ 126 w 786"/>
              <a:gd name="T67" fmla="*/ 127 h 322"/>
              <a:gd name="T68" fmla="*/ 67 w 786"/>
              <a:gd name="T69" fmla="*/ 110 h 322"/>
              <a:gd name="T70" fmla="*/ 67 w 786"/>
              <a:gd name="T71" fmla="*/ 186 h 322"/>
              <a:gd name="T72" fmla="*/ 718 w 786"/>
              <a:gd name="T73" fmla="*/ 194 h 322"/>
              <a:gd name="T74" fmla="*/ 718 w 786"/>
              <a:gd name="T75" fmla="*/ 194 h 322"/>
              <a:gd name="T76" fmla="*/ 67 w 786"/>
              <a:gd name="T77" fmla="*/ 34 h 322"/>
              <a:gd name="T78" fmla="*/ 67 w 786"/>
              <a:gd name="T79" fmla="*/ 34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6" h="322">
                <a:moveTo>
                  <a:pt x="397" y="321"/>
                </a:moveTo>
                <a:lnTo>
                  <a:pt x="397" y="321"/>
                </a:lnTo>
                <a:cubicBezTo>
                  <a:pt x="295" y="321"/>
                  <a:pt x="202" y="312"/>
                  <a:pt x="135" y="296"/>
                </a:cubicBezTo>
                <a:cubicBezTo>
                  <a:pt x="101" y="287"/>
                  <a:pt x="67" y="279"/>
                  <a:pt x="50" y="262"/>
                </a:cubicBezTo>
                <a:cubicBezTo>
                  <a:pt x="16" y="245"/>
                  <a:pt x="0" y="228"/>
                  <a:pt x="0" y="19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6" y="0"/>
                  <a:pt x="33" y="0"/>
                </a:cubicBezTo>
                <a:lnTo>
                  <a:pt x="33" y="0"/>
                </a:lnTo>
                <a:cubicBezTo>
                  <a:pt x="50" y="0"/>
                  <a:pt x="67" y="8"/>
                  <a:pt x="67" y="25"/>
                </a:cubicBezTo>
                <a:cubicBezTo>
                  <a:pt x="76" y="34"/>
                  <a:pt x="101" y="42"/>
                  <a:pt x="160" y="59"/>
                </a:cubicBezTo>
                <a:cubicBezTo>
                  <a:pt x="219" y="67"/>
                  <a:pt x="295" y="76"/>
                  <a:pt x="371" y="76"/>
                </a:cubicBezTo>
                <a:cubicBezTo>
                  <a:pt x="388" y="76"/>
                  <a:pt x="405" y="76"/>
                  <a:pt x="422" y="76"/>
                </a:cubicBezTo>
                <a:cubicBezTo>
                  <a:pt x="498" y="76"/>
                  <a:pt x="574" y="67"/>
                  <a:pt x="625" y="59"/>
                </a:cubicBezTo>
                <a:cubicBezTo>
                  <a:pt x="692" y="42"/>
                  <a:pt x="709" y="34"/>
                  <a:pt x="718" y="25"/>
                </a:cubicBezTo>
                <a:cubicBezTo>
                  <a:pt x="726" y="8"/>
                  <a:pt x="735" y="0"/>
                  <a:pt x="752" y="0"/>
                </a:cubicBezTo>
                <a:lnTo>
                  <a:pt x="752" y="0"/>
                </a:lnTo>
                <a:cubicBezTo>
                  <a:pt x="777" y="0"/>
                  <a:pt x="785" y="17"/>
                  <a:pt x="785" y="34"/>
                </a:cubicBez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cubicBezTo>
                  <a:pt x="785" y="194"/>
                  <a:pt x="785" y="194"/>
                  <a:pt x="785" y="194"/>
                </a:cubicBezTo>
                <a:cubicBezTo>
                  <a:pt x="785" y="253"/>
                  <a:pt x="709" y="279"/>
                  <a:pt x="659" y="296"/>
                </a:cubicBezTo>
                <a:cubicBezTo>
                  <a:pt x="583" y="312"/>
                  <a:pt x="490" y="321"/>
                  <a:pt x="397" y="321"/>
                </a:cubicBezTo>
                <a:close/>
                <a:moveTo>
                  <a:pt x="67" y="186"/>
                </a:moveTo>
                <a:lnTo>
                  <a:pt x="67" y="186"/>
                </a:lnTo>
                <a:cubicBezTo>
                  <a:pt x="76" y="194"/>
                  <a:pt x="101" y="211"/>
                  <a:pt x="169" y="219"/>
                </a:cubicBezTo>
                <a:cubicBezTo>
                  <a:pt x="228" y="236"/>
                  <a:pt x="312" y="236"/>
                  <a:pt x="397" y="236"/>
                </a:cubicBezTo>
                <a:cubicBezTo>
                  <a:pt x="473" y="236"/>
                  <a:pt x="557" y="236"/>
                  <a:pt x="616" y="219"/>
                </a:cubicBezTo>
                <a:cubicBezTo>
                  <a:pt x="684" y="211"/>
                  <a:pt x="709" y="194"/>
                  <a:pt x="718" y="186"/>
                </a:cubicBezTo>
                <a:cubicBezTo>
                  <a:pt x="718" y="110"/>
                  <a:pt x="718" y="110"/>
                  <a:pt x="718" y="110"/>
                </a:cubicBezTo>
                <a:cubicBezTo>
                  <a:pt x="701" y="118"/>
                  <a:pt x="684" y="127"/>
                  <a:pt x="667" y="127"/>
                </a:cubicBezTo>
                <a:cubicBezTo>
                  <a:pt x="600" y="143"/>
                  <a:pt x="515" y="152"/>
                  <a:pt x="422" y="152"/>
                </a:cubicBezTo>
                <a:cubicBezTo>
                  <a:pt x="405" y="152"/>
                  <a:pt x="388" y="152"/>
                  <a:pt x="371" y="152"/>
                </a:cubicBezTo>
                <a:cubicBezTo>
                  <a:pt x="278" y="152"/>
                  <a:pt x="185" y="143"/>
                  <a:pt x="126" y="127"/>
                </a:cubicBezTo>
                <a:cubicBezTo>
                  <a:pt x="109" y="127"/>
                  <a:pt x="84" y="118"/>
                  <a:pt x="67" y="110"/>
                </a:cubicBezTo>
                <a:lnTo>
                  <a:pt x="67" y="186"/>
                </a:lnTo>
                <a:close/>
                <a:moveTo>
                  <a:pt x="718" y="194"/>
                </a:moveTo>
                <a:lnTo>
                  <a:pt x="718" y="194"/>
                </a:lnTo>
                <a:close/>
                <a:moveTo>
                  <a:pt x="67" y="34"/>
                </a:moveTo>
                <a:lnTo>
                  <a:pt x="67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81">
            <a:extLst>
              <a:ext uri="{FF2B5EF4-FFF2-40B4-BE49-F238E27FC236}">
                <a16:creationId xmlns:a16="http://schemas.microsoft.com/office/drawing/2014/main" id="{19AFC35E-0FAF-D846-919B-812A57EC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4627" y="2830501"/>
            <a:ext cx="814653" cy="334101"/>
          </a:xfrm>
          <a:custGeom>
            <a:avLst/>
            <a:gdLst>
              <a:gd name="T0" fmla="*/ 397 w 786"/>
              <a:gd name="T1" fmla="*/ 321 h 322"/>
              <a:gd name="T2" fmla="*/ 397 w 786"/>
              <a:gd name="T3" fmla="*/ 321 h 322"/>
              <a:gd name="T4" fmla="*/ 135 w 786"/>
              <a:gd name="T5" fmla="*/ 296 h 322"/>
              <a:gd name="T6" fmla="*/ 50 w 786"/>
              <a:gd name="T7" fmla="*/ 271 h 322"/>
              <a:gd name="T8" fmla="*/ 0 w 786"/>
              <a:gd name="T9" fmla="*/ 203 h 322"/>
              <a:gd name="T10" fmla="*/ 0 w 786"/>
              <a:gd name="T11" fmla="*/ 43 h 322"/>
              <a:gd name="T12" fmla="*/ 33 w 786"/>
              <a:gd name="T13" fmla="*/ 0 h 322"/>
              <a:gd name="T14" fmla="*/ 33 w 786"/>
              <a:gd name="T15" fmla="*/ 0 h 322"/>
              <a:gd name="T16" fmla="*/ 67 w 786"/>
              <a:gd name="T17" fmla="*/ 26 h 322"/>
              <a:gd name="T18" fmla="*/ 160 w 786"/>
              <a:gd name="T19" fmla="*/ 59 h 322"/>
              <a:gd name="T20" fmla="*/ 371 w 786"/>
              <a:gd name="T21" fmla="*/ 85 h 322"/>
              <a:gd name="T22" fmla="*/ 422 w 786"/>
              <a:gd name="T23" fmla="*/ 85 h 322"/>
              <a:gd name="T24" fmla="*/ 625 w 786"/>
              <a:gd name="T25" fmla="*/ 59 h 322"/>
              <a:gd name="T26" fmla="*/ 718 w 786"/>
              <a:gd name="T27" fmla="*/ 26 h 322"/>
              <a:gd name="T28" fmla="*/ 752 w 786"/>
              <a:gd name="T29" fmla="*/ 0 h 322"/>
              <a:gd name="T30" fmla="*/ 752 w 786"/>
              <a:gd name="T31" fmla="*/ 0 h 322"/>
              <a:gd name="T32" fmla="*/ 785 w 786"/>
              <a:gd name="T33" fmla="*/ 43 h 322"/>
              <a:gd name="T34" fmla="*/ 785 w 786"/>
              <a:gd name="T35" fmla="*/ 43 h 322"/>
              <a:gd name="T36" fmla="*/ 785 w 786"/>
              <a:gd name="T37" fmla="*/ 43 h 322"/>
              <a:gd name="T38" fmla="*/ 785 w 786"/>
              <a:gd name="T39" fmla="*/ 43 h 322"/>
              <a:gd name="T40" fmla="*/ 785 w 786"/>
              <a:gd name="T41" fmla="*/ 203 h 322"/>
              <a:gd name="T42" fmla="*/ 659 w 786"/>
              <a:gd name="T43" fmla="*/ 296 h 322"/>
              <a:gd name="T44" fmla="*/ 397 w 786"/>
              <a:gd name="T45" fmla="*/ 321 h 322"/>
              <a:gd name="T46" fmla="*/ 67 w 786"/>
              <a:gd name="T47" fmla="*/ 195 h 322"/>
              <a:gd name="T48" fmla="*/ 67 w 786"/>
              <a:gd name="T49" fmla="*/ 195 h 322"/>
              <a:gd name="T50" fmla="*/ 169 w 786"/>
              <a:gd name="T51" fmla="*/ 228 h 322"/>
              <a:gd name="T52" fmla="*/ 397 w 786"/>
              <a:gd name="T53" fmla="*/ 245 h 322"/>
              <a:gd name="T54" fmla="*/ 616 w 786"/>
              <a:gd name="T55" fmla="*/ 228 h 322"/>
              <a:gd name="T56" fmla="*/ 718 w 786"/>
              <a:gd name="T57" fmla="*/ 195 h 322"/>
              <a:gd name="T58" fmla="*/ 718 w 786"/>
              <a:gd name="T59" fmla="*/ 119 h 322"/>
              <a:gd name="T60" fmla="*/ 667 w 786"/>
              <a:gd name="T61" fmla="*/ 136 h 322"/>
              <a:gd name="T62" fmla="*/ 422 w 786"/>
              <a:gd name="T63" fmla="*/ 161 h 322"/>
              <a:gd name="T64" fmla="*/ 371 w 786"/>
              <a:gd name="T65" fmla="*/ 161 h 322"/>
              <a:gd name="T66" fmla="*/ 126 w 786"/>
              <a:gd name="T67" fmla="*/ 136 h 322"/>
              <a:gd name="T68" fmla="*/ 67 w 786"/>
              <a:gd name="T69" fmla="*/ 119 h 322"/>
              <a:gd name="T70" fmla="*/ 67 w 786"/>
              <a:gd name="T71" fmla="*/ 195 h 322"/>
              <a:gd name="T72" fmla="*/ 718 w 786"/>
              <a:gd name="T73" fmla="*/ 203 h 322"/>
              <a:gd name="T74" fmla="*/ 718 w 786"/>
              <a:gd name="T75" fmla="*/ 203 h 322"/>
              <a:gd name="T76" fmla="*/ 67 w 786"/>
              <a:gd name="T77" fmla="*/ 43 h 322"/>
              <a:gd name="T78" fmla="*/ 67 w 786"/>
              <a:gd name="T79" fmla="*/ 4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6" h="322">
                <a:moveTo>
                  <a:pt x="397" y="321"/>
                </a:moveTo>
                <a:lnTo>
                  <a:pt x="397" y="321"/>
                </a:lnTo>
                <a:cubicBezTo>
                  <a:pt x="295" y="321"/>
                  <a:pt x="202" y="313"/>
                  <a:pt x="135" y="296"/>
                </a:cubicBezTo>
                <a:cubicBezTo>
                  <a:pt x="101" y="288"/>
                  <a:pt x="67" y="279"/>
                  <a:pt x="50" y="271"/>
                </a:cubicBezTo>
                <a:cubicBezTo>
                  <a:pt x="16" y="245"/>
                  <a:pt x="0" y="228"/>
                  <a:pt x="0" y="20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6" y="0"/>
                  <a:pt x="33" y="0"/>
                </a:cubicBezTo>
                <a:lnTo>
                  <a:pt x="33" y="0"/>
                </a:lnTo>
                <a:cubicBezTo>
                  <a:pt x="50" y="0"/>
                  <a:pt x="67" y="9"/>
                  <a:pt x="67" y="26"/>
                </a:cubicBezTo>
                <a:cubicBezTo>
                  <a:pt x="76" y="34"/>
                  <a:pt x="101" y="51"/>
                  <a:pt x="160" y="59"/>
                </a:cubicBezTo>
                <a:cubicBezTo>
                  <a:pt x="219" y="76"/>
                  <a:pt x="295" y="76"/>
                  <a:pt x="371" y="85"/>
                </a:cubicBezTo>
                <a:cubicBezTo>
                  <a:pt x="388" y="85"/>
                  <a:pt x="405" y="85"/>
                  <a:pt x="422" y="85"/>
                </a:cubicBezTo>
                <a:cubicBezTo>
                  <a:pt x="498" y="76"/>
                  <a:pt x="574" y="76"/>
                  <a:pt x="625" y="59"/>
                </a:cubicBezTo>
                <a:cubicBezTo>
                  <a:pt x="692" y="51"/>
                  <a:pt x="709" y="34"/>
                  <a:pt x="718" y="26"/>
                </a:cubicBezTo>
                <a:cubicBezTo>
                  <a:pt x="726" y="9"/>
                  <a:pt x="735" y="0"/>
                  <a:pt x="752" y="0"/>
                </a:cubicBezTo>
                <a:lnTo>
                  <a:pt x="752" y="0"/>
                </a:lnTo>
                <a:cubicBezTo>
                  <a:pt x="777" y="0"/>
                  <a:pt x="785" y="17"/>
                  <a:pt x="785" y="43"/>
                </a:cubicBezTo>
                <a:lnTo>
                  <a:pt x="785" y="43"/>
                </a:lnTo>
                <a:lnTo>
                  <a:pt x="785" y="43"/>
                </a:lnTo>
                <a:lnTo>
                  <a:pt x="785" y="43"/>
                </a:lnTo>
                <a:cubicBezTo>
                  <a:pt x="785" y="203"/>
                  <a:pt x="785" y="203"/>
                  <a:pt x="785" y="203"/>
                </a:cubicBezTo>
                <a:cubicBezTo>
                  <a:pt x="785" y="262"/>
                  <a:pt x="709" y="279"/>
                  <a:pt x="659" y="296"/>
                </a:cubicBezTo>
                <a:cubicBezTo>
                  <a:pt x="583" y="313"/>
                  <a:pt x="490" y="321"/>
                  <a:pt x="397" y="321"/>
                </a:cubicBezTo>
                <a:close/>
                <a:moveTo>
                  <a:pt x="67" y="195"/>
                </a:moveTo>
                <a:lnTo>
                  <a:pt x="67" y="195"/>
                </a:lnTo>
                <a:cubicBezTo>
                  <a:pt x="76" y="195"/>
                  <a:pt x="101" y="212"/>
                  <a:pt x="169" y="228"/>
                </a:cubicBezTo>
                <a:cubicBezTo>
                  <a:pt x="228" y="237"/>
                  <a:pt x="312" y="245"/>
                  <a:pt x="397" y="245"/>
                </a:cubicBezTo>
                <a:cubicBezTo>
                  <a:pt x="473" y="245"/>
                  <a:pt x="557" y="237"/>
                  <a:pt x="616" y="228"/>
                </a:cubicBezTo>
                <a:cubicBezTo>
                  <a:pt x="684" y="212"/>
                  <a:pt x="709" y="195"/>
                  <a:pt x="718" y="195"/>
                </a:cubicBezTo>
                <a:cubicBezTo>
                  <a:pt x="718" y="119"/>
                  <a:pt x="718" y="119"/>
                  <a:pt x="718" y="119"/>
                </a:cubicBezTo>
                <a:cubicBezTo>
                  <a:pt x="701" y="119"/>
                  <a:pt x="684" y="127"/>
                  <a:pt x="667" y="136"/>
                </a:cubicBezTo>
                <a:cubicBezTo>
                  <a:pt x="600" y="144"/>
                  <a:pt x="515" y="152"/>
                  <a:pt x="422" y="161"/>
                </a:cubicBezTo>
                <a:cubicBezTo>
                  <a:pt x="405" y="161"/>
                  <a:pt x="388" y="161"/>
                  <a:pt x="371" y="161"/>
                </a:cubicBezTo>
                <a:cubicBezTo>
                  <a:pt x="278" y="152"/>
                  <a:pt x="185" y="144"/>
                  <a:pt x="126" y="136"/>
                </a:cubicBezTo>
                <a:cubicBezTo>
                  <a:pt x="109" y="127"/>
                  <a:pt x="84" y="119"/>
                  <a:pt x="67" y="119"/>
                </a:cubicBezTo>
                <a:lnTo>
                  <a:pt x="67" y="195"/>
                </a:lnTo>
                <a:close/>
                <a:moveTo>
                  <a:pt x="718" y="203"/>
                </a:moveTo>
                <a:lnTo>
                  <a:pt x="718" y="203"/>
                </a:lnTo>
                <a:close/>
                <a:moveTo>
                  <a:pt x="67" y="43"/>
                </a:moveTo>
                <a:lnTo>
                  <a:pt x="67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82">
            <a:extLst>
              <a:ext uri="{FF2B5EF4-FFF2-40B4-BE49-F238E27FC236}">
                <a16:creationId xmlns:a16="http://schemas.microsoft.com/office/drawing/2014/main" id="{9FA73DCC-C858-6146-B072-5CE305230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4627" y="2322489"/>
            <a:ext cx="814653" cy="334098"/>
          </a:xfrm>
          <a:custGeom>
            <a:avLst/>
            <a:gdLst>
              <a:gd name="T0" fmla="*/ 397 w 786"/>
              <a:gd name="T1" fmla="*/ 321 h 322"/>
              <a:gd name="T2" fmla="*/ 397 w 786"/>
              <a:gd name="T3" fmla="*/ 321 h 322"/>
              <a:gd name="T4" fmla="*/ 135 w 786"/>
              <a:gd name="T5" fmla="*/ 296 h 322"/>
              <a:gd name="T6" fmla="*/ 50 w 786"/>
              <a:gd name="T7" fmla="*/ 271 h 322"/>
              <a:gd name="T8" fmla="*/ 0 w 786"/>
              <a:gd name="T9" fmla="*/ 203 h 322"/>
              <a:gd name="T10" fmla="*/ 0 w 786"/>
              <a:gd name="T11" fmla="*/ 42 h 322"/>
              <a:gd name="T12" fmla="*/ 33 w 786"/>
              <a:gd name="T13" fmla="*/ 0 h 322"/>
              <a:gd name="T14" fmla="*/ 33 w 786"/>
              <a:gd name="T15" fmla="*/ 0 h 322"/>
              <a:gd name="T16" fmla="*/ 67 w 786"/>
              <a:gd name="T17" fmla="*/ 34 h 322"/>
              <a:gd name="T18" fmla="*/ 160 w 786"/>
              <a:gd name="T19" fmla="*/ 59 h 322"/>
              <a:gd name="T20" fmla="*/ 371 w 786"/>
              <a:gd name="T21" fmla="*/ 85 h 322"/>
              <a:gd name="T22" fmla="*/ 422 w 786"/>
              <a:gd name="T23" fmla="*/ 85 h 322"/>
              <a:gd name="T24" fmla="*/ 625 w 786"/>
              <a:gd name="T25" fmla="*/ 68 h 322"/>
              <a:gd name="T26" fmla="*/ 718 w 786"/>
              <a:gd name="T27" fmla="*/ 34 h 322"/>
              <a:gd name="T28" fmla="*/ 752 w 786"/>
              <a:gd name="T29" fmla="*/ 0 h 322"/>
              <a:gd name="T30" fmla="*/ 752 w 786"/>
              <a:gd name="T31" fmla="*/ 0 h 322"/>
              <a:gd name="T32" fmla="*/ 785 w 786"/>
              <a:gd name="T33" fmla="*/ 42 h 322"/>
              <a:gd name="T34" fmla="*/ 785 w 786"/>
              <a:gd name="T35" fmla="*/ 42 h 322"/>
              <a:gd name="T36" fmla="*/ 785 w 786"/>
              <a:gd name="T37" fmla="*/ 42 h 322"/>
              <a:gd name="T38" fmla="*/ 785 w 786"/>
              <a:gd name="T39" fmla="*/ 42 h 322"/>
              <a:gd name="T40" fmla="*/ 785 w 786"/>
              <a:gd name="T41" fmla="*/ 203 h 322"/>
              <a:gd name="T42" fmla="*/ 659 w 786"/>
              <a:gd name="T43" fmla="*/ 296 h 322"/>
              <a:gd name="T44" fmla="*/ 397 w 786"/>
              <a:gd name="T45" fmla="*/ 321 h 322"/>
              <a:gd name="T46" fmla="*/ 67 w 786"/>
              <a:gd name="T47" fmla="*/ 195 h 322"/>
              <a:gd name="T48" fmla="*/ 67 w 786"/>
              <a:gd name="T49" fmla="*/ 195 h 322"/>
              <a:gd name="T50" fmla="*/ 169 w 786"/>
              <a:gd name="T51" fmla="*/ 228 h 322"/>
              <a:gd name="T52" fmla="*/ 397 w 786"/>
              <a:gd name="T53" fmla="*/ 245 h 322"/>
              <a:gd name="T54" fmla="*/ 616 w 786"/>
              <a:gd name="T55" fmla="*/ 228 h 322"/>
              <a:gd name="T56" fmla="*/ 718 w 786"/>
              <a:gd name="T57" fmla="*/ 195 h 322"/>
              <a:gd name="T58" fmla="*/ 718 w 786"/>
              <a:gd name="T59" fmla="*/ 119 h 322"/>
              <a:gd name="T60" fmla="*/ 667 w 786"/>
              <a:gd name="T61" fmla="*/ 135 h 322"/>
              <a:gd name="T62" fmla="*/ 422 w 786"/>
              <a:gd name="T63" fmla="*/ 161 h 322"/>
              <a:gd name="T64" fmla="*/ 371 w 786"/>
              <a:gd name="T65" fmla="*/ 161 h 322"/>
              <a:gd name="T66" fmla="*/ 126 w 786"/>
              <a:gd name="T67" fmla="*/ 135 h 322"/>
              <a:gd name="T68" fmla="*/ 67 w 786"/>
              <a:gd name="T69" fmla="*/ 119 h 322"/>
              <a:gd name="T70" fmla="*/ 67 w 786"/>
              <a:gd name="T71" fmla="*/ 195 h 322"/>
              <a:gd name="T72" fmla="*/ 718 w 786"/>
              <a:gd name="T73" fmla="*/ 203 h 322"/>
              <a:gd name="T74" fmla="*/ 718 w 786"/>
              <a:gd name="T75" fmla="*/ 203 h 322"/>
              <a:gd name="T76" fmla="*/ 67 w 786"/>
              <a:gd name="T77" fmla="*/ 42 h 322"/>
              <a:gd name="T78" fmla="*/ 67 w 786"/>
              <a:gd name="T79" fmla="*/ 4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6" h="322">
                <a:moveTo>
                  <a:pt x="397" y="321"/>
                </a:moveTo>
                <a:lnTo>
                  <a:pt x="397" y="321"/>
                </a:lnTo>
                <a:cubicBezTo>
                  <a:pt x="295" y="321"/>
                  <a:pt x="202" y="313"/>
                  <a:pt x="135" y="296"/>
                </a:cubicBezTo>
                <a:cubicBezTo>
                  <a:pt x="101" y="288"/>
                  <a:pt x="67" y="279"/>
                  <a:pt x="50" y="271"/>
                </a:cubicBezTo>
                <a:cubicBezTo>
                  <a:pt x="16" y="254"/>
                  <a:pt x="0" y="228"/>
                  <a:pt x="0" y="20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6" y="0"/>
                  <a:pt x="33" y="0"/>
                </a:cubicBezTo>
                <a:lnTo>
                  <a:pt x="33" y="0"/>
                </a:lnTo>
                <a:cubicBezTo>
                  <a:pt x="50" y="0"/>
                  <a:pt x="67" y="17"/>
                  <a:pt x="67" y="34"/>
                </a:cubicBezTo>
                <a:cubicBezTo>
                  <a:pt x="76" y="34"/>
                  <a:pt x="101" y="51"/>
                  <a:pt x="160" y="59"/>
                </a:cubicBezTo>
                <a:cubicBezTo>
                  <a:pt x="219" y="76"/>
                  <a:pt x="295" y="85"/>
                  <a:pt x="371" y="85"/>
                </a:cubicBezTo>
                <a:cubicBezTo>
                  <a:pt x="388" y="85"/>
                  <a:pt x="405" y="85"/>
                  <a:pt x="422" y="85"/>
                </a:cubicBezTo>
                <a:cubicBezTo>
                  <a:pt x="498" y="85"/>
                  <a:pt x="574" y="76"/>
                  <a:pt x="625" y="68"/>
                </a:cubicBezTo>
                <a:cubicBezTo>
                  <a:pt x="692" y="51"/>
                  <a:pt x="709" y="34"/>
                  <a:pt x="718" y="34"/>
                </a:cubicBezTo>
                <a:cubicBezTo>
                  <a:pt x="726" y="17"/>
                  <a:pt x="735" y="0"/>
                  <a:pt x="752" y="0"/>
                </a:cubicBezTo>
                <a:lnTo>
                  <a:pt x="752" y="0"/>
                </a:lnTo>
                <a:cubicBezTo>
                  <a:pt x="777" y="0"/>
                  <a:pt x="785" y="17"/>
                  <a:pt x="785" y="42"/>
                </a:cubicBezTo>
                <a:lnTo>
                  <a:pt x="785" y="42"/>
                </a:lnTo>
                <a:lnTo>
                  <a:pt x="785" y="42"/>
                </a:lnTo>
                <a:lnTo>
                  <a:pt x="785" y="42"/>
                </a:lnTo>
                <a:cubicBezTo>
                  <a:pt x="785" y="203"/>
                  <a:pt x="785" y="203"/>
                  <a:pt x="785" y="203"/>
                </a:cubicBezTo>
                <a:cubicBezTo>
                  <a:pt x="785" y="262"/>
                  <a:pt x="709" y="288"/>
                  <a:pt x="659" y="296"/>
                </a:cubicBezTo>
                <a:cubicBezTo>
                  <a:pt x="583" y="313"/>
                  <a:pt x="490" y="321"/>
                  <a:pt x="397" y="321"/>
                </a:cubicBezTo>
                <a:close/>
                <a:moveTo>
                  <a:pt x="67" y="195"/>
                </a:moveTo>
                <a:lnTo>
                  <a:pt x="67" y="195"/>
                </a:lnTo>
                <a:cubicBezTo>
                  <a:pt x="76" y="203"/>
                  <a:pt x="101" y="211"/>
                  <a:pt x="169" y="228"/>
                </a:cubicBezTo>
                <a:cubicBezTo>
                  <a:pt x="228" y="237"/>
                  <a:pt x="312" y="245"/>
                  <a:pt x="397" y="245"/>
                </a:cubicBezTo>
                <a:cubicBezTo>
                  <a:pt x="473" y="245"/>
                  <a:pt x="557" y="237"/>
                  <a:pt x="616" y="228"/>
                </a:cubicBezTo>
                <a:cubicBezTo>
                  <a:pt x="684" y="211"/>
                  <a:pt x="709" y="203"/>
                  <a:pt x="718" y="195"/>
                </a:cubicBezTo>
                <a:cubicBezTo>
                  <a:pt x="718" y="119"/>
                  <a:pt x="718" y="119"/>
                  <a:pt x="718" y="119"/>
                </a:cubicBezTo>
                <a:cubicBezTo>
                  <a:pt x="701" y="127"/>
                  <a:pt x="684" y="127"/>
                  <a:pt x="667" y="135"/>
                </a:cubicBezTo>
                <a:cubicBezTo>
                  <a:pt x="600" y="152"/>
                  <a:pt x="515" y="161"/>
                  <a:pt x="422" y="161"/>
                </a:cubicBezTo>
                <a:cubicBezTo>
                  <a:pt x="405" y="161"/>
                  <a:pt x="388" y="161"/>
                  <a:pt x="371" y="161"/>
                </a:cubicBezTo>
                <a:cubicBezTo>
                  <a:pt x="278" y="161"/>
                  <a:pt x="185" y="152"/>
                  <a:pt x="126" y="135"/>
                </a:cubicBezTo>
                <a:cubicBezTo>
                  <a:pt x="109" y="127"/>
                  <a:pt x="84" y="127"/>
                  <a:pt x="67" y="119"/>
                </a:cubicBezTo>
                <a:lnTo>
                  <a:pt x="67" y="195"/>
                </a:lnTo>
                <a:close/>
                <a:moveTo>
                  <a:pt x="718" y="203"/>
                </a:moveTo>
                <a:lnTo>
                  <a:pt x="718" y="203"/>
                </a:lnTo>
                <a:close/>
                <a:moveTo>
                  <a:pt x="67" y="42"/>
                </a:moveTo>
                <a:lnTo>
                  <a:pt x="67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83">
            <a:extLst>
              <a:ext uri="{FF2B5EF4-FFF2-40B4-BE49-F238E27FC236}">
                <a16:creationId xmlns:a16="http://schemas.microsoft.com/office/drawing/2014/main" id="{C5589241-AE06-8047-9028-2A09FAA0C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4627" y="2075347"/>
            <a:ext cx="814653" cy="247142"/>
          </a:xfrm>
          <a:custGeom>
            <a:avLst/>
            <a:gdLst>
              <a:gd name="T0" fmla="*/ 397 w 786"/>
              <a:gd name="T1" fmla="*/ 236 h 237"/>
              <a:gd name="T2" fmla="*/ 397 w 786"/>
              <a:gd name="T3" fmla="*/ 236 h 237"/>
              <a:gd name="T4" fmla="*/ 371 w 786"/>
              <a:gd name="T5" fmla="*/ 236 h 237"/>
              <a:gd name="T6" fmla="*/ 126 w 786"/>
              <a:gd name="T7" fmla="*/ 211 h 237"/>
              <a:gd name="T8" fmla="*/ 0 w 786"/>
              <a:gd name="T9" fmla="*/ 118 h 237"/>
              <a:gd name="T10" fmla="*/ 135 w 786"/>
              <a:gd name="T11" fmla="*/ 17 h 237"/>
              <a:gd name="T12" fmla="*/ 397 w 786"/>
              <a:gd name="T13" fmla="*/ 0 h 237"/>
              <a:gd name="T14" fmla="*/ 659 w 786"/>
              <a:gd name="T15" fmla="*/ 17 h 237"/>
              <a:gd name="T16" fmla="*/ 743 w 786"/>
              <a:gd name="T17" fmla="*/ 50 h 237"/>
              <a:gd name="T18" fmla="*/ 785 w 786"/>
              <a:gd name="T19" fmla="*/ 118 h 237"/>
              <a:gd name="T20" fmla="*/ 667 w 786"/>
              <a:gd name="T21" fmla="*/ 211 h 237"/>
              <a:gd name="T22" fmla="*/ 422 w 786"/>
              <a:gd name="T23" fmla="*/ 236 h 237"/>
              <a:gd name="T24" fmla="*/ 397 w 786"/>
              <a:gd name="T25" fmla="*/ 236 h 237"/>
              <a:gd name="T26" fmla="*/ 84 w 786"/>
              <a:gd name="T27" fmla="*/ 118 h 237"/>
              <a:gd name="T28" fmla="*/ 84 w 786"/>
              <a:gd name="T29" fmla="*/ 118 h 237"/>
              <a:gd name="T30" fmla="*/ 160 w 786"/>
              <a:gd name="T31" fmla="*/ 135 h 237"/>
              <a:gd name="T32" fmla="*/ 371 w 786"/>
              <a:gd name="T33" fmla="*/ 160 h 237"/>
              <a:gd name="T34" fmla="*/ 422 w 786"/>
              <a:gd name="T35" fmla="*/ 160 h 237"/>
              <a:gd name="T36" fmla="*/ 625 w 786"/>
              <a:gd name="T37" fmla="*/ 135 h 237"/>
              <a:gd name="T38" fmla="*/ 701 w 786"/>
              <a:gd name="T39" fmla="*/ 118 h 237"/>
              <a:gd name="T40" fmla="*/ 616 w 786"/>
              <a:gd name="T41" fmla="*/ 93 h 237"/>
              <a:gd name="T42" fmla="*/ 397 w 786"/>
              <a:gd name="T43" fmla="*/ 76 h 237"/>
              <a:gd name="T44" fmla="*/ 169 w 786"/>
              <a:gd name="T45" fmla="*/ 93 h 237"/>
              <a:gd name="T46" fmla="*/ 84 w 786"/>
              <a:gd name="T47" fmla="*/ 118 h 237"/>
              <a:gd name="T48" fmla="*/ 718 w 786"/>
              <a:gd name="T49" fmla="*/ 126 h 237"/>
              <a:gd name="T50" fmla="*/ 718 w 786"/>
              <a:gd name="T51" fmla="*/ 12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6" h="237">
                <a:moveTo>
                  <a:pt x="397" y="236"/>
                </a:moveTo>
                <a:lnTo>
                  <a:pt x="397" y="236"/>
                </a:lnTo>
                <a:cubicBezTo>
                  <a:pt x="388" y="236"/>
                  <a:pt x="380" y="236"/>
                  <a:pt x="371" y="236"/>
                </a:cubicBezTo>
                <a:cubicBezTo>
                  <a:pt x="278" y="236"/>
                  <a:pt x="185" y="219"/>
                  <a:pt x="126" y="211"/>
                </a:cubicBezTo>
                <a:cubicBezTo>
                  <a:pt x="67" y="194"/>
                  <a:pt x="0" y="169"/>
                  <a:pt x="0" y="118"/>
                </a:cubicBezTo>
                <a:cubicBezTo>
                  <a:pt x="0" y="59"/>
                  <a:pt x="76" y="33"/>
                  <a:pt x="135" y="17"/>
                </a:cubicBezTo>
                <a:cubicBezTo>
                  <a:pt x="202" y="8"/>
                  <a:pt x="295" y="0"/>
                  <a:pt x="397" y="0"/>
                </a:cubicBezTo>
                <a:cubicBezTo>
                  <a:pt x="490" y="0"/>
                  <a:pt x="583" y="8"/>
                  <a:pt x="659" y="17"/>
                </a:cubicBezTo>
                <a:cubicBezTo>
                  <a:pt x="692" y="25"/>
                  <a:pt x="718" y="42"/>
                  <a:pt x="743" y="50"/>
                </a:cubicBezTo>
                <a:cubicBezTo>
                  <a:pt x="769" y="67"/>
                  <a:pt x="785" y="84"/>
                  <a:pt x="785" y="118"/>
                </a:cubicBezTo>
                <a:cubicBezTo>
                  <a:pt x="785" y="169"/>
                  <a:pt x="718" y="194"/>
                  <a:pt x="667" y="211"/>
                </a:cubicBezTo>
                <a:cubicBezTo>
                  <a:pt x="600" y="228"/>
                  <a:pt x="515" y="236"/>
                  <a:pt x="422" y="236"/>
                </a:cubicBezTo>
                <a:cubicBezTo>
                  <a:pt x="414" y="236"/>
                  <a:pt x="405" y="236"/>
                  <a:pt x="397" y="236"/>
                </a:cubicBezTo>
                <a:close/>
                <a:moveTo>
                  <a:pt x="84" y="118"/>
                </a:moveTo>
                <a:lnTo>
                  <a:pt x="84" y="118"/>
                </a:lnTo>
                <a:cubicBezTo>
                  <a:pt x="101" y="118"/>
                  <a:pt x="118" y="126"/>
                  <a:pt x="160" y="135"/>
                </a:cubicBezTo>
                <a:cubicBezTo>
                  <a:pt x="219" y="152"/>
                  <a:pt x="295" y="160"/>
                  <a:pt x="371" y="160"/>
                </a:cubicBezTo>
                <a:cubicBezTo>
                  <a:pt x="388" y="160"/>
                  <a:pt x="405" y="160"/>
                  <a:pt x="422" y="160"/>
                </a:cubicBezTo>
                <a:cubicBezTo>
                  <a:pt x="498" y="160"/>
                  <a:pt x="574" y="152"/>
                  <a:pt x="625" y="135"/>
                </a:cubicBezTo>
                <a:cubicBezTo>
                  <a:pt x="667" y="126"/>
                  <a:pt x="692" y="118"/>
                  <a:pt x="701" y="118"/>
                </a:cubicBezTo>
                <a:cubicBezTo>
                  <a:pt x="692" y="109"/>
                  <a:pt x="667" y="101"/>
                  <a:pt x="616" y="93"/>
                </a:cubicBezTo>
                <a:cubicBezTo>
                  <a:pt x="557" y="76"/>
                  <a:pt x="473" y="76"/>
                  <a:pt x="397" y="76"/>
                </a:cubicBezTo>
                <a:cubicBezTo>
                  <a:pt x="312" y="76"/>
                  <a:pt x="236" y="76"/>
                  <a:pt x="169" y="93"/>
                </a:cubicBezTo>
                <a:cubicBezTo>
                  <a:pt x="126" y="101"/>
                  <a:pt x="101" y="109"/>
                  <a:pt x="84" y="118"/>
                </a:cubicBezTo>
                <a:close/>
                <a:moveTo>
                  <a:pt x="718" y="126"/>
                </a:moveTo>
                <a:lnTo>
                  <a:pt x="718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84">
            <a:extLst>
              <a:ext uri="{FF2B5EF4-FFF2-40B4-BE49-F238E27FC236}">
                <a16:creationId xmlns:a16="http://schemas.microsoft.com/office/drawing/2014/main" id="{965B41AA-BA2A-5240-8A68-E9AF12FE7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4627" y="2153149"/>
            <a:ext cx="814653" cy="334101"/>
          </a:xfrm>
          <a:custGeom>
            <a:avLst/>
            <a:gdLst>
              <a:gd name="T0" fmla="*/ 397 w 786"/>
              <a:gd name="T1" fmla="*/ 321 h 322"/>
              <a:gd name="T2" fmla="*/ 397 w 786"/>
              <a:gd name="T3" fmla="*/ 321 h 322"/>
              <a:gd name="T4" fmla="*/ 135 w 786"/>
              <a:gd name="T5" fmla="*/ 295 h 322"/>
              <a:gd name="T6" fmla="*/ 50 w 786"/>
              <a:gd name="T7" fmla="*/ 270 h 322"/>
              <a:gd name="T8" fmla="*/ 0 w 786"/>
              <a:gd name="T9" fmla="*/ 202 h 322"/>
              <a:gd name="T10" fmla="*/ 0 w 786"/>
              <a:gd name="T11" fmla="*/ 42 h 322"/>
              <a:gd name="T12" fmla="*/ 33 w 786"/>
              <a:gd name="T13" fmla="*/ 0 h 322"/>
              <a:gd name="T14" fmla="*/ 33 w 786"/>
              <a:gd name="T15" fmla="*/ 0 h 322"/>
              <a:gd name="T16" fmla="*/ 67 w 786"/>
              <a:gd name="T17" fmla="*/ 33 h 322"/>
              <a:gd name="T18" fmla="*/ 160 w 786"/>
              <a:gd name="T19" fmla="*/ 59 h 322"/>
              <a:gd name="T20" fmla="*/ 371 w 786"/>
              <a:gd name="T21" fmla="*/ 84 h 322"/>
              <a:gd name="T22" fmla="*/ 422 w 786"/>
              <a:gd name="T23" fmla="*/ 84 h 322"/>
              <a:gd name="T24" fmla="*/ 625 w 786"/>
              <a:gd name="T25" fmla="*/ 59 h 322"/>
              <a:gd name="T26" fmla="*/ 718 w 786"/>
              <a:gd name="T27" fmla="*/ 33 h 322"/>
              <a:gd name="T28" fmla="*/ 752 w 786"/>
              <a:gd name="T29" fmla="*/ 0 h 322"/>
              <a:gd name="T30" fmla="*/ 752 w 786"/>
              <a:gd name="T31" fmla="*/ 0 h 322"/>
              <a:gd name="T32" fmla="*/ 785 w 786"/>
              <a:gd name="T33" fmla="*/ 42 h 322"/>
              <a:gd name="T34" fmla="*/ 785 w 786"/>
              <a:gd name="T35" fmla="*/ 42 h 322"/>
              <a:gd name="T36" fmla="*/ 785 w 786"/>
              <a:gd name="T37" fmla="*/ 42 h 322"/>
              <a:gd name="T38" fmla="*/ 785 w 786"/>
              <a:gd name="T39" fmla="*/ 42 h 322"/>
              <a:gd name="T40" fmla="*/ 785 w 786"/>
              <a:gd name="T41" fmla="*/ 202 h 322"/>
              <a:gd name="T42" fmla="*/ 659 w 786"/>
              <a:gd name="T43" fmla="*/ 295 h 322"/>
              <a:gd name="T44" fmla="*/ 397 w 786"/>
              <a:gd name="T45" fmla="*/ 321 h 322"/>
              <a:gd name="T46" fmla="*/ 67 w 786"/>
              <a:gd name="T47" fmla="*/ 194 h 322"/>
              <a:gd name="T48" fmla="*/ 67 w 786"/>
              <a:gd name="T49" fmla="*/ 194 h 322"/>
              <a:gd name="T50" fmla="*/ 169 w 786"/>
              <a:gd name="T51" fmla="*/ 228 h 322"/>
              <a:gd name="T52" fmla="*/ 397 w 786"/>
              <a:gd name="T53" fmla="*/ 245 h 322"/>
              <a:gd name="T54" fmla="*/ 616 w 786"/>
              <a:gd name="T55" fmla="*/ 228 h 322"/>
              <a:gd name="T56" fmla="*/ 718 w 786"/>
              <a:gd name="T57" fmla="*/ 194 h 322"/>
              <a:gd name="T58" fmla="*/ 718 w 786"/>
              <a:gd name="T59" fmla="*/ 118 h 322"/>
              <a:gd name="T60" fmla="*/ 667 w 786"/>
              <a:gd name="T61" fmla="*/ 135 h 322"/>
              <a:gd name="T62" fmla="*/ 422 w 786"/>
              <a:gd name="T63" fmla="*/ 160 h 322"/>
              <a:gd name="T64" fmla="*/ 371 w 786"/>
              <a:gd name="T65" fmla="*/ 160 h 322"/>
              <a:gd name="T66" fmla="*/ 126 w 786"/>
              <a:gd name="T67" fmla="*/ 135 h 322"/>
              <a:gd name="T68" fmla="*/ 67 w 786"/>
              <a:gd name="T69" fmla="*/ 118 h 322"/>
              <a:gd name="T70" fmla="*/ 67 w 786"/>
              <a:gd name="T71" fmla="*/ 194 h 322"/>
              <a:gd name="T72" fmla="*/ 718 w 786"/>
              <a:gd name="T73" fmla="*/ 202 h 322"/>
              <a:gd name="T74" fmla="*/ 718 w 786"/>
              <a:gd name="T75" fmla="*/ 202 h 322"/>
              <a:gd name="T76" fmla="*/ 67 w 786"/>
              <a:gd name="T77" fmla="*/ 42 h 322"/>
              <a:gd name="T78" fmla="*/ 67 w 786"/>
              <a:gd name="T79" fmla="*/ 4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6" h="322">
                <a:moveTo>
                  <a:pt x="397" y="321"/>
                </a:moveTo>
                <a:lnTo>
                  <a:pt x="397" y="321"/>
                </a:lnTo>
                <a:cubicBezTo>
                  <a:pt x="295" y="321"/>
                  <a:pt x="202" y="312"/>
                  <a:pt x="135" y="295"/>
                </a:cubicBezTo>
                <a:cubicBezTo>
                  <a:pt x="101" y="287"/>
                  <a:pt x="67" y="279"/>
                  <a:pt x="50" y="270"/>
                </a:cubicBezTo>
                <a:cubicBezTo>
                  <a:pt x="16" y="253"/>
                  <a:pt x="0" y="228"/>
                  <a:pt x="0" y="20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6" y="0"/>
                  <a:pt x="33" y="0"/>
                </a:cubicBezTo>
                <a:lnTo>
                  <a:pt x="33" y="0"/>
                </a:lnTo>
                <a:cubicBezTo>
                  <a:pt x="50" y="0"/>
                  <a:pt x="67" y="17"/>
                  <a:pt x="67" y="33"/>
                </a:cubicBezTo>
                <a:cubicBezTo>
                  <a:pt x="76" y="33"/>
                  <a:pt x="101" y="50"/>
                  <a:pt x="160" y="59"/>
                </a:cubicBezTo>
                <a:cubicBezTo>
                  <a:pt x="219" y="76"/>
                  <a:pt x="295" y="84"/>
                  <a:pt x="371" y="84"/>
                </a:cubicBezTo>
                <a:cubicBezTo>
                  <a:pt x="388" y="84"/>
                  <a:pt x="405" y="84"/>
                  <a:pt x="422" y="84"/>
                </a:cubicBezTo>
                <a:cubicBezTo>
                  <a:pt x="498" y="84"/>
                  <a:pt x="574" y="76"/>
                  <a:pt x="625" y="59"/>
                </a:cubicBezTo>
                <a:cubicBezTo>
                  <a:pt x="692" y="50"/>
                  <a:pt x="709" y="33"/>
                  <a:pt x="718" y="33"/>
                </a:cubicBezTo>
                <a:cubicBezTo>
                  <a:pt x="726" y="17"/>
                  <a:pt x="735" y="0"/>
                  <a:pt x="752" y="0"/>
                </a:cubicBezTo>
                <a:lnTo>
                  <a:pt x="752" y="0"/>
                </a:lnTo>
                <a:cubicBezTo>
                  <a:pt x="777" y="0"/>
                  <a:pt x="785" y="17"/>
                  <a:pt x="785" y="42"/>
                </a:cubicBezTo>
                <a:lnTo>
                  <a:pt x="785" y="42"/>
                </a:lnTo>
                <a:lnTo>
                  <a:pt x="785" y="42"/>
                </a:lnTo>
                <a:lnTo>
                  <a:pt x="785" y="42"/>
                </a:lnTo>
                <a:cubicBezTo>
                  <a:pt x="785" y="202"/>
                  <a:pt x="785" y="202"/>
                  <a:pt x="785" y="202"/>
                </a:cubicBezTo>
                <a:cubicBezTo>
                  <a:pt x="785" y="262"/>
                  <a:pt x="709" y="287"/>
                  <a:pt x="659" y="295"/>
                </a:cubicBezTo>
                <a:cubicBezTo>
                  <a:pt x="583" y="312"/>
                  <a:pt x="490" y="321"/>
                  <a:pt x="397" y="321"/>
                </a:cubicBezTo>
                <a:close/>
                <a:moveTo>
                  <a:pt x="67" y="194"/>
                </a:moveTo>
                <a:lnTo>
                  <a:pt x="67" y="194"/>
                </a:lnTo>
                <a:cubicBezTo>
                  <a:pt x="76" y="202"/>
                  <a:pt x="101" y="211"/>
                  <a:pt x="169" y="228"/>
                </a:cubicBezTo>
                <a:cubicBezTo>
                  <a:pt x="228" y="236"/>
                  <a:pt x="312" y="245"/>
                  <a:pt x="397" y="245"/>
                </a:cubicBezTo>
                <a:cubicBezTo>
                  <a:pt x="473" y="245"/>
                  <a:pt x="557" y="236"/>
                  <a:pt x="616" y="228"/>
                </a:cubicBezTo>
                <a:cubicBezTo>
                  <a:pt x="684" y="211"/>
                  <a:pt x="709" y="202"/>
                  <a:pt x="718" y="194"/>
                </a:cubicBezTo>
                <a:cubicBezTo>
                  <a:pt x="718" y="118"/>
                  <a:pt x="718" y="118"/>
                  <a:pt x="718" y="118"/>
                </a:cubicBezTo>
                <a:cubicBezTo>
                  <a:pt x="701" y="126"/>
                  <a:pt x="684" y="126"/>
                  <a:pt x="667" y="135"/>
                </a:cubicBezTo>
                <a:cubicBezTo>
                  <a:pt x="600" y="152"/>
                  <a:pt x="515" y="160"/>
                  <a:pt x="422" y="160"/>
                </a:cubicBezTo>
                <a:cubicBezTo>
                  <a:pt x="405" y="160"/>
                  <a:pt x="388" y="160"/>
                  <a:pt x="371" y="160"/>
                </a:cubicBezTo>
                <a:cubicBezTo>
                  <a:pt x="278" y="160"/>
                  <a:pt x="185" y="143"/>
                  <a:pt x="126" y="135"/>
                </a:cubicBezTo>
                <a:cubicBezTo>
                  <a:pt x="109" y="126"/>
                  <a:pt x="84" y="126"/>
                  <a:pt x="67" y="118"/>
                </a:cubicBezTo>
                <a:lnTo>
                  <a:pt x="67" y="194"/>
                </a:lnTo>
                <a:close/>
                <a:moveTo>
                  <a:pt x="718" y="202"/>
                </a:moveTo>
                <a:lnTo>
                  <a:pt x="718" y="202"/>
                </a:lnTo>
                <a:close/>
                <a:moveTo>
                  <a:pt x="67" y="42"/>
                </a:moveTo>
                <a:lnTo>
                  <a:pt x="67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85">
            <a:extLst>
              <a:ext uri="{FF2B5EF4-FFF2-40B4-BE49-F238E27FC236}">
                <a16:creationId xmlns:a16="http://schemas.microsoft.com/office/drawing/2014/main" id="{5CD71F72-3906-4646-9340-F88FACEC3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1826" y="2830501"/>
            <a:ext cx="814653" cy="334101"/>
          </a:xfrm>
          <a:custGeom>
            <a:avLst/>
            <a:gdLst>
              <a:gd name="T0" fmla="*/ 389 w 787"/>
              <a:gd name="T1" fmla="*/ 321 h 322"/>
              <a:gd name="T2" fmla="*/ 389 w 787"/>
              <a:gd name="T3" fmla="*/ 321 h 322"/>
              <a:gd name="T4" fmla="*/ 127 w 787"/>
              <a:gd name="T5" fmla="*/ 296 h 322"/>
              <a:gd name="T6" fmla="*/ 42 w 787"/>
              <a:gd name="T7" fmla="*/ 262 h 322"/>
              <a:gd name="T8" fmla="*/ 0 w 787"/>
              <a:gd name="T9" fmla="*/ 195 h 322"/>
              <a:gd name="T10" fmla="*/ 0 w 787"/>
              <a:gd name="T11" fmla="*/ 34 h 322"/>
              <a:gd name="T12" fmla="*/ 34 w 787"/>
              <a:gd name="T13" fmla="*/ 0 h 322"/>
              <a:gd name="T14" fmla="*/ 34 w 787"/>
              <a:gd name="T15" fmla="*/ 0 h 322"/>
              <a:gd name="T16" fmla="*/ 68 w 787"/>
              <a:gd name="T17" fmla="*/ 26 h 322"/>
              <a:gd name="T18" fmla="*/ 161 w 787"/>
              <a:gd name="T19" fmla="*/ 59 h 322"/>
              <a:gd name="T20" fmla="*/ 364 w 787"/>
              <a:gd name="T21" fmla="*/ 76 h 322"/>
              <a:gd name="T22" fmla="*/ 414 w 787"/>
              <a:gd name="T23" fmla="*/ 76 h 322"/>
              <a:gd name="T24" fmla="*/ 626 w 787"/>
              <a:gd name="T25" fmla="*/ 59 h 322"/>
              <a:gd name="T26" fmla="*/ 718 w 787"/>
              <a:gd name="T27" fmla="*/ 26 h 322"/>
              <a:gd name="T28" fmla="*/ 752 w 787"/>
              <a:gd name="T29" fmla="*/ 0 h 322"/>
              <a:gd name="T30" fmla="*/ 752 w 787"/>
              <a:gd name="T31" fmla="*/ 0 h 322"/>
              <a:gd name="T32" fmla="*/ 786 w 787"/>
              <a:gd name="T33" fmla="*/ 34 h 322"/>
              <a:gd name="T34" fmla="*/ 786 w 787"/>
              <a:gd name="T35" fmla="*/ 34 h 322"/>
              <a:gd name="T36" fmla="*/ 786 w 787"/>
              <a:gd name="T37" fmla="*/ 34 h 322"/>
              <a:gd name="T38" fmla="*/ 786 w 787"/>
              <a:gd name="T39" fmla="*/ 34 h 322"/>
              <a:gd name="T40" fmla="*/ 786 w 787"/>
              <a:gd name="T41" fmla="*/ 195 h 322"/>
              <a:gd name="T42" fmla="*/ 651 w 787"/>
              <a:gd name="T43" fmla="*/ 296 h 322"/>
              <a:gd name="T44" fmla="*/ 389 w 787"/>
              <a:gd name="T45" fmla="*/ 321 h 322"/>
              <a:gd name="T46" fmla="*/ 68 w 787"/>
              <a:gd name="T47" fmla="*/ 195 h 322"/>
              <a:gd name="T48" fmla="*/ 68 w 787"/>
              <a:gd name="T49" fmla="*/ 195 h 322"/>
              <a:gd name="T50" fmla="*/ 169 w 787"/>
              <a:gd name="T51" fmla="*/ 220 h 322"/>
              <a:gd name="T52" fmla="*/ 389 w 787"/>
              <a:gd name="T53" fmla="*/ 245 h 322"/>
              <a:gd name="T54" fmla="*/ 617 w 787"/>
              <a:gd name="T55" fmla="*/ 220 h 322"/>
              <a:gd name="T56" fmla="*/ 718 w 787"/>
              <a:gd name="T57" fmla="*/ 186 h 322"/>
              <a:gd name="T58" fmla="*/ 718 w 787"/>
              <a:gd name="T59" fmla="*/ 110 h 322"/>
              <a:gd name="T60" fmla="*/ 660 w 787"/>
              <a:gd name="T61" fmla="*/ 127 h 322"/>
              <a:gd name="T62" fmla="*/ 414 w 787"/>
              <a:gd name="T63" fmla="*/ 152 h 322"/>
              <a:gd name="T64" fmla="*/ 364 w 787"/>
              <a:gd name="T65" fmla="*/ 152 h 322"/>
              <a:gd name="T66" fmla="*/ 119 w 787"/>
              <a:gd name="T67" fmla="*/ 127 h 322"/>
              <a:gd name="T68" fmla="*/ 68 w 787"/>
              <a:gd name="T69" fmla="*/ 110 h 322"/>
              <a:gd name="T70" fmla="*/ 68 w 787"/>
              <a:gd name="T71" fmla="*/ 195 h 322"/>
              <a:gd name="T72" fmla="*/ 718 w 787"/>
              <a:gd name="T73" fmla="*/ 195 h 322"/>
              <a:gd name="T74" fmla="*/ 718 w 787"/>
              <a:gd name="T75" fmla="*/ 195 h 322"/>
              <a:gd name="T76" fmla="*/ 68 w 787"/>
              <a:gd name="T77" fmla="*/ 34 h 322"/>
              <a:gd name="T78" fmla="*/ 68 w 787"/>
              <a:gd name="T79" fmla="*/ 34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7" h="322">
                <a:moveTo>
                  <a:pt x="389" y="321"/>
                </a:moveTo>
                <a:lnTo>
                  <a:pt x="389" y="321"/>
                </a:lnTo>
                <a:cubicBezTo>
                  <a:pt x="296" y="321"/>
                  <a:pt x="203" y="313"/>
                  <a:pt x="127" y="296"/>
                </a:cubicBezTo>
                <a:cubicBezTo>
                  <a:pt x="93" y="288"/>
                  <a:pt x="68" y="279"/>
                  <a:pt x="42" y="262"/>
                </a:cubicBezTo>
                <a:cubicBezTo>
                  <a:pt x="17" y="245"/>
                  <a:pt x="0" y="228"/>
                  <a:pt x="0" y="19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8" y="9"/>
                  <a:pt x="68" y="26"/>
                </a:cubicBezTo>
                <a:cubicBezTo>
                  <a:pt x="76" y="34"/>
                  <a:pt x="93" y="43"/>
                  <a:pt x="161" y="59"/>
                </a:cubicBezTo>
                <a:cubicBezTo>
                  <a:pt x="211" y="68"/>
                  <a:pt x="288" y="76"/>
                  <a:pt x="364" y="76"/>
                </a:cubicBezTo>
                <a:cubicBezTo>
                  <a:pt x="380" y="76"/>
                  <a:pt x="397" y="76"/>
                  <a:pt x="414" y="76"/>
                </a:cubicBezTo>
                <a:cubicBezTo>
                  <a:pt x="491" y="76"/>
                  <a:pt x="566" y="68"/>
                  <a:pt x="626" y="59"/>
                </a:cubicBezTo>
                <a:cubicBezTo>
                  <a:pt x="693" y="43"/>
                  <a:pt x="710" y="34"/>
                  <a:pt x="718" y="26"/>
                </a:cubicBezTo>
                <a:cubicBezTo>
                  <a:pt x="718" y="9"/>
                  <a:pt x="736" y="0"/>
                  <a:pt x="752" y="0"/>
                </a:cubicBezTo>
                <a:lnTo>
                  <a:pt x="752" y="0"/>
                </a:lnTo>
                <a:cubicBezTo>
                  <a:pt x="769" y="0"/>
                  <a:pt x="786" y="17"/>
                  <a:pt x="786" y="34"/>
                </a:cubicBezTo>
                <a:lnTo>
                  <a:pt x="786" y="34"/>
                </a:lnTo>
                <a:lnTo>
                  <a:pt x="786" y="34"/>
                </a:lnTo>
                <a:lnTo>
                  <a:pt x="786" y="34"/>
                </a:lnTo>
                <a:cubicBezTo>
                  <a:pt x="786" y="195"/>
                  <a:pt x="786" y="195"/>
                  <a:pt x="786" y="195"/>
                </a:cubicBezTo>
                <a:cubicBezTo>
                  <a:pt x="786" y="254"/>
                  <a:pt x="710" y="279"/>
                  <a:pt x="651" y="296"/>
                </a:cubicBezTo>
                <a:cubicBezTo>
                  <a:pt x="583" y="313"/>
                  <a:pt x="491" y="321"/>
                  <a:pt x="389" y="321"/>
                </a:cubicBezTo>
                <a:close/>
                <a:moveTo>
                  <a:pt x="68" y="195"/>
                </a:moveTo>
                <a:lnTo>
                  <a:pt x="68" y="195"/>
                </a:lnTo>
                <a:cubicBezTo>
                  <a:pt x="76" y="195"/>
                  <a:pt x="102" y="212"/>
                  <a:pt x="169" y="220"/>
                </a:cubicBezTo>
                <a:cubicBezTo>
                  <a:pt x="228" y="237"/>
                  <a:pt x="313" y="245"/>
                  <a:pt x="389" y="245"/>
                </a:cubicBezTo>
                <a:cubicBezTo>
                  <a:pt x="473" y="245"/>
                  <a:pt x="549" y="237"/>
                  <a:pt x="617" y="220"/>
                </a:cubicBezTo>
                <a:cubicBezTo>
                  <a:pt x="685" y="212"/>
                  <a:pt x="710" y="195"/>
                  <a:pt x="718" y="186"/>
                </a:cubicBezTo>
                <a:cubicBezTo>
                  <a:pt x="718" y="110"/>
                  <a:pt x="718" y="110"/>
                  <a:pt x="718" y="110"/>
                </a:cubicBezTo>
                <a:cubicBezTo>
                  <a:pt x="702" y="119"/>
                  <a:pt x="676" y="127"/>
                  <a:pt x="660" y="127"/>
                </a:cubicBezTo>
                <a:cubicBezTo>
                  <a:pt x="600" y="144"/>
                  <a:pt x="507" y="152"/>
                  <a:pt x="414" y="152"/>
                </a:cubicBezTo>
                <a:cubicBezTo>
                  <a:pt x="397" y="152"/>
                  <a:pt x="380" y="152"/>
                  <a:pt x="364" y="152"/>
                </a:cubicBezTo>
                <a:cubicBezTo>
                  <a:pt x="271" y="152"/>
                  <a:pt x="186" y="144"/>
                  <a:pt x="119" y="127"/>
                </a:cubicBezTo>
                <a:cubicBezTo>
                  <a:pt x="102" y="127"/>
                  <a:pt x="85" y="119"/>
                  <a:pt x="68" y="110"/>
                </a:cubicBezTo>
                <a:lnTo>
                  <a:pt x="68" y="195"/>
                </a:lnTo>
                <a:close/>
                <a:moveTo>
                  <a:pt x="718" y="195"/>
                </a:moveTo>
                <a:lnTo>
                  <a:pt x="718" y="195"/>
                </a:lnTo>
                <a:close/>
                <a:moveTo>
                  <a:pt x="68" y="34"/>
                </a:moveTo>
                <a:lnTo>
                  <a:pt x="68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86">
            <a:extLst>
              <a:ext uri="{FF2B5EF4-FFF2-40B4-BE49-F238E27FC236}">
                <a16:creationId xmlns:a16="http://schemas.microsoft.com/office/drawing/2014/main" id="{71D3CC1C-1B89-FF46-951B-5A400F460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1826" y="2661165"/>
            <a:ext cx="814653" cy="324944"/>
          </a:xfrm>
          <a:custGeom>
            <a:avLst/>
            <a:gdLst>
              <a:gd name="T0" fmla="*/ 389 w 787"/>
              <a:gd name="T1" fmla="*/ 312 h 313"/>
              <a:gd name="T2" fmla="*/ 389 w 787"/>
              <a:gd name="T3" fmla="*/ 312 h 313"/>
              <a:gd name="T4" fmla="*/ 127 w 787"/>
              <a:gd name="T5" fmla="*/ 296 h 313"/>
              <a:gd name="T6" fmla="*/ 42 w 787"/>
              <a:gd name="T7" fmla="*/ 262 h 313"/>
              <a:gd name="T8" fmla="*/ 0 w 787"/>
              <a:gd name="T9" fmla="*/ 194 h 313"/>
              <a:gd name="T10" fmla="*/ 0 w 787"/>
              <a:gd name="T11" fmla="*/ 34 h 313"/>
              <a:gd name="T12" fmla="*/ 34 w 787"/>
              <a:gd name="T13" fmla="*/ 0 h 313"/>
              <a:gd name="T14" fmla="*/ 34 w 787"/>
              <a:gd name="T15" fmla="*/ 0 h 313"/>
              <a:gd name="T16" fmla="*/ 68 w 787"/>
              <a:gd name="T17" fmla="*/ 25 h 313"/>
              <a:gd name="T18" fmla="*/ 161 w 787"/>
              <a:gd name="T19" fmla="*/ 59 h 313"/>
              <a:gd name="T20" fmla="*/ 364 w 787"/>
              <a:gd name="T21" fmla="*/ 76 h 313"/>
              <a:gd name="T22" fmla="*/ 414 w 787"/>
              <a:gd name="T23" fmla="*/ 76 h 313"/>
              <a:gd name="T24" fmla="*/ 626 w 787"/>
              <a:gd name="T25" fmla="*/ 59 h 313"/>
              <a:gd name="T26" fmla="*/ 718 w 787"/>
              <a:gd name="T27" fmla="*/ 25 h 313"/>
              <a:gd name="T28" fmla="*/ 752 w 787"/>
              <a:gd name="T29" fmla="*/ 0 h 313"/>
              <a:gd name="T30" fmla="*/ 752 w 787"/>
              <a:gd name="T31" fmla="*/ 0 h 313"/>
              <a:gd name="T32" fmla="*/ 786 w 787"/>
              <a:gd name="T33" fmla="*/ 34 h 313"/>
              <a:gd name="T34" fmla="*/ 786 w 787"/>
              <a:gd name="T35" fmla="*/ 34 h 313"/>
              <a:gd name="T36" fmla="*/ 786 w 787"/>
              <a:gd name="T37" fmla="*/ 34 h 313"/>
              <a:gd name="T38" fmla="*/ 786 w 787"/>
              <a:gd name="T39" fmla="*/ 34 h 313"/>
              <a:gd name="T40" fmla="*/ 786 w 787"/>
              <a:gd name="T41" fmla="*/ 194 h 313"/>
              <a:gd name="T42" fmla="*/ 651 w 787"/>
              <a:gd name="T43" fmla="*/ 296 h 313"/>
              <a:gd name="T44" fmla="*/ 389 w 787"/>
              <a:gd name="T45" fmla="*/ 312 h 313"/>
              <a:gd name="T46" fmla="*/ 68 w 787"/>
              <a:gd name="T47" fmla="*/ 186 h 313"/>
              <a:gd name="T48" fmla="*/ 68 w 787"/>
              <a:gd name="T49" fmla="*/ 186 h 313"/>
              <a:gd name="T50" fmla="*/ 169 w 787"/>
              <a:gd name="T51" fmla="*/ 219 h 313"/>
              <a:gd name="T52" fmla="*/ 389 w 787"/>
              <a:gd name="T53" fmla="*/ 236 h 313"/>
              <a:gd name="T54" fmla="*/ 617 w 787"/>
              <a:gd name="T55" fmla="*/ 219 h 313"/>
              <a:gd name="T56" fmla="*/ 718 w 787"/>
              <a:gd name="T57" fmla="*/ 186 h 313"/>
              <a:gd name="T58" fmla="*/ 718 w 787"/>
              <a:gd name="T59" fmla="*/ 110 h 313"/>
              <a:gd name="T60" fmla="*/ 660 w 787"/>
              <a:gd name="T61" fmla="*/ 127 h 313"/>
              <a:gd name="T62" fmla="*/ 414 w 787"/>
              <a:gd name="T63" fmla="*/ 152 h 313"/>
              <a:gd name="T64" fmla="*/ 364 w 787"/>
              <a:gd name="T65" fmla="*/ 152 h 313"/>
              <a:gd name="T66" fmla="*/ 119 w 787"/>
              <a:gd name="T67" fmla="*/ 127 h 313"/>
              <a:gd name="T68" fmla="*/ 68 w 787"/>
              <a:gd name="T69" fmla="*/ 110 h 313"/>
              <a:gd name="T70" fmla="*/ 68 w 787"/>
              <a:gd name="T71" fmla="*/ 186 h 313"/>
              <a:gd name="T72" fmla="*/ 718 w 787"/>
              <a:gd name="T73" fmla="*/ 194 h 313"/>
              <a:gd name="T74" fmla="*/ 718 w 787"/>
              <a:gd name="T75" fmla="*/ 194 h 313"/>
              <a:gd name="T76" fmla="*/ 68 w 787"/>
              <a:gd name="T77" fmla="*/ 34 h 313"/>
              <a:gd name="T78" fmla="*/ 68 w 787"/>
              <a:gd name="T79" fmla="*/ 34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7" h="313">
                <a:moveTo>
                  <a:pt x="389" y="312"/>
                </a:moveTo>
                <a:lnTo>
                  <a:pt x="389" y="312"/>
                </a:lnTo>
                <a:cubicBezTo>
                  <a:pt x="296" y="312"/>
                  <a:pt x="203" y="304"/>
                  <a:pt x="127" y="296"/>
                </a:cubicBezTo>
                <a:cubicBezTo>
                  <a:pt x="93" y="287"/>
                  <a:pt x="68" y="270"/>
                  <a:pt x="42" y="262"/>
                </a:cubicBezTo>
                <a:cubicBezTo>
                  <a:pt x="17" y="245"/>
                  <a:pt x="0" y="219"/>
                  <a:pt x="0" y="19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8" y="8"/>
                  <a:pt x="68" y="25"/>
                </a:cubicBezTo>
                <a:cubicBezTo>
                  <a:pt x="76" y="34"/>
                  <a:pt x="93" y="42"/>
                  <a:pt x="161" y="59"/>
                </a:cubicBezTo>
                <a:cubicBezTo>
                  <a:pt x="211" y="67"/>
                  <a:pt x="288" y="76"/>
                  <a:pt x="364" y="76"/>
                </a:cubicBezTo>
                <a:cubicBezTo>
                  <a:pt x="380" y="76"/>
                  <a:pt x="397" y="76"/>
                  <a:pt x="414" y="76"/>
                </a:cubicBezTo>
                <a:cubicBezTo>
                  <a:pt x="491" y="76"/>
                  <a:pt x="566" y="67"/>
                  <a:pt x="626" y="59"/>
                </a:cubicBezTo>
                <a:cubicBezTo>
                  <a:pt x="693" y="42"/>
                  <a:pt x="710" y="34"/>
                  <a:pt x="718" y="25"/>
                </a:cubicBezTo>
                <a:cubicBezTo>
                  <a:pt x="718" y="8"/>
                  <a:pt x="736" y="0"/>
                  <a:pt x="752" y="0"/>
                </a:cubicBezTo>
                <a:lnTo>
                  <a:pt x="752" y="0"/>
                </a:lnTo>
                <a:cubicBezTo>
                  <a:pt x="769" y="0"/>
                  <a:pt x="786" y="17"/>
                  <a:pt x="786" y="34"/>
                </a:cubicBezTo>
                <a:lnTo>
                  <a:pt x="786" y="34"/>
                </a:lnTo>
                <a:lnTo>
                  <a:pt x="786" y="34"/>
                </a:lnTo>
                <a:lnTo>
                  <a:pt x="786" y="34"/>
                </a:lnTo>
                <a:cubicBezTo>
                  <a:pt x="786" y="194"/>
                  <a:pt x="786" y="194"/>
                  <a:pt x="786" y="194"/>
                </a:cubicBezTo>
                <a:cubicBezTo>
                  <a:pt x="786" y="253"/>
                  <a:pt x="710" y="279"/>
                  <a:pt x="651" y="296"/>
                </a:cubicBezTo>
                <a:cubicBezTo>
                  <a:pt x="583" y="304"/>
                  <a:pt x="491" y="312"/>
                  <a:pt x="389" y="312"/>
                </a:cubicBezTo>
                <a:close/>
                <a:moveTo>
                  <a:pt x="68" y="186"/>
                </a:moveTo>
                <a:lnTo>
                  <a:pt x="68" y="186"/>
                </a:lnTo>
                <a:cubicBezTo>
                  <a:pt x="76" y="194"/>
                  <a:pt x="102" y="211"/>
                  <a:pt x="169" y="219"/>
                </a:cubicBezTo>
                <a:cubicBezTo>
                  <a:pt x="228" y="236"/>
                  <a:pt x="313" y="236"/>
                  <a:pt x="389" y="236"/>
                </a:cubicBezTo>
                <a:cubicBezTo>
                  <a:pt x="473" y="236"/>
                  <a:pt x="549" y="236"/>
                  <a:pt x="617" y="219"/>
                </a:cubicBezTo>
                <a:cubicBezTo>
                  <a:pt x="685" y="211"/>
                  <a:pt x="710" y="194"/>
                  <a:pt x="718" y="186"/>
                </a:cubicBezTo>
                <a:cubicBezTo>
                  <a:pt x="718" y="110"/>
                  <a:pt x="718" y="110"/>
                  <a:pt x="718" y="110"/>
                </a:cubicBezTo>
                <a:cubicBezTo>
                  <a:pt x="702" y="118"/>
                  <a:pt x="676" y="127"/>
                  <a:pt x="660" y="127"/>
                </a:cubicBezTo>
                <a:cubicBezTo>
                  <a:pt x="600" y="143"/>
                  <a:pt x="507" y="152"/>
                  <a:pt x="414" y="152"/>
                </a:cubicBezTo>
                <a:cubicBezTo>
                  <a:pt x="397" y="152"/>
                  <a:pt x="380" y="152"/>
                  <a:pt x="364" y="152"/>
                </a:cubicBezTo>
                <a:cubicBezTo>
                  <a:pt x="271" y="152"/>
                  <a:pt x="186" y="143"/>
                  <a:pt x="119" y="127"/>
                </a:cubicBezTo>
                <a:cubicBezTo>
                  <a:pt x="102" y="127"/>
                  <a:pt x="85" y="118"/>
                  <a:pt x="68" y="110"/>
                </a:cubicBezTo>
                <a:lnTo>
                  <a:pt x="68" y="186"/>
                </a:lnTo>
                <a:close/>
                <a:moveTo>
                  <a:pt x="718" y="194"/>
                </a:moveTo>
                <a:lnTo>
                  <a:pt x="718" y="194"/>
                </a:lnTo>
                <a:close/>
                <a:moveTo>
                  <a:pt x="68" y="34"/>
                </a:moveTo>
                <a:lnTo>
                  <a:pt x="68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87">
            <a:extLst>
              <a:ext uri="{FF2B5EF4-FFF2-40B4-BE49-F238E27FC236}">
                <a16:creationId xmlns:a16="http://schemas.microsoft.com/office/drawing/2014/main" id="{C87FCBF3-E9E9-CC48-B738-673046531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1826" y="2409444"/>
            <a:ext cx="814653" cy="247142"/>
          </a:xfrm>
          <a:custGeom>
            <a:avLst/>
            <a:gdLst>
              <a:gd name="T0" fmla="*/ 389 w 787"/>
              <a:gd name="T1" fmla="*/ 236 h 237"/>
              <a:gd name="T2" fmla="*/ 389 w 787"/>
              <a:gd name="T3" fmla="*/ 236 h 237"/>
              <a:gd name="T4" fmla="*/ 364 w 787"/>
              <a:gd name="T5" fmla="*/ 236 h 237"/>
              <a:gd name="T6" fmla="*/ 119 w 787"/>
              <a:gd name="T7" fmla="*/ 211 h 237"/>
              <a:gd name="T8" fmla="*/ 0 w 787"/>
              <a:gd name="T9" fmla="*/ 118 h 237"/>
              <a:gd name="T10" fmla="*/ 127 w 787"/>
              <a:gd name="T11" fmla="*/ 25 h 237"/>
              <a:gd name="T12" fmla="*/ 389 w 787"/>
              <a:gd name="T13" fmla="*/ 0 h 237"/>
              <a:gd name="T14" fmla="*/ 651 w 787"/>
              <a:gd name="T15" fmla="*/ 25 h 237"/>
              <a:gd name="T16" fmla="*/ 736 w 787"/>
              <a:gd name="T17" fmla="*/ 50 h 237"/>
              <a:gd name="T18" fmla="*/ 786 w 787"/>
              <a:gd name="T19" fmla="*/ 118 h 237"/>
              <a:gd name="T20" fmla="*/ 660 w 787"/>
              <a:gd name="T21" fmla="*/ 211 h 237"/>
              <a:gd name="T22" fmla="*/ 414 w 787"/>
              <a:gd name="T23" fmla="*/ 236 h 237"/>
              <a:gd name="T24" fmla="*/ 389 w 787"/>
              <a:gd name="T25" fmla="*/ 236 h 237"/>
              <a:gd name="T26" fmla="*/ 85 w 787"/>
              <a:gd name="T27" fmla="*/ 118 h 237"/>
              <a:gd name="T28" fmla="*/ 85 w 787"/>
              <a:gd name="T29" fmla="*/ 118 h 237"/>
              <a:gd name="T30" fmla="*/ 161 w 787"/>
              <a:gd name="T31" fmla="*/ 143 h 237"/>
              <a:gd name="T32" fmla="*/ 364 w 787"/>
              <a:gd name="T33" fmla="*/ 160 h 237"/>
              <a:gd name="T34" fmla="*/ 414 w 787"/>
              <a:gd name="T35" fmla="*/ 160 h 237"/>
              <a:gd name="T36" fmla="*/ 626 w 787"/>
              <a:gd name="T37" fmla="*/ 143 h 237"/>
              <a:gd name="T38" fmla="*/ 702 w 787"/>
              <a:gd name="T39" fmla="*/ 118 h 237"/>
              <a:gd name="T40" fmla="*/ 617 w 787"/>
              <a:gd name="T41" fmla="*/ 93 h 237"/>
              <a:gd name="T42" fmla="*/ 389 w 787"/>
              <a:gd name="T43" fmla="*/ 76 h 237"/>
              <a:gd name="T44" fmla="*/ 169 w 787"/>
              <a:gd name="T45" fmla="*/ 93 h 237"/>
              <a:gd name="T46" fmla="*/ 85 w 787"/>
              <a:gd name="T47" fmla="*/ 118 h 237"/>
              <a:gd name="T48" fmla="*/ 718 w 787"/>
              <a:gd name="T49" fmla="*/ 126 h 237"/>
              <a:gd name="T50" fmla="*/ 718 w 787"/>
              <a:gd name="T51" fmla="*/ 12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7" h="237">
                <a:moveTo>
                  <a:pt x="389" y="236"/>
                </a:moveTo>
                <a:lnTo>
                  <a:pt x="389" y="236"/>
                </a:lnTo>
                <a:cubicBezTo>
                  <a:pt x="380" y="236"/>
                  <a:pt x="372" y="236"/>
                  <a:pt x="364" y="236"/>
                </a:cubicBezTo>
                <a:cubicBezTo>
                  <a:pt x="271" y="236"/>
                  <a:pt x="186" y="228"/>
                  <a:pt x="119" y="211"/>
                </a:cubicBezTo>
                <a:cubicBezTo>
                  <a:pt x="68" y="194"/>
                  <a:pt x="0" y="177"/>
                  <a:pt x="0" y="118"/>
                </a:cubicBezTo>
                <a:cubicBezTo>
                  <a:pt x="0" y="59"/>
                  <a:pt x="76" y="34"/>
                  <a:pt x="127" y="25"/>
                </a:cubicBezTo>
                <a:cubicBezTo>
                  <a:pt x="203" y="8"/>
                  <a:pt x="296" y="0"/>
                  <a:pt x="389" y="0"/>
                </a:cubicBezTo>
                <a:cubicBezTo>
                  <a:pt x="491" y="0"/>
                  <a:pt x="583" y="8"/>
                  <a:pt x="651" y="25"/>
                </a:cubicBezTo>
                <a:cubicBezTo>
                  <a:pt x="685" y="34"/>
                  <a:pt x="718" y="42"/>
                  <a:pt x="736" y="50"/>
                </a:cubicBezTo>
                <a:cubicBezTo>
                  <a:pt x="769" y="67"/>
                  <a:pt x="786" y="93"/>
                  <a:pt x="786" y="118"/>
                </a:cubicBezTo>
                <a:cubicBezTo>
                  <a:pt x="786" y="177"/>
                  <a:pt x="718" y="194"/>
                  <a:pt x="660" y="211"/>
                </a:cubicBezTo>
                <a:cubicBezTo>
                  <a:pt x="600" y="228"/>
                  <a:pt x="507" y="236"/>
                  <a:pt x="414" y="236"/>
                </a:cubicBezTo>
                <a:cubicBezTo>
                  <a:pt x="406" y="236"/>
                  <a:pt x="397" y="236"/>
                  <a:pt x="389" y="236"/>
                </a:cubicBezTo>
                <a:close/>
                <a:moveTo>
                  <a:pt x="85" y="118"/>
                </a:moveTo>
                <a:lnTo>
                  <a:pt x="85" y="118"/>
                </a:lnTo>
                <a:cubicBezTo>
                  <a:pt x="93" y="126"/>
                  <a:pt x="119" y="135"/>
                  <a:pt x="161" y="143"/>
                </a:cubicBezTo>
                <a:cubicBezTo>
                  <a:pt x="211" y="152"/>
                  <a:pt x="288" y="160"/>
                  <a:pt x="364" y="160"/>
                </a:cubicBezTo>
                <a:cubicBezTo>
                  <a:pt x="380" y="160"/>
                  <a:pt x="397" y="160"/>
                  <a:pt x="414" y="160"/>
                </a:cubicBezTo>
                <a:cubicBezTo>
                  <a:pt x="491" y="160"/>
                  <a:pt x="566" y="152"/>
                  <a:pt x="626" y="143"/>
                </a:cubicBezTo>
                <a:cubicBezTo>
                  <a:pt x="668" y="135"/>
                  <a:pt x="685" y="126"/>
                  <a:pt x="702" y="118"/>
                </a:cubicBezTo>
                <a:cubicBezTo>
                  <a:pt x="685" y="110"/>
                  <a:pt x="660" y="101"/>
                  <a:pt x="617" y="93"/>
                </a:cubicBezTo>
                <a:cubicBezTo>
                  <a:pt x="558" y="84"/>
                  <a:pt x="473" y="76"/>
                  <a:pt x="389" y="76"/>
                </a:cubicBezTo>
                <a:cubicBezTo>
                  <a:pt x="313" y="76"/>
                  <a:pt x="228" y="84"/>
                  <a:pt x="169" y="93"/>
                </a:cubicBezTo>
                <a:cubicBezTo>
                  <a:pt x="127" y="101"/>
                  <a:pt x="93" y="110"/>
                  <a:pt x="85" y="118"/>
                </a:cubicBezTo>
                <a:close/>
                <a:moveTo>
                  <a:pt x="718" y="126"/>
                </a:moveTo>
                <a:lnTo>
                  <a:pt x="718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88">
            <a:extLst>
              <a:ext uri="{FF2B5EF4-FFF2-40B4-BE49-F238E27FC236}">
                <a16:creationId xmlns:a16="http://schemas.microsoft.com/office/drawing/2014/main" id="{7B8212C1-1F2F-D446-BC66-D187F6BF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1826" y="2487250"/>
            <a:ext cx="814653" cy="334098"/>
          </a:xfrm>
          <a:custGeom>
            <a:avLst/>
            <a:gdLst>
              <a:gd name="T0" fmla="*/ 389 w 787"/>
              <a:gd name="T1" fmla="*/ 321 h 322"/>
              <a:gd name="T2" fmla="*/ 389 w 787"/>
              <a:gd name="T3" fmla="*/ 321 h 322"/>
              <a:gd name="T4" fmla="*/ 127 w 787"/>
              <a:gd name="T5" fmla="*/ 296 h 322"/>
              <a:gd name="T6" fmla="*/ 42 w 787"/>
              <a:gd name="T7" fmla="*/ 270 h 322"/>
              <a:gd name="T8" fmla="*/ 0 w 787"/>
              <a:gd name="T9" fmla="*/ 203 h 322"/>
              <a:gd name="T10" fmla="*/ 0 w 787"/>
              <a:gd name="T11" fmla="*/ 42 h 322"/>
              <a:gd name="T12" fmla="*/ 34 w 787"/>
              <a:gd name="T13" fmla="*/ 0 h 322"/>
              <a:gd name="T14" fmla="*/ 34 w 787"/>
              <a:gd name="T15" fmla="*/ 0 h 322"/>
              <a:gd name="T16" fmla="*/ 68 w 787"/>
              <a:gd name="T17" fmla="*/ 34 h 322"/>
              <a:gd name="T18" fmla="*/ 161 w 787"/>
              <a:gd name="T19" fmla="*/ 67 h 322"/>
              <a:gd name="T20" fmla="*/ 364 w 787"/>
              <a:gd name="T21" fmla="*/ 84 h 322"/>
              <a:gd name="T22" fmla="*/ 414 w 787"/>
              <a:gd name="T23" fmla="*/ 84 h 322"/>
              <a:gd name="T24" fmla="*/ 626 w 787"/>
              <a:gd name="T25" fmla="*/ 67 h 322"/>
              <a:gd name="T26" fmla="*/ 718 w 787"/>
              <a:gd name="T27" fmla="*/ 34 h 322"/>
              <a:gd name="T28" fmla="*/ 752 w 787"/>
              <a:gd name="T29" fmla="*/ 0 h 322"/>
              <a:gd name="T30" fmla="*/ 752 w 787"/>
              <a:gd name="T31" fmla="*/ 0 h 322"/>
              <a:gd name="T32" fmla="*/ 786 w 787"/>
              <a:gd name="T33" fmla="*/ 42 h 322"/>
              <a:gd name="T34" fmla="*/ 786 w 787"/>
              <a:gd name="T35" fmla="*/ 42 h 322"/>
              <a:gd name="T36" fmla="*/ 786 w 787"/>
              <a:gd name="T37" fmla="*/ 42 h 322"/>
              <a:gd name="T38" fmla="*/ 786 w 787"/>
              <a:gd name="T39" fmla="*/ 42 h 322"/>
              <a:gd name="T40" fmla="*/ 786 w 787"/>
              <a:gd name="T41" fmla="*/ 203 h 322"/>
              <a:gd name="T42" fmla="*/ 651 w 787"/>
              <a:gd name="T43" fmla="*/ 296 h 322"/>
              <a:gd name="T44" fmla="*/ 389 w 787"/>
              <a:gd name="T45" fmla="*/ 321 h 322"/>
              <a:gd name="T46" fmla="*/ 68 w 787"/>
              <a:gd name="T47" fmla="*/ 194 h 322"/>
              <a:gd name="T48" fmla="*/ 68 w 787"/>
              <a:gd name="T49" fmla="*/ 194 h 322"/>
              <a:gd name="T50" fmla="*/ 169 w 787"/>
              <a:gd name="T51" fmla="*/ 228 h 322"/>
              <a:gd name="T52" fmla="*/ 389 w 787"/>
              <a:gd name="T53" fmla="*/ 245 h 322"/>
              <a:gd name="T54" fmla="*/ 617 w 787"/>
              <a:gd name="T55" fmla="*/ 228 h 322"/>
              <a:gd name="T56" fmla="*/ 718 w 787"/>
              <a:gd name="T57" fmla="*/ 194 h 322"/>
              <a:gd name="T58" fmla="*/ 718 w 787"/>
              <a:gd name="T59" fmla="*/ 118 h 322"/>
              <a:gd name="T60" fmla="*/ 660 w 787"/>
              <a:gd name="T61" fmla="*/ 135 h 322"/>
              <a:gd name="T62" fmla="*/ 414 w 787"/>
              <a:gd name="T63" fmla="*/ 160 h 322"/>
              <a:gd name="T64" fmla="*/ 364 w 787"/>
              <a:gd name="T65" fmla="*/ 160 h 322"/>
              <a:gd name="T66" fmla="*/ 119 w 787"/>
              <a:gd name="T67" fmla="*/ 135 h 322"/>
              <a:gd name="T68" fmla="*/ 68 w 787"/>
              <a:gd name="T69" fmla="*/ 118 h 322"/>
              <a:gd name="T70" fmla="*/ 68 w 787"/>
              <a:gd name="T71" fmla="*/ 194 h 322"/>
              <a:gd name="T72" fmla="*/ 718 w 787"/>
              <a:gd name="T73" fmla="*/ 203 h 322"/>
              <a:gd name="T74" fmla="*/ 718 w 787"/>
              <a:gd name="T75" fmla="*/ 203 h 322"/>
              <a:gd name="T76" fmla="*/ 68 w 787"/>
              <a:gd name="T77" fmla="*/ 42 h 322"/>
              <a:gd name="T78" fmla="*/ 68 w 787"/>
              <a:gd name="T79" fmla="*/ 4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7" h="322">
                <a:moveTo>
                  <a:pt x="389" y="321"/>
                </a:moveTo>
                <a:lnTo>
                  <a:pt x="389" y="321"/>
                </a:lnTo>
                <a:cubicBezTo>
                  <a:pt x="296" y="321"/>
                  <a:pt x="203" y="312"/>
                  <a:pt x="127" y="296"/>
                </a:cubicBezTo>
                <a:cubicBezTo>
                  <a:pt x="93" y="287"/>
                  <a:pt x="68" y="279"/>
                  <a:pt x="42" y="270"/>
                </a:cubicBezTo>
                <a:cubicBezTo>
                  <a:pt x="17" y="253"/>
                  <a:pt x="0" y="228"/>
                  <a:pt x="0" y="20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8" y="17"/>
                  <a:pt x="68" y="34"/>
                </a:cubicBezTo>
                <a:cubicBezTo>
                  <a:pt x="76" y="42"/>
                  <a:pt x="93" y="50"/>
                  <a:pt x="161" y="67"/>
                </a:cubicBezTo>
                <a:cubicBezTo>
                  <a:pt x="211" y="76"/>
                  <a:pt x="288" y="84"/>
                  <a:pt x="364" y="84"/>
                </a:cubicBezTo>
                <a:cubicBezTo>
                  <a:pt x="380" y="84"/>
                  <a:pt x="397" y="84"/>
                  <a:pt x="414" y="84"/>
                </a:cubicBezTo>
                <a:cubicBezTo>
                  <a:pt x="491" y="84"/>
                  <a:pt x="566" y="76"/>
                  <a:pt x="626" y="67"/>
                </a:cubicBezTo>
                <a:cubicBezTo>
                  <a:pt x="693" y="50"/>
                  <a:pt x="710" y="42"/>
                  <a:pt x="718" y="34"/>
                </a:cubicBezTo>
                <a:cubicBezTo>
                  <a:pt x="718" y="17"/>
                  <a:pt x="736" y="0"/>
                  <a:pt x="752" y="0"/>
                </a:cubicBezTo>
                <a:lnTo>
                  <a:pt x="752" y="0"/>
                </a:lnTo>
                <a:cubicBezTo>
                  <a:pt x="769" y="0"/>
                  <a:pt x="786" y="17"/>
                  <a:pt x="786" y="42"/>
                </a:cubicBezTo>
                <a:lnTo>
                  <a:pt x="786" y="42"/>
                </a:lnTo>
                <a:lnTo>
                  <a:pt x="786" y="42"/>
                </a:lnTo>
                <a:lnTo>
                  <a:pt x="786" y="42"/>
                </a:lnTo>
                <a:cubicBezTo>
                  <a:pt x="786" y="203"/>
                  <a:pt x="786" y="203"/>
                  <a:pt x="786" y="203"/>
                </a:cubicBezTo>
                <a:cubicBezTo>
                  <a:pt x="786" y="262"/>
                  <a:pt x="710" y="287"/>
                  <a:pt x="651" y="296"/>
                </a:cubicBezTo>
                <a:cubicBezTo>
                  <a:pt x="583" y="312"/>
                  <a:pt x="491" y="321"/>
                  <a:pt x="389" y="321"/>
                </a:cubicBezTo>
                <a:close/>
                <a:moveTo>
                  <a:pt x="68" y="194"/>
                </a:moveTo>
                <a:lnTo>
                  <a:pt x="68" y="194"/>
                </a:lnTo>
                <a:cubicBezTo>
                  <a:pt x="76" y="203"/>
                  <a:pt x="102" y="219"/>
                  <a:pt x="169" y="228"/>
                </a:cubicBezTo>
                <a:cubicBezTo>
                  <a:pt x="228" y="236"/>
                  <a:pt x="313" y="245"/>
                  <a:pt x="389" y="245"/>
                </a:cubicBezTo>
                <a:cubicBezTo>
                  <a:pt x="473" y="245"/>
                  <a:pt x="549" y="236"/>
                  <a:pt x="617" y="228"/>
                </a:cubicBezTo>
                <a:cubicBezTo>
                  <a:pt x="685" y="219"/>
                  <a:pt x="710" y="203"/>
                  <a:pt x="718" y="194"/>
                </a:cubicBezTo>
                <a:cubicBezTo>
                  <a:pt x="718" y="118"/>
                  <a:pt x="718" y="118"/>
                  <a:pt x="718" y="118"/>
                </a:cubicBezTo>
                <a:cubicBezTo>
                  <a:pt x="702" y="127"/>
                  <a:pt x="676" y="135"/>
                  <a:pt x="660" y="135"/>
                </a:cubicBezTo>
                <a:cubicBezTo>
                  <a:pt x="600" y="152"/>
                  <a:pt x="507" y="160"/>
                  <a:pt x="414" y="160"/>
                </a:cubicBezTo>
                <a:cubicBezTo>
                  <a:pt x="397" y="160"/>
                  <a:pt x="380" y="160"/>
                  <a:pt x="364" y="160"/>
                </a:cubicBezTo>
                <a:cubicBezTo>
                  <a:pt x="271" y="160"/>
                  <a:pt x="186" y="152"/>
                  <a:pt x="119" y="135"/>
                </a:cubicBezTo>
                <a:cubicBezTo>
                  <a:pt x="102" y="127"/>
                  <a:pt x="85" y="127"/>
                  <a:pt x="68" y="118"/>
                </a:cubicBezTo>
                <a:lnTo>
                  <a:pt x="68" y="194"/>
                </a:lnTo>
                <a:close/>
                <a:moveTo>
                  <a:pt x="718" y="203"/>
                </a:moveTo>
                <a:lnTo>
                  <a:pt x="718" y="203"/>
                </a:lnTo>
                <a:close/>
                <a:moveTo>
                  <a:pt x="68" y="42"/>
                </a:moveTo>
                <a:lnTo>
                  <a:pt x="68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89">
            <a:extLst>
              <a:ext uri="{FF2B5EF4-FFF2-40B4-BE49-F238E27FC236}">
                <a16:creationId xmlns:a16="http://schemas.microsoft.com/office/drawing/2014/main" id="{38247922-7491-E544-9397-7346FBAA3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3360" y="10688700"/>
            <a:ext cx="77805" cy="1098409"/>
          </a:xfrm>
          <a:custGeom>
            <a:avLst/>
            <a:gdLst>
              <a:gd name="T0" fmla="*/ 42 w 77"/>
              <a:gd name="T1" fmla="*/ 1056 h 1057"/>
              <a:gd name="T2" fmla="*/ 42 w 77"/>
              <a:gd name="T3" fmla="*/ 1056 h 1057"/>
              <a:gd name="T4" fmla="*/ 0 w 77"/>
              <a:gd name="T5" fmla="*/ 1014 h 1057"/>
              <a:gd name="T6" fmla="*/ 0 w 77"/>
              <a:gd name="T7" fmla="*/ 34 h 1057"/>
              <a:gd name="T8" fmla="*/ 42 w 77"/>
              <a:gd name="T9" fmla="*/ 0 h 1057"/>
              <a:gd name="T10" fmla="*/ 76 w 77"/>
              <a:gd name="T11" fmla="*/ 34 h 1057"/>
              <a:gd name="T12" fmla="*/ 76 w 77"/>
              <a:gd name="T13" fmla="*/ 1014 h 1057"/>
              <a:gd name="T14" fmla="*/ 42 w 77"/>
              <a:gd name="T15" fmla="*/ 1056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" h="1057">
                <a:moveTo>
                  <a:pt x="42" y="1056"/>
                </a:moveTo>
                <a:lnTo>
                  <a:pt x="42" y="1056"/>
                </a:lnTo>
                <a:cubicBezTo>
                  <a:pt x="17" y="1056"/>
                  <a:pt x="0" y="1039"/>
                  <a:pt x="0" y="101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42" y="0"/>
                </a:cubicBezTo>
                <a:cubicBezTo>
                  <a:pt x="59" y="0"/>
                  <a:pt x="76" y="17"/>
                  <a:pt x="76" y="34"/>
                </a:cubicBezTo>
                <a:cubicBezTo>
                  <a:pt x="76" y="1014"/>
                  <a:pt x="76" y="1014"/>
                  <a:pt x="76" y="1014"/>
                </a:cubicBezTo>
                <a:cubicBezTo>
                  <a:pt x="76" y="1039"/>
                  <a:pt x="59" y="1056"/>
                  <a:pt x="42" y="10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90">
            <a:extLst>
              <a:ext uri="{FF2B5EF4-FFF2-40B4-BE49-F238E27FC236}">
                <a16:creationId xmlns:a16="http://schemas.microsoft.com/office/drawing/2014/main" id="{622BB591-A7CD-604D-AD81-7ABFC2AD9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3360" y="11704728"/>
            <a:ext cx="1011453" cy="77802"/>
          </a:xfrm>
          <a:custGeom>
            <a:avLst/>
            <a:gdLst>
              <a:gd name="T0" fmla="*/ 938 w 973"/>
              <a:gd name="T1" fmla="*/ 76 h 77"/>
              <a:gd name="T2" fmla="*/ 938 w 973"/>
              <a:gd name="T3" fmla="*/ 76 h 77"/>
              <a:gd name="T4" fmla="*/ 42 w 973"/>
              <a:gd name="T5" fmla="*/ 76 h 77"/>
              <a:gd name="T6" fmla="*/ 0 w 973"/>
              <a:gd name="T7" fmla="*/ 34 h 77"/>
              <a:gd name="T8" fmla="*/ 42 w 973"/>
              <a:gd name="T9" fmla="*/ 0 h 77"/>
              <a:gd name="T10" fmla="*/ 938 w 973"/>
              <a:gd name="T11" fmla="*/ 0 h 77"/>
              <a:gd name="T12" fmla="*/ 972 w 973"/>
              <a:gd name="T13" fmla="*/ 34 h 77"/>
              <a:gd name="T14" fmla="*/ 938 w 973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3" h="77">
                <a:moveTo>
                  <a:pt x="938" y="76"/>
                </a:moveTo>
                <a:lnTo>
                  <a:pt x="938" y="76"/>
                </a:lnTo>
                <a:cubicBezTo>
                  <a:pt x="42" y="76"/>
                  <a:pt x="42" y="76"/>
                  <a:pt x="42" y="76"/>
                </a:cubicBezTo>
                <a:cubicBezTo>
                  <a:pt x="17" y="76"/>
                  <a:pt x="0" y="59"/>
                  <a:pt x="0" y="34"/>
                </a:cubicBezTo>
                <a:cubicBezTo>
                  <a:pt x="0" y="17"/>
                  <a:pt x="17" y="0"/>
                  <a:pt x="42" y="0"/>
                </a:cubicBezTo>
                <a:cubicBezTo>
                  <a:pt x="938" y="0"/>
                  <a:pt x="938" y="0"/>
                  <a:pt x="938" y="0"/>
                </a:cubicBezTo>
                <a:cubicBezTo>
                  <a:pt x="955" y="0"/>
                  <a:pt x="972" y="17"/>
                  <a:pt x="972" y="34"/>
                </a:cubicBezTo>
                <a:cubicBezTo>
                  <a:pt x="972" y="59"/>
                  <a:pt x="955" y="76"/>
                  <a:pt x="938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91">
            <a:extLst>
              <a:ext uri="{FF2B5EF4-FFF2-40B4-BE49-F238E27FC236}">
                <a16:creationId xmlns:a16="http://schemas.microsoft.com/office/drawing/2014/main" id="{D2E2F3FB-D2D0-D343-9BDE-D1291FA06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1508" y="10702429"/>
            <a:ext cx="659045" cy="947379"/>
          </a:xfrm>
          <a:custGeom>
            <a:avLst/>
            <a:gdLst>
              <a:gd name="T0" fmla="*/ 43 w 635"/>
              <a:gd name="T1" fmla="*/ 912 h 913"/>
              <a:gd name="T2" fmla="*/ 43 w 635"/>
              <a:gd name="T3" fmla="*/ 912 h 913"/>
              <a:gd name="T4" fmla="*/ 26 w 635"/>
              <a:gd name="T5" fmla="*/ 912 h 913"/>
              <a:gd name="T6" fmla="*/ 9 w 635"/>
              <a:gd name="T7" fmla="*/ 862 h 913"/>
              <a:gd name="T8" fmla="*/ 85 w 635"/>
              <a:gd name="T9" fmla="*/ 710 h 913"/>
              <a:gd name="T10" fmla="*/ 102 w 635"/>
              <a:gd name="T11" fmla="*/ 693 h 913"/>
              <a:gd name="T12" fmla="*/ 305 w 635"/>
              <a:gd name="T13" fmla="*/ 592 h 913"/>
              <a:gd name="T14" fmla="*/ 305 w 635"/>
              <a:gd name="T15" fmla="*/ 583 h 913"/>
              <a:gd name="T16" fmla="*/ 423 w 635"/>
              <a:gd name="T17" fmla="*/ 541 h 913"/>
              <a:gd name="T18" fmla="*/ 449 w 635"/>
              <a:gd name="T19" fmla="*/ 372 h 913"/>
              <a:gd name="T20" fmla="*/ 474 w 635"/>
              <a:gd name="T21" fmla="*/ 194 h 913"/>
              <a:gd name="T22" fmla="*/ 482 w 635"/>
              <a:gd name="T23" fmla="*/ 177 h 913"/>
              <a:gd name="T24" fmla="*/ 567 w 635"/>
              <a:gd name="T25" fmla="*/ 25 h 913"/>
              <a:gd name="T26" fmla="*/ 618 w 635"/>
              <a:gd name="T27" fmla="*/ 17 h 913"/>
              <a:gd name="T28" fmla="*/ 626 w 635"/>
              <a:gd name="T29" fmla="*/ 67 h 913"/>
              <a:gd name="T30" fmla="*/ 541 w 635"/>
              <a:gd name="T31" fmla="*/ 211 h 913"/>
              <a:gd name="T32" fmla="*/ 516 w 635"/>
              <a:gd name="T33" fmla="*/ 380 h 913"/>
              <a:gd name="T34" fmla="*/ 491 w 635"/>
              <a:gd name="T35" fmla="*/ 583 h 913"/>
              <a:gd name="T36" fmla="*/ 465 w 635"/>
              <a:gd name="T37" fmla="*/ 608 h 913"/>
              <a:gd name="T38" fmla="*/ 330 w 635"/>
              <a:gd name="T39" fmla="*/ 659 h 913"/>
              <a:gd name="T40" fmla="*/ 144 w 635"/>
              <a:gd name="T41" fmla="*/ 752 h 913"/>
              <a:gd name="T42" fmla="*/ 77 w 635"/>
              <a:gd name="T43" fmla="*/ 896 h 913"/>
              <a:gd name="T44" fmla="*/ 43 w 635"/>
              <a:gd name="T45" fmla="*/ 912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35" h="913">
                <a:moveTo>
                  <a:pt x="43" y="912"/>
                </a:moveTo>
                <a:lnTo>
                  <a:pt x="43" y="912"/>
                </a:lnTo>
                <a:cubicBezTo>
                  <a:pt x="34" y="912"/>
                  <a:pt x="34" y="912"/>
                  <a:pt x="26" y="912"/>
                </a:cubicBezTo>
                <a:cubicBezTo>
                  <a:pt x="9" y="904"/>
                  <a:pt x="0" y="879"/>
                  <a:pt x="9" y="862"/>
                </a:cubicBezTo>
                <a:cubicBezTo>
                  <a:pt x="85" y="710"/>
                  <a:pt x="85" y="710"/>
                  <a:pt x="85" y="710"/>
                </a:cubicBezTo>
                <a:cubicBezTo>
                  <a:pt x="85" y="701"/>
                  <a:pt x="93" y="693"/>
                  <a:pt x="102" y="693"/>
                </a:cubicBezTo>
                <a:cubicBezTo>
                  <a:pt x="305" y="592"/>
                  <a:pt x="305" y="592"/>
                  <a:pt x="305" y="592"/>
                </a:cubicBezTo>
                <a:cubicBezTo>
                  <a:pt x="305" y="583"/>
                  <a:pt x="305" y="583"/>
                  <a:pt x="305" y="583"/>
                </a:cubicBezTo>
                <a:cubicBezTo>
                  <a:pt x="423" y="541"/>
                  <a:pt x="423" y="541"/>
                  <a:pt x="423" y="541"/>
                </a:cubicBezTo>
                <a:cubicBezTo>
                  <a:pt x="449" y="372"/>
                  <a:pt x="449" y="372"/>
                  <a:pt x="449" y="372"/>
                </a:cubicBezTo>
                <a:cubicBezTo>
                  <a:pt x="474" y="194"/>
                  <a:pt x="474" y="194"/>
                  <a:pt x="474" y="194"/>
                </a:cubicBezTo>
                <a:cubicBezTo>
                  <a:pt x="474" y="194"/>
                  <a:pt x="474" y="186"/>
                  <a:pt x="482" y="177"/>
                </a:cubicBezTo>
                <a:cubicBezTo>
                  <a:pt x="567" y="25"/>
                  <a:pt x="567" y="25"/>
                  <a:pt x="567" y="25"/>
                </a:cubicBezTo>
                <a:cubicBezTo>
                  <a:pt x="575" y="8"/>
                  <a:pt x="601" y="0"/>
                  <a:pt x="618" y="17"/>
                </a:cubicBezTo>
                <a:cubicBezTo>
                  <a:pt x="634" y="25"/>
                  <a:pt x="634" y="51"/>
                  <a:pt x="626" y="67"/>
                </a:cubicBezTo>
                <a:cubicBezTo>
                  <a:pt x="541" y="211"/>
                  <a:pt x="541" y="211"/>
                  <a:pt x="541" y="211"/>
                </a:cubicBezTo>
                <a:cubicBezTo>
                  <a:pt x="516" y="380"/>
                  <a:pt x="516" y="380"/>
                  <a:pt x="516" y="380"/>
                </a:cubicBezTo>
                <a:cubicBezTo>
                  <a:pt x="491" y="583"/>
                  <a:pt x="491" y="583"/>
                  <a:pt x="491" y="583"/>
                </a:cubicBezTo>
                <a:cubicBezTo>
                  <a:pt x="491" y="592"/>
                  <a:pt x="482" y="608"/>
                  <a:pt x="465" y="608"/>
                </a:cubicBezTo>
                <a:cubicBezTo>
                  <a:pt x="330" y="659"/>
                  <a:pt x="330" y="659"/>
                  <a:pt x="330" y="659"/>
                </a:cubicBezTo>
                <a:cubicBezTo>
                  <a:pt x="144" y="752"/>
                  <a:pt x="144" y="752"/>
                  <a:pt x="144" y="752"/>
                </a:cubicBezTo>
                <a:cubicBezTo>
                  <a:pt x="77" y="896"/>
                  <a:pt x="77" y="896"/>
                  <a:pt x="77" y="896"/>
                </a:cubicBezTo>
                <a:cubicBezTo>
                  <a:pt x="68" y="912"/>
                  <a:pt x="60" y="912"/>
                  <a:pt x="43" y="9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92">
            <a:extLst>
              <a:ext uri="{FF2B5EF4-FFF2-40B4-BE49-F238E27FC236}">
                <a16:creationId xmlns:a16="http://schemas.microsoft.com/office/drawing/2014/main" id="{480B0724-D3F3-EB46-9068-AD836381B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6137" y="10931264"/>
            <a:ext cx="352405" cy="237989"/>
          </a:xfrm>
          <a:custGeom>
            <a:avLst/>
            <a:gdLst>
              <a:gd name="T0" fmla="*/ 84 w 339"/>
              <a:gd name="T1" fmla="*/ 228 h 229"/>
              <a:gd name="T2" fmla="*/ 84 w 339"/>
              <a:gd name="T3" fmla="*/ 228 h 229"/>
              <a:gd name="T4" fmla="*/ 76 w 339"/>
              <a:gd name="T5" fmla="*/ 228 h 229"/>
              <a:gd name="T6" fmla="*/ 25 w 339"/>
              <a:gd name="T7" fmla="*/ 211 h 229"/>
              <a:gd name="T8" fmla="*/ 0 w 339"/>
              <a:gd name="T9" fmla="*/ 169 h 229"/>
              <a:gd name="T10" fmla="*/ 42 w 339"/>
              <a:gd name="T11" fmla="*/ 135 h 229"/>
              <a:gd name="T12" fmla="*/ 84 w 339"/>
              <a:gd name="T13" fmla="*/ 152 h 229"/>
              <a:gd name="T14" fmla="*/ 278 w 339"/>
              <a:gd name="T15" fmla="*/ 8 h 229"/>
              <a:gd name="T16" fmla="*/ 321 w 339"/>
              <a:gd name="T17" fmla="*/ 16 h 229"/>
              <a:gd name="T18" fmla="*/ 312 w 339"/>
              <a:gd name="T19" fmla="*/ 76 h 229"/>
              <a:gd name="T20" fmla="*/ 109 w 339"/>
              <a:gd name="T21" fmla="*/ 219 h 229"/>
              <a:gd name="T22" fmla="*/ 84 w 339"/>
              <a:gd name="T23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9" h="229">
                <a:moveTo>
                  <a:pt x="84" y="228"/>
                </a:moveTo>
                <a:lnTo>
                  <a:pt x="84" y="228"/>
                </a:lnTo>
                <a:cubicBezTo>
                  <a:pt x="84" y="228"/>
                  <a:pt x="84" y="228"/>
                  <a:pt x="76" y="228"/>
                </a:cubicBezTo>
                <a:cubicBezTo>
                  <a:pt x="25" y="211"/>
                  <a:pt x="25" y="211"/>
                  <a:pt x="25" y="211"/>
                </a:cubicBezTo>
                <a:cubicBezTo>
                  <a:pt x="8" y="211"/>
                  <a:pt x="0" y="185"/>
                  <a:pt x="0" y="169"/>
                </a:cubicBezTo>
                <a:cubicBezTo>
                  <a:pt x="8" y="143"/>
                  <a:pt x="25" y="135"/>
                  <a:pt x="42" y="135"/>
                </a:cubicBezTo>
                <a:cubicBezTo>
                  <a:pt x="84" y="152"/>
                  <a:pt x="84" y="152"/>
                  <a:pt x="84" y="152"/>
                </a:cubicBezTo>
                <a:cubicBezTo>
                  <a:pt x="278" y="8"/>
                  <a:pt x="278" y="8"/>
                  <a:pt x="278" y="8"/>
                </a:cubicBezTo>
                <a:cubicBezTo>
                  <a:pt x="287" y="0"/>
                  <a:pt x="312" y="0"/>
                  <a:pt x="321" y="16"/>
                </a:cubicBezTo>
                <a:cubicBezTo>
                  <a:pt x="338" y="33"/>
                  <a:pt x="329" y="59"/>
                  <a:pt x="312" y="76"/>
                </a:cubicBezTo>
                <a:cubicBezTo>
                  <a:pt x="109" y="219"/>
                  <a:pt x="109" y="219"/>
                  <a:pt x="109" y="219"/>
                </a:cubicBezTo>
                <a:cubicBezTo>
                  <a:pt x="101" y="228"/>
                  <a:pt x="93" y="228"/>
                  <a:pt x="84" y="2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393">
            <a:extLst>
              <a:ext uri="{FF2B5EF4-FFF2-40B4-BE49-F238E27FC236}">
                <a16:creationId xmlns:a16="http://schemas.microsoft.com/office/drawing/2014/main" id="{53032FBE-AA07-3540-92FC-F2F21BC3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0661" y="10977031"/>
            <a:ext cx="448517" cy="393596"/>
          </a:xfrm>
          <a:custGeom>
            <a:avLst/>
            <a:gdLst>
              <a:gd name="T0" fmla="*/ 34 w 432"/>
              <a:gd name="T1" fmla="*/ 380 h 381"/>
              <a:gd name="T2" fmla="*/ 34 w 432"/>
              <a:gd name="T3" fmla="*/ 380 h 381"/>
              <a:gd name="T4" fmla="*/ 8 w 432"/>
              <a:gd name="T5" fmla="*/ 363 h 381"/>
              <a:gd name="T6" fmla="*/ 8 w 432"/>
              <a:gd name="T7" fmla="*/ 312 h 381"/>
              <a:gd name="T8" fmla="*/ 144 w 432"/>
              <a:gd name="T9" fmla="*/ 169 h 381"/>
              <a:gd name="T10" fmla="*/ 211 w 432"/>
              <a:gd name="T11" fmla="*/ 25 h 381"/>
              <a:gd name="T12" fmla="*/ 253 w 432"/>
              <a:gd name="T13" fmla="*/ 0 h 381"/>
              <a:gd name="T14" fmla="*/ 406 w 432"/>
              <a:gd name="T15" fmla="*/ 50 h 381"/>
              <a:gd name="T16" fmla="*/ 431 w 432"/>
              <a:gd name="T17" fmla="*/ 93 h 381"/>
              <a:gd name="T18" fmla="*/ 380 w 432"/>
              <a:gd name="T19" fmla="*/ 127 h 381"/>
              <a:gd name="T20" fmla="*/ 262 w 432"/>
              <a:gd name="T21" fmla="*/ 84 h 381"/>
              <a:gd name="T22" fmla="*/ 203 w 432"/>
              <a:gd name="T23" fmla="*/ 211 h 381"/>
              <a:gd name="T24" fmla="*/ 194 w 432"/>
              <a:gd name="T25" fmla="*/ 219 h 381"/>
              <a:gd name="T26" fmla="*/ 59 w 432"/>
              <a:gd name="T27" fmla="*/ 363 h 381"/>
              <a:gd name="T28" fmla="*/ 34 w 432"/>
              <a:gd name="T29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2" h="381">
                <a:moveTo>
                  <a:pt x="34" y="380"/>
                </a:moveTo>
                <a:lnTo>
                  <a:pt x="34" y="380"/>
                </a:lnTo>
                <a:cubicBezTo>
                  <a:pt x="25" y="380"/>
                  <a:pt x="17" y="372"/>
                  <a:pt x="8" y="363"/>
                </a:cubicBezTo>
                <a:cubicBezTo>
                  <a:pt x="0" y="346"/>
                  <a:pt x="0" y="321"/>
                  <a:pt x="8" y="312"/>
                </a:cubicBezTo>
                <a:cubicBezTo>
                  <a:pt x="144" y="169"/>
                  <a:pt x="144" y="169"/>
                  <a:pt x="144" y="169"/>
                </a:cubicBezTo>
                <a:cubicBezTo>
                  <a:pt x="211" y="25"/>
                  <a:pt x="211" y="25"/>
                  <a:pt x="211" y="25"/>
                </a:cubicBezTo>
                <a:cubicBezTo>
                  <a:pt x="220" y="8"/>
                  <a:pt x="237" y="0"/>
                  <a:pt x="253" y="0"/>
                </a:cubicBezTo>
                <a:cubicBezTo>
                  <a:pt x="406" y="50"/>
                  <a:pt x="406" y="50"/>
                  <a:pt x="406" y="50"/>
                </a:cubicBezTo>
                <a:cubicBezTo>
                  <a:pt x="422" y="50"/>
                  <a:pt x="431" y="76"/>
                  <a:pt x="431" y="93"/>
                </a:cubicBezTo>
                <a:cubicBezTo>
                  <a:pt x="422" y="118"/>
                  <a:pt x="406" y="127"/>
                  <a:pt x="380" y="127"/>
                </a:cubicBezTo>
                <a:cubicBezTo>
                  <a:pt x="262" y="84"/>
                  <a:pt x="262" y="84"/>
                  <a:pt x="262" y="84"/>
                </a:cubicBezTo>
                <a:cubicBezTo>
                  <a:pt x="203" y="211"/>
                  <a:pt x="203" y="211"/>
                  <a:pt x="203" y="211"/>
                </a:cubicBezTo>
                <a:cubicBezTo>
                  <a:pt x="203" y="219"/>
                  <a:pt x="194" y="219"/>
                  <a:pt x="194" y="219"/>
                </a:cubicBezTo>
                <a:cubicBezTo>
                  <a:pt x="59" y="363"/>
                  <a:pt x="59" y="363"/>
                  <a:pt x="59" y="363"/>
                </a:cubicBezTo>
                <a:cubicBezTo>
                  <a:pt x="51" y="372"/>
                  <a:pt x="42" y="380"/>
                  <a:pt x="34" y="3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394">
            <a:extLst>
              <a:ext uri="{FF2B5EF4-FFF2-40B4-BE49-F238E27FC236}">
                <a16:creationId xmlns:a16="http://schemas.microsoft.com/office/drawing/2014/main" id="{23113DA9-644C-3041-B8FE-A1D44ABA0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5608" y="11283672"/>
            <a:ext cx="448517" cy="352405"/>
          </a:xfrm>
          <a:custGeom>
            <a:avLst/>
            <a:gdLst>
              <a:gd name="T0" fmla="*/ 42 w 432"/>
              <a:gd name="T1" fmla="*/ 338 h 339"/>
              <a:gd name="T2" fmla="*/ 42 w 432"/>
              <a:gd name="T3" fmla="*/ 338 h 339"/>
              <a:gd name="T4" fmla="*/ 8 w 432"/>
              <a:gd name="T5" fmla="*/ 321 h 339"/>
              <a:gd name="T6" fmla="*/ 25 w 432"/>
              <a:gd name="T7" fmla="*/ 270 h 339"/>
              <a:gd name="T8" fmla="*/ 203 w 432"/>
              <a:gd name="T9" fmla="*/ 203 h 339"/>
              <a:gd name="T10" fmla="*/ 372 w 432"/>
              <a:gd name="T11" fmla="*/ 16 h 339"/>
              <a:gd name="T12" fmla="*/ 422 w 432"/>
              <a:gd name="T13" fmla="*/ 16 h 339"/>
              <a:gd name="T14" fmla="*/ 422 w 432"/>
              <a:gd name="T15" fmla="*/ 67 h 339"/>
              <a:gd name="T16" fmla="*/ 245 w 432"/>
              <a:gd name="T17" fmla="*/ 261 h 339"/>
              <a:gd name="T18" fmla="*/ 228 w 432"/>
              <a:gd name="T19" fmla="*/ 270 h 339"/>
              <a:gd name="T20" fmla="*/ 50 w 432"/>
              <a:gd name="T21" fmla="*/ 338 h 339"/>
              <a:gd name="T22" fmla="*/ 42 w 432"/>
              <a:gd name="T23" fmla="*/ 33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" h="339">
                <a:moveTo>
                  <a:pt x="42" y="338"/>
                </a:moveTo>
                <a:lnTo>
                  <a:pt x="42" y="338"/>
                </a:lnTo>
                <a:cubicBezTo>
                  <a:pt x="25" y="338"/>
                  <a:pt x="8" y="329"/>
                  <a:pt x="8" y="321"/>
                </a:cubicBezTo>
                <a:cubicBezTo>
                  <a:pt x="0" y="295"/>
                  <a:pt x="8" y="279"/>
                  <a:pt x="25" y="270"/>
                </a:cubicBezTo>
                <a:cubicBezTo>
                  <a:pt x="203" y="203"/>
                  <a:pt x="203" y="203"/>
                  <a:pt x="203" y="203"/>
                </a:cubicBezTo>
                <a:cubicBezTo>
                  <a:pt x="372" y="16"/>
                  <a:pt x="372" y="16"/>
                  <a:pt x="372" y="16"/>
                </a:cubicBezTo>
                <a:cubicBezTo>
                  <a:pt x="380" y="0"/>
                  <a:pt x="405" y="0"/>
                  <a:pt x="422" y="16"/>
                </a:cubicBezTo>
                <a:cubicBezTo>
                  <a:pt x="431" y="34"/>
                  <a:pt x="431" y="50"/>
                  <a:pt x="422" y="67"/>
                </a:cubicBezTo>
                <a:cubicBezTo>
                  <a:pt x="245" y="261"/>
                  <a:pt x="245" y="261"/>
                  <a:pt x="245" y="261"/>
                </a:cubicBezTo>
                <a:cubicBezTo>
                  <a:pt x="236" y="261"/>
                  <a:pt x="236" y="261"/>
                  <a:pt x="228" y="270"/>
                </a:cubicBezTo>
                <a:cubicBezTo>
                  <a:pt x="50" y="338"/>
                  <a:pt x="50" y="338"/>
                  <a:pt x="50" y="338"/>
                </a:cubicBezTo>
                <a:cubicBezTo>
                  <a:pt x="42" y="338"/>
                  <a:pt x="42" y="338"/>
                  <a:pt x="42" y="3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395">
            <a:extLst>
              <a:ext uri="{FF2B5EF4-FFF2-40B4-BE49-F238E27FC236}">
                <a16:creationId xmlns:a16="http://schemas.microsoft.com/office/drawing/2014/main" id="{B51A9686-50FF-0D49-AB73-2B8189FD5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4125" y="10922111"/>
            <a:ext cx="105263" cy="237989"/>
          </a:xfrm>
          <a:custGeom>
            <a:avLst/>
            <a:gdLst>
              <a:gd name="T0" fmla="*/ 34 w 102"/>
              <a:gd name="T1" fmla="*/ 228 h 229"/>
              <a:gd name="T2" fmla="*/ 34 w 102"/>
              <a:gd name="T3" fmla="*/ 228 h 229"/>
              <a:gd name="T4" fmla="*/ 25 w 102"/>
              <a:gd name="T5" fmla="*/ 228 h 229"/>
              <a:gd name="T6" fmla="*/ 0 w 102"/>
              <a:gd name="T7" fmla="*/ 178 h 229"/>
              <a:gd name="T8" fmla="*/ 25 w 102"/>
              <a:gd name="T9" fmla="*/ 42 h 229"/>
              <a:gd name="T10" fmla="*/ 67 w 102"/>
              <a:gd name="T11" fmla="*/ 9 h 229"/>
              <a:gd name="T12" fmla="*/ 101 w 102"/>
              <a:gd name="T13" fmla="*/ 51 h 229"/>
              <a:gd name="T14" fmla="*/ 67 w 102"/>
              <a:gd name="T15" fmla="*/ 194 h 229"/>
              <a:gd name="T16" fmla="*/ 34 w 102"/>
              <a:gd name="T17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229">
                <a:moveTo>
                  <a:pt x="34" y="228"/>
                </a:moveTo>
                <a:lnTo>
                  <a:pt x="34" y="228"/>
                </a:lnTo>
                <a:cubicBezTo>
                  <a:pt x="34" y="228"/>
                  <a:pt x="34" y="228"/>
                  <a:pt x="25" y="228"/>
                </a:cubicBezTo>
                <a:cubicBezTo>
                  <a:pt x="8" y="220"/>
                  <a:pt x="0" y="203"/>
                  <a:pt x="0" y="178"/>
                </a:cubicBezTo>
                <a:cubicBezTo>
                  <a:pt x="25" y="42"/>
                  <a:pt x="25" y="42"/>
                  <a:pt x="25" y="42"/>
                </a:cubicBezTo>
                <a:cubicBezTo>
                  <a:pt x="34" y="17"/>
                  <a:pt x="50" y="0"/>
                  <a:pt x="67" y="9"/>
                </a:cubicBezTo>
                <a:cubicBezTo>
                  <a:pt x="93" y="9"/>
                  <a:pt x="101" y="34"/>
                  <a:pt x="101" y="51"/>
                </a:cubicBezTo>
                <a:cubicBezTo>
                  <a:pt x="67" y="194"/>
                  <a:pt x="67" y="194"/>
                  <a:pt x="67" y="194"/>
                </a:cubicBezTo>
                <a:cubicBezTo>
                  <a:pt x="67" y="211"/>
                  <a:pt x="50" y="228"/>
                  <a:pt x="34" y="2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396">
            <a:extLst>
              <a:ext uri="{FF2B5EF4-FFF2-40B4-BE49-F238E27FC236}">
                <a16:creationId xmlns:a16="http://schemas.microsoft.com/office/drawing/2014/main" id="{809BE869-0071-2344-AA7A-051A86360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8860" y="10899229"/>
            <a:ext cx="210528" cy="114416"/>
          </a:xfrm>
          <a:custGeom>
            <a:avLst/>
            <a:gdLst>
              <a:gd name="T0" fmla="*/ 169 w 204"/>
              <a:gd name="T1" fmla="*/ 110 h 111"/>
              <a:gd name="T2" fmla="*/ 169 w 204"/>
              <a:gd name="T3" fmla="*/ 110 h 111"/>
              <a:gd name="T4" fmla="*/ 161 w 204"/>
              <a:gd name="T5" fmla="*/ 110 h 111"/>
              <a:gd name="T6" fmla="*/ 26 w 204"/>
              <a:gd name="T7" fmla="*/ 76 h 111"/>
              <a:gd name="T8" fmla="*/ 0 w 204"/>
              <a:gd name="T9" fmla="*/ 34 h 111"/>
              <a:gd name="T10" fmla="*/ 43 w 204"/>
              <a:gd name="T11" fmla="*/ 8 h 111"/>
              <a:gd name="T12" fmla="*/ 169 w 204"/>
              <a:gd name="T13" fmla="*/ 34 h 111"/>
              <a:gd name="T14" fmla="*/ 203 w 204"/>
              <a:gd name="T15" fmla="*/ 76 h 111"/>
              <a:gd name="T16" fmla="*/ 169 w 204"/>
              <a:gd name="T17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" h="111">
                <a:moveTo>
                  <a:pt x="169" y="110"/>
                </a:moveTo>
                <a:lnTo>
                  <a:pt x="169" y="110"/>
                </a:lnTo>
                <a:cubicBezTo>
                  <a:pt x="161" y="110"/>
                  <a:pt x="161" y="110"/>
                  <a:pt x="161" y="110"/>
                </a:cubicBezTo>
                <a:cubicBezTo>
                  <a:pt x="26" y="76"/>
                  <a:pt x="26" y="76"/>
                  <a:pt x="26" y="76"/>
                </a:cubicBezTo>
                <a:cubicBezTo>
                  <a:pt x="9" y="76"/>
                  <a:pt x="0" y="50"/>
                  <a:pt x="0" y="34"/>
                </a:cubicBezTo>
                <a:cubicBezTo>
                  <a:pt x="9" y="17"/>
                  <a:pt x="26" y="0"/>
                  <a:pt x="43" y="8"/>
                </a:cubicBezTo>
                <a:cubicBezTo>
                  <a:pt x="169" y="34"/>
                  <a:pt x="169" y="34"/>
                  <a:pt x="169" y="34"/>
                </a:cubicBezTo>
                <a:cubicBezTo>
                  <a:pt x="195" y="34"/>
                  <a:pt x="203" y="59"/>
                  <a:pt x="203" y="76"/>
                </a:cubicBezTo>
                <a:cubicBezTo>
                  <a:pt x="195" y="101"/>
                  <a:pt x="178" y="110"/>
                  <a:pt x="169" y="1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99" name="Google Shape;102;p4">
            <a:extLst>
              <a:ext uri="{FF2B5EF4-FFF2-40B4-BE49-F238E27FC236}">
                <a16:creationId xmlns:a16="http://schemas.microsoft.com/office/drawing/2014/main" id="{22ED07B1-427E-DE4D-BBD1-C1CDCF8C17F0}"/>
              </a:ext>
            </a:extLst>
          </p:cNvPr>
          <p:cNvGrpSpPr/>
          <p:nvPr/>
        </p:nvGrpSpPr>
        <p:grpSpPr>
          <a:xfrm>
            <a:off x="19079052" y="1749225"/>
            <a:ext cx="3376123" cy="1496701"/>
            <a:chOff x="4058771" y="10509671"/>
            <a:chExt cx="3933958" cy="1496701"/>
          </a:xfrm>
        </p:grpSpPr>
        <p:sp>
          <p:nvSpPr>
            <p:cNvPr id="500" name="Google Shape;103;p4">
              <a:extLst>
                <a:ext uri="{FF2B5EF4-FFF2-40B4-BE49-F238E27FC236}">
                  <a16:creationId xmlns:a16="http://schemas.microsoft.com/office/drawing/2014/main" id="{E54477F4-D459-AA47-9861-569F0F3FB41C}"/>
                </a:ext>
              </a:extLst>
            </p:cNvPr>
            <p:cNvSpPr txBox="1"/>
            <p:nvPr/>
          </p:nvSpPr>
          <p:spPr>
            <a:xfrm>
              <a:off x="4100871" y="1050967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1" name="Google Shape;104;p4">
              <a:extLst>
                <a:ext uri="{FF2B5EF4-FFF2-40B4-BE49-F238E27FC236}">
                  <a16:creationId xmlns:a16="http://schemas.microsoft.com/office/drawing/2014/main" id="{9B5A58F6-361B-4C44-9E53-F9AB1DEA8BA9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02" name="Google Shape;102;p4">
            <a:extLst>
              <a:ext uri="{FF2B5EF4-FFF2-40B4-BE49-F238E27FC236}">
                <a16:creationId xmlns:a16="http://schemas.microsoft.com/office/drawing/2014/main" id="{2730C8DD-7C95-3848-AA2F-58FA703C10CA}"/>
              </a:ext>
            </a:extLst>
          </p:cNvPr>
          <p:cNvGrpSpPr/>
          <p:nvPr/>
        </p:nvGrpSpPr>
        <p:grpSpPr>
          <a:xfrm>
            <a:off x="19079052" y="4347619"/>
            <a:ext cx="3376123" cy="1496701"/>
            <a:chOff x="4058771" y="10509671"/>
            <a:chExt cx="3933958" cy="1496701"/>
          </a:xfrm>
        </p:grpSpPr>
        <p:sp>
          <p:nvSpPr>
            <p:cNvPr id="503" name="Google Shape;103;p4">
              <a:extLst>
                <a:ext uri="{FF2B5EF4-FFF2-40B4-BE49-F238E27FC236}">
                  <a16:creationId xmlns:a16="http://schemas.microsoft.com/office/drawing/2014/main" id="{D4871F3B-7517-2B47-93AA-A1FF213FF7BD}"/>
                </a:ext>
              </a:extLst>
            </p:cNvPr>
            <p:cNvSpPr txBox="1"/>
            <p:nvPr/>
          </p:nvSpPr>
          <p:spPr>
            <a:xfrm>
              <a:off x="4100871" y="1050967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4" name="Google Shape;104;p4">
              <a:extLst>
                <a:ext uri="{FF2B5EF4-FFF2-40B4-BE49-F238E27FC236}">
                  <a16:creationId xmlns:a16="http://schemas.microsoft.com/office/drawing/2014/main" id="{1B1B9104-C1E5-384F-9E6A-DFFE6272B7E4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05" name="Google Shape;102;p4">
            <a:extLst>
              <a:ext uri="{FF2B5EF4-FFF2-40B4-BE49-F238E27FC236}">
                <a16:creationId xmlns:a16="http://schemas.microsoft.com/office/drawing/2014/main" id="{280AED05-8F35-9A4A-9861-B67EA33867B5}"/>
              </a:ext>
            </a:extLst>
          </p:cNvPr>
          <p:cNvGrpSpPr/>
          <p:nvPr/>
        </p:nvGrpSpPr>
        <p:grpSpPr>
          <a:xfrm>
            <a:off x="14828409" y="7794866"/>
            <a:ext cx="3376123" cy="1496701"/>
            <a:chOff x="4058771" y="10509671"/>
            <a:chExt cx="3933958" cy="1496701"/>
          </a:xfrm>
        </p:grpSpPr>
        <p:sp>
          <p:nvSpPr>
            <p:cNvPr id="506" name="Google Shape;103;p4">
              <a:extLst>
                <a:ext uri="{FF2B5EF4-FFF2-40B4-BE49-F238E27FC236}">
                  <a16:creationId xmlns:a16="http://schemas.microsoft.com/office/drawing/2014/main" id="{6D11AF59-0D24-8848-9716-A8D2446F01AF}"/>
                </a:ext>
              </a:extLst>
            </p:cNvPr>
            <p:cNvSpPr txBox="1"/>
            <p:nvPr/>
          </p:nvSpPr>
          <p:spPr>
            <a:xfrm>
              <a:off x="4100871" y="1050967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7" name="Google Shape;104;p4">
              <a:extLst>
                <a:ext uri="{FF2B5EF4-FFF2-40B4-BE49-F238E27FC236}">
                  <a16:creationId xmlns:a16="http://schemas.microsoft.com/office/drawing/2014/main" id="{664C9EBD-79EC-E943-BE94-16208F12CB0F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08" name="Google Shape;102;p4">
            <a:extLst>
              <a:ext uri="{FF2B5EF4-FFF2-40B4-BE49-F238E27FC236}">
                <a16:creationId xmlns:a16="http://schemas.microsoft.com/office/drawing/2014/main" id="{C712A518-C8BF-764B-ADFF-95C9EF54B46F}"/>
              </a:ext>
            </a:extLst>
          </p:cNvPr>
          <p:cNvGrpSpPr/>
          <p:nvPr/>
        </p:nvGrpSpPr>
        <p:grpSpPr>
          <a:xfrm>
            <a:off x="14878623" y="10480400"/>
            <a:ext cx="3376123" cy="1496701"/>
            <a:chOff x="4058771" y="10509671"/>
            <a:chExt cx="3933958" cy="1496701"/>
          </a:xfrm>
        </p:grpSpPr>
        <p:sp>
          <p:nvSpPr>
            <p:cNvPr id="509" name="Google Shape;103;p4">
              <a:extLst>
                <a:ext uri="{FF2B5EF4-FFF2-40B4-BE49-F238E27FC236}">
                  <a16:creationId xmlns:a16="http://schemas.microsoft.com/office/drawing/2014/main" id="{11FA3FB8-4126-C543-93B3-143394EE386A}"/>
                </a:ext>
              </a:extLst>
            </p:cNvPr>
            <p:cNvSpPr txBox="1"/>
            <p:nvPr/>
          </p:nvSpPr>
          <p:spPr>
            <a:xfrm>
              <a:off x="4100871" y="1050967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0" name="Google Shape;104;p4">
              <a:extLst>
                <a:ext uri="{FF2B5EF4-FFF2-40B4-BE49-F238E27FC236}">
                  <a16:creationId xmlns:a16="http://schemas.microsoft.com/office/drawing/2014/main" id="{EC0C3CE9-AD3B-5E47-A241-68B34910CD03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11" name="Google Shape;102;p4">
            <a:extLst>
              <a:ext uri="{FF2B5EF4-FFF2-40B4-BE49-F238E27FC236}">
                <a16:creationId xmlns:a16="http://schemas.microsoft.com/office/drawing/2014/main" id="{4CA3ECC6-8727-4D48-8F8F-EA3682789CAA}"/>
              </a:ext>
            </a:extLst>
          </p:cNvPr>
          <p:cNvGrpSpPr/>
          <p:nvPr/>
        </p:nvGrpSpPr>
        <p:grpSpPr>
          <a:xfrm>
            <a:off x="11728866" y="3499142"/>
            <a:ext cx="3376123" cy="1470353"/>
            <a:chOff x="4058771" y="10536019"/>
            <a:chExt cx="3933958" cy="1470353"/>
          </a:xfrm>
        </p:grpSpPr>
        <p:sp>
          <p:nvSpPr>
            <p:cNvPr id="512" name="Google Shape;103;p4">
              <a:extLst>
                <a:ext uri="{FF2B5EF4-FFF2-40B4-BE49-F238E27FC236}">
                  <a16:creationId xmlns:a16="http://schemas.microsoft.com/office/drawing/2014/main" id="{A7180407-B2F1-8A4D-BBF9-6F53073B3CCB}"/>
                </a:ext>
              </a:extLst>
            </p:cNvPr>
            <p:cNvSpPr txBox="1"/>
            <p:nvPr/>
          </p:nvSpPr>
          <p:spPr>
            <a:xfrm>
              <a:off x="4600317" y="10536019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3" name="Google Shape;104;p4">
              <a:extLst>
                <a:ext uri="{FF2B5EF4-FFF2-40B4-BE49-F238E27FC236}">
                  <a16:creationId xmlns:a16="http://schemas.microsoft.com/office/drawing/2014/main" id="{1A2F6C3C-D994-4242-9A5D-2C1265702D9E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 good or service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being offered</a:t>
              </a:r>
              <a:endParaRPr sz="24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514" name="Google Shape;102;p4">
            <a:extLst>
              <a:ext uri="{FF2B5EF4-FFF2-40B4-BE49-F238E27FC236}">
                <a16:creationId xmlns:a16="http://schemas.microsoft.com/office/drawing/2014/main" id="{AD10F054-A6CA-7E44-B3D6-F31C9139630C}"/>
              </a:ext>
            </a:extLst>
          </p:cNvPr>
          <p:cNvGrpSpPr/>
          <p:nvPr/>
        </p:nvGrpSpPr>
        <p:grpSpPr>
          <a:xfrm>
            <a:off x="6937800" y="3622675"/>
            <a:ext cx="3376123" cy="1470353"/>
            <a:chOff x="4058771" y="10536019"/>
            <a:chExt cx="3933958" cy="1470353"/>
          </a:xfrm>
        </p:grpSpPr>
        <p:sp>
          <p:nvSpPr>
            <p:cNvPr id="515" name="Google Shape;103;p4">
              <a:extLst>
                <a:ext uri="{FF2B5EF4-FFF2-40B4-BE49-F238E27FC236}">
                  <a16:creationId xmlns:a16="http://schemas.microsoft.com/office/drawing/2014/main" id="{BBAB25BB-257A-A540-A160-5B8D85CC56D2}"/>
                </a:ext>
              </a:extLst>
            </p:cNvPr>
            <p:cNvSpPr txBox="1"/>
            <p:nvPr/>
          </p:nvSpPr>
          <p:spPr>
            <a:xfrm>
              <a:off x="4600317" y="10536019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6" name="Google Shape;104;p4">
              <a:extLst>
                <a:ext uri="{FF2B5EF4-FFF2-40B4-BE49-F238E27FC236}">
                  <a16:creationId xmlns:a16="http://schemas.microsoft.com/office/drawing/2014/main" id="{46B7DC4B-9557-2846-8637-46CC53D8F594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 good or service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being offered</a:t>
              </a:r>
              <a:endParaRPr sz="24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517" name="Google Shape;102;p4">
            <a:extLst>
              <a:ext uri="{FF2B5EF4-FFF2-40B4-BE49-F238E27FC236}">
                <a16:creationId xmlns:a16="http://schemas.microsoft.com/office/drawing/2014/main" id="{BC00E298-BA17-184B-9746-0547F18F91E3}"/>
              </a:ext>
            </a:extLst>
          </p:cNvPr>
          <p:cNvGrpSpPr/>
          <p:nvPr/>
        </p:nvGrpSpPr>
        <p:grpSpPr>
          <a:xfrm>
            <a:off x="6937800" y="9648557"/>
            <a:ext cx="3376123" cy="1470353"/>
            <a:chOff x="4058771" y="10536019"/>
            <a:chExt cx="3933958" cy="1470353"/>
          </a:xfrm>
        </p:grpSpPr>
        <p:sp>
          <p:nvSpPr>
            <p:cNvPr id="518" name="Google Shape;103;p4">
              <a:extLst>
                <a:ext uri="{FF2B5EF4-FFF2-40B4-BE49-F238E27FC236}">
                  <a16:creationId xmlns:a16="http://schemas.microsoft.com/office/drawing/2014/main" id="{50D6E229-D55D-3C4A-A257-6B509C54150E}"/>
                </a:ext>
              </a:extLst>
            </p:cNvPr>
            <p:cNvSpPr txBox="1"/>
            <p:nvPr/>
          </p:nvSpPr>
          <p:spPr>
            <a:xfrm>
              <a:off x="4600317" y="10536019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9" name="Google Shape;104;p4">
              <a:extLst>
                <a:ext uri="{FF2B5EF4-FFF2-40B4-BE49-F238E27FC236}">
                  <a16:creationId xmlns:a16="http://schemas.microsoft.com/office/drawing/2014/main" id="{23359B6E-8B80-E541-9A98-7C42107ACFBE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 good or service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being offered</a:t>
              </a:r>
              <a:endParaRPr sz="24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520" name="Google Shape;102;p4">
            <a:extLst>
              <a:ext uri="{FF2B5EF4-FFF2-40B4-BE49-F238E27FC236}">
                <a16:creationId xmlns:a16="http://schemas.microsoft.com/office/drawing/2014/main" id="{FBF9293D-671B-9148-8E05-AEFFEDF93ED7}"/>
              </a:ext>
            </a:extLst>
          </p:cNvPr>
          <p:cNvGrpSpPr/>
          <p:nvPr/>
        </p:nvGrpSpPr>
        <p:grpSpPr>
          <a:xfrm>
            <a:off x="1993107" y="6881207"/>
            <a:ext cx="3376123" cy="1470353"/>
            <a:chOff x="4058771" y="10536019"/>
            <a:chExt cx="3933958" cy="1470353"/>
          </a:xfrm>
        </p:grpSpPr>
        <p:sp>
          <p:nvSpPr>
            <p:cNvPr id="521" name="Google Shape;103;p4">
              <a:extLst>
                <a:ext uri="{FF2B5EF4-FFF2-40B4-BE49-F238E27FC236}">
                  <a16:creationId xmlns:a16="http://schemas.microsoft.com/office/drawing/2014/main" id="{47C0E080-B618-B044-86F9-5E6CEE0C2EA2}"/>
                </a:ext>
              </a:extLst>
            </p:cNvPr>
            <p:cNvSpPr txBox="1"/>
            <p:nvPr/>
          </p:nvSpPr>
          <p:spPr>
            <a:xfrm>
              <a:off x="4600317" y="10536019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2" name="Google Shape;104;p4">
              <a:extLst>
                <a:ext uri="{FF2B5EF4-FFF2-40B4-BE49-F238E27FC236}">
                  <a16:creationId xmlns:a16="http://schemas.microsoft.com/office/drawing/2014/main" id="{FF59AFCB-3389-D64B-A676-B9D00928E99F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 good or service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being offered</a:t>
              </a:r>
              <a:endParaRPr sz="24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339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187">
      <a:dk1>
        <a:srgbClr val="606160"/>
      </a:dk1>
      <a:lt1>
        <a:srgbClr val="FFFFFF"/>
      </a:lt1>
      <a:dk2>
        <a:srgbClr val="000000"/>
      </a:dk2>
      <a:lt2>
        <a:srgbClr val="FDFFFE"/>
      </a:lt2>
      <a:accent1>
        <a:srgbClr val="7C8AAB"/>
      </a:accent1>
      <a:accent2>
        <a:srgbClr val="46525E"/>
      </a:accent2>
      <a:accent3>
        <a:srgbClr val="EBD949"/>
      </a:accent3>
      <a:accent4>
        <a:srgbClr val="6A9D6B"/>
      </a:accent4>
      <a:accent5>
        <a:srgbClr val="73CCC0"/>
      </a:accent5>
      <a:accent6>
        <a:srgbClr val="BFBFBF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91193</TotalTime>
  <Words>902</Words>
  <Application>Microsoft Macintosh PowerPoint</Application>
  <PresentationFormat>Custom</PresentationFormat>
  <Paragraphs>279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Lato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16134</cp:revision>
  <dcterms:created xsi:type="dcterms:W3CDTF">2014-11-12T21:47:38Z</dcterms:created>
  <dcterms:modified xsi:type="dcterms:W3CDTF">2019-09-03T01:39:31Z</dcterms:modified>
  <cp:category/>
</cp:coreProperties>
</file>